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DDFF"/>
    <a:srgbClr val="FFFF00"/>
    <a:srgbClr val="0000FF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0746A-1F94-44C2-A830-9B7F74666B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86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CA05-D0AF-4118-B61A-166E2220D3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08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106D5-0BC4-4991-8BE3-01B0C9DCFC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646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9CD1B-977E-4191-8845-A2BE2D726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93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CC43-4436-473A-845C-4ACE253773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78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0B227-9266-485A-8FEE-BF5DE672AA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98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B32FF-78BE-4F8F-A53A-FA3ECA287B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4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1A2E2-8E61-4F11-91FC-1A1E71A0B8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6676523"/>
            <a:ext cx="2261812" cy="21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5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E253B-53E4-457F-943B-061B9D0A95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6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EA13C-B524-422F-AB3E-CF0729F287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89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95788-ABA4-46F8-8594-A50473FDFB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2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8486"/>
            </a:gs>
            <a:gs pos="50000">
              <a:srgbClr val="9ABEC1"/>
            </a:gs>
            <a:gs pos="100000">
              <a:srgbClr val="B8E3E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1F18DE7-DCD7-4C8F-B0F7-93608CD231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58750" y="115888"/>
            <a:ext cx="2309813" cy="620712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Link-4</a:t>
            </a:r>
          </a:p>
        </p:txBody>
      </p:sp>
      <p:sp>
        <p:nvSpPr>
          <p:cNvPr id="2051" name="Oval 72"/>
          <p:cNvSpPr>
            <a:spLocks noChangeArrowheads="1"/>
          </p:cNvSpPr>
          <p:nvPr/>
        </p:nvSpPr>
        <p:spPr bwMode="auto">
          <a:xfrm>
            <a:off x="8101013" y="34290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1619250" y="1484313"/>
            <a:ext cx="5892800" cy="4681537"/>
            <a:chOff x="1066" y="799"/>
            <a:chExt cx="3712" cy="2949"/>
          </a:xfrm>
        </p:grpSpPr>
        <p:grpSp>
          <p:nvGrpSpPr>
            <p:cNvPr id="2272" name="Group 80"/>
            <p:cNvGrpSpPr>
              <a:grpSpLocks/>
            </p:cNvGrpSpPr>
            <p:nvPr/>
          </p:nvGrpSpPr>
          <p:grpSpPr bwMode="auto">
            <a:xfrm>
              <a:off x="1066" y="3294"/>
              <a:ext cx="3712" cy="454"/>
              <a:chOff x="1118" y="2931"/>
              <a:chExt cx="3712" cy="454"/>
            </a:xfrm>
          </p:grpSpPr>
          <p:sp>
            <p:nvSpPr>
              <p:cNvPr id="2313" name="Oval 81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4" name="Oval 82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5" name="Oval 83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6" name="Oval 84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7" name="Oval 85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8" name="Oval 86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9" name="Oval 87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273" name="Group 88"/>
            <p:cNvGrpSpPr>
              <a:grpSpLocks/>
            </p:cNvGrpSpPr>
            <p:nvPr/>
          </p:nvGrpSpPr>
          <p:grpSpPr bwMode="auto">
            <a:xfrm>
              <a:off x="1066" y="2795"/>
              <a:ext cx="3712" cy="454"/>
              <a:chOff x="1118" y="2931"/>
              <a:chExt cx="3712" cy="454"/>
            </a:xfrm>
          </p:grpSpPr>
          <p:sp>
            <p:nvSpPr>
              <p:cNvPr id="2306" name="Oval 89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7" name="Oval 90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8" name="Oval 91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9" name="Oval 92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0" name="Oval 93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1" name="Oval 94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12" name="Oval 95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274" name="Group 96"/>
            <p:cNvGrpSpPr>
              <a:grpSpLocks/>
            </p:cNvGrpSpPr>
            <p:nvPr/>
          </p:nvGrpSpPr>
          <p:grpSpPr bwMode="auto">
            <a:xfrm>
              <a:off x="1066" y="2296"/>
              <a:ext cx="3712" cy="454"/>
              <a:chOff x="1118" y="2931"/>
              <a:chExt cx="3712" cy="454"/>
            </a:xfrm>
          </p:grpSpPr>
          <p:sp>
            <p:nvSpPr>
              <p:cNvPr id="2299" name="Oval 97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0" name="Oval 98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1" name="Oval 99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2" name="Oval 100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3" name="Oval 101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4" name="Oval 102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305" name="Oval 103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275" name="Group 104"/>
            <p:cNvGrpSpPr>
              <a:grpSpLocks/>
            </p:cNvGrpSpPr>
            <p:nvPr/>
          </p:nvGrpSpPr>
          <p:grpSpPr bwMode="auto">
            <a:xfrm>
              <a:off x="1066" y="1797"/>
              <a:ext cx="3712" cy="454"/>
              <a:chOff x="1118" y="2931"/>
              <a:chExt cx="3712" cy="454"/>
            </a:xfrm>
          </p:grpSpPr>
          <p:sp>
            <p:nvSpPr>
              <p:cNvPr id="2292" name="Oval 105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3" name="Oval 106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4" name="Oval 107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5" name="Oval 108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6" name="Oval 109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7" name="Oval 110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8" name="Oval 111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276" name="Group 112"/>
            <p:cNvGrpSpPr>
              <a:grpSpLocks/>
            </p:cNvGrpSpPr>
            <p:nvPr/>
          </p:nvGrpSpPr>
          <p:grpSpPr bwMode="auto">
            <a:xfrm>
              <a:off x="1066" y="1298"/>
              <a:ext cx="3712" cy="454"/>
              <a:chOff x="1118" y="2931"/>
              <a:chExt cx="3712" cy="454"/>
            </a:xfrm>
          </p:grpSpPr>
          <p:sp>
            <p:nvSpPr>
              <p:cNvPr id="2285" name="Oval 113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6" name="Oval 114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7" name="Oval 115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8" name="Oval 116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9" name="Oval 117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0" name="Oval 118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91" name="Oval 119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2277" name="Group 120"/>
            <p:cNvGrpSpPr>
              <a:grpSpLocks/>
            </p:cNvGrpSpPr>
            <p:nvPr/>
          </p:nvGrpSpPr>
          <p:grpSpPr bwMode="auto">
            <a:xfrm>
              <a:off x="1066" y="799"/>
              <a:ext cx="3712" cy="454"/>
              <a:chOff x="1118" y="2931"/>
              <a:chExt cx="3712" cy="454"/>
            </a:xfrm>
          </p:grpSpPr>
          <p:sp>
            <p:nvSpPr>
              <p:cNvPr id="2278" name="Oval 121"/>
              <p:cNvSpPr>
                <a:spLocks noChangeArrowheads="1"/>
              </p:cNvSpPr>
              <p:nvPr/>
            </p:nvSpPr>
            <p:spPr bwMode="auto">
              <a:xfrm>
                <a:off x="1118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79" name="Oval 122"/>
              <p:cNvSpPr>
                <a:spLocks noChangeArrowheads="1"/>
              </p:cNvSpPr>
              <p:nvPr/>
            </p:nvSpPr>
            <p:spPr bwMode="auto">
              <a:xfrm>
                <a:off x="1661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0" name="Oval 123"/>
              <p:cNvSpPr>
                <a:spLocks noChangeArrowheads="1"/>
              </p:cNvSpPr>
              <p:nvPr/>
            </p:nvSpPr>
            <p:spPr bwMode="auto">
              <a:xfrm>
                <a:off x="2204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1" name="Oval 124"/>
              <p:cNvSpPr>
                <a:spLocks noChangeArrowheads="1"/>
              </p:cNvSpPr>
              <p:nvPr/>
            </p:nvSpPr>
            <p:spPr bwMode="auto">
              <a:xfrm>
                <a:off x="2747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2" name="Oval 125"/>
              <p:cNvSpPr>
                <a:spLocks noChangeArrowheads="1"/>
              </p:cNvSpPr>
              <p:nvPr/>
            </p:nvSpPr>
            <p:spPr bwMode="auto">
              <a:xfrm>
                <a:off x="3290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3" name="Oval 126"/>
              <p:cNvSpPr>
                <a:spLocks noChangeArrowheads="1"/>
              </p:cNvSpPr>
              <p:nvPr/>
            </p:nvSpPr>
            <p:spPr bwMode="auto">
              <a:xfrm>
                <a:off x="3833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284" name="Oval 127"/>
              <p:cNvSpPr>
                <a:spLocks noChangeArrowheads="1"/>
              </p:cNvSpPr>
              <p:nvPr/>
            </p:nvSpPr>
            <p:spPr bwMode="auto">
              <a:xfrm>
                <a:off x="4376" y="2931"/>
                <a:ext cx="454" cy="454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2118" name="Oval 70"/>
          <p:cNvSpPr>
            <a:spLocks noChangeArrowheads="1"/>
          </p:cNvSpPr>
          <p:nvPr/>
        </p:nvSpPr>
        <p:spPr bwMode="auto">
          <a:xfrm>
            <a:off x="1619250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21" name="Oval 73"/>
          <p:cNvSpPr>
            <a:spLocks noChangeArrowheads="1"/>
          </p:cNvSpPr>
          <p:nvPr/>
        </p:nvSpPr>
        <p:spPr bwMode="auto">
          <a:xfrm>
            <a:off x="1619250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5" name="Oval 543"/>
          <p:cNvSpPr>
            <a:spLocks noChangeArrowheads="1"/>
          </p:cNvSpPr>
          <p:nvPr/>
        </p:nvSpPr>
        <p:spPr bwMode="auto">
          <a:xfrm>
            <a:off x="323850" y="33575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85" name="Rectangle 137"/>
          <p:cNvSpPr>
            <a:spLocks noChangeArrowheads="1"/>
          </p:cNvSpPr>
          <p:nvPr/>
        </p:nvSpPr>
        <p:spPr bwMode="auto">
          <a:xfrm>
            <a:off x="1627188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56" name="Rectangle 708"/>
          <p:cNvSpPr>
            <a:spLocks noChangeArrowheads="1"/>
          </p:cNvSpPr>
          <p:nvPr/>
        </p:nvSpPr>
        <p:spPr bwMode="auto">
          <a:xfrm>
            <a:off x="1979613" y="544512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1" name="Oval 873"/>
          <p:cNvSpPr>
            <a:spLocks noChangeArrowheads="1"/>
          </p:cNvSpPr>
          <p:nvPr/>
        </p:nvSpPr>
        <p:spPr bwMode="auto">
          <a:xfrm>
            <a:off x="2474913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2" name="Oval 874"/>
          <p:cNvSpPr>
            <a:spLocks noChangeArrowheads="1"/>
          </p:cNvSpPr>
          <p:nvPr/>
        </p:nvSpPr>
        <p:spPr bwMode="auto">
          <a:xfrm>
            <a:off x="2474913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3" name="Rectangle 875"/>
          <p:cNvSpPr>
            <a:spLocks noChangeArrowheads="1"/>
          </p:cNvSpPr>
          <p:nvPr/>
        </p:nvSpPr>
        <p:spPr bwMode="auto">
          <a:xfrm>
            <a:off x="2474913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4" name="Rectangle 876"/>
          <p:cNvSpPr>
            <a:spLocks noChangeArrowheads="1"/>
          </p:cNvSpPr>
          <p:nvPr/>
        </p:nvSpPr>
        <p:spPr bwMode="auto">
          <a:xfrm>
            <a:off x="2835275" y="544512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5" name="Oval 877"/>
          <p:cNvSpPr>
            <a:spLocks noChangeArrowheads="1"/>
          </p:cNvSpPr>
          <p:nvPr/>
        </p:nvSpPr>
        <p:spPr bwMode="auto">
          <a:xfrm>
            <a:off x="3343275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6" name="Oval 878"/>
          <p:cNvSpPr>
            <a:spLocks noChangeArrowheads="1"/>
          </p:cNvSpPr>
          <p:nvPr/>
        </p:nvSpPr>
        <p:spPr bwMode="auto">
          <a:xfrm>
            <a:off x="3343275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7" name="Rectangle 879"/>
          <p:cNvSpPr>
            <a:spLocks noChangeArrowheads="1"/>
          </p:cNvSpPr>
          <p:nvPr/>
        </p:nvSpPr>
        <p:spPr bwMode="auto">
          <a:xfrm>
            <a:off x="3343275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8" name="Rectangle 880"/>
          <p:cNvSpPr>
            <a:spLocks noChangeArrowheads="1"/>
          </p:cNvSpPr>
          <p:nvPr/>
        </p:nvSpPr>
        <p:spPr bwMode="auto">
          <a:xfrm>
            <a:off x="3703638" y="544512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29" name="Oval 881"/>
          <p:cNvSpPr>
            <a:spLocks noChangeArrowheads="1"/>
          </p:cNvSpPr>
          <p:nvPr/>
        </p:nvSpPr>
        <p:spPr bwMode="auto">
          <a:xfrm>
            <a:off x="4198938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0" name="Oval 882"/>
          <p:cNvSpPr>
            <a:spLocks noChangeArrowheads="1"/>
          </p:cNvSpPr>
          <p:nvPr/>
        </p:nvSpPr>
        <p:spPr bwMode="auto">
          <a:xfrm>
            <a:off x="4198938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1" name="Rectangle 883"/>
          <p:cNvSpPr>
            <a:spLocks noChangeArrowheads="1"/>
          </p:cNvSpPr>
          <p:nvPr/>
        </p:nvSpPr>
        <p:spPr bwMode="auto">
          <a:xfrm>
            <a:off x="4198938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2" name="Rectangle 884"/>
          <p:cNvSpPr>
            <a:spLocks noChangeArrowheads="1"/>
          </p:cNvSpPr>
          <p:nvPr/>
        </p:nvSpPr>
        <p:spPr bwMode="auto">
          <a:xfrm>
            <a:off x="4559300" y="544512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3" name="Oval 885"/>
          <p:cNvSpPr>
            <a:spLocks noChangeArrowheads="1"/>
          </p:cNvSpPr>
          <p:nvPr/>
        </p:nvSpPr>
        <p:spPr bwMode="auto">
          <a:xfrm>
            <a:off x="5067300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4" name="Oval 886"/>
          <p:cNvSpPr>
            <a:spLocks noChangeArrowheads="1"/>
          </p:cNvSpPr>
          <p:nvPr/>
        </p:nvSpPr>
        <p:spPr bwMode="auto">
          <a:xfrm>
            <a:off x="5067300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5" name="Rectangle 887"/>
          <p:cNvSpPr>
            <a:spLocks noChangeArrowheads="1"/>
          </p:cNvSpPr>
          <p:nvPr/>
        </p:nvSpPr>
        <p:spPr bwMode="auto">
          <a:xfrm>
            <a:off x="5067300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6" name="Rectangle 888"/>
          <p:cNvSpPr>
            <a:spLocks noChangeArrowheads="1"/>
          </p:cNvSpPr>
          <p:nvPr/>
        </p:nvSpPr>
        <p:spPr bwMode="auto">
          <a:xfrm>
            <a:off x="5427663" y="544512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7" name="Oval 889"/>
          <p:cNvSpPr>
            <a:spLocks noChangeArrowheads="1"/>
          </p:cNvSpPr>
          <p:nvPr/>
        </p:nvSpPr>
        <p:spPr bwMode="auto">
          <a:xfrm>
            <a:off x="5938838" y="54451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8" name="Oval 890"/>
          <p:cNvSpPr>
            <a:spLocks noChangeArrowheads="1"/>
          </p:cNvSpPr>
          <p:nvPr/>
        </p:nvSpPr>
        <p:spPr bwMode="auto">
          <a:xfrm>
            <a:off x="5938838" y="54451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39" name="Rectangle 891"/>
          <p:cNvSpPr>
            <a:spLocks noChangeArrowheads="1"/>
          </p:cNvSpPr>
          <p:nvPr/>
        </p:nvSpPr>
        <p:spPr bwMode="auto">
          <a:xfrm>
            <a:off x="5938838" y="54451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0" name="Rectangle 892"/>
          <p:cNvSpPr>
            <a:spLocks noChangeArrowheads="1"/>
          </p:cNvSpPr>
          <p:nvPr/>
        </p:nvSpPr>
        <p:spPr bwMode="auto">
          <a:xfrm>
            <a:off x="6299200" y="544512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1" name="Oval 893"/>
          <p:cNvSpPr>
            <a:spLocks noChangeArrowheads="1"/>
          </p:cNvSpPr>
          <p:nvPr/>
        </p:nvSpPr>
        <p:spPr bwMode="auto">
          <a:xfrm>
            <a:off x="6784975" y="543242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2" name="Oval 894"/>
          <p:cNvSpPr>
            <a:spLocks noChangeArrowheads="1"/>
          </p:cNvSpPr>
          <p:nvPr/>
        </p:nvSpPr>
        <p:spPr bwMode="auto">
          <a:xfrm>
            <a:off x="6784975" y="543242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3" name="Rectangle 895"/>
          <p:cNvSpPr>
            <a:spLocks noChangeArrowheads="1"/>
          </p:cNvSpPr>
          <p:nvPr/>
        </p:nvSpPr>
        <p:spPr bwMode="auto">
          <a:xfrm>
            <a:off x="6784975" y="543242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4" name="Rectangle 896"/>
          <p:cNvSpPr>
            <a:spLocks noChangeArrowheads="1"/>
          </p:cNvSpPr>
          <p:nvPr/>
        </p:nvSpPr>
        <p:spPr bwMode="auto">
          <a:xfrm>
            <a:off x="7145338" y="543242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5" name="Oval 897"/>
          <p:cNvSpPr>
            <a:spLocks noChangeArrowheads="1"/>
          </p:cNvSpPr>
          <p:nvPr/>
        </p:nvSpPr>
        <p:spPr bwMode="auto">
          <a:xfrm>
            <a:off x="1616075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6" name="Oval 898"/>
          <p:cNvSpPr>
            <a:spLocks noChangeArrowheads="1"/>
          </p:cNvSpPr>
          <p:nvPr/>
        </p:nvSpPr>
        <p:spPr bwMode="auto">
          <a:xfrm>
            <a:off x="1616075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7" name="Rectangle 899"/>
          <p:cNvSpPr>
            <a:spLocks noChangeArrowheads="1"/>
          </p:cNvSpPr>
          <p:nvPr/>
        </p:nvSpPr>
        <p:spPr bwMode="auto">
          <a:xfrm>
            <a:off x="1616075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8" name="Rectangle 900"/>
          <p:cNvSpPr>
            <a:spLocks noChangeArrowheads="1"/>
          </p:cNvSpPr>
          <p:nvPr/>
        </p:nvSpPr>
        <p:spPr bwMode="auto">
          <a:xfrm>
            <a:off x="1976438" y="465296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49" name="Oval 901"/>
          <p:cNvSpPr>
            <a:spLocks noChangeArrowheads="1"/>
          </p:cNvSpPr>
          <p:nvPr/>
        </p:nvSpPr>
        <p:spPr bwMode="auto">
          <a:xfrm>
            <a:off x="2471738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0" name="Oval 902"/>
          <p:cNvSpPr>
            <a:spLocks noChangeArrowheads="1"/>
          </p:cNvSpPr>
          <p:nvPr/>
        </p:nvSpPr>
        <p:spPr bwMode="auto">
          <a:xfrm>
            <a:off x="2471738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1" name="Rectangle 903"/>
          <p:cNvSpPr>
            <a:spLocks noChangeArrowheads="1"/>
          </p:cNvSpPr>
          <p:nvPr/>
        </p:nvSpPr>
        <p:spPr bwMode="auto">
          <a:xfrm>
            <a:off x="2471738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2" name="Rectangle 904"/>
          <p:cNvSpPr>
            <a:spLocks noChangeArrowheads="1"/>
          </p:cNvSpPr>
          <p:nvPr/>
        </p:nvSpPr>
        <p:spPr bwMode="auto">
          <a:xfrm>
            <a:off x="2832100" y="465296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3" name="Oval 905"/>
          <p:cNvSpPr>
            <a:spLocks noChangeArrowheads="1"/>
          </p:cNvSpPr>
          <p:nvPr/>
        </p:nvSpPr>
        <p:spPr bwMode="auto">
          <a:xfrm>
            <a:off x="3340100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4" name="Oval 906"/>
          <p:cNvSpPr>
            <a:spLocks noChangeArrowheads="1"/>
          </p:cNvSpPr>
          <p:nvPr/>
        </p:nvSpPr>
        <p:spPr bwMode="auto">
          <a:xfrm>
            <a:off x="3340100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5" name="Rectangle 907"/>
          <p:cNvSpPr>
            <a:spLocks noChangeArrowheads="1"/>
          </p:cNvSpPr>
          <p:nvPr/>
        </p:nvSpPr>
        <p:spPr bwMode="auto">
          <a:xfrm>
            <a:off x="3340100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6" name="Rectangle 908"/>
          <p:cNvSpPr>
            <a:spLocks noChangeArrowheads="1"/>
          </p:cNvSpPr>
          <p:nvPr/>
        </p:nvSpPr>
        <p:spPr bwMode="auto">
          <a:xfrm>
            <a:off x="3700463" y="465296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7" name="Oval 909"/>
          <p:cNvSpPr>
            <a:spLocks noChangeArrowheads="1"/>
          </p:cNvSpPr>
          <p:nvPr/>
        </p:nvSpPr>
        <p:spPr bwMode="auto">
          <a:xfrm>
            <a:off x="4195763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8" name="Oval 910"/>
          <p:cNvSpPr>
            <a:spLocks noChangeArrowheads="1"/>
          </p:cNvSpPr>
          <p:nvPr/>
        </p:nvSpPr>
        <p:spPr bwMode="auto">
          <a:xfrm>
            <a:off x="4195763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59" name="Rectangle 911"/>
          <p:cNvSpPr>
            <a:spLocks noChangeArrowheads="1"/>
          </p:cNvSpPr>
          <p:nvPr/>
        </p:nvSpPr>
        <p:spPr bwMode="auto">
          <a:xfrm>
            <a:off x="4195763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0" name="Rectangle 912"/>
          <p:cNvSpPr>
            <a:spLocks noChangeArrowheads="1"/>
          </p:cNvSpPr>
          <p:nvPr/>
        </p:nvSpPr>
        <p:spPr bwMode="auto">
          <a:xfrm>
            <a:off x="4556125" y="465296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1" name="Oval 913"/>
          <p:cNvSpPr>
            <a:spLocks noChangeArrowheads="1"/>
          </p:cNvSpPr>
          <p:nvPr/>
        </p:nvSpPr>
        <p:spPr bwMode="auto">
          <a:xfrm>
            <a:off x="5064125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2" name="Oval 914"/>
          <p:cNvSpPr>
            <a:spLocks noChangeArrowheads="1"/>
          </p:cNvSpPr>
          <p:nvPr/>
        </p:nvSpPr>
        <p:spPr bwMode="auto">
          <a:xfrm>
            <a:off x="5064125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3" name="Rectangle 915"/>
          <p:cNvSpPr>
            <a:spLocks noChangeArrowheads="1"/>
          </p:cNvSpPr>
          <p:nvPr/>
        </p:nvSpPr>
        <p:spPr bwMode="auto">
          <a:xfrm>
            <a:off x="5064125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4" name="Rectangle 916"/>
          <p:cNvSpPr>
            <a:spLocks noChangeArrowheads="1"/>
          </p:cNvSpPr>
          <p:nvPr/>
        </p:nvSpPr>
        <p:spPr bwMode="auto">
          <a:xfrm>
            <a:off x="5424488" y="465296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5" name="Oval 917"/>
          <p:cNvSpPr>
            <a:spLocks noChangeArrowheads="1"/>
          </p:cNvSpPr>
          <p:nvPr/>
        </p:nvSpPr>
        <p:spPr bwMode="auto">
          <a:xfrm>
            <a:off x="5935663" y="46529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6" name="Oval 918"/>
          <p:cNvSpPr>
            <a:spLocks noChangeArrowheads="1"/>
          </p:cNvSpPr>
          <p:nvPr/>
        </p:nvSpPr>
        <p:spPr bwMode="auto">
          <a:xfrm>
            <a:off x="5935663" y="46529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7" name="Rectangle 919"/>
          <p:cNvSpPr>
            <a:spLocks noChangeArrowheads="1"/>
          </p:cNvSpPr>
          <p:nvPr/>
        </p:nvSpPr>
        <p:spPr bwMode="auto">
          <a:xfrm>
            <a:off x="5935663" y="46529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8" name="Rectangle 920"/>
          <p:cNvSpPr>
            <a:spLocks noChangeArrowheads="1"/>
          </p:cNvSpPr>
          <p:nvPr/>
        </p:nvSpPr>
        <p:spPr bwMode="auto">
          <a:xfrm>
            <a:off x="6296025" y="465296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69" name="Oval 921"/>
          <p:cNvSpPr>
            <a:spLocks noChangeArrowheads="1"/>
          </p:cNvSpPr>
          <p:nvPr/>
        </p:nvSpPr>
        <p:spPr bwMode="auto">
          <a:xfrm>
            <a:off x="6781800" y="464026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0" name="Oval 922"/>
          <p:cNvSpPr>
            <a:spLocks noChangeArrowheads="1"/>
          </p:cNvSpPr>
          <p:nvPr/>
        </p:nvSpPr>
        <p:spPr bwMode="auto">
          <a:xfrm>
            <a:off x="6781800" y="464026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1" name="Rectangle 923"/>
          <p:cNvSpPr>
            <a:spLocks noChangeArrowheads="1"/>
          </p:cNvSpPr>
          <p:nvPr/>
        </p:nvSpPr>
        <p:spPr bwMode="auto">
          <a:xfrm>
            <a:off x="6781800" y="464026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2" name="Rectangle 924"/>
          <p:cNvSpPr>
            <a:spLocks noChangeArrowheads="1"/>
          </p:cNvSpPr>
          <p:nvPr/>
        </p:nvSpPr>
        <p:spPr bwMode="auto">
          <a:xfrm>
            <a:off x="7142163" y="464026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3" name="Oval 925"/>
          <p:cNvSpPr>
            <a:spLocks noChangeArrowheads="1"/>
          </p:cNvSpPr>
          <p:nvPr/>
        </p:nvSpPr>
        <p:spPr bwMode="auto">
          <a:xfrm>
            <a:off x="1612900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4" name="Oval 926"/>
          <p:cNvSpPr>
            <a:spLocks noChangeArrowheads="1"/>
          </p:cNvSpPr>
          <p:nvPr/>
        </p:nvSpPr>
        <p:spPr bwMode="auto">
          <a:xfrm>
            <a:off x="1612900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5" name="Rectangle 927"/>
          <p:cNvSpPr>
            <a:spLocks noChangeArrowheads="1"/>
          </p:cNvSpPr>
          <p:nvPr/>
        </p:nvSpPr>
        <p:spPr bwMode="auto">
          <a:xfrm>
            <a:off x="1612900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6" name="Rectangle 928"/>
          <p:cNvSpPr>
            <a:spLocks noChangeArrowheads="1"/>
          </p:cNvSpPr>
          <p:nvPr/>
        </p:nvSpPr>
        <p:spPr bwMode="auto">
          <a:xfrm>
            <a:off x="1973263" y="3860800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7" name="Oval 929"/>
          <p:cNvSpPr>
            <a:spLocks noChangeArrowheads="1"/>
          </p:cNvSpPr>
          <p:nvPr/>
        </p:nvSpPr>
        <p:spPr bwMode="auto">
          <a:xfrm>
            <a:off x="2468563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8" name="Oval 930"/>
          <p:cNvSpPr>
            <a:spLocks noChangeArrowheads="1"/>
          </p:cNvSpPr>
          <p:nvPr/>
        </p:nvSpPr>
        <p:spPr bwMode="auto">
          <a:xfrm>
            <a:off x="2468563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9" name="Rectangle 931"/>
          <p:cNvSpPr>
            <a:spLocks noChangeArrowheads="1"/>
          </p:cNvSpPr>
          <p:nvPr/>
        </p:nvSpPr>
        <p:spPr bwMode="auto">
          <a:xfrm>
            <a:off x="2468563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0" name="Rectangle 932"/>
          <p:cNvSpPr>
            <a:spLocks noChangeArrowheads="1"/>
          </p:cNvSpPr>
          <p:nvPr/>
        </p:nvSpPr>
        <p:spPr bwMode="auto">
          <a:xfrm>
            <a:off x="2828925" y="3860800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1" name="Oval 933"/>
          <p:cNvSpPr>
            <a:spLocks noChangeArrowheads="1"/>
          </p:cNvSpPr>
          <p:nvPr/>
        </p:nvSpPr>
        <p:spPr bwMode="auto">
          <a:xfrm>
            <a:off x="3336925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2" name="Oval 934"/>
          <p:cNvSpPr>
            <a:spLocks noChangeArrowheads="1"/>
          </p:cNvSpPr>
          <p:nvPr/>
        </p:nvSpPr>
        <p:spPr bwMode="auto">
          <a:xfrm>
            <a:off x="3336925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3" name="Rectangle 935"/>
          <p:cNvSpPr>
            <a:spLocks noChangeArrowheads="1"/>
          </p:cNvSpPr>
          <p:nvPr/>
        </p:nvSpPr>
        <p:spPr bwMode="auto">
          <a:xfrm>
            <a:off x="3336925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4" name="Rectangle 936"/>
          <p:cNvSpPr>
            <a:spLocks noChangeArrowheads="1"/>
          </p:cNvSpPr>
          <p:nvPr/>
        </p:nvSpPr>
        <p:spPr bwMode="auto">
          <a:xfrm>
            <a:off x="3697288" y="3860800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5" name="Oval 937"/>
          <p:cNvSpPr>
            <a:spLocks noChangeArrowheads="1"/>
          </p:cNvSpPr>
          <p:nvPr/>
        </p:nvSpPr>
        <p:spPr bwMode="auto">
          <a:xfrm>
            <a:off x="4192588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6" name="Oval 938"/>
          <p:cNvSpPr>
            <a:spLocks noChangeArrowheads="1"/>
          </p:cNvSpPr>
          <p:nvPr/>
        </p:nvSpPr>
        <p:spPr bwMode="auto">
          <a:xfrm>
            <a:off x="4192588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7" name="Rectangle 939"/>
          <p:cNvSpPr>
            <a:spLocks noChangeArrowheads="1"/>
          </p:cNvSpPr>
          <p:nvPr/>
        </p:nvSpPr>
        <p:spPr bwMode="auto">
          <a:xfrm>
            <a:off x="4192588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8" name="Rectangle 940"/>
          <p:cNvSpPr>
            <a:spLocks noChangeArrowheads="1"/>
          </p:cNvSpPr>
          <p:nvPr/>
        </p:nvSpPr>
        <p:spPr bwMode="auto">
          <a:xfrm>
            <a:off x="4552950" y="3860800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89" name="Oval 941"/>
          <p:cNvSpPr>
            <a:spLocks noChangeArrowheads="1"/>
          </p:cNvSpPr>
          <p:nvPr/>
        </p:nvSpPr>
        <p:spPr bwMode="auto">
          <a:xfrm>
            <a:off x="5060950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0" name="Oval 942"/>
          <p:cNvSpPr>
            <a:spLocks noChangeArrowheads="1"/>
          </p:cNvSpPr>
          <p:nvPr/>
        </p:nvSpPr>
        <p:spPr bwMode="auto">
          <a:xfrm>
            <a:off x="5060950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1" name="Rectangle 943"/>
          <p:cNvSpPr>
            <a:spLocks noChangeArrowheads="1"/>
          </p:cNvSpPr>
          <p:nvPr/>
        </p:nvSpPr>
        <p:spPr bwMode="auto">
          <a:xfrm>
            <a:off x="5060950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2" name="Rectangle 944"/>
          <p:cNvSpPr>
            <a:spLocks noChangeArrowheads="1"/>
          </p:cNvSpPr>
          <p:nvPr/>
        </p:nvSpPr>
        <p:spPr bwMode="auto">
          <a:xfrm>
            <a:off x="5421313" y="3860800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3" name="Oval 945"/>
          <p:cNvSpPr>
            <a:spLocks noChangeArrowheads="1"/>
          </p:cNvSpPr>
          <p:nvPr/>
        </p:nvSpPr>
        <p:spPr bwMode="auto">
          <a:xfrm>
            <a:off x="5932488" y="38608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4" name="Oval 946"/>
          <p:cNvSpPr>
            <a:spLocks noChangeArrowheads="1"/>
          </p:cNvSpPr>
          <p:nvPr/>
        </p:nvSpPr>
        <p:spPr bwMode="auto">
          <a:xfrm>
            <a:off x="5932488" y="38608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5" name="Rectangle 947"/>
          <p:cNvSpPr>
            <a:spLocks noChangeArrowheads="1"/>
          </p:cNvSpPr>
          <p:nvPr/>
        </p:nvSpPr>
        <p:spPr bwMode="auto">
          <a:xfrm>
            <a:off x="5932488" y="38608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6" name="Rectangle 948"/>
          <p:cNvSpPr>
            <a:spLocks noChangeArrowheads="1"/>
          </p:cNvSpPr>
          <p:nvPr/>
        </p:nvSpPr>
        <p:spPr bwMode="auto">
          <a:xfrm>
            <a:off x="6292850" y="3860800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7" name="Oval 949"/>
          <p:cNvSpPr>
            <a:spLocks noChangeArrowheads="1"/>
          </p:cNvSpPr>
          <p:nvPr/>
        </p:nvSpPr>
        <p:spPr bwMode="auto">
          <a:xfrm>
            <a:off x="6778625" y="3848100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8" name="Oval 950"/>
          <p:cNvSpPr>
            <a:spLocks noChangeArrowheads="1"/>
          </p:cNvSpPr>
          <p:nvPr/>
        </p:nvSpPr>
        <p:spPr bwMode="auto">
          <a:xfrm>
            <a:off x="6778625" y="3848100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99" name="Rectangle 951"/>
          <p:cNvSpPr>
            <a:spLocks noChangeArrowheads="1"/>
          </p:cNvSpPr>
          <p:nvPr/>
        </p:nvSpPr>
        <p:spPr bwMode="auto">
          <a:xfrm>
            <a:off x="6778625" y="3848100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0" name="Rectangle 952"/>
          <p:cNvSpPr>
            <a:spLocks noChangeArrowheads="1"/>
          </p:cNvSpPr>
          <p:nvPr/>
        </p:nvSpPr>
        <p:spPr bwMode="auto">
          <a:xfrm>
            <a:off x="7138988" y="3848100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1" name="Oval 953"/>
          <p:cNvSpPr>
            <a:spLocks noChangeArrowheads="1"/>
          </p:cNvSpPr>
          <p:nvPr/>
        </p:nvSpPr>
        <p:spPr bwMode="auto">
          <a:xfrm>
            <a:off x="1622425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2" name="Oval 954"/>
          <p:cNvSpPr>
            <a:spLocks noChangeArrowheads="1"/>
          </p:cNvSpPr>
          <p:nvPr/>
        </p:nvSpPr>
        <p:spPr bwMode="auto">
          <a:xfrm>
            <a:off x="1622425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3" name="Rectangle 955"/>
          <p:cNvSpPr>
            <a:spLocks noChangeArrowheads="1"/>
          </p:cNvSpPr>
          <p:nvPr/>
        </p:nvSpPr>
        <p:spPr bwMode="auto">
          <a:xfrm>
            <a:off x="1622425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4" name="Rectangle 956"/>
          <p:cNvSpPr>
            <a:spLocks noChangeArrowheads="1"/>
          </p:cNvSpPr>
          <p:nvPr/>
        </p:nvSpPr>
        <p:spPr bwMode="auto">
          <a:xfrm>
            <a:off x="1982788" y="3068638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5" name="Oval 957"/>
          <p:cNvSpPr>
            <a:spLocks noChangeArrowheads="1"/>
          </p:cNvSpPr>
          <p:nvPr/>
        </p:nvSpPr>
        <p:spPr bwMode="auto">
          <a:xfrm>
            <a:off x="2478088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6" name="Oval 958"/>
          <p:cNvSpPr>
            <a:spLocks noChangeArrowheads="1"/>
          </p:cNvSpPr>
          <p:nvPr/>
        </p:nvSpPr>
        <p:spPr bwMode="auto">
          <a:xfrm>
            <a:off x="2478088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7" name="Rectangle 959"/>
          <p:cNvSpPr>
            <a:spLocks noChangeArrowheads="1"/>
          </p:cNvSpPr>
          <p:nvPr/>
        </p:nvSpPr>
        <p:spPr bwMode="auto">
          <a:xfrm>
            <a:off x="2478088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8" name="Rectangle 960"/>
          <p:cNvSpPr>
            <a:spLocks noChangeArrowheads="1"/>
          </p:cNvSpPr>
          <p:nvPr/>
        </p:nvSpPr>
        <p:spPr bwMode="auto">
          <a:xfrm>
            <a:off x="2838450" y="3068638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09" name="Oval 961"/>
          <p:cNvSpPr>
            <a:spLocks noChangeArrowheads="1"/>
          </p:cNvSpPr>
          <p:nvPr/>
        </p:nvSpPr>
        <p:spPr bwMode="auto">
          <a:xfrm>
            <a:off x="3333750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0" name="Oval 962"/>
          <p:cNvSpPr>
            <a:spLocks noChangeArrowheads="1"/>
          </p:cNvSpPr>
          <p:nvPr/>
        </p:nvSpPr>
        <p:spPr bwMode="auto">
          <a:xfrm>
            <a:off x="3333750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1" name="Rectangle 963"/>
          <p:cNvSpPr>
            <a:spLocks noChangeArrowheads="1"/>
          </p:cNvSpPr>
          <p:nvPr/>
        </p:nvSpPr>
        <p:spPr bwMode="auto">
          <a:xfrm>
            <a:off x="3333750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2" name="Rectangle 964"/>
          <p:cNvSpPr>
            <a:spLocks noChangeArrowheads="1"/>
          </p:cNvSpPr>
          <p:nvPr/>
        </p:nvSpPr>
        <p:spPr bwMode="auto">
          <a:xfrm>
            <a:off x="3694113" y="3068638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3" name="Oval 965"/>
          <p:cNvSpPr>
            <a:spLocks noChangeArrowheads="1"/>
          </p:cNvSpPr>
          <p:nvPr/>
        </p:nvSpPr>
        <p:spPr bwMode="auto">
          <a:xfrm>
            <a:off x="4202113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4" name="Oval 966"/>
          <p:cNvSpPr>
            <a:spLocks noChangeArrowheads="1"/>
          </p:cNvSpPr>
          <p:nvPr/>
        </p:nvSpPr>
        <p:spPr bwMode="auto">
          <a:xfrm>
            <a:off x="4202113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5" name="Rectangle 967"/>
          <p:cNvSpPr>
            <a:spLocks noChangeArrowheads="1"/>
          </p:cNvSpPr>
          <p:nvPr/>
        </p:nvSpPr>
        <p:spPr bwMode="auto">
          <a:xfrm>
            <a:off x="4202113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6" name="Rectangle 968"/>
          <p:cNvSpPr>
            <a:spLocks noChangeArrowheads="1"/>
          </p:cNvSpPr>
          <p:nvPr/>
        </p:nvSpPr>
        <p:spPr bwMode="auto">
          <a:xfrm>
            <a:off x="4562475" y="3068638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7" name="Oval 969"/>
          <p:cNvSpPr>
            <a:spLocks noChangeArrowheads="1"/>
          </p:cNvSpPr>
          <p:nvPr/>
        </p:nvSpPr>
        <p:spPr bwMode="auto">
          <a:xfrm>
            <a:off x="5070475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8" name="Oval 970"/>
          <p:cNvSpPr>
            <a:spLocks noChangeArrowheads="1"/>
          </p:cNvSpPr>
          <p:nvPr/>
        </p:nvSpPr>
        <p:spPr bwMode="auto">
          <a:xfrm>
            <a:off x="5070475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19" name="Rectangle 971"/>
          <p:cNvSpPr>
            <a:spLocks noChangeArrowheads="1"/>
          </p:cNvSpPr>
          <p:nvPr/>
        </p:nvSpPr>
        <p:spPr bwMode="auto">
          <a:xfrm>
            <a:off x="5070475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0" name="Rectangle 972"/>
          <p:cNvSpPr>
            <a:spLocks noChangeArrowheads="1"/>
          </p:cNvSpPr>
          <p:nvPr/>
        </p:nvSpPr>
        <p:spPr bwMode="auto">
          <a:xfrm>
            <a:off x="5430838" y="3068638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1" name="Oval 973"/>
          <p:cNvSpPr>
            <a:spLocks noChangeArrowheads="1"/>
          </p:cNvSpPr>
          <p:nvPr/>
        </p:nvSpPr>
        <p:spPr bwMode="auto">
          <a:xfrm>
            <a:off x="5942013" y="30686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2" name="Oval 974"/>
          <p:cNvSpPr>
            <a:spLocks noChangeArrowheads="1"/>
          </p:cNvSpPr>
          <p:nvPr/>
        </p:nvSpPr>
        <p:spPr bwMode="auto">
          <a:xfrm>
            <a:off x="5942013" y="30686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3" name="Rectangle 975"/>
          <p:cNvSpPr>
            <a:spLocks noChangeArrowheads="1"/>
          </p:cNvSpPr>
          <p:nvPr/>
        </p:nvSpPr>
        <p:spPr bwMode="auto">
          <a:xfrm>
            <a:off x="5942013" y="30686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4" name="Rectangle 976"/>
          <p:cNvSpPr>
            <a:spLocks noChangeArrowheads="1"/>
          </p:cNvSpPr>
          <p:nvPr/>
        </p:nvSpPr>
        <p:spPr bwMode="auto">
          <a:xfrm>
            <a:off x="6302375" y="3068638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5" name="Oval 977"/>
          <p:cNvSpPr>
            <a:spLocks noChangeArrowheads="1"/>
          </p:cNvSpPr>
          <p:nvPr/>
        </p:nvSpPr>
        <p:spPr bwMode="auto">
          <a:xfrm>
            <a:off x="6788150" y="3055938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6" name="Oval 978"/>
          <p:cNvSpPr>
            <a:spLocks noChangeArrowheads="1"/>
          </p:cNvSpPr>
          <p:nvPr/>
        </p:nvSpPr>
        <p:spPr bwMode="auto">
          <a:xfrm>
            <a:off x="6788150" y="3055938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7" name="Rectangle 979"/>
          <p:cNvSpPr>
            <a:spLocks noChangeArrowheads="1"/>
          </p:cNvSpPr>
          <p:nvPr/>
        </p:nvSpPr>
        <p:spPr bwMode="auto">
          <a:xfrm>
            <a:off x="6788150" y="3055938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8" name="Rectangle 980"/>
          <p:cNvSpPr>
            <a:spLocks noChangeArrowheads="1"/>
          </p:cNvSpPr>
          <p:nvPr/>
        </p:nvSpPr>
        <p:spPr bwMode="auto">
          <a:xfrm>
            <a:off x="7148513" y="3055938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29" name="Oval 981"/>
          <p:cNvSpPr>
            <a:spLocks noChangeArrowheads="1"/>
          </p:cNvSpPr>
          <p:nvPr/>
        </p:nvSpPr>
        <p:spPr bwMode="auto">
          <a:xfrm>
            <a:off x="1619250" y="22637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0" name="Oval 982"/>
          <p:cNvSpPr>
            <a:spLocks noChangeArrowheads="1"/>
          </p:cNvSpPr>
          <p:nvPr/>
        </p:nvSpPr>
        <p:spPr bwMode="auto">
          <a:xfrm>
            <a:off x="1619250" y="22637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1" name="Rectangle 983"/>
          <p:cNvSpPr>
            <a:spLocks noChangeArrowheads="1"/>
          </p:cNvSpPr>
          <p:nvPr/>
        </p:nvSpPr>
        <p:spPr bwMode="auto">
          <a:xfrm>
            <a:off x="1606550" y="22510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2" name="Rectangle 984"/>
          <p:cNvSpPr>
            <a:spLocks noChangeArrowheads="1"/>
          </p:cNvSpPr>
          <p:nvPr/>
        </p:nvSpPr>
        <p:spPr bwMode="auto">
          <a:xfrm>
            <a:off x="1966913" y="225107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3" name="Oval 985"/>
          <p:cNvSpPr>
            <a:spLocks noChangeArrowheads="1"/>
          </p:cNvSpPr>
          <p:nvPr/>
        </p:nvSpPr>
        <p:spPr bwMode="auto">
          <a:xfrm>
            <a:off x="2487613" y="22764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4" name="Oval 986"/>
          <p:cNvSpPr>
            <a:spLocks noChangeArrowheads="1"/>
          </p:cNvSpPr>
          <p:nvPr/>
        </p:nvSpPr>
        <p:spPr bwMode="auto">
          <a:xfrm>
            <a:off x="2487613" y="22764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5" name="Rectangle 987"/>
          <p:cNvSpPr>
            <a:spLocks noChangeArrowheads="1"/>
          </p:cNvSpPr>
          <p:nvPr/>
        </p:nvSpPr>
        <p:spPr bwMode="auto">
          <a:xfrm>
            <a:off x="2487613" y="22764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6" name="Rectangle 988"/>
          <p:cNvSpPr>
            <a:spLocks noChangeArrowheads="1"/>
          </p:cNvSpPr>
          <p:nvPr/>
        </p:nvSpPr>
        <p:spPr bwMode="auto">
          <a:xfrm>
            <a:off x="2847975" y="227647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7" name="Oval 989"/>
          <p:cNvSpPr>
            <a:spLocks noChangeArrowheads="1"/>
          </p:cNvSpPr>
          <p:nvPr/>
        </p:nvSpPr>
        <p:spPr bwMode="auto">
          <a:xfrm>
            <a:off x="3343275" y="22764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8" name="Oval 990"/>
          <p:cNvSpPr>
            <a:spLocks noChangeArrowheads="1"/>
          </p:cNvSpPr>
          <p:nvPr/>
        </p:nvSpPr>
        <p:spPr bwMode="auto">
          <a:xfrm>
            <a:off x="3343275" y="22764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39" name="Rectangle 991"/>
          <p:cNvSpPr>
            <a:spLocks noChangeArrowheads="1"/>
          </p:cNvSpPr>
          <p:nvPr/>
        </p:nvSpPr>
        <p:spPr bwMode="auto">
          <a:xfrm>
            <a:off x="3343275" y="22764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0" name="Rectangle 992"/>
          <p:cNvSpPr>
            <a:spLocks noChangeArrowheads="1"/>
          </p:cNvSpPr>
          <p:nvPr/>
        </p:nvSpPr>
        <p:spPr bwMode="auto">
          <a:xfrm>
            <a:off x="3703638" y="227647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1" name="Oval 993"/>
          <p:cNvSpPr>
            <a:spLocks noChangeArrowheads="1"/>
          </p:cNvSpPr>
          <p:nvPr/>
        </p:nvSpPr>
        <p:spPr bwMode="auto">
          <a:xfrm>
            <a:off x="4198938" y="22764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2" name="Oval 994"/>
          <p:cNvSpPr>
            <a:spLocks noChangeArrowheads="1"/>
          </p:cNvSpPr>
          <p:nvPr/>
        </p:nvSpPr>
        <p:spPr bwMode="auto">
          <a:xfrm>
            <a:off x="4198938" y="22764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3" name="Rectangle 995"/>
          <p:cNvSpPr>
            <a:spLocks noChangeArrowheads="1"/>
          </p:cNvSpPr>
          <p:nvPr/>
        </p:nvSpPr>
        <p:spPr bwMode="auto">
          <a:xfrm>
            <a:off x="4198938" y="22764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4" name="Rectangle 996"/>
          <p:cNvSpPr>
            <a:spLocks noChangeArrowheads="1"/>
          </p:cNvSpPr>
          <p:nvPr/>
        </p:nvSpPr>
        <p:spPr bwMode="auto">
          <a:xfrm>
            <a:off x="4559300" y="227647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5" name="Oval 997"/>
          <p:cNvSpPr>
            <a:spLocks noChangeArrowheads="1"/>
          </p:cNvSpPr>
          <p:nvPr/>
        </p:nvSpPr>
        <p:spPr bwMode="auto">
          <a:xfrm>
            <a:off x="5080000" y="22764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6" name="Oval 998"/>
          <p:cNvSpPr>
            <a:spLocks noChangeArrowheads="1"/>
          </p:cNvSpPr>
          <p:nvPr/>
        </p:nvSpPr>
        <p:spPr bwMode="auto">
          <a:xfrm>
            <a:off x="5080000" y="22764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7" name="Rectangle 999"/>
          <p:cNvSpPr>
            <a:spLocks noChangeArrowheads="1"/>
          </p:cNvSpPr>
          <p:nvPr/>
        </p:nvSpPr>
        <p:spPr bwMode="auto">
          <a:xfrm>
            <a:off x="5080000" y="22764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8" name="Rectangle 1000"/>
          <p:cNvSpPr>
            <a:spLocks noChangeArrowheads="1"/>
          </p:cNvSpPr>
          <p:nvPr/>
        </p:nvSpPr>
        <p:spPr bwMode="auto">
          <a:xfrm>
            <a:off x="5440363" y="227647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49" name="Oval 1001"/>
          <p:cNvSpPr>
            <a:spLocks noChangeArrowheads="1"/>
          </p:cNvSpPr>
          <p:nvPr/>
        </p:nvSpPr>
        <p:spPr bwMode="auto">
          <a:xfrm>
            <a:off x="5926138" y="22637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0" name="Oval 1002"/>
          <p:cNvSpPr>
            <a:spLocks noChangeArrowheads="1"/>
          </p:cNvSpPr>
          <p:nvPr/>
        </p:nvSpPr>
        <p:spPr bwMode="auto">
          <a:xfrm>
            <a:off x="5926138" y="22637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1" name="Rectangle 1003"/>
          <p:cNvSpPr>
            <a:spLocks noChangeArrowheads="1"/>
          </p:cNvSpPr>
          <p:nvPr/>
        </p:nvSpPr>
        <p:spPr bwMode="auto">
          <a:xfrm>
            <a:off x="5926138" y="22637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2" name="Rectangle 1004"/>
          <p:cNvSpPr>
            <a:spLocks noChangeArrowheads="1"/>
          </p:cNvSpPr>
          <p:nvPr/>
        </p:nvSpPr>
        <p:spPr bwMode="auto">
          <a:xfrm>
            <a:off x="6286500" y="2263775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3" name="Oval 1005"/>
          <p:cNvSpPr>
            <a:spLocks noChangeArrowheads="1"/>
          </p:cNvSpPr>
          <p:nvPr/>
        </p:nvSpPr>
        <p:spPr bwMode="auto">
          <a:xfrm>
            <a:off x="6797675" y="2263775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4" name="Oval 1006"/>
          <p:cNvSpPr>
            <a:spLocks noChangeArrowheads="1"/>
          </p:cNvSpPr>
          <p:nvPr/>
        </p:nvSpPr>
        <p:spPr bwMode="auto">
          <a:xfrm>
            <a:off x="6797675" y="2263775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5" name="Rectangle 1007"/>
          <p:cNvSpPr>
            <a:spLocks noChangeArrowheads="1"/>
          </p:cNvSpPr>
          <p:nvPr/>
        </p:nvSpPr>
        <p:spPr bwMode="auto">
          <a:xfrm>
            <a:off x="6797675" y="2263775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6" name="Rectangle 1008"/>
          <p:cNvSpPr>
            <a:spLocks noChangeArrowheads="1"/>
          </p:cNvSpPr>
          <p:nvPr/>
        </p:nvSpPr>
        <p:spPr bwMode="auto">
          <a:xfrm>
            <a:off x="7158038" y="2263775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7" name="Oval 1009"/>
          <p:cNvSpPr>
            <a:spLocks noChangeArrowheads="1"/>
          </p:cNvSpPr>
          <p:nvPr/>
        </p:nvSpPr>
        <p:spPr bwMode="auto">
          <a:xfrm>
            <a:off x="1616075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8" name="Oval 1010"/>
          <p:cNvSpPr>
            <a:spLocks noChangeArrowheads="1"/>
          </p:cNvSpPr>
          <p:nvPr/>
        </p:nvSpPr>
        <p:spPr bwMode="auto">
          <a:xfrm>
            <a:off x="1616075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59" name="Rectangle 1011"/>
          <p:cNvSpPr>
            <a:spLocks noChangeArrowheads="1"/>
          </p:cNvSpPr>
          <p:nvPr/>
        </p:nvSpPr>
        <p:spPr bwMode="auto">
          <a:xfrm>
            <a:off x="1616075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0" name="Rectangle 1012"/>
          <p:cNvSpPr>
            <a:spLocks noChangeArrowheads="1"/>
          </p:cNvSpPr>
          <p:nvPr/>
        </p:nvSpPr>
        <p:spPr bwMode="auto">
          <a:xfrm>
            <a:off x="1976438" y="147161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1" name="Oval 1013"/>
          <p:cNvSpPr>
            <a:spLocks noChangeArrowheads="1"/>
          </p:cNvSpPr>
          <p:nvPr/>
        </p:nvSpPr>
        <p:spPr bwMode="auto">
          <a:xfrm>
            <a:off x="2471738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2" name="Oval 1014"/>
          <p:cNvSpPr>
            <a:spLocks noChangeArrowheads="1"/>
          </p:cNvSpPr>
          <p:nvPr/>
        </p:nvSpPr>
        <p:spPr bwMode="auto">
          <a:xfrm>
            <a:off x="2471738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3" name="Rectangle 1015"/>
          <p:cNvSpPr>
            <a:spLocks noChangeArrowheads="1"/>
          </p:cNvSpPr>
          <p:nvPr/>
        </p:nvSpPr>
        <p:spPr bwMode="auto">
          <a:xfrm>
            <a:off x="2471738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4" name="Rectangle 1016"/>
          <p:cNvSpPr>
            <a:spLocks noChangeArrowheads="1"/>
          </p:cNvSpPr>
          <p:nvPr/>
        </p:nvSpPr>
        <p:spPr bwMode="auto">
          <a:xfrm>
            <a:off x="2832100" y="147161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5" name="Oval 1017"/>
          <p:cNvSpPr>
            <a:spLocks noChangeArrowheads="1"/>
          </p:cNvSpPr>
          <p:nvPr/>
        </p:nvSpPr>
        <p:spPr bwMode="auto">
          <a:xfrm>
            <a:off x="3340100" y="14843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6" name="Oval 1018"/>
          <p:cNvSpPr>
            <a:spLocks noChangeArrowheads="1"/>
          </p:cNvSpPr>
          <p:nvPr/>
        </p:nvSpPr>
        <p:spPr bwMode="auto">
          <a:xfrm>
            <a:off x="3340100" y="14843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7" name="Rectangle 1019"/>
          <p:cNvSpPr>
            <a:spLocks noChangeArrowheads="1"/>
          </p:cNvSpPr>
          <p:nvPr/>
        </p:nvSpPr>
        <p:spPr bwMode="auto">
          <a:xfrm>
            <a:off x="3340100" y="14843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8" name="Rectangle 1020"/>
          <p:cNvSpPr>
            <a:spLocks noChangeArrowheads="1"/>
          </p:cNvSpPr>
          <p:nvPr/>
        </p:nvSpPr>
        <p:spPr bwMode="auto">
          <a:xfrm>
            <a:off x="3700463" y="148431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69" name="Oval 1021"/>
          <p:cNvSpPr>
            <a:spLocks noChangeArrowheads="1"/>
          </p:cNvSpPr>
          <p:nvPr/>
        </p:nvSpPr>
        <p:spPr bwMode="auto">
          <a:xfrm>
            <a:off x="4208463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0" name="Oval 1022"/>
          <p:cNvSpPr>
            <a:spLocks noChangeArrowheads="1"/>
          </p:cNvSpPr>
          <p:nvPr/>
        </p:nvSpPr>
        <p:spPr bwMode="auto">
          <a:xfrm>
            <a:off x="4208463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1" name="Rectangle 1023"/>
          <p:cNvSpPr>
            <a:spLocks noChangeArrowheads="1"/>
          </p:cNvSpPr>
          <p:nvPr/>
        </p:nvSpPr>
        <p:spPr bwMode="auto">
          <a:xfrm>
            <a:off x="4208463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4" name="Rectangle 1024"/>
          <p:cNvSpPr>
            <a:spLocks noChangeArrowheads="1"/>
          </p:cNvSpPr>
          <p:nvPr/>
        </p:nvSpPr>
        <p:spPr bwMode="auto">
          <a:xfrm>
            <a:off x="4568825" y="147161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5" name="Oval 1025"/>
          <p:cNvSpPr>
            <a:spLocks noChangeArrowheads="1"/>
          </p:cNvSpPr>
          <p:nvPr/>
        </p:nvSpPr>
        <p:spPr bwMode="auto">
          <a:xfrm>
            <a:off x="5064125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6" name="Oval 1026"/>
          <p:cNvSpPr>
            <a:spLocks noChangeArrowheads="1"/>
          </p:cNvSpPr>
          <p:nvPr/>
        </p:nvSpPr>
        <p:spPr bwMode="auto">
          <a:xfrm>
            <a:off x="5064125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1027"/>
          <p:cNvSpPr>
            <a:spLocks noChangeArrowheads="1"/>
          </p:cNvSpPr>
          <p:nvPr/>
        </p:nvSpPr>
        <p:spPr bwMode="auto">
          <a:xfrm>
            <a:off x="5064125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8" name="Rectangle 1028"/>
          <p:cNvSpPr>
            <a:spLocks noChangeArrowheads="1"/>
          </p:cNvSpPr>
          <p:nvPr/>
        </p:nvSpPr>
        <p:spPr bwMode="auto">
          <a:xfrm>
            <a:off x="5424488" y="147161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9" name="Oval 1029"/>
          <p:cNvSpPr>
            <a:spLocks noChangeArrowheads="1"/>
          </p:cNvSpPr>
          <p:nvPr/>
        </p:nvSpPr>
        <p:spPr bwMode="auto">
          <a:xfrm>
            <a:off x="5935663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0" name="Oval 1030"/>
          <p:cNvSpPr>
            <a:spLocks noChangeArrowheads="1"/>
          </p:cNvSpPr>
          <p:nvPr/>
        </p:nvSpPr>
        <p:spPr bwMode="auto">
          <a:xfrm>
            <a:off x="5935663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1" name="Rectangle 1031"/>
          <p:cNvSpPr>
            <a:spLocks noChangeArrowheads="1"/>
          </p:cNvSpPr>
          <p:nvPr/>
        </p:nvSpPr>
        <p:spPr bwMode="auto">
          <a:xfrm>
            <a:off x="5935663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2" name="Rectangle 1032"/>
          <p:cNvSpPr>
            <a:spLocks noChangeArrowheads="1"/>
          </p:cNvSpPr>
          <p:nvPr/>
        </p:nvSpPr>
        <p:spPr bwMode="auto">
          <a:xfrm>
            <a:off x="6296025" y="147161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3" name="Oval 1033"/>
          <p:cNvSpPr>
            <a:spLocks noChangeArrowheads="1"/>
          </p:cNvSpPr>
          <p:nvPr/>
        </p:nvSpPr>
        <p:spPr bwMode="auto">
          <a:xfrm>
            <a:off x="6794500" y="1471613"/>
            <a:ext cx="720725" cy="720725"/>
          </a:xfrm>
          <a:prstGeom prst="ellipse">
            <a:avLst/>
          </a:prstGeom>
          <a:solidFill>
            <a:srgbClr val="0000FF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4" name="Oval 1034"/>
          <p:cNvSpPr>
            <a:spLocks noChangeArrowheads="1"/>
          </p:cNvSpPr>
          <p:nvPr/>
        </p:nvSpPr>
        <p:spPr bwMode="auto">
          <a:xfrm>
            <a:off x="6794500" y="1471613"/>
            <a:ext cx="720725" cy="72072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5" name="Rectangle 1035"/>
          <p:cNvSpPr>
            <a:spLocks noChangeArrowheads="1"/>
          </p:cNvSpPr>
          <p:nvPr/>
        </p:nvSpPr>
        <p:spPr bwMode="auto">
          <a:xfrm>
            <a:off x="6794500" y="14716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56" name="Rectangle 1036"/>
          <p:cNvSpPr>
            <a:spLocks noChangeArrowheads="1"/>
          </p:cNvSpPr>
          <p:nvPr/>
        </p:nvSpPr>
        <p:spPr bwMode="auto">
          <a:xfrm>
            <a:off x="7154863" y="1471613"/>
            <a:ext cx="347662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2" name="Rectangle 1037"/>
          <p:cNvSpPr>
            <a:spLocks noChangeArrowheads="1"/>
          </p:cNvSpPr>
          <p:nvPr/>
        </p:nvSpPr>
        <p:spPr bwMode="auto">
          <a:xfrm>
            <a:off x="3360738" y="1497013"/>
            <a:ext cx="288925" cy="720725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23" name="Rectangle 1038"/>
          <p:cNvSpPr>
            <a:spLocks noChangeArrowheads="1"/>
          </p:cNvSpPr>
          <p:nvPr/>
        </p:nvSpPr>
        <p:spPr bwMode="auto">
          <a:xfrm>
            <a:off x="3721100" y="1497013"/>
            <a:ext cx="347663" cy="698500"/>
          </a:xfrm>
          <a:prstGeom prst="rect">
            <a:avLst/>
          </a:prstGeom>
          <a:solidFill>
            <a:srgbClr val="FFFFFF">
              <a:alpha val="117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" name="TextBox 1"/>
          <p:cNvSpPr txBox="1"/>
          <p:nvPr/>
        </p:nvSpPr>
        <p:spPr>
          <a:xfrm>
            <a:off x="22225" y="836613"/>
            <a:ext cx="29797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Yellow</a:t>
            </a:r>
            <a:r>
              <a:rPr lang="en-GB" sz="1200" dirty="0"/>
              <a:t>: Click on the left side of the circle  (click again to remove)</a:t>
            </a:r>
          </a:p>
        </p:txBody>
      </p:sp>
      <p:sp>
        <p:nvSpPr>
          <p:cNvPr id="228" name="TextBox 227"/>
          <p:cNvSpPr txBox="1"/>
          <p:nvPr/>
        </p:nvSpPr>
        <p:spPr>
          <a:xfrm>
            <a:off x="6086475" y="836613"/>
            <a:ext cx="2878138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7DDD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Blue</a:t>
            </a:r>
            <a:r>
              <a:rPr lang="en-GB" sz="1200" dirty="0"/>
              <a:t>: Click on the right side of the circle  (click again to remove)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7088" y="0"/>
            <a:ext cx="30988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Keyfax</a:t>
            </a:r>
            <a:r>
              <a:rPr lang="en-GB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1000" dirty="0">
                <a:solidFill>
                  <a:srgbClr val="FFC000"/>
                </a:solidFill>
                <a:latin typeface="+mn-lt"/>
                <a:cs typeface="Times New Roman" pitchFamily="18" charset="0"/>
              </a:rPr>
              <a:t>www.keyfax.net</a:t>
            </a:r>
          </a:p>
        </p:txBody>
      </p:sp>
      <p:sp>
        <p:nvSpPr>
          <p:cNvPr id="2227" name="TextBox 4"/>
          <p:cNvSpPr txBox="1">
            <a:spLocks noChangeArrowheads="1"/>
          </p:cNvSpPr>
          <p:nvPr/>
        </p:nvSpPr>
        <p:spPr bwMode="auto">
          <a:xfrm>
            <a:off x="3489325" y="6461125"/>
            <a:ext cx="21653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000"/>
              <a:t>Press your ‘Esc’ key to exit </a:t>
            </a:r>
          </a:p>
        </p:txBody>
      </p:sp>
      <p:grpSp>
        <p:nvGrpSpPr>
          <p:cNvPr id="2228" name="Group 228"/>
          <p:cNvGrpSpPr>
            <a:grpSpLocks/>
          </p:cNvGrpSpPr>
          <p:nvPr/>
        </p:nvGrpSpPr>
        <p:grpSpPr bwMode="auto">
          <a:xfrm>
            <a:off x="1187450" y="1341438"/>
            <a:ext cx="6769100" cy="4967287"/>
            <a:chOff x="1187450" y="1341438"/>
            <a:chExt cx="6769100" cy="4967287"/>
          </a:xfrm>
        </p:grpSpPr>
        <p:sp>
          <p:nvSpPr>
            <p:cNvPr id="230" name="Rectangle 78"/>
            <p:cNvSpPr>
              <a:spLocks noChangeArrowheads="1"/>
            </p:cNvSpPr>
            <p:nvPr/>
          </p:nvSpPr>
          <p:spPr bwMode="auto">
            <a:xfrm>
              <a:off x="1187450" y="1341438"/>
              <a:ext cx="6769100" cy="4967287"/>
            </a:xfrm>
            <a:custGeom>
              <a:avLst/>
              <a:gdLst/>
              <a:ahLst/>
              <a:cxnLst/>
              <a:rect l="l" t="t" r="r" b="b"/>
              <a:pathLst>
                <a:path w="6769100" h="4967287">
                  <a:moveTo>
                    <a:pt x="5111751" y="4103687"/>
                  </a:moveTo>
                  <a:cubicBezTo>
                    <a:pt x="4912728" y="4103687"/>
                    <a:pt x="4751388" y="4265027"/>
                    <a:pt x="4751388" y="4464050"/>
                  </a:cubicBezTo>
                  <a:cubicBezTo>
                    <a:pt x="4751388" y="4663073"/>
                    <a:pt x="4912728" y="4824413"/>
                    <a:pt x="5111751" y="4824413"/>
                  </a:cubicBezTo>
                  <a:cubicBezTo>
                    <a:pt x="5310774" y="4824413"/>
                    <a:pt x="5472114" y="4663073"/>
                    <a:pt x="5472114" y="4464050"/>
                  </a:cubicBezTo>
                  <a:cubicBezTo>
                    <a:pt x="5472114" y="4265027"/>
                    <a:pt x="5310774" y="4103687"/>
                    <a:pt x="5111751" y="4103687"/>
                  </a:cubicBezTo>
                  <a:close/>
                  <a:moveTo>
                    <a:pt x="4240213" y="4103687"/>
                  </a:moveTo>
                  <a:cubicBezTo>
                    <a:pt x="4041190" y="4103687"/>
                    <a:pt x="3879850" y="4265027"/>
                    <a:pt x="3879850" y="4464050"/>
                  </a:cubicBezTo>
                  <a:cubicBezTo>
                    <a:pt x="3879850" y="4663073"/>
                    <a:pt x="4041190" y="4824413"/>
                    <a:pt x="4240213" y="4824413"/>
                  </a:cubicBezTo>
                  <a:cubicBezTo>
                    <a:pt x="4439236" y="4824413"/>
                    <a:pt x="4600576" y="4663073"/>
                    <a:pt x="4600576" y="4464050"/>
                  </a:cubicBezTo>
                  <a:cubicBezTo>
                    <a:pt x="4600576" y="4265027"/>
                    <a:pt x="4439236" y="4103687"/>
                    <a:pt x="4240213" y="4103687"/>
                  </a:cubicBezTo>
                  <a:close/>
                  <a:moveTo>
                    <a:pt x="3371851" y="4103687"/>
                  </a:moveTo>
                  <a:cubicBezTo>
                    <a:pt x="3172828" y="4103687"/>
                    <a:pt x="3011488" y="4265027"/>
                    <a:pt x="3011488" y="4464050"/>
                  </a:cubicBezTo>
                  <a:cubicBezTo>
                    <a:pt x="3011488" y="4663073"/>
                    <a:pt x="3172828" y="4824413"/>
                    <a:pt x="3371851" y="4824413"/>
                  </a:cubicBezTo>
                  <a:cubicBezTo>
                    <a:pt x="3570874" y="4824413"/>
                    <a:pt x="3732214" y="4663073"/>
                    <a:pt x="3732214" y="4464050"/>
                  </a:cubicBezTo>
                  <a:cubicBezTo>
                    <a:pt x="3732214" y="4265027"/>
                    <a:pt x="3570874" y="4103687"/>
                    <a:pt x="3371851" y="4103687"/>
                  </a:cubicBezTo>
                  <a:close/>
                  <a:moveTo>
                    <a:pt x="2516188" y="4103687"/>
                  </a:moveTo>
                  <a:cubicBezTo>
                    <a:pt x="2317165" y="4103687"/>
                    <a:pt x="2155825" y="4265027"/>
                    <a:pt x="2155825" y="4464050"/>
                  </a:cubicBezTo>
                  <a:cubicBezTo>
                    <a:pt x="2155825" y="4663073"/>
                    <a:pt x="2317165" y="4824413"/>
                    <a:pt x="2516188" y="4824413"/>
                  </a:cubicBezTo>
                  <a:cubicBezTo>
                    <a:pt x="2715211" y="4824413"/>
                    <a:pt x="2876551" y="4663073"/>
                    <a:pt x="2876551" y="4464050"/>
                  </a:cubicBezTo>
                  <a:cubicBezTo>
                    <a:pt x="2876551" y="4265027"/>
                    <a:pt x="2715211" y="4103687"/>
                    <a:pt x="2516188" y="4103687"/>
                  </a:cubicBezTo>
                  <a:close/>
                  <a:moveTo>
                    <a:pt x="1647826" y="4103687"/>
                  </a:moveTo>
                  <a:cubicBezTo>
                    <a:pt x="1448803" y="4103687"/>
                    <a:pt x="1287463" y="4265027"/>
                    <a:pt x="1287463" y="4464050"/>
                  </a:cubicBezTo>
                  <a:cubicBezTo>
                    <a:pt x="1287463" y="4663073"/>
                    <a:pt x="1448803" y="4824413"/>
                    <a:pt x="1647826" y="4824413"/>
                  </a:cubicBezTo>
                  <a:cubicBezTo>
                    <a:pt x="1846849" y="4824413"/>
                    <a:pt x="2008189" y="4663073"/>
                    <a:pt x="2008189" y="4464050"/>
                  </a:cubicBezTo>
                  <a:cubicBezTo>
                    <a:pt x="2008189" y="4265027"/>
                    <a:pt x="1846849" y="4103687"/>
                    <a:pt x="1647826" y="4103687"/>
                  </a:cubicBezTo>
                  <a:close/>
                  <a:moveTo>
                    <a:pt x="792163" y="4103687"/>
                  </a:moveTo>
                  <a:cubicBezTo>
                    <a:pt x="593140" y="4103687"/>
                    <a:pt x="431800" y="4265027"/>
                    <a:pt x="431800" y="4464050"/>
                  </a:cubicBezTo>
                  <a:cubicBezTo>
                    <a:pt x="431800" y="4663073"/>
                    <a:pt x="593140" y="4824413"/>
                    <a:pt x="792163" y="4824413"/>
                  </a:cubicBezTo>
                  <a:cubicBezTo>
                    <a:pt x="991186" y="4824413"/>
                    <a:pt x="1152526" y="4663073"/>
                    <a:pt x="1152526" y="4464050"/>
                  </a:cubicBezTo>
                  <a:cubicBezTo>
                    <a:pt x="1152526" y="4265027"/>
                    <a:pt x="991186" y="4103687"/>
                    <a:pt x="792163" y="4103687"/>
                  </a:cubicBezTo>
                  <a:close/>
                  <a:moveTo>
                    <a:pt x="5957888" y="4090987"/>
                  </a:moveTo>
                  <a:cubicBezTo>
                    <a:pt x="5758865" y="4090987"/>
                    <a:pt x="5597525" y="4252327"/>
                    <a:pt x="5597525" y="4451350"/>
                  </a:cubicBezTo>
                  <a:cubicBezTo>
                    <a:pt x="5597525" y="4650373"/>
                    <a:pt x="5758865" y="4811713"/>
                    <a:pt x="5957888" y="4811713"/>
                  </a:cubicBezTo>
                  <a:cubicBezTo>
                    <a:pt x="6156911" y="4811713"/>
                    <a:pt x="6318251" y="4650373"/>
                    <a:pt x="6318251" y="4451350"/>
                  </a:cubicBezTo>
                  <a:cubicBezTo>
                    <a:pt x="6318251" y="4252327"/>
                    <a:pt x="6156911" y="4090987"/>
                    <a:pt x="5957888" y="4090987"/>
                  </a:cubicBezTo>
                  <a:close/>
                  <a:moveTo>
                    <a:pt x="5108576" y="3311525"/>
                  </a:moveTo>
                  <a:cubicBezTo>
                    <a:pt x="4909553" y="3311525"/>
                    <a:pt x="4748213" y="3472865"/>
                    <a:pt x="4748213" y="3671888"/>
                  </a:cubicBezTo>
                  <a:cubicBezTo>
                    <a:pt x="4748213" y="3870911"/>
                    <a:pt x="4909553" y="4032251"/>
                    <a:pt x="5108576" y="4032251"/>
                  </a:cubicBezTo>
                  <a:cubicBezTo>
                    <a:pt x="5307599" y="4032251"/>
                    <a:pt x="5468939" y="3870911"/>
                    <a:pt x="5468939" y="3671888"/>
                  </a:cubicBezTo>
                  <a:cubicBezTo>
                    <a:pt x="5468939" y="3472865"/>
                    <a:pt x="5307599" y="3311525"/>
                    <a:pt x="5108576" y="3311525"/>
                  </a:cubicBezTo>
                  <a:close/>
                  <a:moveTo>
                    <a:pt x="4237038" y="3311525"/>
                  </a:moveTo>
                  <a:cubicBezTo>
                    <a:pt x="4038015" y="3311525"/>
                    <a:pt x="3876675" y="3472865"/>
                    <a:pt x="3876675" y="3671888"/>
                  </a:cubicBezTo>
                  <a:cubicBezTo>
                    <a:pt x="3876675" y="3870911"/>
                    <a:pt x="4038015" y="4032251"/>
                    <a:pt x="4237038" y="4032251"/>
                  </a:cubicBezTo>
                  <a:cubicBezTo>
                    <a:pt x="4436061" y="4032251"/>
                    <a:pt x="4597401" y="3870911"/>
                    <a:pt x="4597401" y="3671888"/>
                  </a:cubicBezTo>
                  <a:cubicBezTo>
                    <a:pt x="4597401" y="3472865"/>
                    <a:pt x="4436061" y="3311525"/>
                    <a:pt x="4237038" y="3311525"/>
                  </a:cubicBezTo>
                  <a:close/>
                  <a:moveTo>
                    <a:pt x="3368676" y="3311525"/>
                  </a:moveTo>
                  <a:cubicBezTo>
                    <a:pt x="3169653" y="3311525"/>
                    <a:pt x="3008313" y="3472865"/>
                    <a:pt x="3008313" y="3671888"/>
                  </a:cubicBezTo>
                  <a:cubicBezTo>
                    <a:pt x="3008313" y="3870911"/>
                    <a:pt x="3169653" y="4032251"/>
                    <a:pt x="3368676" y="4032251"/>
                  </a:cubicBezTo>
                  <a:cubicBezTo>
                    <a:pt x="3567699" y="4032251"/>
                    <a:pt x="3729039" y="3870911"/>
                    <a:pt x="3729039" y="3671888"/>
                  </a:cubicBezTo>
                  <a:cubicBezTo>
                    <a:pt x="3729039" y="3472865"/>
                    <a:pt x="3567699" y="3311525"/>
                    <a:pt x="3368676" y="3311525"/>
                  </a:cubicBezTo>
                  <a:close/>
                  <a:moveTo>
                    <a:pt x="2513013" y="3311525"/>
                  </a:moveTo>
                  <a:cubicBezTo>
                    <a:pt x="2313990" y="3311525"/>
                    <a:pt x="2152650" y="3472865"/>
                    <a:pt x="2152650" y="3671888"/>
                  </a:cubicBezTo>
                  <a:cubicBezTo>
                    <a:pt x="2152650" y="3870911"/>
                    <a:pt x="2313990" y="4032251"/>
                    <a:pt x="2513013" y="4032251"/>
                  </a:cubicBezTo>
                  <a:cubicBezTo>
                    <a:pt x="2712036" y="4032251"/>
                    <a:pt x="2873376" y="3870911"/>
                    <a:pt x="2873376" y="3671888"/>
                  </a:cubicBezTo>
                  <a:cubicBezTo>
                    <a:pt x="2873376" y="3472865"/>
                    <a:pt x="2712036" y="3311525"/>
                    <a:pt x="2513013" y="3311525"/>
                  </a:cubicBezTo>
                  <a:close/>
                  <a:moveTo>
                    <a:pt x="1644651" y="3311525"/>
                  </a:moveTo>
                  <a:cubicBezTo>
                    <a:pt x="1445628" y="3311525"/>
                    <a:pt x="1284288" y="3472865"/>
                    <a:pt x="1284288" y="3671888"/>
                  </a:cubicBezTo>
                  <a:cubicBezTo>
                    <a:pt x="1284288" y="3870911"/>
                    <a:pt x="1445628" y="4032251"/>
                    <a:pt x="1644651" y="4032251"/>
                  </a:cubicBezTo>
                  <a:cubicBezTo>
                    <a:pt x="1843674" y="4032251"/>
                    <a:pt x="2005014" y="3870911"/>
                    <a:pt x="2005014" y="3671888"/>
                  </a:cubicBezTo>
                  <a:cubicBezTo>
                    <a:pt x="2005014" y="3472865"/>
                    <a:pt x="1843674" y="3311525"/>
                    <a:pt x="1644651" y="3311525"/>
                  </a:cubicBezTo>
                  <a:close/>
                  <a:moveTo>
                    <a:pt x="788988" y="3311525"/>
                  </a:moveTo>
                  <a:cubicBezTo>
                    <a:pt x="589965" y="3311525"/>
                    <a:pt x="428625" y="3472865"/>
                    <a:pt x="428625" y="3671888"/>
                  </a:cubicBezTo>
                  <a:cubicBezTo>
                    <a:pt x="428625" y="3870911"/>
                    <a:pt x="589965" y="4032251"/>
                    <a:pt x="788988" y="4032251"/>
                  </a:cubicBezTo>
                  <a:cubicBezTo>
                    <a:pt x="988011" y="4032251"/>
                    <a:pt x="1149351" y="3870911"/>
                    <a:pt x="1149351" y="3671888"/>
                  </a:cubicBezTo>
                  <a:cubicBezTo>
                    <a:pt x="1149351" y="3472865"/>
                    <a:pt x="988011" y="3311525"/>
                    <a:pt x="788988" y="3311525"/>
                  </a:cubicBezTo>
                  <a:close/>
                  <a:moveTo>
                    <a:pt x="5954713" y="3298825"/>
                  </a:moveTo>
                  <a:cubicBezTo>
                    <a:pt x="5755690" y="3298825"/>
                    <a:pt x="5594350" y="3460165"/>
                    <a:pt x="5594350" y="3659188"/>
                  </a:cubicBezTo>
                  <a:cubicBezTo>
                    <a:pt x="5594350" y="3858211"/>
                    <a:pt x="5755690" y="4019551"/>
                    <a:pt x="5954713" y="4019551"/>
                  </a:cubicBezTo>
                  <a:cubicBezTo>
                    <a:pt x="6153736" y="4019551"/>
                    <a:pt x="6315076" y="3858211"/>
                    <a:pt x="6315076" y="3659188"/>
                  </a:cubicBezTo>
                  <a:cubicBezTo>
                    <a:pt x="6315076" y="3460165"/>
                    <a:pt x="6153736" y="3298825"/>
                    <a:pt x="5954713" y="3298825"/>
                  </a:cubicBezTo>
                  <a:close/>
                  <a:moveTo>
                    <a:pt x="5105401" y="2519362"/>
                  </a:moveTo>
                  <a:cubicBezTo>
                    <a:pt x="4906378" y="2519362"/>
                    <a:pt x="4745038" y="2680702"/>
                    <a:pt x="4745038" y="2879725"/>
                  </a:cubicBezTo>
                  <a:cubicBezTo>
                    <a:pt x="4745038" y="3078748"/>
                    <a:pt x="4906378" y="3240088"/>
                    <a:pt x="5105401" y="3240088"/>
                  </a:cubicBezTo>
                  <a:cubicBezTo>
                    <a:pt x="5304424" y="3240088"/>
                    <a:pt x="5465764" y="3078748"/>
                    <a:pt x="5465764" y="2879725"/>
                  </a:cubicBezTo>
                  <a:cubicBezTo>
                    <a:pt x="5465764" y="2680702"/>
                    <a:pt x="5304424" y="2519362"/>
                    <a:pt x="5105401" y="2519362"/>
                  </a:cubicBezTo>
                  <a:close/>
                  <a:moveTo>
                    <a:pt x="4233863" y="2519362"/>
                  </a:moveTo>
                  <a:cubicBezTo>
                    <a:pt x="4034840" y="2519362"/>
                    <a:pt x="3873500" y="2680702"/>
                    <a:pt x="3873500" y="2879725"/>
                  </a:cubicBezTo>
                  <a:cubicBezTo>
                    <a:pt x="3873500" y="3078748"/>
                    <a:pt x="4034840" y="3240088"/>
                    <a:pt x="4233863" y="3240088"/>
                  </a:cubicBezTo>
                  <a:cubicBezTo>
                    <a:pt x="4432886" y="3240088"/>
                    <a:pt x="4594226" y="3078748"/>
                    <a:pt x="4594226" y="2879725"/>
                  </a:cubicBezTo>
                  <a:cubicBezTo>
                    <a:pt x="4594226" y="2680702"/>
                    <a:pt x="4432886" y="2519362"/>
                    <a:pt x="4233863" y="2519362"/>
                  </a:cubicBezTo>
                  <a:close/>
                  <a:moveTo>
                    <a:pt x="3365501" y="2519362"/>
                  </a:moveTo>
                  <a:cubicBezTo>
                    <a:pt x="3166478" y="2519362"/>
                    <a:pt x="3005138" y="2680702"/>
                    <a:pt x="3005138" y="2879725"/>
                  </a:cubicBezTo>
                  <a:cubicBezTo>
                    <a:pt x="3005138" y="3078748"/>
                    <a:pt x="3166478" y="3240088"/>
                    <a:pt x="3365501" y="3240088"/>
                  </a:cubicBezTo>
                  <a:cubicBezTo>
                    <a:pt x="3564524" y="3240088"/>
                    <a:pt x="3725864" y="3078748"/>
                    <a:pt x="3725864" y="2879725"/>
                  </a:cubicBezTo>
                  <a:cubicBezTo>
                    <a:pt x="3725864" y="2680702"/>
                    <a:pt x="3564524" y="2519362"/>
                    <a:pt x="3365501" y="2519362"/>
                  </a:cubicBezTo>
                  <a:close/>
                  <a:moveTo>
                    <a:pt x="2509838" y="2519362"/>
                  </a:moveTo>
                  <a:cubicBezTo>
                    <a:pt x="2310815" y="2519362"/>
                    <a:pt x="2149475" y="2680702"/>
                    <a:pt x="2149475" y="2879725"/>
                  </a:cubicBezTo>
                  <a:cubicBezTo>
                    <a:pt x="2149475" y="3078748"/>
                    <a:pt x="2310815" y="3240088"/>
                    <a:pt x="2509838" y="3240088"/>
                  </a:cubicBezTo>
                  <a:cubicBezTo>
                    <a:pt x="2708861" y="3240088"/>
                    <a:pt x="2870201" y="3078748"/>
                    <a:pt x="2870201" y="2879725"/>
                  </a:cubicBezTo>
                  <a:cubicBezTo>
                    <a:pt x="2870201" y="2680702"/>
                    <a:pt x="2708861" y="2519362"/>
                    <a:pt x="2509838" y="2519362"/>
                  </a:cubicBezTo>
                  <a:close/>
                  <a:moveTo>
                    <a:pt x="1641476" y="2519362"/>
                  </a:moveTo>
                  <a:cubicBezTo>
                    <a:pt x="1442453" y="2519362"/>
                    <a:pt x="1281113" y="2680702"/>
                    <a:pt x="1281113" y="2879725"/>
                  </a:cubicBezTo>
                  <a:cubicBezTo>
                    <a:pt x="1281113" y="3078748"/>
                    <a:pt x="1442453" y="3240088"/>
                    <a:pt x="1641476" y="3240088"/>
                  </a:cubicBezTo>
                  <a:cubicBezTo>
                    <a:pt x="1840499" y="3240088"/>
                    <a:pt x="2001839" y="3078748"/>
                    <a:pt x="2001839" y="2879725"/>
                  </a:cubicBezTo>
                  <a:cubicBezTo>
                    <a:pt x="2001839" y="2680702"/>
                    <a:pt x="1840499" y="2519362"/>
                    <a:pt x="1641476" y="2519362"/>
                  </a:cubicBezTo>
                  <a:close/>
                  <a:moveTo>
                    <a:pt x="785813" y="2519362"/>
                  </a:moveTo>
                  <a:cubicBezTo>
                    <a:pt x="586790" y="2519362"/>
                    <a:pt x="425450" y="2680702"/>
                    <a:pt x="425450" y="2879725"/>
                  </a:cubicBezTo>
                  <a:cubicBezTo>
                    <a:pt x="425450" y="3078748"/>
                    <a:pt x="586790" y="3240088"/>
                    <a:pt x="785813" y="3240088"/>
                  </a:cubicBezTo>
                  <a:cubicBezTo>
                    <a:pt x="984836" y="3240088"/>
                    <a:pt x="1146176" y="3078748"/>
                    <a:pt x="1146176" y="2879725"/>
                  </a:cubicBezTo>
                  <a:cubicBezTo>
                    <a:pt x="1146176" y="2680702"/>
                    <a:pt x="984836" y="2519362"/>
                    <a:pt x="785813" y="2519362"/>
                  </a:cubicBezTo>
                  <a:close/>
                  <a:moveTo>
                    <a:pt x="5951538" y="2506662"/>
                  </a:moveTo>
                  <a:cubicBezTo>
                    <a:pt x="5752515" y="2506662"/>
                    <a:pt x="5591175" y="2668002"/>
                    <a:pt x="5591175" y="2867025"/>
                  </a:cubicBezTo>
                  <a:cubicBezTo>
                    <a:pt x="5591175" y="3066048"/>
                    <a:pt x="5752515" y="3227388"/>
                    <a:pt x="5951538" y="3227388"/>
                  </a:cubicBezTo>
                  <a:cubicBezTo>
                    <a:pt x="6150561" y="3227388"/>
                    <a:pt x="6311901" y="3066048"/>
                    <a:pt x="6311901" y="2867025"/>
                  </a:cubicBezTo>
                  <a:cubicBezTo>
                    <a:pt x="6311901" y="2668002"/>
                    <a:pt x="6150561" y="2506662"/>
                    <a:pt x="5951538" y="2506662"/>
                  </a:cubicBezTo>
                  <a:close/>
                  <a:moveTo>
                    <a:pt x="5114926" y="1727200"/>
                  </a:moveTo>
                  <a:cubicBezTo>
                    <a:pt x="4915903" y="1727200"/>
                    <a:pt x="4754563" y="1888540"/>
                    <a:pt x="4754563" y="2087563"/>
                  </a:cubicBezTo>
                  <a:cubicBezTo>
                    <a:pt x="4754563" y="2286586"/>
                    <a:pt x="4915903" y="2447926"/>
                    <a:pt x="5114926" y="2447926"/>
                  </a:cubicBezTo>
                  <a:cubicBezTo>
                    <a:pt x="5313949" y="2447926"/>
                    <a:pt x="5475289" y="2286586"/>
                    <a:pt x="5475289" y="2087563"/>
                  </a:cubicBezTo>
                  <a:cubicBezTo>
                    <a:pt x="5475289" y="1888540"/>
                    <a:pt x="5313949" y="1727200"/>
                    <a:pt x="5114926" y="1727200"/>
                  </a:cubicBezTo>
                  <a:close/>
                  <a:moveTo>
                    <a:pt x="4243388" y="1727200"/>
                  </a:moveTo>
                  <a:cubicBezTo>
                    <a:pt x="4044365" y="1727200"/>
                    <a:pt x="3883025" y="1888540"/>
                    <a:pt x="3883025" y="2087563"/>
                  </a:cubicBezTo>
                  <a:cubicBezTo>
                    <a:pt x="3883025" y="2286586"/>
                    <a:pt x="4044365" y="2447926"/>
                    <a:pt x="4243388" y="2447926"/>
                  </a:cubicBezTo>
                  <a:cubicBezTo>
                    <a:pt x="4442411" y="2447926"/>
                    <a:pt x="4603751" y="2286586"/>
                    <a:pt x="4603751" y="2087563"/>
                  </a:cubicBezTo>
                  <a:cubicBezTo>
                    <a:pt x="4603751" y="1888540"/>
                    <a:pt x="4442411" y="1727200"/>
                    <a:pt x="4243388" y="1727200"/>
                  </a:cubicBezTo>
                  <a:close/>
                  <a:moveTo>
                    <a:pt x="3375026" y="1727200"/>
                  </a:moveTo>
                  <a:cubicBezTo>
                    <a:pt x="3176003" y="1727200"/>
                    <a:pt x="3014663" y="1888540"/>
                    <a:pt x="3014663" y="2087563"/>
                  </a:cubicBezTo>
                  <a:cubicBezTo>
                    <a:pt x="3014663" y="2286586"/>
                    <a:pt x="3176003" y="2447926"/>
                    <a:pt x="3375026" y="2447926"/>
                  </a:cubicBezTo>
                  <a:cubicBezTo>
                    <a:pt x="3574049" y="2447926"/>
                    <a:pt x="3735389" y="2286586"/>
                    <a:pt x="3735389" y="2087563"/>
                  </a:cubicBezTo>
                  <a:cubicBezTo>
                    <a:pt x="3735389" y="1888540"/>
                    <a:pt x="3574049" y="1727200"/>
                    <a:pt x="3375026" y="1727200"/>
                  </a:cubicBezTo>
                  <a:close/>
                  <a:moveTo>
                    <a:pt x="2506663" y="1727200"/>
                  </a:moveTo>
                  <a:cubicBezTo>
                    <a:pt x="2307640" y="1727200"/>
                    <a:pt x="2146300" y="1888540"/>
                    <a:pt x="2146300" y="2087563"/>
                  </a:cubicBezTo>
                  <a:cubicBezTo>
                    <a:pt x="2146300" y="2286586"/>
                    <a:pt x="2307640" y="2447926"/>
                    <a:pt x="2506663" y="2447926"/>
                  </a:cubicBezTo>
                  <a:cubicBezTo>
                    <a:pt x="2705686" y="2447926"/>
                    <a:pt x="2867026" y="2286586"/>
                    <a:pt x="2867026" y="2087563"/>
                  </a:cubicBezTo>
                  <a:cubicBezTo>
                    <a:pt x="2867026" y="1888540"/>
                    <a:pt x="2705686" y="1727200"/>
                    <a:pt x="2506663" y="1727200"/>
                  </a:cubicBezTo>
                  <a:close/>
                  <a:moveTo>
                    <a:pt x="1651001" y="1727200"/>
                  </a:moveTo>
                  <a:cubicBezTo>
                    <a:pt x="1451978" y="1727200"/>
                    <a:pt x="1290638" y="1888540"/>
                    <a:pt x="1290638" y="2087563"/>
                  </a:cubicBezTo>
                  <a:cubicBezTo>
                    <a:pt x="1290638" y="2286586"/>
                    <a:pt x="1451978" y="2447926"/>
                    <a:pt x="1651001" y="2447926"/>
                  </a:cubicBezTo>
                  <a:cubicBezTo>
                    <a:pt x="1850024" y="2447926"/>
                    <a:pt x="2011364" y="2286586"/>
                    <a:pt x="2011364" y="2087563"/>
                  </a:cubicBezTo>
                  <a:cubicBezTo>
                    <a:pt x="2011364" y="1888540"/>
                    <a:pt x="1850024" y="1727200"/>
                    <a:pt x="1651001" y="1727200"/>
                  </a:cubicBezTo>
                  <a:close/>
                  <a:moveTo>
                    <a:pt x="795338" y="1727200"/>
                  </a:moveTo>
                  <a:cubicBezTo>
                    <a:pt x="596315" y="1727200"/>
                    <a:pt x="434975" y="1888540"/>
                    <a:pt x="434975" y="2087563"/>
                  </a:cubicBezTo>
                  <a:cubicBezTo>
                    <a:pt x="434975" y="2286586"/>
                    <a:pt x="596315" y="2447926"/>
                    <a:pt x="795338" y="2447926"/>
                  </a:cubicBezTo>
                  <a:cubicBezTo>
                    <a:pt x="994361" y="2447926"/>
                    <a:pt x="1155701" y="2286586"/>
                    <a:pt x="1155701" y="2087563"/>
                  </a:cubicBezTo>
                  <a:cubicBezTo>
                    <a:pt x="1155701" y="1888540"/>
                    <a:pt x="994361" y="1727200"/>
                    <a:pt x="795338" y="1727200"/>
                  </a:cubicBezTo>
                  <a:close/>
                  <a:moveTo>
                    <a:pt x="5961063" y="1714500"/>
                  </a:moveTo>
                  <a:cubicBezTo>
                    <a:pt x="5762040" y="1714500"/>
                    <a:pt x="5600700" y="1875840"/>
                    <a:pt x="5600700" y="2074863"/>
                  </a:cubicBezTo>
                  <a:cubicBezTo>
                    <a:pt x="5600700" y="2273886"/>
                    <a:pt x="5762040" y="2435226"/>
                    <a:pt x="5961063" y="2435226"/>
                  </a:cubicBezTo>
                  <a:cubicBezTo>
                    <a:pt x="6160086" y="2435226"/>
                    <a:pt x="6321426" y="2273886"/>
                    <a:pt x="6321426" y="2074863"/>
                  </a:cubicBezTo>
                  <a:cubicBezTo>
                    <a:pt x="6321426" y="1875840"/>
                    <a:pt x="6160086" y="1714500"/>
                    <a:pt x="5961063" y="1714500"/>
                  </a:cubicBezTo>
                  <a:close/>
                  <a:moveTo>
                    <a:pt x="4240213" y="935037"/>
                  </a:moveTo>
                  <a:cubicBezTo>
                    <a:pt x="4041190" y="935037"/>
                    <a:pt x="3879850" y="1096377"/>
                    <a:pt x="3879850" y="1295400"/>
                  </a:cubicBezTo>
                  <a:cubicBezTo>
                    <a:pt x="3879850" y="1494423"/>
                    <a:pt x="4041190" y="1655763"/>
                    <a:pt x="4240213" y="1655763"/>
                  </a:cubicBezTo>
                  <a:cubicBezTo>
                    <a:pt x="4439236" y="1655763"/>
                    <a:pt x="4600576" y="1494423"/>
                    <a:pt x="4600576" y="1295400"/>
                  </a:cubicBezTo>
                  <a:cubicBezTo>
                    <a:pt x="4600576" y="1096377"/>
                    <a:pt x="4439236" y="935037"/>
                    <a:pt x="4240213" y="935037"/>
                  </a:cubicBezTo>
                  <a:close/>
                  <a:moveTo>
                    <a:pt x="3371851" y="935037"/>
                  </a:moveTo>
                  <a:cubicBezTo>
                    <a:pt x="3172828" y="935037"/>
                    <a:pt x="3011488" y="1096377"/>
                    <a:pt x="3011488" y="1295400"/>
                  </a:cubicBezTo>
                  <a:cubicBezTo>
                    <a:pt x="3011488" y="1494423"/>
                    <a:pt x="3172828" y="1655763"/>
                    <a:pt x="3371851" y="1655763"/>
                  </a:cubicBezTo>
                  <a:cubicBezTo>
                    <a:pt x="3570874" y="1655763"/>
                    <a:pt x="3732214" y="1494423"/>
                    <a:pt x="3732214" y="1295400"/>
                  </a:cubicBezTo>
                  <a:cubicBezTo>
                    <a:pt x="3732214" y="1096377"/>
                    <a:pt x="3570874" y="935037"/>
                    <a:pt x="3371851" y="935037"/>
                  </a:cubicBezTo>
                  <a:close/>
                  <a:moveTo>
                    <a:pt x="2516188" y="935037"/>
                  </a:moveTo>
                  <a:cubicBezTo>
                    <a:pt x="2317165" y="935037"/>
                    <a:pt x="2155825" y="1096377"/>
                    <a:pt x="2155825" y="1295400"/>
                  </a:cubicBezTo>
                  <a:cubicBezTo>
                    <a:pt x="2155825" y="1494423"/>
                    <a:pt x="2317165" y="1655763"/>
                    <a:pt x="2516188" y="1655763"/>
                  </a:cubicBezTo>
                  <a:cubicBezTo>
                    <a:pt x="2715211" y="1655763"/>
                    <a:pt x="2876551" y="1494423"/>
                    <a:pt x="2876551" y="1295400"/>
                  </a:cubicBezTo>
                  <a:cubicBezTo>
                    <a:pt x="2876551" y="1096377"/>
                    <a:pt x="2715211" y="935037"/>
                    <a:pt x="2516188" y="935037"/>
                  </a:cubicBezTo>
                  <a:close/>
                  <a:moveTo>
                    <a:pt x="1660526" y="935037"/>
                  </a:moveTo>
                  <a:cubicBezTo>
                    <a:pt x="1461503" y="935037"/>
                    <a:pt x="1300163" y="1096377"/>
                    <a:pt x="1300163" y="1295400"/>
                  </a:cubicBezTo>
                  <a:cubicBezTo>
                    <a:pt x="1300163" y="1494423"/>
                    <a:pt x="1461503" y="1655763"/>
                    <a:pt x="1660526" y="1655763"/>
                  </a:cubicBezTo>
                  <a:cubicBezTo>
                    <a:pt x="1859549" y="1655763"/>
                    <a:pt x="2020889" y="1494423"/>
                    <a:pt x="2020889" y="1295400"/>
                  </a:cubicBezTo>
                  <a:cubicBezTo>
                    <a:pt x="2020889" y="1096377"/>
                    <a:pt x="1859549" y="935037"/>
                    <a:pt x="1660526" y="935037"/>
                  </a:cubicBezTo>
                  <a:close/>
                  <a:moveTo>
                    <a:pt x="5970588" y="922337"/>
                  </a:moveTo>
                  <a:cubicBezTo>
                    <a:pt x="5771565" y="922337"/>
                    <a:pt x="5610225" y="1083677"/>
                    <a:pt x="5610225" y="1282700"/>
                  </a:cubicBezTo>
                  <a:cubicBezTo>
                    <a:pt x="5610225" y="1481723"/>
                    <a:pt x="5771565" y="1643063"/>
                    <a:pt x="5970588" y="1643063"/>
                  </a:cubicBezTo>
                  <a:cubicBezTo>
                    <a:pt x="6169611" y="1643063"/>
                    <a:pt x="6330951" y="1481723"/>
                    <a:pt x="6330951" y="1282700"/>
                  </a:cubicBezTo>
                  <a:cubicBezTo>
                    <a:pt x="6330951" y="1083677"/>
                    <a:pt x="6169611" y="922337"/>
                    <a:pt x="5970588" y="922337"/>
                  </a:cubicBezTo>
                  <a:close/>
                  <a:moveTo>
                    <a:pt x="5099051" y="922337"/>
                  </a:moveTo>
                  <a:cubicBezTo>
                    <a:pt x="4900028" y="922337"/>
                    <a:pt x="4738688" y="1083677"/>
                    <a:pt x="4738688" y="1282700"/>
                  </a:cubicBezTo>
                  <a:cubicBezTo>
                    <a:pt x="4738688" y="1481723"/>
                    <a:pt x="4900028" y="1643063"/>
                    <a:pt x="5099051" y="1643063"/>
                  </a:cubicBezTo>
                  <a:cubicBezTo>
                    <a:pt x="5298074" y="1643063"/>
                    <a:pt x="5459414" y="1481723"/>
                    <a:pt x="5459414" y="1282700"/>
                  </a:cubicBezTo>
                  <a:cubicBezTo>
                    <a:pt x="5459414" y="1083677"/>
                    <a:pt x="5298074" y="922337"/>
                    <a:pt x="5099051" y="922337"/>
                  </a:cubicBezTo>
                  <a:close/>
                  <a:moveTo>
                    <a:pt x="792163" y="922337"/>
                  </a:moveTo>
                  <a:cubicBezTo>
                    <a:pt x="593140" y="922337"/>
                    <a:pt x="431800" y="1083677"/>
                    <a:pt x="431800" y="1282700"/>
                  </a:cubicBezTo>
                  <a:cubicBezTo>
                    <a:pt x="431800" y="1481723"/>
                    <a:pt x="593140" y="1643063"/>
                    <a:pt x="792163" y="1643063"/>
                  </a:cubicBezTo>
                  <a:cubicBezTo>
                    <a:pt x="991186" y="1643063"/>
                    <a:pt x="1152526" y="1481723"/>
                    <a:pt x="1152526" y="1282700"/>
                  </a:cubicBezTo>
                  <a:cubicBezTo>
                    <a:pt x="1152526" y="1083677"/>
                    <a:pt x="991186" y="922337"/>
                    <a:pt x="792163" y="922337"/>
                  </a:cubicBezTo>
                  <a:close/>
                  <a:moveTo>
                    <a:pt x="4240213" y="142875"/>
                  </a:moveTo>
                  <a:cubicBezTo>
                    <a:pt x="4041190" y="142875"/>
                    <a:pt x="3879850" y="304215"/>
                    <a:pt x="3879850" y="503238"/>
                  </a:cubicBezTo>
                  <a:cubicBezTo>
                    <a:pt x="3879850" y="702261"/>
                    <a:pt x="4041190" y="863601"/>
                    <a:pt x="4240213" y="863601"/>
                  </a:cubicBezTo>
                  <a:cubicBezTo>
                    <a:pt x="4439236" y="863601"/>
                    <a:pt x="4600576" y="702261"/>
                    <a:pt x="4600576" y="503238"/>
                  </a:cubicBezTo>
                  <a:cubicBezTo>
                    <a:pt x="4600576" y="304215"/>
                    <a:pt x="4439236" y="142875"/>
                    <a:pt x="4240213" y="142875"/>
                  </a:cubicBezTo>
                  <a:close/>
                  <a:moveTo>
                    <a:pt x="2516188" y="142875"/>
                  </a:moveTo>
                  <a:cubicBezTo>
                    <a:pt x="2317165" y="142875"/>
                    <a:pt x="2155825" y="304215"/>
                    <a:pt x="2155825" y="503238"/>
                  </a:cubicBezTo>
                  <a:cubicBezTo>
                    <a:pt x="2155825" y="702261"/>
                    <a:pt x="2317165" y="863601"/>
                    <a:pt x="2516188" y="863601"/>
                  </a:cubicBezTo>
                  <a:cubicBezTo>
                    <a:pt x="2715211" y="863601"/>
                    <a:pt x="2876551" y="702261"/>
                    <a:pt x="2876551" y="503238"/>
                  </a:cubicBezTo>
                  <a:cubicBezTo>
                    <a:pt x="2876551" y="304215"/>
                    <a:pt x="2715211" y="142875"/>
                    <a:pt x="2516188" y="142875"/>
                  </a:cubicBezTo>
                  <a:close/>
                  <a:moveTo>
                    <a:pt x="5967413" y="130175"/>
                  </a:moveTo>
                  <a:cubicBezTo>
                    <a:pt x="5768390" y="130175"/>
                    <a:pt x="5607050" y="291515"/>
                    <a:pt x="5607050" y="490538"/>
                  </a:cubicBezTo>
                  <a:cubicBezTo>
                    <a:pt x="5607050" y="689561"/>
                    <a:pt x="5768390" y="850901"/>
                    <a:pt x="5967413" y="850901"/>
                  </a:cubicBezTo>
                  <a:cubicBezTo>
                    <a:pt x="6166436" y="850901"/>
                    <a:pt x="6327776" y="689561"/>
                    <a:pt x="6327776" y="490538"/>
                  </a:cubicBezTo>
                  <a:cubicBezTo>
                    <a:pt x="6327776" y="291515"/>
                    <a:pt x="6166436" y="130175"/>
                    <a:pt x="5967413" y="130175"/>
                  </a:cubicBezTo>
                  <a:close/>
                  <a:moveTo>
                    <a:pt x="5108576" y="130175"/>
                  </a:moveTo>
                  <a:cubicBezTo>
                    <a:pt x="4909553" y="130175"/>
                    <a:pt x="4748213" y="291515"/>
                    <a:pt x="4748213" y="490538"/>
                  </a:cubicBezTo>
                  <a:cubicBezTo>
                    <a:pt x="4748213" y="689561"/>
                    <a:pt x="4909553" y="850901"/>
                    <a:pt x="5108576" y="850901"/>
                  </a:cubicBezTo>
                  <a:cubicBezTo>
                    <a:pt x="5307599" y="850901"/>
                    <a:pt x="5468939" y="689561"/>
                    <a:pt x="5468939" y="490538"/>
                  </a:cubicBezTo>
                  <a:cubicBezTo>
                    <a:pt x="5468939" y="291515"/>
                    <a:pt x="5307599" y="130175"/>
                    <a:pt x="5108576" y="130175"/>
                  </a:cubicBezTo>
                  <a:close/>
                  <a:moveTo>
                    <a:pt x="3381376" y="130175"/>
                  </a:moveTo>
                  <a:cubicBezTo>
                    <a:pt x="3182353" y="130175"/>
                    <a:pt x="3021013" y="291515"/>
                    <a:pt x="3021013" y="490538"/>
                  </a:cubicBezTo>
                  <a:cubicBezTo>
                    <a:pt x="3021013" y="689561"/>
                    <a:pt x="3182353" y="850901"/>
                    <a:pt x="3381376" y="850901"/>
                  </a:cubicBezTo>
                  <a:cubicBezTo>
                    <a:pt x="3580399" y="850901"/>
                    <a:pt x="3741739" y="689561"/>
                    <a:pt x="3741739" y="490538"/>
                  </a:cubicBezTo>
                  <a:cubicBezTo>
                    <a:pt x="3741739" y="291515"/>
                    <a:pt x="3580399" y="130175"/>
                    <a:pt x="3381376" y="130175"/>
                  </a:cubicBezTo>
                  <a:close/>
                  <a:moveTo>
                    <a:pt x="788988" y="130175"/>
                  </a:moveTo>
                  <a:cubicBezTo>
                    <a:pt x="589965" y="130175"/>
                    <a:pt x="428625" y="291515"/>
                    <a:pt x="428625" y="490538"/>
                  </a:cubicBezTo>
                  <a:cubicBezTo>
                    <a:pt x="428625" y="689561"/>
                    <a:pt x="589965" y="850901"/>
                    <a:pt x="788988" y="850901"/>
                  </a:cubicBezTo>
                  <a:cubicBezTo>
                    <a:pt x="988011" y="850901"/>
                    <a:pt x="1149351" y="689561"/>
                    <a:pt x="1149351" y="490538"/>
                  </a:cubicBezTo>
                  <a:cubicBezTo>
                    <a:pt x="1149351" y="291515"/>
                    <a:pt x="988011" y="130175"/>
                    <a:pt x="788988" y="130175"/>
                  </a:cubicBezTo>
                  <a:close/>
                  <a:moveTo>
                    <a:pt x="1644650" y="130174"/>
                  </a:moveTo>
                  <a:cubicBezTo>
                    <a:pt x="1445627" y="130174"/>
                    <a:pt x="1284287" y="291514"/>
                    <a:pt x="1284287" y="490537"/>
                  </a:cubicBezTo>
                  <a:cubicBezTo>
                    <a:pt x="1284287" y="689560"/>
                    <a:pt x="1445627" y="850900"/>
                    <a:pt x="1644650" y="850900"/>
                  </a:cubicBezTo>
                  <a:cubicBezTo>
                    <a:pt x="1843673" y="850900"/>
                    <a:pt x="2005013" y="689560"/>
                    <a:pt x="2005013" y="490537"/>
                  </a:cubicBezTo>
                  <a:cubicBezTo>
                    <a:pt x="2005013" y="291514"/>
                    <a:pt x="1843673" y="130174"/>
                    <a:pt x="1644650" y="130174"/>
                  </a:cubicBezTo>
                  <a:close/>
                  <a:moveTo>
                    <a:pt x="0" y="0"/>
                  </a:moveTo>
                  <a:lnTo>
                    <a:pt x="6769100" y="0"/>
                  </a:lnTo>
                  <a:lnTo>
                    <a:pt x="6769100" y="4967287"/>
                  </a:lnTo>
                  <a:lnTo>
                    <a:pt x="0" y="4967287"/>
                  </a:lnTo>
                  <a:close/>
                </a:path>
              </a:pathLst>
            </a:custGeom>
            <a:solidFill>
              <a:srgbClr val="FF0000"/>
            </a:solidFill>
            <a:ln w="76200">
              <a:solidFill>
                <a:schemeClr val="tx1">
                  <a:lumMod val="75000"/>
                  <a:lumOff val="25000"/>
                </a:schemeClr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30" name="Oval 81"/>
            <p:cNvSpPr>
              <a:spLocks noChangeArrowheads="1"/>
            </p:cNvSpPr>
            <p:nvPr/>
          </p:nvSpPr>
          <p:spPr bwMode="auto">
            <a:xfrm>
              <a:off x="1619250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1" name="Oval 82"/>
            <p:cNvSpPr>
              <a:spLocks noChangeArrowheads="1"/>
            </p:cNvSpPr>
            <p:nvPr/>
          </p:nvSpPr>
          <p:spPr bwMode="auto">
            <a:xfrm>
              <a:off x="2481263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2" name="Oval 83"/>
            <p:cNvSpPr>
              <a:spLocks noChangeArrowheads="1"/>
            </p:cNvSpPr>
            <p:nvPr/>
          </p:nvSpPr>
          <p:spPr bwMode="auto">
            <a:xfrm>
              <a:off x="3343275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3" name="Oval 84"/>
            <p:cNvSpPr>
              <a:spLocks noChangeArrowheads="1"/>
            </p:cNvSpPr>
            <p:nvPr/>
          </p:nvSpPr>
          <p:spPr bwMode="auto">
            <a:xfrm>
              <a:off x="4205288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4" name="Oval 85"/>
            <p:cNvSpPr>
              <a:spLocks noChangeArrowheads="1"/>
            </p:cNvSpPr>
            <p:nvPr/>
          </p:nvSpPr>
          <p:spPr bwMode="auto">
            <a:xfrm>
              <a:off x="5067300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5" name="Oval 86"/>
            <p:cNvSpPr>
              <a:spLocks noChangeArrowheads="1"/>
            </p:cNvSpPr>
            <p:nvPr/>
          </p:nvSpPr>
          <p:spPr bwMode="auto">
            <a:xfrm>
              <a:off x="5929313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6" name="Oval 87"/>
            <p:cNvSpPr>
              <a:spLocks noChangeArrowheads="1"/>
            </p:cNvSpPr>
            <p:nvPr/>
          </p:nvSpPr>
          <p:spPr bwMode="auto">
            <a:xfrm>
              <a:off x="6791325" y="544512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7" name="Oval 89"/>
            <p:cNvSpPr>
              <a:spLocks noChangeArrowheads="1"/>
            </p:cNvSpPr>
            <p:nvPr/>
          </p:nvSpPr>
          <p:spPr bwMode="auto">
            <a:xfrm>
              <a:off x="1619250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8" name="Oval 90"/>
            <p:cNvSpPr>
              <a:spLocks noChangeArrowheads="1"/>
            </p:cNvSpPr>
            <p:nvPr/>
          </p:nvSpPr>
          <p:spPr bwMode="auto">
            <a:xfrm>
              <a:off x="2481263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39" name="Oval 91"/>
            <p:cNvSpPr>
              <a:spLocks noChangeArrowheads="1"/>
            </p:cNvSpPr>
            <p:nvPr/>
          </p:nvSpPr>
          <p:spPr bwMode="auto">
            <a:xfrm>
              <a:off x="3343275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0" name="Oval 92"/>
            <p:cNvSpPr>
              <a:spLocks noChangeArrowheads="1"/>
            </p:cNvSpPr>
            <p:nvPr/>
          </p:nvSpPr>
          <p:spPr bwMode="auto">
            <a:xfrm>
              <a:off x="4205288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1" name="Oval 93"/>
            <p:cNvSpPr>
              <a:spLocks noChangeArrowheads="1"/>
            </p:cNvSpPr>
            <p:nvPr/>
          </p:nvSpPr>
          <p:spPr bwMode="auto">
            <a:xfrm>
              <a:off x="5067300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2" name="Oval 94"/>
            <p:cNvSpPr>
              <a:spLocks noChangeArrowheads="1"/>
            </p:cNvSpPr>
            <p:nvPr/>
          </p:nvSpPr>
          <p:spPr bwMode="auto">
            <a:xfrm>
              <a:off x="5929313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3" name="Oval 95"/>
            <p:cNvSpPr>
              <a:spLocks noChangeArrowheads="1"/>
            </p:cNvSpPr>
            <p:nvPr/>
          </p:nvSpPr>
          <p:spPr bwMode="auto">
            <a:xfrm>
              <a:off x="6791325" y="4652963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4" name="Oval 97"/>
            <p:cNvSpPr>
              <a:spLocks noChangeArrowheads="1"/>
            </p:cNvSpPr>
            <p:nvPr/>
          </p:nvSpPr>
          <p:spPr bwMode="auto">
            <a:xfrm>
              <a:off x="1619250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5" name="Oval 98"/>
            <p:cNvSpPr>
              <a:spLocks noChangeArrowheads="1"/>
            </p:cNvSpPr>
            <p:nvPr/>
          </p:nvSpPr>
          <p:spPr bwMode="auto">
            <a:xfrm>
              <a:off x="2481263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6" name="Oval 99"/>
            <p:cNvSpPr>
              <a:spLocks noChangeArrowheads="1"/>
            </p:cNvSpPr>
            <p:nvPr/>
          </p:nvSpPr>
          <p:spPr bwMode="auto">
            <a:xfrm>
              <a:off x="3343275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7" name="Oval 100"/>
            <p:cNvSpPr>
              <a:spLocks noChangeArrowheads="1"/>
            </p:cNvSpPr>
            <p:nvPr/>
          </p:nvSpPr>
          <p:spPr bwMode="auto">
            <a:xfrm>
              <a:off x="4205288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8" name="Oval 101"/>
            <p:cNvSpPr>
              <a:spLocks noChangeArrowheads="1"/>
            </p:cNvSpPr>
            <p:nvPr/>
          </p:nvSpPr>
          <p:spPr bwMode="auto">
            <a:xfrm>
              <a:off x="5067300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49" name="Oval 102"/>
            <p:cNvSpPr>
              <a:spLocks noChangeArrowheads="1"/>
            </p:cNvSpPr>
            <p:nvPr/>
          </p:nvSpPr>
          <p:spPr bwMode="auto">
            <a:xfrm>
              <a:off x="5929313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0" name="Oval 103"/>
            <p:cNvSpPr>
              <a:spLocks noChangeArrowheads="1"/>
            </p:cNvSpPr>
            <p:nvPr/>
          </p:nvSpPr>
          <p:spPr bwMode="auto">
            <a:xfrm>
              <a:off x="6791325" y="3860800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1" name="Oval 105"/>
            <p:cNvSpPr>
              <a:spLocks noChangeArrowheads="1"/>
            </p:cNvSpPr>
            <p:nvPr/>
          </p:nvSpPr>
          <p:spPr bwMode="auto">
            <a:xfrm>
              <a:off x="1619250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2" name="Oval 106"/>
            <p:cNvSpPr>
              <a:spLocks noChangeArrowheads="1"/>
            </p:cNvSpPr>
            <p:nvPr/>
          </p:nvSpPr>
          <p:spPr bwMode="auto">
            <a:xfrm>
              <a:off x="2481263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3" name="Oval 107"/>
            <p:cNvSpPr>
              <a:spLocks noChangeArrowheads="1"/>
            </p:cNvSpPr>
            <p:nvPr/>
          </p:nvSpPr>
          <p:spPr bwMode="auto">
            <a:xfrm>
              <a:off x="3343275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4" name="Oval 108"/>
            <p:cNvSpPr>
              <a:spLocks noChangeArrowheads="1"/>
            </p:cNvSpPr>
            <p:nvPr/>
          </p:nvSpPr>
          <p:spPr bwMode="auto">
            <a:xfrm>
              <a:off x="4205288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5" name="Oval 109"/>
            <p:cNvSpPr>
              <a:spLocks noChangeArrowheads="1"/>
            </p:cNvSpPr>
            <p:nvPr/>
          </p:nvSpPr>
          <p:spPr bwMode="auto">
            <a:xfrm>
              <a:off x="5067300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6" name="Oval 110"/>
            <p:cNvSpPr>
              <a:spLocks noChangeArrowheads="1"/>
            </p:cNvSpPr>
            <p:nvPr/>
          </p:nvSpPr>
          <p:spPr bwMode="auto">
            <a:xfrm>
              <a:off x="5929313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7" name="Oval 111"/>
            <p:cNvSpPr>
              <a:spLocks noChangeArrowheads="1"/>
            </p:cNvSpPr>
            <p:nvPr/>
          </p:nvSpPr>
          <p:spPr bwMode="auto">
            <a:xfrm>
              <a:off x="6791325" y="3068638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8" name="Oval 113"/>
            <p:cNvSpPr>
              <a:spLocks noChangeArrowheads="1"/>
            </p:cNvSpPr>
            <p:nvPr/>
          </p:nvSpPr>
          <p:spPr bwMode="auto">
            <a:xfrm>
              <a:off x="1619250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59" name="Oval 114"/>
            <p:cNvSpPr>
              <a:spLocks noChangeArrowheads="1"/>
            </p:cNvSpPr>
            <p:nvPr/>
          </p:nvSpPr>
          <p:spPr bwMode="auto">
            <a:xfrm>
              <a:off x="2481263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0" name="Oval 115"/>
            <p:cNvSpPr>
              <a:spLocks noChangeArrowheads="1"/>
            </p:cNvSpPr>
            <p:nvPr/>
          </p:nvSpPr>
          <p:spPr bwMode="auto">
            <a:xfrm>
              <a:off x="3343275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1" name="Oval 116"/>
            <p:cNvSpPr>
              <a:spLocks noChangeArrowheads="1"/>
            </p:cNvSpPr>
            <p:nvPr/>
          </p:nvSpPr>
          <p:spPr bwMode="auto">
            <a:xfrm>
              <a:off x="4205288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2" name="Oval 118"/>
            <p:cNvSpPr>
              <a:spLocks noChangeArrowheads="1"/>
            </p:cNvSpPr>
            <p:nvPr/>
          </p:nvSpPr>
          <p:spPr bwMode="auto">
            <a:xfrm>
              <a:off x="5929313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3" name="Oval 119"/>
            <p:cNvSpPr>
              <a:spLocks noChangeArrowheads="1"/>
            </p:cNvSpPr>
            <p:nvPr/>
          </p:nvSpPr>
          <p:spPr bwMode="auto">
            <a:xfrm>
              <a:off x="6791325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4" name="Oval 997"/>
            <p:cNvSpPr>
              <a:spLocks noChangeArrowheads="1"/>
            </p:cNvSpPr>
            <p:nvPr/>
          </p:nvSpPr>
          <p:spPr bwMode="auto">
            <a:xfrm>
              <a:off x="5080000" y="2276475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5" name="Oval 113"/>
            <p:cNvSpPr>
              <a:spLocks noChangeArrowheads="1"/>
            </p:cNvSpPr>
            <p:nvPr/>
          </p:nvSpPr>
          <p:spPr bwMode="auto">
            <a:xfrm>
              <a:off x="1619672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6" name="Oval 114"/>
            <p:cNvSpPr>
              <a:spLocks noChangeArrowheads="1"/>
            </p:cNvSpPr>
            <p:nvPr/>
          </p:nvSpPr>
          <p:spPr bwMode="auto">
            <a:xfrm>
              <a:off x="2481685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7" name="Oval 115"/>
            <p:cNvSpPr>
              <a:spLocks noChangeArrowheads="1"/>
            </p:cNvSpPr>
            <p:nvPr/>
          </p:nvSpPr>
          <p:spPr bwMode="auto">
            <a:xfrm>
              <a:off x="3343697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8" name="Oval 116"/>
            <p:cNvSpPr>
              <a:spLocks noChangeArrowheads="1"/>
            </p:cNvSpPr>
            <p:nvPr/>
          </p:nvSpPr>
          <p:spPr bwMode="auto">
            <a:xfrm>
              <a:off x="4205710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69" name="Oval 118"/>
            <p:cNvSpPr>
              <a:spLocks noChangeArrowheads="1"/>
            </p:cNvSpPr>
            <p:nvPr/>
          </p:nvSpPr>
          <p:spPr bwMode="auto">
            <a:xfrm>
              <a:off x="5929735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70" name="Oval 119"/>
            <p:cNvSpPr>
              <a:spLocks noChangeArrowheads="1"/>
            </p:cNvSpPr>
            <p:nvPr/>
          </p:nvSpPr>
          <p:spPr bwMode="auto">
            <a:xfrm>
              <a:off x="6791747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271" name="Oval 997"/>
            <p:cNvSpPr>
              <a:spLocks noChangeArrowheads="1"/>
            </p:cNvSpPr>
            <p:nvPr/>
          </p:nvSpPr>
          <p:spPr bwMode="auto">
            <a:xfrm>
              <a:off x="5080422" y="1484784"/>
              <a:ext cx="720725" cy="7207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261566" y="1585942"/>
            <a:ext cx="216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9857" y="6138772"/>
            <a:ext cx="587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1            2            3            4           5            6            7       </a:t>
            </a:r>
          </a:p>
        </p:txBody>
      </p:sp>
      <p:sp>
        <p:nvSpPr>
          <p:cNvPr id="274" name="TextBox 273"/>
          <p:cNvSpPr txBox="1"/>
          <p:nvPr/>
        </p:nvSpPr>
        <p:spPr>
          <a:xfrm>
            <a:off x="7541580" y="1582670"/>
            <a:ext cx="2160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D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B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A</a:t>
            </a:r>
          </a:p>
        </p:txBody>
      </p:sp>
      <p:sp>
        <p:nvSpPr>
          <p:cNvPr id="275" name="TextBox 274"/>
          <p:cNvSpPr txBox="1"/>
          <p:nvPr/>
        </p:nvSpPr>
        <p:spPr>
          <a:xfrm>
            <a:off x="1789857" y="1124744"/>
            <a:ext cx="5878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1            2            3            4           5            6            7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8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7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 nodeType="clickPar">
                      <p:stCondLst>
                        <p:cond delay="0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5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29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3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9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9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 nodeType="clickPar">
                      <p:stCondLst>
                        <p:cond delay="0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2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2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2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9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2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29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9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 nodeType="clickPar">
                      <p:stCondLst>
                        <p:cond delay="0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1000" fill="hold"/>
                                        <p:tgtEl>
                                          <p:spTgt spid="2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29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2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2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5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9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1000" fill="hold"/>
                                        <p:tgtEl>
                                          <p:spTgt spid="2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9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1000" fill="hold"/>
                                        <p:tgtEl>
                                          <p:spTgt spid="2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1000" fill="hold"/>
                                        <p:tgtEl>
                                          <p:spTgt spid="2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39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2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 nodeType="clickPar">
                      <p:stCondLst>
                        <p:cond delay="0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1000" fill="hold"/>
                                        <p:tgtEl>
                                          <p:spTgt spid="2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1000" fill="hold"/>
                                        <p:tgtEl>
                                          <p:spTgt spid="2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2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2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3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9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 nodeType="clickPar">
                      <p:stCondLst>
                        <p:cond delay="0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1000" fill="hold"/>
                                        <p:tgtEl>
                                          <p:spTgt spid="2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1000" fill="hold"/>
                                        <p:tgtEl>
                                          <p:spTgt spid="2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 nodeType="clickPar">
                      <p:stCondLst>
                        <p:cond delay="0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1000" fill="hold"/>
                                        <p:tgtEl>
                                          <p:spTgt spid="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1000" fill="hold"/>
                                        <p:tgtEl>
                                          <p:spTgt spid="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29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 nodeType="clickPar">
                      <p:stCondLst>
                        <p:cond delay="0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1000" fill="hold"/>
                                        <p:tgtEl>
                                          <p:spTgt spid="2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1000" fill="hold"/>
                                        <p:tgtEl>
                                          <p:spTgt spid="2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4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9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1000" fill="hold"/>
                                        <p:tgtEl>
                                          <p:spTgt spid="2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1000" fill="hold"/>
                                        <p:tgtEl>
                                          <p:spTgt spid="2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1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9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 nodeType="clickPar">
                      <p:stCondLst>
                        <p:cond delay="0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1000" fill="hold"/>
                                        <p:tgtEl>
                                          <p:spTgt spid="2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1000" fill="hold"/>
                                        <p:tgtEl>
                                          <p:spTgt spid="2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2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29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 nodeType="clickPar">
                      <p:stCondLst>
                        <p:cond delay="0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1000" fill="hold"/>
                                        <p:tgtEl>
                                          <p:spTgt spid="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1000" fill="hold"/>
                                        <p:tgtEl>
                                          <p:spTgt spid="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5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9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 nodeType="clickPar">
                      <p:stCondLst>
                        <p:cond delay="0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1000" fill="hold"/>
                                        <p:tgtEl>
                                          <p:spTgt spid="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1000" fill="hold"/>
                                        <p:tgtEl>
                                          <p:spTgt spid="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6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29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 nodeType="clickPar">
                      <p:stCondLst>
                        <p:cond delay="0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1000" fill="hold"/>
                                        <p:tgtEl>
                                          <p:spTgt spid="2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1000" fill="hold"/>
                                        <p:tgtEl>
                                          <p:spTgt spid="2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 nodeType="clickPar">
                      <p:stCondLst>
                        <p:cond delay="indefinite"/>
                      </p:stCondLst>
                      <p:childTnLst>
                        <p:par>
                          <p:cTn id="2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59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29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 nodeType="clickPar">
                      <p:stCondLst>
                        <p:cond delay="0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1000" fill="hold"/>
                                        <p:tgtEl>
                                          <p:spTgt spid="2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1000" fill="hold"/>
                                        <p:tgtEl>
                                          <p:spTgt spid="2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 nodeType="clickPar">
                      <p:stCondLst>
                        <p:cond delay="indefinite"/>
                      </p:stCondLst>
                      <p:childTnLst>
                        <p:par>
                          <p:cTn id="2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0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2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 nodeType="clickPar">
                      <p:stCondLst>
                        <p:cond delay="0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1000" fill="hold"/>
                                        <p:tgtEl>
                                          <p:spTgt spid="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1000" fill="hold"/>
                                        <p:tgtEl>
                                          <p:spTgt spid="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3"/>
                  </p:tgtEl>
                </p:cond>
              </p:nextCondLst>
            </p:seq>
            <p:seq concurrent="1" nextAc="seek">
              <p:cTn id="255" restart="whenNotActive" fill="hold" evtFilter="cancelBubble" nodeType="interactiveSeq">
                <p:stCondLst>
                  <p:cond evt="onClick" delay="0">
                    <p:tgtEl>
                      <p:spTgt spid="2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6" fill="hold" nodeType="clickPar">
                      <p:stCondLst>
                        <p:cond delay="0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1000" fill="hold"/>
                                        <p:tgtEl>
                                          <p:spTgt spid="2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1000" fill="hold"/>
                                        <p:tgtEl>
                                          <p:spTgt spid="2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 nodeType="clickPar">
                      <p:stCondLst>
                        <p:cond delay="indefinite"/>
                      </p:stCondLst>
                      <p:childTnLst>
                        <p:par>
                          <p:cTn id="2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2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 nodeType="clickPar">
                      <p:stCondLst>
                        <p:cond delay="0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1000" fill="hold"/>
                                        <p:tgtEl>
                                          <p:spTgt spid="2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1000" fill="hold"/>
                                        <p:tgtEl>
                                          <p:spTgt spid="2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7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29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 nodeType="clickPar">
                      <p:stCondLst>
                        <p:cond delay="0"/>
                      </p:stCondLst>
                      <p:childTnLst>
                        <p:par>
                          <p:cTn id="2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2" dur="1000" fill="hold"/>
                                        <p:tgtEl>
                                          <p:spTgt spid="2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1000" fill="hold"/>
                                        <p:tgtEl>
                                          <p:spTgt spid="2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 nodeType="clickPar">
                      <p:stCondLst>
                        <p:cond delay="indefinite"/>
                      </p:stCondLst>
                      <p:childTnLst>
                        <p:par>
                          <p:cTn id="2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68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29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 nodeType="clickPar">
                      <p:stCondLst>
                        <p:cond delay="0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1000" fill="hold"/>
                                        <p:tgtEl>
                                          <p:spTgt spid="2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1000" fill="hold"/>
                                        <p:tgtEl>
                                          <p:spTgt spid="2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1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29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 nodeType="clickPar">
                      <p:stCondLst>
                        <p:cond delay="0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1000" fill="hold"/>
                                        <p:tgtEl>
                                          <p:spTgt spid="2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1000" fill="hold"/>
                                        <p:tgtEl>
                                          <p:spTgt spid="2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 nodeType="clickPar">
                      <p:stCondLst>
                        <p:cond delay="indefinite"/>
                      </p:stCondLst>
                      <p:childTnLst>
                        <p:par>
                          <p:cTn id="3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 nodeType="clickPar">
                      <p:stCondLst>
                        <p:cond delay="0"/>
                      </p:stCondLst>
                      <p:childTnLst>
                        <p:par>
                          <p:cTn id="3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1000" fill="hold"/>
                                        <p:tgtEl>
                                          <p:spTgt spid="2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1000" fill="hold"/>
                                        <p:tgtEl>
                                          <p:spTgt spid="2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 nodeType="clickPar">
                      <p:stCondLst>
                        <p:cond delay="indefinite"/>
                      </p:stCondLst>
                      <p:childTnLst>
                        <p:par>
                          <p:cTn id="3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5"/>
                  </p:tgtEl>
                </p:cond>
              </p:nextCondLst>
            </p:seq>
            <p:seq concurrent="1" nextAc="seek">
              <p:cTn id="321" restart="whenNotActive" fill="hold" evtFilter="cancelBubble" nodeType="interactiveSeq">
                <p:stCondLst>
                  <p:cond evt="onClick" delay="0">
                    <p:tgtEl>
                      <p:spTgt spid="29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2" fill="hold" nodeType="clickPar">
                      <p:stCondLst>
                        <p:cond delay="0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1000" fill="hold"/>
                                        <p:tgtEl>
                                          <p:spTgt spid="2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2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 nodeType="clickPar">
                      <p:stCondLst>
                        <p:cond delay="indefinite"/>
                      </p:stCondLst>
                      <p:childTnLst>
                        <p:par>
                          <p:cTn id="3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6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29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 nodeType="clickPar">
                      <p:stCondLst>
                        <p:cond delay="0"/>
                      </p:stCondLst>
                      <p:childTnLst>
                        <p:par>
                          <p:cTn id="3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1000" fill="hold"/>
                                        <p:tgtEl>
                                          <p:spTgt spid="2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1000" fill="hold"/>
                                        <p:tgtEl>
                                          <p:spTgt spid="2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 nodeType="clickPar">
                      <p:stCondLst>
                        <p:cond delay="indefinite"/>
                      </p:stCondLst>
                      <p:childTnLst>
                        <p:par>
                          <p:cTn id="3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79"/>
                  </p:tgtEl>
                </p:cond>
              </p:nextCondLst>
            </p:seq>
            <p:seq concurrent="1" nextAc="seek">
              <p:cTn id="343" restart="whenNotActive" fill="hold" evtFilter="cancelBubble" nodeType="interactiveSeq">
                <p:stCondLst>
                  <p:cond evt="onClick" delay="0">
                    <p:tgtEl>
                      <p:spTgt spid="29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" fill="hold" nodeType="clickPar">
                      <p:stCondLst>
                        <p:cond delay="0"/>
                      </p:stCondLst>
                      <p:childTnLst>
                        <p:par>
                          <p:cTn id="3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1000" fill="hold"/>
                                        <p:tgtEl>
                                          <p:spTgt spid="2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1000" fill="hold"/>
                                        <p:tgtEl>
                                          <p:spTgt spid="2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 nodeType="clickPar">
                      <p:stCondLst>
                        <p:cond delay="indefinite"/>
                      </p:stCondLst>
                      <p:childTnLst>
                        <p:par>
                          <p:cTn id="3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0"/>
                  </p:tgtEl>
                </p:cond>
              </p:nextCondLst>
            </p:seq>
            <p:seq concurrent="1" nextAc="seek">
              <p:cTn id="354" restart="whenNotActive" fill="hold" evtFilter="cancelBubble" nodeType="interactiveSeq">
                <p:stCondLst>
                  <p:cond evt="onClick" delay="0">
                    <p:tgtEl>
                      <p:spTgt spid="29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5" fill="hold" nodeType="clickPar">
                      <p:stCondLst>
                        <p:cond delay="0"/>
                      </p:stCondLst>
                      <p:childTnLst>
                        <p:par>
                          <p:cTn id="3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1000" fill="hold"/>
                                        <p:tgtEl>
                                          <p:spTgt spid="2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1000" fill="hold"/>
                                        <p:tgtEl>
                                          <p:spTgt spid="2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 nodeType="clickPar">
                      <p:stCondLst>
                        <p:cond delay="indefinite"/>
                      </p:stCondLst>
                      <p:childTnLst>
                        <p:par>
                          <p:cTn id="3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3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29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 nodeType="clickPar">
                      <p:stCondLst>
                        <p:cond delay="0"/>
                      </p:stCondLst>
                      <p:childTnLst>
                        <p:par>
                          <p:cTn id="3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1000" fill="hold"/>
                                        <p:tgtEl>
                                          <p:spTgt spid="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1000" fill="hold"/>
                                        <p:tgtEl>
                                          <p:spTgt spid="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4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29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 nodeType="clickPar">
                      <p:stCondLst>
                        <p:cond delay="0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1000" fill="hold"/>
                                        <p:tgtEl>
                                          <p:spTgt spid="2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1000" fill="hold"/>
                                        <p:tgtEl>
                                          <p:spTgt spid="2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7"/>
                  </p:tgtEl>
                </p:cond>
              </p:nextCondLst>
            </p:seq>
            <p:seq concurrent="1" nextAc="seek">
              <p:cTn id="387" restart="whenNotActive" fill="hold" evtFilter="cancelBubble" nodeType="interactiveSeq">
                <p:stCondLst>
                  <p:cond evt="onClick" delay="0">
                    <p:tgtEl>
                      <p:spTgt spid="29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8" fill="hold" nodeType="clickPar">
                      <p:stCondLst>
                        <p:cond delay="0"/>
                      </p:stCondLst>
                      <p:childTnLst>
                        <p:par>
                          <p:cTn id="3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1000" fill="hold"/>
                                        <p:tgtEl>
                                          <p:spTgt spid="29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1000" fill="hold"/>
                                        <p:tgtEl>
                                          <p:spTgt spid="29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 nodeType="clickPar">
                      <p:stCondLst>
                        <p:cond delay="indefinite"/>
                      </p:stCondLst>
                      <p:childTnLst>
                        <p:par>
                          <p:cTn id="3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88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29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 nodeType="clickPar">
                      <p:stCondLst>
                        <p:cond delay="0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1000" fill="hold"/>
                                        <p:tgtEl>
                                          <p:spTgt spid="2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1000" fill="hold"/>
                                        <p:tgtEl>
                                          <p:spTgt spid="2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 nodeType="clickPar">
                      <p:stCondLst>
                        <p:cond delay="indefinite"/>
                      </p:stCondLst>
                      <p:childTnLst>
                        <p:par>
                          <p:cTn id="4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1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9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 nodeType="clickPar">
                      <p:stCondLst>
                        <p:cond delay="0"/>
                      </p:stCondLst>
                      <p:childTnLst>
                        <p:par>
                          <p:cTn id="4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1000" fill="hold"/>
                                        <p:tgtEl>
                                          <p:spTgt spid="2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1000" fill="hold"/>
                                        <p:tgtEl>
                                          <p:spTgt spid="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2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29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 nodeType="clickPar">
                      <p:stCondLst>
                        <p:cond delay="0"/>
                      </p:stCondLst>
                      <p:childTnLst>
                        <p:par>
                          <p:cTn id="4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1000" fill="hold"/>
                                        <p:tgtEl>
                                          <p:spTgt spid="2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1000" fill="hold"/>
                                        <p:tgtEl>
                                          <p:spTgt spid="2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 nodeType="clickPar">
                      <p:stCondLst>
                        <p:cond delay="indefinite"/>
                      </p:stCondLst>
                      <p:childTnLst>
                        <p:par>
                          <p:cTn id="4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5"/>
                  </p:tgtEl>
                </p:cond>
              </p:nextCondLst>
            </p:seq>
            <p:seq concurrent="1" nextAc="seek">
              <p:cTn id="431" restart="whenNotActive" fill="hold" evtFilter="cancelBubble" nodeType="interactiveSeq">
                <p:stCondLst>
                  <p:cond evt="onClick" delay="0">
                    <p:tgtEl>
                      <p:spTgt spid="29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2" fill="hold" nodeType="clickPar">
                      <p:stCondLst>
                        <p:cond delay="0"/>
                      </p:stCondLst>
                      <p:childTnLst>
                        <p:par>
                          <p:cTn id="4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6" dur="1000" fill="hold"/>
                                        <p:tgtEl>
                                          <p:spTgt spid="2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1000" fill="hold"/>
                                        <p:tgtEl>
                                          <p:spTgt spid="2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 nodeType="clickPar">
                      <p:stCondLst>
                        <p:cond delay="indefinite"/>
                      </p:stCondLst>
                      <p:childTnLst>
                        <p:par>
                          <p:cTn id="4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6"/>
                  </p:tgtEl>
                </p:cond>
              </p:nextCondLst>
            </p:seq>
            <p:seq concurrent="1" nextAc="seek">
              <p:cTn id="442" restart="whenNotActive" fill="hold" evtFilter="cancelBubble" nodeType="interactiveSeq">
                <p:stCondLst>
                  <p:cond evt="onClick" delay="0">
                    <p:tgtEl>
                      <p:spTgt spid="29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3" fill="hold" nodeType="clickPar">
                      <p:stCondLst>
                        <p:cond delay="0"/>
                      </p:stCondLst>
                      <p:childTnLst>
                        <p:par>
                          <p:cTn id="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1000" fill="hold"/>
                                        <p:tgtEl>
                                          <p:spTgt spid="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1000" fill="hold"/>
                                        <p:tgtEl>
                                          <p:spTgt spid="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 nodeType="clickPar">
                      <p:stCondLst>
                        <p:cond delay="indefinite"/>
                      </p:stCondLst>
                      <p:childTnLst>
                        <p:par>
                          <p:cTn id="4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99"/>
                  </p:tgtEl>
                </p:cond>
              </p:nextCondLst>
            </p:seq>
            <p:seq concurrent="1" nextAc="seek">
              <p:cTn id="453" restart="whenNotActive" fill="hold" evtFilter="cancelBubble" nodeType="interactiveSeq">
                <p:stCondLst>
                  <p:cond evt="onClick" delay="0">
                    <p:tgtEl>
                      <p:spTgt spid="30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4" fill="hold" nodeType="clickPar">
                      <p:stCondLst>
                        <p:cond delay="0"/>
                      </p:stCondLst>
                      <p:childTnLst>
                        <p:par>
                          <p:cTn id="4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1000" fill="hold"/>
                                        <p:tgtEl>
                                          <p:spTgt spid="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1000" fill="hold"/>
                                        <p:tgtEl>
                                          <p:spTgt spid="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 nodeType="clickPar">
                      <p:stCondLst>
                        <p:cond delay="indefinite"/>
                      </p:stCondLst>
                      <p:childTnLst>
                        <p:par>
                          <p:cTn id="4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0"/>
                  </p:tgtEl>
                </p:cond>
              </p:nextCondLst>
            </p:seq>
            <p:seq concurrent="1" nextAc="seek">
              <p:cTn id="464" restart="whenNotActive" fill="hold" evtFilter="cancelBubble" nodeType="interactiveSeq">
                <p:stCondLst>
                  <p:cond evt="onClick" delay="0">
                    <p:tgtEl>
                      <p:spTgt spid="30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5" fill="hold" nodeType="clickPar">
                      <p:stCondLst>
                        <p:cond delay="0"/>
                      </p:stCondLst>
                      <p:childTnLst>
                        <p:par>
                          <p:cTn id="4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1000" fill="hold"/>
                                        <p:tgtEl>
                                          <p:spTgt spid="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1000" fill="hold"/>
                                        <p:tgtEl>
                                          <p:spTgt spid="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 nodeType="clickPar">
                      <p:stCondLst>
                        <p:cond delay="indefinite"/>
                      </p:stCondLst>
                      <p:childTnLst>
                        <p:par>
                          <p:cTn id="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3"/>
                  </p:tgtEl>
                </p:cond>
              </p:nextCondLst>
            </p:seq>
            <p:seq concurrent="1" nextAc="seek">
              <p:cTn id="475" restart="whenNotActive" fill="hold" evtFilter="cancelBubble" nodeType="interactiveSeq">
                <p:stCondLst>
                  <p:cond evt="onClick" delay="0">
                    <p:tgtEl>
                      <p:spTgt spid="30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6" fill="hold" nodeType="clickPar">
                      <p:stCondLst>
                        <p:cond delay="0"/>
                      </p:stCondLst>
                      <p:childTnLst>
                        <p:par>
                          <p:cTn id="4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0" dur="1000" fill="hold"/>
                                        <p:tgtEl>
                                          <p:spTgt spid="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1" dur="1000" fill="hold"/>
                                        <p:tgtEl>
                                          <p:spTgt spid="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 nodeType="clickPar">
                      <p:stCondLst>
                        <p:cond delay="indefinite"/>
                      </p:stCondLst>
                      <p:childTnLst>
                        <p:par>
                          <p:cTn id="4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4"/>
                  </p:tgtEl>
                </p:cond>
              </p:nextCondLst>
            </p:seq>
            <p:seq concurrent="1" nextAc="seek">
              <p:cTn id="486" restart="whenNotActive" fill="hold" evtFilter="cancelBubble" nodeType="interactiveSeq">
                <p:stCondLst>
                  <p:cond evt="onClick" delay="0">
                    <p:tgtEl>
                      <p:spTgt spid="30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7" fill="hold" nodeType="clickPar">
                      <p:stCondLst>
                        <p:cond delay="0"/>
                      </p:stCondLst>
                      <p:childTnLst>
                        <p:par>
                          <p:cTn id="4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1" dur="1000" fill="hold"/>
                                        <p:tgtEl>
                                          <p:spTgt spid="3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1000" fill="hold"/>
                                        <p:tgtEl>
                                          <p:spTgt spid="3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 nodeType="clickPar">
                      <p:stCondLst>
                        <p:cond delay="indefinite"/>
                      </p:stCondLst>
                      <p:childTnLst>
                        <p:par>
                          <p:cTn id="4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7"/>
                  </p:tgtEl>
                </p:cond>
              </p:nextCondLst>
            </p:seq>
            <p:seq concurrent="1" nextAc="seek">
              <p:cTn id="497" restart="whenNotActive" fill="hold" evtFilter="cancelBubble" nodeType="interactiveSeq">
                <p:stCondLst>
                  <p:cond evt="onClick" delay="0">
                    <p:tgtEl>
                      <p:spTgt spid="30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8" fill="hold" nodeType="clickPar">
                      <p:stCondLst>
                        <p:cond delay="0"/>
                      </p:stCondLst>
                      <p:childTnLst>
                        <p:par>
                          <p:cTn id="4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2" dur="1000" fill="hold"/>
                                        <p:tgtEl>
                                          <p:spTgt spid="3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3" dur="1000" fill="hold"/>
                                        <p:tgtEl>
                                          <p:spTgt spid="3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4" fill="hold" nodeType="clickPar">
                      <p:stCondLst>
                        <p:cond delay="indefinite"/>
                      </p:stCondLst>
                      <p:childTnLst>
                        <p:par>
                          <p:cTn id="5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08"/>
                  </p:tgtEl>
                </p:cond>
              </p:nextCondLst>
            </p:seq>
            <p:seq concurrent="1" nextAc="seek">
              <p:cTn id="508" restart="whenNotActive" fill="hold" evtFilter="cancelBubble" nodeType="interactiveSeq">
                <p:stCondLst>
                  <p:cond evt="onClick" delay="0">
                    <p:tgtEl>
                      <p:spTgt spid="30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9" fill="hold" nodeType="clickPar">
                      <p:stCondLst>
                        <p:cond delay="0"/>
                      </p:stCondLst>
                      <p:childTnLst>
                        <p:par>
                          <p:cTn id="5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1000" fill="hold"/>
                                        <p:tgtEl>
                                          <p:spTgt spid="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1000" fill="hold"/>
                                        <p:tgtEl>
                                          <p:spTgt spid="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 nodeType="clickPar">
                      <p:stCondLst>
                        <p:cond delay="indefinite"/>
                      </p:stCondLst>
                      <p:childTnLst>
                        <p:par>
                          <p:cTn id="5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1"/>
                  </p:tgtEl>
                </p:cond>
              </p:nextCondLst>
            </p:seq>
            <p:seq concurrent="1" nextAc="seek">
              <p:cTn id="519" restart="whenNotActive" fill="hold" evtFilter="cancelBubble" nodeType="interactiveSeq">
                <p:stCondLst>
                  <p:cond evt="onClick" delay="0">
                    <p:tgtEl>
                      <p:spTgt spid="30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0" fill="hold" nodeType="clickPar">
                      <p:stCondLst>
                        <p:cond delay="0"/>
                      </p:stCondLst>
                      <p:childTnLst>
                        <p:par>
                          <p:cTn id="5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4" dur="1000" fill="hold"/>
                                        <p:tgtEl>
                                          <p:spTgt spid="3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1000" fill="hold"/>
                                        <p:tgtEl>
                                          <p:spTgt spid="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 nodeType="clickPar">
                      <p:stCondLst>
                        <p:cond delay="indefinite"/>
                      </p:stCondLst>
                      <p:childTnLst>
                        <p:par>
                          <p:cTn id="5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2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30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 nodeType="clickPar">
                      <p:stCondLst>
                        <p:cond delay="0"/>
                      </p:stCondLst>
                      <p:childTnLst>
                        <p:par>
                          <p:cTn id="5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1000" fill="hold"/>
                                        <p:tgtEl>
                                          <p:spTgt spid="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1000" fill="hold"/>
                                        <p:tgtEl>
                                          <p:spTgt spid="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 nodeType="clickPar">
                      <p:stCondLst>
                        <p:cond delay="indefinite"/>
                      </p:stCondLst>
                      <p:childTnLst>
                        <p:par>
                          <p:cTn id="5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5"/>
                  </p:tgtEl>
                </p:cond>
              </p:nextCondLst>
            </p:seq>
            <p:seq concurrent="1" nextAc="seek">
              <p:cTn id="541" restart="whenNotActive" fill="hold" evtFilter="cancelBubble" nodeType="interactiveSeq">
                <p:stCondLst>
                  <p:cond evt="onClick" delay="0">
                    <p:tgtEl>
                      <p:spTgt spid="30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2" fill="hold" nodeType="clickPar">
                      <p:stCondLst>
                        <p:cond delay="0"/>
                      </p:stCondLst>
                      <p:childTnLst>
                        <p:par>
                          <p:cTn id="5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6" dur="1000" fill="hold"/>
                                        <p:tgtEl>
                                          <p:spTgt spid="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1000" fill="hold"/>
                                        <p:tgtEl>
                                          <p:spTgt spid="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 nodeType="clickPar">
                      <p:stCondLst>
                        <p:cond delay="indefinite"/>
                      </p:stCondLst>
                      <p:childTnLst>
                        <p:par>
                          <p:cTn id="5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6"/>
                  </p:tgtEl>
                </p:cond>
              </p:nextCondLst>
            </p:seq>
            <p:seq concurrent="1" nextAc="seek">
              <p:cTn id="552" restart="whenNotActive" fill="hold" evtFilter="cancelBubble" nodeType="interactiveSeq">
                <p:stCondLst>
                  <p:cond evt="onClick" delay="0">
                    <p:tgtEl>
                      <p:spTgt spid="30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3" fill="hold" nodeType="clickPar">
                      <p:stCondLst>
                        <p:cond delay="0"/>
                      </p:stCondLst>
                      <p:childTnLst>
                        <p:par>
                          <p:cTn id="5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7" dur="1000" fill="hold"/>
                                        <p:tgtEl>
                                          <p:spTgt spid="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8" dur="1000" fill="hold"/>
                                        <p:tgtEl>
                                          <p:spTgt spid="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 nodeType="clickPar">
                      <p:stCondLst>
                        <p:cond delay="indefinite"/>
                      </p:stCondLst>
                      <p:childTnLst>
                        <p:par>
                          <p:cTn id="5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19"/>
                  </p:tgtEl>
                </p:cond>
              </p:nextCondLst>
            </p:seq>
            <p:seq concurrent="1" nextAc="seek">
              <p:cTn id="563" restart="whenNotActive" fill="hold" evtFilter="cancelBubble" nodeType="interactiveSeq">
                <p:stCondLst>
                  <p:cond evt="onClick" delay="0">
                    <p:tgtEl>
                      <p:spTgt spid="30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4" fill="hold" nodeType="clickPar">
                      <p:stCondLst>
                        <p:cond delay="0"/>
                      </p:stCondLst>
                      <p:childTnLst>
                        <p:par>
                          <p:cTn id="5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1000" fill="hold"/>
                                        <p:tgtEl>
                                          <p:spTgt spid="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1000" fill="hold"/>
                                        <p:tgtEl>
                                          <p:spTgt spid="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 nodeType="clickPar">
                      <p:stCondLst>
                        <p:cond delay="indefinite"/>
                      </p:stCondLst>
                      <p:childTnLst>
                        <p:par>
                          <p:cTn id="5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0"/>
                  </p:tgtEl>
                </p:cond>
              </p:nextCondLst>
            </p:seq>
            <p:seq concurrent="1" nextAc="seek">
              <p:cTn id="574" restart="whenNotActive" fill="hold" evtFilter="cancelBubble" nodeType="interactiveSeq">
                <p:stCondLst>
                  <p:cond evt="onClick" delay="0">
                    <p:tgtEl>
                      <p:spTgt spid="30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5" fill="hold" nodeType="clickPar">
                      <p:stCondLst>
                        <p:cond delay="0"/>
                      </p:stCondLst>
                      <p:childTnLst>
                        <p:par>
                          <p:cTn id="5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9" dur="1000" fill="hold"/>
                                        <p:tgtEl>
                                          <p:spTgt spid="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1000" fill="hold"/>
                                        <p:tgtEl>
                                          <p:spTgt spid="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 nodeType="clickPar">
                      <p:stCondLst>
                        <p:cond delay="indefinite"/>
                      </p:stCondLst>
                      <p:childTnLst>
                        <p:par>
                          <p:cTn id="5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3"/>
                  </p:tgtEl>
                </p:cond>
              </p:nextCondLst>
            </p:seq>
            <p:seq concurrent="1" nextAc="seek">
              <p:cTn id="585" restart="whenNotActive" fill="hold" evtFilter="cancelBubble" nodeType="interactiveSeq">
                <p:stCondLst>
                  <p:cond evt="onClick" delay="0">
                    <p:tgtEl>
                      <p:spTgt spid="30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6" fill="hold" nodeType="clickPar">
                      <p:stCondLst>
                        <p:cond delay="0"/>
                      </p:stCondLst>
                      <p:childTnLst>
                        <p:par>
                          <p:cTn id="5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0" dur="1000" fill="hold"/>
                                        <p:tgtEl>
                                          <p:spTgt spid="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1" dur="1000" fill="hold"/>
                                        <p:tgtEl>
                                          <p:spTgt spid="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 nodeType="clickPar">
                      <p:stCondLst>
                        <p:cond delay="indefinite"/>
                      </p:stCondLst>
                      <p:childTnLst>
                        <p:par>
                          <p:cTn id="5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4"/>
                  </p:tgtEl>
                </p:cond>
              </p:nextCondLst>
            </p:seq>
            <p:seq concurrent="1" nextAc="seek">
              <p:cTn id="596" restart="whenNotActive" fill="hold" evtFilter="cancelBubble" nodeType="interactiveSeq">
                <p:stCondLst>
                  <p:cond evt="onClick" delay="0">
                    <p:tgtEl>
                      <p:spTgt spid="3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7" fill="hold" nodeType="clickPar">
                      <p:stCondLst>
                        <p:cond delay="0"/>
                      </p:stCondLst>
                      <p:childTnLst>
                        <p:par>
                          <p:cTn id="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1000" fill="hold"/>
                                        <p:tgtEl>
                                          <p:spTgt spid="3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1000" fill="hold"/>
                                        <p:tgtEl>
                                          <p:spTgt spid="3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 nodeType="clickPar">
                      <p:stCondLst>
                        <p:cond delay="indefinite"/>
                      </p:stCondLst>
                      <p:childTnLst>
                        <p:par>
                          <p:cTn id="6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7"/>
                  </p:tgtEl>
                </p:cond>
              </p:nextCondLst>
            </p:seq>
            <p:seq concurrent="1" nextAc="seek">
              <p:cTn id="607" restart="whenNotActive" fill="hold" evtFilter="cancelBubble" nodeType="interactiveSeq">
                <p:stCondLst>
                  <p:cond evt="onClick" delay="0">
                    <p:tgtEl>
                      <p:spTgt spid="3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8" fill="hold" nodeType="clickPar">
                      <p:stCondLst>
                        <p:cond delay="0"/>
                      </p:stCondLst>
                      <p:childTnLst>
                        <p:par>
                          <p:cTn id="6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2" dur="1000" fill="hold"/>
                                        <p:tgtEl>
                                          <p:spTgt spid="3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3" dur="1000" fill="hold"/>
                                        <p:tgtEl>
                                          <p:spTgt spid="3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 nodeType="clickPar">
                      <p:stCondLst>
                        <p:cond delay="indefinite"/>
                      </p:stCondLst>
                      <p:childTnLst>
                        <p:par>
                          <p:cTn id="6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28"/>
                  </p:tgtEl>
                </p:cond>
              </p:nextCondLst>
            </p:seq>
            <p:seq concurrent="1" nextAc="seek">
              <p:cTn id="618" restart="whenNotActive" fill="hold" evtFilter="cancelBubble" nodeType="interactiveSeq">
                <p:stCondLst>
                  <p:cond evt="onClick" delay="0">
                    <p:tgtEl>
                      <p:spTgt spid="3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9" fill="hold" nodeType="clickPar">
                      <p:stCondLst>
                        <p:cond delay="0"/>
                      </p:stCondLst>
                      <p:childTnLst>
                        <p:par>
                          <p:cTn id="6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3" dur="1000" fill="hold"/>
                                        <p:tgtEl>
                                          <p:spTgt spid="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4" dur="1000" fill="hold"/>
                                        <p:tgtEl>
                                          <p:spTgt spid="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 nodeType="clickPar">
                      <p:stCondLst>
                        <p:cond delay="indefinite"/>
                      </p:stCondLst>
                      <p:childTnLst>
                        <p:par>
                          <p:cTn id="6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1"/>
                  </p:tgtEl>
                </p:cond>
              </p:nextCondLst>
            </p:seq>
            <p:seq concurrent="1" nextAc="seek">
              <p:cTn id="629" restart="whenNotActive" fill="hold" evtFilter="cancelBubble" nodeType="interactiveSeq">
                <p:stCondLst>
                  <p:cond evt="onClick" delay="0">
                    <p:tgtEl>
                      <p:spTgt spid="3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0" fill="hold" nodeType="clickPar">
                      <p:stCondLst>
                        <p:cond delay="0"/>
                      </p:stCondLst>
                      <p:childTnLst>
                        <p:par>
                          <p:cTn id="6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4" dur="1000" fill="hold"/>
                                        <p:tgtEl>
                                          <p:spTgt spid="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5" dur="1000" fill="hold"/>
                                        <p:tgtEl>
                                          <p:spTgt spid="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 nodeType="clickPar">
                      <p:stCondLst>
                        <p:cond delay="indefinite"/>
                      </p:stCondLst>
                      <p:childTnLst>
                        <p:par>
                          <p:cTn id="6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2"/>
                  </p:tgtEl>
                </p:cond>
              </p:nextCondLst>
            </p:seq>
            <p:seq concurrent="1" nextAc="seek">
              <p:cTn id="640" restart="whenNotActive" fill="hold" evtFilter="cancelBubble" nodeType="interactiveSeq">
                <p:stCondLst>
                  <p:cond evt="onClick" delay="0">
                    <p:tgtEl>
                      <p:spTgt spid="3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1" fill="hold" nodeType="clickPar">
                      <p:stCondLst>
                        <p:cond delay="0"/>
                      </p:stCondLst>
                      <p:childTnLst>
                        <p:par>
                          <p:cTn id="6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5" dur="1000" fill="hold"/>
                                        <p:tgtEl>
                                          <p:spTgt spid="3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6" dur="1000" fill="hold"/>
                                        <p:tgtEl>
                                          <p:spTgt spid="3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 nodeType="clickPar">
                      <p:stCondLst>
                        <p:cond delay="indefinite"/>
                      </p:stCondLst>
                      <p:childTnLst>
                        <p:par>
                          <p:cTn id="6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5"/>
                  </p:tgtEl>
                </p:cond>
              </p:nextCondLst>
            </p:seq>
            <p:seq concurrent="1" nextAc="seek">
              <p:cTn id="651" restart="whenNotActive" fill="hold" evtFilter="cancelBubble" nodeType="interactiveSeq">
                <p:stCondLst>
                  <p:cond evt="onClick" delay="0">
                    <p:tgtEl>
                      <p:spTgt spid="3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2" fill="hold" nodeType="clickPar">
                      <p:stCondLst>
                        <p:cond delay="0"/>
                      </p:stCondLst>
                      <p:childTnLst>
                        <p:par>
                          <p:cTn id="6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6" dur="1000" fill="hold"/>
                                        <p:tgtEl>
                                          <p:spTgt spid="3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7" dur="1000" fill="hold"/>
                                        <p:tgtEl>
                                          <p:spTgt spid="3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8" fill="hold" nodeType="clickPar">
                      <p:stCondLst>
                        <p:cond delay="indefinite"/>
                      </p:stCondLst>
                      <p:childTnLst>
                        <p:par>
                          <p:cTn id="6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6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30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 nodeType="clickPar">
                      <p:stCondLst>
                        <p:cond delay="0"/>
                      </p:stCondLst>
                      <p:childTnLst>
                        <p:par>
                          <p:cTn id="6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1000" fill="hold"/>
                                        <p:tgtEl>
                                          <p:spTgt spid="3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1000" fill="hold"/>
                                        <p:tgtEl>
                                          <p:spTgt spid="3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 nodeType="clickPar">
                      <p:stCondLst>
                        <p:cond delay="indefinite"/>
                      </p:stCondLst>
                      <p:childTnLst>
                        <p:par>
                          <p:cTn id="6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39"/>
                  </p:tgtEl>
                </p:cond>
              </p:nextCondLst>
            </p:seq>
            <p:seq concurrent="1" nextAc="seek">
              <p:cTn id="673" restart="whenNotActive" fill="hold" evtFilter="cancelBubble" nodeType="interactiveSeq">
                <p:stCondLst>
                  <p:cond evt="onClick" delay="0">
                    <p:tgtEl>
                      <p:spTgt spid="30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4" fill="hold" nodeType="clickPar">
                      <p:stCondLst>
                        <p:cond delay="0"/>
                      </p:stCondLst>
                      <p:childTnLst>
                        <p:par>
                          <p:cTn id="6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8" dur="1000" fill="hold"/>
                                        <p:tgtEl>
                                          <p:spTgt spid="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9" dur="1000" fill="hold"/>
                                        <p:tgtEl>
                                          <p:spTgt spid="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 nodeType="clickPar">
                      <p:stCondLst>
                        <p:cond delay="indefinite"/>
                      </p:stCondLst>
                      <p:childTnLst>
                        <p:par>
                          <p:cTn id="6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0"/>
                  </p:tgtEl>
                </p:cond>
              </p:nextCondLst>
            </p:seq>
            <p:seq concurrent="1" nextAc="seek">
              <p:cTn id="684" restart="whenNotActive" fill="hold" evtFilter="cancelBubble" nodeType="interactiveSeq">
                <p:stCondLst>
                  <p:cond evt="onClick" delay="0">
                    <p:tgtEl>
                      <p:spTgt spid="30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5" fill="hold" nodeType="clickPar">
                      <p:stCondLst>
                        <p:cond delay="0"/>
                      </p:stCondLst>
                      <p:childTnLst>
                        <p:par>
                          <p:cTn id="6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9" dur="1000" fill="hold"/>
                                        <p:tgtEl>
                                          <p:spTgt spid="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0" dur="1000" fill="hold"/>
                                        <p:tgtEl>
                                          <p:spTgt spid="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 nodeType="clickPar">
                      <p:stCondLst>
                        <p:cond delay="indefinite"/>
                      </p:stCondLst>
                      <p:childTnLst>
                        <p:par>
                          <p:cTn id="6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3"/>
                  </p:tgtEl>
                </p:cond>
              </p:nextCondLst>
            </p:seq>
            <p:seq concurrent="1" nextAc="seek">
              <p:cTn id="695" restart="whenNotActive" fill="hold" evtFilter="cancelBubble" nodeType="interactiveSeq">
                <p:stCondLst>
                  <p:cond evt="onClick" delay="0">
                    <p:tgtEl>
                      <p:spTgt spid="3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" fill="hold" nodeType="clickPar">
                      <p:stCondLst>
                        <p:cond delay="0"/>
                      </p:stCondLst>
                      <p:childTnLst>
                        <p:par>
                          <p:cTn id="6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0" dur="1000" fill="hold"/>
                                        <p:tgtEl>
                                          <p:spTgt spid="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1" dur="1000" fill="hold"/>
                                        <p:tgtEl>
                                          <p:spTgt spid="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2" fill="hold" nodeType="clickPar">
                      <p:stCondLst>
                        <p:cond delay="indefinite"/>
                      </p:stCondLst>
                      <p:childTnLst>
                        <p:par>
                          <p:cTn id="7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4"/>
                  </p:tgtEl>
                </p:cond>
              </p:nextCondLst>
            </p:seq>
            <p:seq concurrent="1" nextAc="seek">
              <p:cTn id="706" restart="whenNotActive" fill="hold" evtFilter="cancelBubble" nodeType="interactiveSeq">
                <p:stCondLst>
                  <p:cond evt="onClick" delay="0">
                    <p:tgtEl>
                      <p:spTgt spid="30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7" fill="hold" nodeType="clickPar">
                      <p:stCondLst>
                        <p:cond delay="0"/>
                      </p:stCondLst>
                      <p:childTnLst>
                        <p:par>
                          <p:cTn id="7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1" dur="1000" fill="hold"/>
                                        <p:tgtEl>
                                          <p:spTgt spid="3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2" dur="1000" fill="hold"/>
                                        <p:tgtEl>
                                          <p:spTgt spid="3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3" fill="hold" nodeType="clickPar">
                      <p:stCondLst>
                        <p:cond delay="indefinite"/>
                      </p:stCondLst>
                      <p:childTnLst>
                        <p:par>
                          <p:cTn id="7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7"/>
                  </p:tgtEl>
                </p:cond>
              </p:nextCondLst>
            </p:seq>
            <p:seq concurrent="1" nextAc="seek">
              <p:cTn id="717" restart="whenNotActive" fill="hold" evtFilter="cancelBubble" nodeType="interactiveSeq">
                <p:stCondLst>
                  <p:cond evt="onClick" delay="0">
                    <p:tgtEl>
                      <p:spTgt spid="30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8" fill="hold" nodeType="clickPar">
                      <p:stCondLst>
                        <p:cond delay="0"/>
                      </p:stCondLst>
                      <p:childTnLst>
                        <p:par>
                          <p:cTn id="7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2" dur="1000" fill="hold"/>
                                        <p:tgtEl>
                                          <p:spTgt spid="3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3" dur="1000" fill="hold"/>
                                        <p:tgtEl>
                                          <p:spTgt spid="3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4" fill="hold" nodeType="clickPar">
                      <p:stCondLst>
                        <p:cond delay="indefinite"/>
                      </p:stCondLst>
                      <p:childTnLst>
                        <p:par>
                          <p:cTn id="7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48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3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 nodeType="clickPar">
                      <p:stCondLst>
                        <p:cond delay="0"/>
                      </p:stCondLst>
                      <p:childTnLst>
                        <p:par>
                          <p:cTn id="7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3" dur="1000" fill="hold"/>
                                        <p:tgtEl>
                                          <p:spTgt spid="3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1000" fill="hold"/>
                                        <p:tgtEl>
                                          <p:spTgt spid="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 nodeType="clickPar">
                      <p:stCondLst>
                        <p:cond delay="indefinite"/>
                      </p:stCondLst>
                      <p:childTnLst>
                        <p:par>
                          <p:cTn id="7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1"/>
                  </p:tgtEl>
                </p:cond>
              </p:nextCondLst>
            </p:seq>
            <p:seq concurrent="1" nextAc="seek">
              <p:cTn id="739" restart="whenNotActive" fill="hold" evtFilter="cancelBubble" nodeType="interactiveSeq">
                <p:stCondLst>
                  <p:cond evt="onClick" delay="0">
                    <p:tgtEl>
                      <p:spTgt spid="3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0" fill="hold" nodeType="clickPar">
                      <p:stCondLst>
                        <p:cond delay="0"/>
                      </p:stCondLst>
                      <p:childTnLst>
                        <p:par>
                          <p:cTn id="7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4" dur="1000" fill="hold"/>
                                        <p:tgtEl>
                                          <p:spTgt spid="3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5" dur="1000" fill="hold"/>
                                        <p:tgtEl>
                                          <p:spTgt spid="3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 nodeType="clickPar">
                      <p:stCondLst>
                        <p:cond delay="indefinite"/>
                      </p:stCondLst>
                      <p:childTnLst>
                        <p:par>
                          <p:cTn id="7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2"/>
                  </p:tgtEl>
                </p:cond>
              </p:nextCondLst>
            </p:seq>
            <p:seq concurrent="1" nextAc="seek">
              <p:cTn id="750" restart="whenNotActive" fill="hold" evtFilter="cancelBubble" nodeType="interactiveSeq">
                <p:stCondLst>
                  <p:cond evt="onClick" delay="0">
                    <p:tgtEl>
                      <p:spTgt spid="3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1" fill="hold" nodeType="clickPar">
                      <p:stCondLst>
                        <p:cond delay="0"/>
                      </p:stCondLst>
                      <p:childTnLst>
                        <p:par>
                          <p:cTn id="7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5" dur="1000" fill="hold"/>
                                        <p:tgtEl>
                                          <p:spTgt spid="3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6" dur="1000" fill="hold"/>
                                        <p:tgtEl>
                                          <p:spTgt spid="3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 nodeType="clickPar">
                      <p:stCondLst>
                        <p:cond delay="indefinite"/>
                      </p:stCondLst>
                      <p:childTnLst>
                        <p:par>
                          <p:cTn id="7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5"/>
                  </p:tgtEl>
                </p:cond>
              </p:nextCondLst>
            </p:seq>
            <p:seq concurrent="1" nextAc="seek">
              <p:cTn id="761" restart="whenNotActive" fill="hold" evtFilter="cancelBubble" nodeType="interactiveSeq">
                <p:stCondLst>
                  <p:cond evt="onClick" delay="0">
                    <p:tgtEl>
                      <p:spTgt spid="3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2" fill="hold" nodeType="clickPar">
                      <p:stCondLst>
                        <p:cond delay="0"/>
                      </p:stCondLst>
                      <p:childTnLst>
                        <p:par>
                          <p:cTn id="7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6" dur="1000" fill="hold"/>
                                        <p:tgtEl>
                                          <p:spTgt spid="3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7" dur="1000" fill="hold"/>
                                        <p:tgtEl>
                                          <p:spTgt spid="3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8" fill="hold" nodeType="clickPar">
                      <p:stCondLst>
                        <p:cond delay="indefinite"/>
                      </p:stCondLst>
                      <p:childTnLst>
                        <p:par>
                          <p:cTn id="7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6"/>
                  </p:tgtEl>
                </p:cond>
              </p:nextCondLst>
            </p:seq>
            <p:seq concurrent="1" nextAc="seek">
              <p:cTn id="772" restart="whenNotActive" fill="hold" evtFilter="cancelBubble" nodeType="interactiveSeq">
                <p:stCondLst>
                  <p:cond evt="onClick" delay="0">
                    <p:tgtEl>
                      <p:spTgt spid="3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3" fill="hold" nodeType="clickPar">
                      <p:stCondLst>
                        <p:cond delay="0"/>
                      </p:stCondLst>
                      <p:childTnLst>
                        <p:par>
                          <p:cTn id="7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7" dur="1000" fill="hold"/>
                                        <p:tgtEl>
                                          <p:spTgt spid="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8" dur="1000" fill="hold"/>
                                        <p:tgtEl>
                                          <p:spTgt spid="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9" fill="hold" nodeType="clickPar">
                      <p:stCondLst>
                        <p:cond delay="indefinite"/>
                      </p:stCondLst>
                      <p:childTnLst>
                        <p:par>
                          <p:cTn id="7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59"/>
                  </p:tgtEl>
                </p:cond>
              </p:nextCondLst>
            </p:seq>
            <p:seq concurrent="1" nextAc="seek">
              <p:cTn id="783" restart="whenNotActive" fill="hold" evtFilter="cancelBubble" nodeType="interactiveSeq">
                <p:stCondLst>
                  <p:cond evt="onClick" delay="0">
                    <p:tgtEl>
                      <p:spTgt spid="3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4" fill="hold" nodeType="clickPar">
                      <p:stCondLst>
                        <p:cond delay="0"/>
                      </p:stCondLst>
                      <p:childTnLst>
                        <p:par>
                          <p:cTn id="7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8" dur="1000" fill="hold"/>
                                        <p:tgtEl>
                                          <p:spTgt spid="3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9" dur="1000" fill="hold"/>
                                        <p:tgtEl>
                                          <p:spTgt spid="3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0" fill="hold" nodeType="clickPar">
                      <p:stCondLst>
                        <p:cond delay="indefinite"/>
                      </p:stCondLst>
                      <p:childTnLst>
                        <p:par>
                          <p:cTn id="7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0"/>
                  </p:tgtEl>
                </p:cond>
              </p:nextCondLst>
            </p:seq>
            <p:seq concurrent="1" nextAc="seek">
              <p:cTn id="794" restart="whenNotActive" fill="hold" evtFilter="cancelBubble" nodeType="interactiveSeq">
                <p:stCondLst>
                  <p:cond evt="onClick" delay="0">
                    <p:tgtEl>
                      <p:spTgt spid="3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5" fill="hold" nodeType="clickPar">
                      <p:stCondLst>
                        <p:cond delay="0"/>
                      </p:stCondLst>
                      <p:childTnLst>
                        <p:par>
                          <p:cTn id="7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9" dur="1000" fill="hold"/>
                                        <p:tgtEl>
                                          <p:spTgt spid="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0" dur="1000" fill="hold"/>
                                        <p:tgtEl>
                                          <p:spTgt spid="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1" fill="hold" nodeType="clickPar">
                      <p:stCondLst>
                        <p:cond delay="indefinite"/>
                      </p:stCondLst>
                      <p:childTnLst>
                        <p:par>
                          <p:cTn id="8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3"/>
                  </p:tgtEl>
                </p:cond>
              </p:nextCondLst>
            </p:seq>
            <p:seq concurrent="1" nextAc="seek">
              <p:cTn id="805" restart="whenNotActive" fill="hold" evtFilter="cancelBubble" nodeType="interactiveSeq">
                <p:stCondLst>
                  <p:cond evt="onClick" delay="0">
                    <p:tgtEl>
                      <p:spTgt spid="3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6" fill="hold" nodeType="clickPar">
                      <p:stCondLst>
                        <p:cond delay="0"/>
                      </p:stCondLst>
                      <p:childTnLst>
                        <p:par>
                          <p:cTn id="8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0" dur="1000" fill="hold"/>
                                        <p:tgtEl>
                                          <p:spTgt spid="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1" dur="1000" fill="hold"/>
                                        <p:tgtEl>
                                          <p:spTgt spid="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 nodeType="clickPar">
                      <p:stCondLst>
                        <p:cond delay="indefinite"/>
                      </p:stCondLst>
                      <p:childTnLst>
                        <p:par>
                          <p:cTn id="8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4"/>
                  </p:tgtEl>
                </p:cond>
              </p:nextCondLst>
            </p:seq>
            <p:seq concurrent="1" nextAc="seek">
              <p:cTn id="816" restart="whenNotActive" fill="hold" evtFilter="cancelBubble" nodeType="interactiveSeq">
                <p:stCondLst>
                  <p:cond evt="onClick" delay="0">
                    <p:tgtEl>
                      <p:spTgt spid="3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7" fill="hold" nodeType="clickPar">
                      <p:stCondLst>
                        <p:cond delay="0"/>
                      </p:stCondLst>
                      <p:childTnLst>
                        <p:par>
                          <p:cTn id="8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1" dur="1000" fill="hold"/>
                                        <p:tgtEl>
                                          <p:spTgt spid="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2" dur="1000" fill="hold"/>
                                        <p:tgtEl>
                                          <p:spTgt spid="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3" fill="hold" nodeType="clickPar">
                      <p:stCondLst>
                        <p:cond delay="indefinite"/>
                      </p:stCondLst>
                      <p:childTnLst>
                        <p:par>
                          <p:cTn id="8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7"/>
                  </p:tgtEl>
                </p:cond>
              </p:nextCondLst>
            </p:seq>
            <p:seq concurrent="1" nextAc="seek">
              <p:cTn id="827" restart="whenNotActive" fill="hold" evtFilter="cancelBubble" nodeType="interactiveSeq">
                <p:stCondLst>
                  <p:cond evt="onClick" delay="0">
                    <p:tgtEl>
                      <p:spTgt spid="30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8" fill="hold" nodeType="clickPar">
                      <p:stCondLst>
                        <p:cond delay="0"/>
                      </p:stCondLst>
                      <p:childTnLst>
                        <p:par>
                          <p:cTn id="8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2" dur="1000" fill="hold"/>
                                        <p:tgtEl>
                                          <p:spTgt spid="3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3" dur="1000" fill="hold"/>
                                        <p:tgtEl>
                                          <p:spTgt spid="3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4" fill="hold" nodeType="clickPar">
                      <p:stCondLst>
                        <p:cond delay="indefinite"/>
                      </p:stCondLst>
                      <p:childTnLst>
                        <p:par>
                          <p:cTn id="8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68"/>
                  </p:tgtEl>
                </p:cond>
              </p:nextCondLst>
            </p:seq>
            <p:seq concurrent="1" nextAc="seek">
              <p:cTn id="838" restart="whenNotActive" fill="hold" evtFilter="cancelBubble" nodeType="interactiveSeq">
                <p:stCondLst>
                  <p:cond evt="onClick" delay="0">
                    <p:tgtEl>
                      <p:spTgt spid="3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9" fill="hold" nodeType="clickPar">
                      <p:stCondLst>
                        <p:cond delay="0"/>
                      </p:stCondLst>
                      <p:childTnLst>
                        <p:par>
                          <p:cTn id="8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3" dur="1000" fill="hold"/>
                                        <p:tgtEl>
                                          <p:spTgt spid="3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4" dur="1000" fill="hold"/>
                                        <p:tgtEl>
                                          <p:spTgt spid="3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5" fill="hold" nodeType="clickPar">
                      <p:stCondLst>
                        <p:cond delay="indefinite"/>
                      </p:stCondLst>
                      <p:childTnLst>
                        <p:par>
                          <p:cTn id="8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1"/>
                  </p:tgtEl>
                </p:cond>
              </p:nextCondLst>
            </p:seq>
            <p:seq concurrent="1" nextAc="seek">
              <p:cTn id="849" restart="whenNotActive" fill="hold" evtFilter="cancelBubble" nodeType="interactiveSeq">
                <p:stCondLst>
                  <p:cond evt="onClick" delay="0">
                    <p:tgtEl>
                      <p:spTgt spid="6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0" fill="hold" nodeType="clickPar">
                      <p:stCondLst>
                        <p:cond delay="0"/>
                      </p:stCondLst>
                      <p:childTnLst>
                        <p:par>
                          <p:cTn id="8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4" dur="1000" fill="hold"/>
                                        <p:tgtEl>
                                          <p:spTgt spid="3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5" dur="1000" fill="hold"/>
                                        <p:tgtEl>
                                          <p:spTgt spid="3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6" fill="hold" nodeType="clickPar">
                      <p:stCondLst>
                        <p:cond delay="indefinite"/>
                      </p:stCondLst>
                      <p:childTnLst>
                        <p:par>
                          <p:cTn id="8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4"/>
                  </p:tgtEl>
                </p:cond>
              </p:nextCondLst>
            </p:seq>
            <p:seq concurrent="1" nextAc="seek">
              <p:cTn id="860" restart="whenNotActive" fill="hold" evtFilter="cancelBubble" nodeType="interactiveSeq">
                <p:stCondLst>
                  <p:cond evt="onClick" delay="0">
                    <p:tgtEl>
                      <p:spTgt spid="6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" fill="hold" nodeType="clickPar">
                      <p:stCondLst>
                        <p:cond delay="0"/>
                      </p:stCondLst>
                      <p:childTnLst>
                        <p:par>
                          <p:cTn id="8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 nodeType="clickPar">
                      <p:stCondLst>
                        <p:cond delay="indefinite"/>
                      </p:stCondLst>
                      <p:childTnLst>
                        <p:par>
                          <p:cTn id="8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7"/>
                  </p:tgtEl>
                </p:cond>
              </p:nextCondLst>
            </p:seq>
            <p:seq concurrent="1" nextAc="seek">
              <p:cTn id="871" restart="whenNotActive" fill="hold" evtFilter="cancelBubble" nodeType="interactiveSeq">
                <p:stCondLst>
                  <p:cond evt="onClick" delay="0">
                    <p:tgtEl>
                      <p:spTgt spid="6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2" fill="hold" nodeType="clickPar">
                      <p:stCondLst>
                        <p:cond delay="0"/>
                      </p:stCondLst>
                      <p:childTnLst>
                        <p:par>
                          <p:cTn id="8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6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7" dur="1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8" fill="hold" nodeType="clickPar">
                      <p:stCondLst>
                        <p:cond delay="indefinite"/>
                      </p:stCondLst>
                      <p:childTnLst>
                        <p:par>
                          <p:cTn id="8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48"/>
                  </p:tgtEl>
                </p:cond>
              </p:nextCondLst>
            </p:seq>
            <p:seq concurrent="1" nextAc="seek">
              <p:cTn id="882" restart="whenNotActive" fill="hold" evtFilter="cancelBubble" nodeType="interactiveSeq">
                <p:stCondLst>
                  <p:cond evt="onClick" delay="0">
                    <p:tgtEl>
                      <p:spTgt spid="6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3" fill="hold" nodeType="clickPar">
                      <p:stCondLst>
                        <p:cond delay="0"/>
                      </p:stCondLst>
                      <p:childTnLst>
                        <p:par>
                          <p:cTn id="8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7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9" fill="hold" nodeType="clickPar">
                      <p:stCondLst>
                        <p:cond delay="indefinite"/>
                      </p:stCondLst>
                      <p:childTnLst>
                        <p:par>
                          <p:cTn id="8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1"/>
                  </p:tgtEl>
                </p:cond>
              </p:nextCondLst>
            </p:seq>
            <p:seq concurrent="1" nextAc="seek">
              <p:cTn id="893" restart="whenNotActive" fill="hold" evtFilter="cancelBubble" nodeType="interactiveSeq">
                <p:stCondLst>
                  <p:cond evt="onClick" delay="0">
                    <p:tgtEl>
                      <p:spTgt spid="6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4" fill="hold" nodeType="clickPar">
                      <p:stCondLst>
                        <p:cond delay="0"/>
                      </p:stCondLst>
                      <p:childTnLst>
                        <p:par>
                          <p:cTn id="8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9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0" fill="hold" nodeType="clickPar">
                      <p:stCondLst>
                        <p:cond delay="indefinite"/>
                      </p:stCondLst>
                      <p:childTnLst>
                        <p:par>
                          <p:cTn id="9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2"/>
                  </p:tgtEl>
                </p:cond>
              </p:nextCondLst>
            </p:seq>
            <p:seq concurrent="1" nextAc="seek">
              <p:cTn id="904" restart="whenNotActive" fill="hold" evtFilter="cancelBubble" nodeType="interactiveSeq">
                <p:stCondLst>
                  <p:cond evt="onClick" delay="0">
                    <p:tgtEl>
                      <p:spTgt spid="6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5" fill="hold" nodeType="clickPar">
                      <p:stCondLst>
                        <p:cond delay="0"/>
                      </p:stCondLst>
                      <p:childTnLst>
                        <p:par>
                          <p:cTn id="9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0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1" fill="hold" nodeType="clickPar">
                      <p:stCondLst>
                        <p:cond delay="indefinite"/>
                      </p:stCondLst>
                      <p:childTnLst>
                        <p:par>
                          <p:cTn id="9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5"/>
                  </p:tgtEl>
                </p:cond>
              </p:nextCondLst>
            </p:seq>
            <p:seq concurrent="1" nextAc="seek">
              <p:cTn id="915" restart="whenNotActive" fill="hold" evtFilter="cancelBubble" nodeType="interactiveSeq">
                <p:stCondLst>
                  <p:cond evt="onClick" delay="0">
                    <p:tgtEl>
                      <p:spTgt spid="6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6" fill="hold" nodeType="clickPar">
                      <p:stCondLst>
                        <p:cond delay="0"/>
                      </p:stCondLst>
                      <p:childTnLst>
                        <p:par>
                          <p:cTn id="9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0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1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2" fill="hold" nodeType="clickPar">
                      <p:stCondLst>
                        <p:cond delay="indefinite"/>
                      </p:stCondLst>
                      <p:childTnLst>
                        <p:par>
                          <p:cTn id="9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6"/>
                  </p:tgtEl>
                </p:cond>
              </p:nextCondLst>
            </p:seq>
          </p:childTnLst>
        </p:cTn>
      </p:par>
    </p:tnLst>
    <p:bldLst>
      <p:bldP spid="2118" grpId="0" animBg="1"/>
      <p:bldP spid="2118" grpId="1" animBg="1"/>
      <p:bldP spid="2121" grpId="0" animBg="1"/>
      <p:bldP spid="2121" grpId="1" animBg="1"/>
      <p:bldP spid="2921" grpId="0" animBg="1"/>
      <p:bldP spid="2921" grpId="1" animBg="1"/>
      <p:bldP spid="2922" grpId="0" animBg="1"/>
      <p:bldP spid="2922" grpId="1" animBg="1"/>
      <p:bldP spid="2925" grpId="0" animBg="1"/>
      <p:bldP spid="2925" grpId="1" animBg="1"/>
      <p:bldP spid="2926" grpId="0" animBg="1"/>
      <p:bldP spid="2926" grpId="1" animBg="1"/>
      <p:bldP spid="2929" grpId="0" animBg="1"/>
      <p:bldP spid="2929" grpId="1" animBg="1"/>
      <p:bldP spid="2930" grpId="0" animBg="1"/>
      <p:bldP spid="2930" grpId="1" animBg="1"/>
      <p:bldP spid="2933" grpId="0" animBg="1"/>
      <p:bldP spid="2933" grpId="1" animBg="1"/>
      <p:bldP spid="2934" grpId="0" animBg="1"/>
      <p:bldP spid="2934" grpId="1" animBg="1"/>
      <p:bldP spid="2937" grpId="0" animBg="1"/>
      <p:bldP spid="2937" grpId="1" animBg="1"/>
      <p:bldP spid="2938" grpId="0" animBg="1"/>
      <p:bldP spid="2938" grpId="1" animBg="1"/>
      <p:bldP spid="2941" grpId="0" animBg="1"/>
      <p:bldP spid="2941" grpId="1" animBg="1"/>
      <p:bldP spid="2942" grpId="0" animBg="1"/>
      <p:bldP spid="2942" grpId="1" animBg="1"/>
      <p:bldP spid="2945" grpId="0" animBg="1"/>
      <p:bldP spid="2945" grpId="1" animBg="1"/>
      <p:bldP spid="2946" grpId="0" animBg="1"/>
      <p:bldP spid="2946" grpId="1" animBg="1"/>
      <p:bldP spid="2949" grpId="0" animBg="1"/>
      <p:bldP spid="2949" grpId="1" animBg="1"/>
      <p:bldP spid="2950" grpId="0" animBg="1"/>
      <p:bldP spid="2950" grpId="1" animBg="1"/>
      <p:bldP spid="2953" grpId="0" animBg="1"/>
      <p:bldP spid="2953" grpId="1" animBg="1"/>
      <p:bldP spid="2954" grpId="0" animBg="1"/>
      <p:bldP spid="2954" grpId="1" animBg="1"/>
      <p:bldP spid="2957" grpId="0" animBg="1"/>
      <p:bldP spid="2957" grpId="1" animBg="1"/>
      <p:bldP spid="2958" grpId="0" animBg="1"/>
      <p:bldP spid="2958" grpId="1" animBg="1"/>
      <p:bldP spid="2961" grpId="0" animBg="1"/>
      <p:bldP spid="2961" grpId="1" animBg="1"/>
      <p:bldP spid="2962" grpId="0" animBg="1"/>
      <p:bldP spid="2962" grpId="1" animBg="1"/>
      <p:bldP spid="2965" grpId="0" animBg="1"/>
      <p:bldP spid="2965" grpId="1" animBg="1"/>
      <p:bldP spid="2966" grpId="0" animBg="1"/>
      <p:bldP spid="2966" grpId="1" animBg="1"/>
      <p:bldP spid="2969" grpId="0" animBg="1"/>
      <p:bldP spid="2969" grpId="1" animBg="1"/>
      <p:bldP spid="2970" grpId="0" animBg="1"/>
      <p:bldP spid="2970" grpId="1" animBg="1"/>
      <p:bldP spid="2973" grpId="0" animBg="1"/>
      <p:bldP spid="2973" grpId="1" animBg="1"/>
      <p:bldP spid="2974" grpId="0" animBg="1"/>
      <p:bldP spid="2974" grpId="1" animBg="1"/>
      <p:bldP spid="2977" grpId="0" animBg="1"/>
      <p:bldP spid="2977" grpId="1" animBg="1"/>
      <p:bldP spid="2978" grpId="0" animBg="1"/>
      <p:bldP spid="2978" grpId="1" animBg="1"/>
      <p:bldP spid="2981" grpId="0" animBg="1"/>
      <p:bldP spid="2981" grpId="1" animBg="1"/>
      <p:bldP spid="2982" grpId="0" animBg="1"/>
      <p:bldP spid="2982" grpId="1" animBg="1"/>
      <p:bldP spid="2985" grpId="0" animBg="1"/>
      <p:bldP spid="2985" grpId="1" animBg="1"/>
      <p:bldP spid="2986" grpId="0" animBg="1"/>
      <p:bldP spid="2986" grpId="1" animBg="1"/>
      <p:bldP spid="2989" grpId="0" animBg="1"/>
      <p:bldP spid="2989" grpId="1" animBg="1"/>
      <p:bldP spid="2990" grpId="0" animBg="1"/>
      <p:bldP spid="2990" grpId="1" animBg="1"/>
      <p:bldP spid="2993" grpId="0" animBg="1"/>
      <p:bldP spid="2993" grpId="1" animBg="1"/>
      <p:bldP spid="2994" grpId="0" animBg="1"/>
      <p:bldP spid="2994" grpId="1" animBg="1"/>
      <p:bldP spid="2997" grpId="0" animBg="1"/>
      <p:bldP spid="2997" grpId="1" animBg="1"/>
      <p:bldP spid="2998" grpId="0" animBg="1"/>
      <p:bldP spid="2998" grpId="1" animBg="1"/>
      <p:bldP spid="3001" grpId="0" animBg="1"/>
      <p:bldP spid="3001" grpId="1" animBg="1"/>
      <p:bldP spid="3002" grpId="0" animBg="1"/>
      <p:bldP spid="3002" grpId="1" animBg="1"/>
      <p:bldP spid="3005" grpId="0" animBg="1"/>
      <p:bldP spid="3005" grpId="1" animBg="1"/>
      <p:bldP spid="3006" grpId="0" animBg="1"/>
      <p:bldP spid="3006" grpId="1" animBg="1"/>
      <p:bldP spid="3009" grpId="0" animBg="1"/>
      <p:bldP spid="3009" grpId="1" animBg="1"/>
      <p:bldP spid="3010" grpId="0" animBg="1"/>
      <p:bldP spid="3010" grpId="1" animBg="1"/>
      <p:bldP spid="3013" grpId="0" animBg="1"/>
      <p:bldP spid="3013" grpId="1" animBg="1"/>
      <p:bldP spid="3014" grpId="0" animBg="1"/>
      <p:bldP spid="3014" grpId="1" animBg="1"/>
      <p:bldP spid="3017" grpId="0" animBg="1"/>
      <p:bldP spid="3017" grpId="1" animBg="1"/>
      <p:bldP spid="3018" grpId="0" animBg="1"/>
      <p:bldP spid="3018" grpId="1" animBg="1"/>
      <p:bldP spid="3021" grpId="0" animBg="1"/>
      <p:bldP spid="3021" grpId="1" animBg="1"/>
      <p:bldP spid="3022" grpId="0" animBg="1"/>
      <p:bldP spid="3022" grpId="1" animBg="1"/>
      <p:bldP spid="3025" grpId="0" animBg="1"/>
      <p:bldP spid="3025" grpId="1" animBg="1"/>
      <p:bldP spid="3026" grpId="0" animBg="1"/>
      <p:bldP spid="3026" grpId="1" animBg="1"/>
      <p:bldP spid="3029" grpId="0" animBg="1"/>
      <p:bldP spid="3029" grpId="1" animBg="1"/>
      <p:bldP spid="3030" grpId="0" animBg="1"/>
      <p:bldP spid="3030" grpId="1" animBg="1"/>
      <p:bldP spid="3033" grpId="0" animBg="1"/>
      <p:bldP spid="3033" grpId="1" animBg="1"/>
      <p:bldP spid="3034" grpId="0" animBg="1"/>
      <p:bldP spid="3034" grpId="1" animBg="1"/>
      <p:bldP spid="3037" grpId="0" animBg="1"/>
      <p:bldP spid="3037" grpId="1" animBg="1"/>
      <p:bldP spid="3038" grpId="0" animBg="1"/>
      <p:bldP spid="3038" grpId="1" animBg="1"/>
      <p:bldP spid="3041" grpId="0" animBg="1"/>
      <p:bldP spid="3041" grpId="1" animBg="1"/>
      <p:bldP spid="3042" grpId="0" animBg="1"/>
      <p:bldP spid="3042" grpId="1" animBg="1"/>
      <p:bldP spid="3045" grpId="0" animBg="1"/>
      <p:bldP spid="3045" grpId="1" animBg="1"/>
      <p:bldP spid="3046" grpId="0" animBg="1"/>
      <p:bldP spid="3046" grpId="1" animBg="1"/>
      <p:bldP spid="3049" grpId="0" animBg="1"/>
      <p:bldP spid="3049" grpId="1" animBg="1"/>
      <p:bldP spid="3050" grpId="0" animBg="1"/>
      <p:bldP spid="3050" grpId="1" animBg="1"/>
      <p:bldP spid="3053" grpId="0" animBg="1"/>
      <p:bldP spid="3053" grpId="1" animBg="1"/>
      <p:bldP spid="3054" grpId="0" animBg="1"/>
      <p:bldP spid="3054" grpId="1" animBg="1"/>
      <p:bldP spid="3057" grpId="0" animBg="1"/>
      <p:bldP spid="3057" grpId="1" animBg="1"/>
      <p:bldP spid="3058" grpId="0" animBg="1"/>
      <p:bldP spid="3058" grpId="1" animBg="1"/>
      <p:bldP spid="3061" grpId="0" animBg="1"/>
      <p:bldP spid="3061" grpId="1" animBg="1"/>
      <p:bldP spid="3062" grpId="0" animBg="1"/>
      <p:bldP spid="3062" grpId="1" animBg="1"/>
      <p:bldP spid="3065" grpId="0" animBg="1"/>
      <p:bldP spid="3065" grpId="1" animBg="1"/>
      <p:bldP spid="3066" grpId="0" animBg="1"/>
      <p:bldP spid="3066" grpId="1" animBg="1"/>
      <p:bldP spid="3069" grpId="0" animBg="1"/>
      <p:bldP spid="3069" grpId="1" animBg="1"/>
      <p:bldP spid="3070" grpId="0" animBg="1"/>
      <p:bldP spid="3070" grpId="1" animBg="1"/>
      <p:bldP spid="6145" grpId="0" animBg="1"/>
      <p:bldP spid="6145" grpId="1" animBg="1"/>
      <p:bldP spid="6146" grpId="0" animBg="1"/>
      <p:bldP spid="6146" grpId="1" animBg="1"/>
      <p:bldP spid="6149" grpId="0" animBg="1"/>
      <p:bldP spid="6149" grpId="1" animBg="1"/>
      <p:bldP spid="6150" grpId="0" animBg="1"/>
      <p:bldP spid="6150" grpId="1" animBg="1"/>
      <p:bldP spid="6153" grpId="0" animBg="1"/>
      <p:bldP spid="6153" grpId="1" animBg="1"/>
      <p:bldP spid="6154" grpId="0" animBg="1"/>
      <p:bldP spid="6154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73</Words>
  <Application>Microsoft Office PowerPoint</Application>
  <PresentationFormat>On-screen Show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Link-4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Link-4</dc:title>
  <dc:creator>Owner</dc:creator>
  <cp:lastModifiedBy>John Rodwell</cp:lastModifiedBy>
  <cp:revision>22</cp:revision>
  <dcterms:created xsi:type="dcterms:W3CDTF">2011-01-16T10:20:01Z</dcterms:created>
  <dcterms:modified xsi:type="dcterms:W3CDTF">2017-01-17T21:20:15Z</dcterms:modified>
</cp:coreProperties>
</file>