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6" r:id="rId3"/>
    <p:sldId id="269" r:id="rId4"/>
    <p:sldId id="270" r:id="rId5"/>
  </p:sldIdLst>
  <p:sldSz cx="12192000" cy="6858000"/>
  <p:notesSz cx="6858000" cy="9144000"/>
  <p:embeddedFontLst>
    <p:embeddedFont>
      <p:font typeface="Apple Boy BTN" panose="020C0904040107040205" pitchFamily="3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4472C4"/>
    <a:srgbClr val="3A4F6A"/>
    <a:srgbClr val="3E3E3E"/>
    <a:srgbClr val="3C5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2341-3BB9-46E6-A85B-1C1846C0F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CB6DA-5AEB-43CA-8CE6-DC9CDEFA9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37113-A71D-4F8A-BC8E-240FAE17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7DB88-2474-4FA7-8FF7-05D4A77F7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E884-10C5-4A9B-B1A1-46381969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45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CA47-50F5-4968-B65F-8DF3A48C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E1577-A3BF-49DE-A698-2E1BD1E2C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0BB26-A303-4CAB-B282-038AAC6B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1D8A-9BF6-47BB-9DC4-F6F08305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05DB1-507C-4CC2-B3CE-B17DAAE5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34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64E87-E907-47C9-A847-DCDE86364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65AE0-0CAD-4A7B-A463-21662C0DA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80698-F2C4-437B-8083-75D7F789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93BE4-EBFE-417D-89EC-DA28DA70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10E4E-C387-4930-AB90-BC7AD74D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C975-C028-4789-9094-572604546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84801-7247-41F1-A763-91D2A62EF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CFFCE-7E7E-4490-AC58-B490CE5F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55137-D480-4393-BEA5-6579905B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376E-9991-427E-82FC-1730F0FE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969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1D6E1-1579-4415-A07C-4F6C8227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F198-5C66-4BF5-BD95-87D2F034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FF380-95FC-4162-96D5-2571CAC8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C4940-F53E-4C7B-8B9F-119AE560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76E7A-7003-49A5-ABBD-99737220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67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7AEB-2420-451C-9D45-82A00DC2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45B66-AB89-46D1-8BAB-8224334CB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6D7EC-EF26-433C-A4DC-3745D2CE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AEBC3-58C8-4AF7-AD41-06F49F96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C8E1D-9FF3-4C10-B498-6E02A526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01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621F-8192-49BD-AA40-F22A1F69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932BD-80C6-4048-BB35-8968DE0EE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D05F6-62B1-464D-B861-67B4D901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3E059-30F9-450E-A225-3CC70F3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9C573-DE68-4301-B161-DCCD7940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F3D6D-88A2-4386-A2E9-4DB4C25A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736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4ADC-5F64-45D8-8655-0A81FEE2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43F8D-9046-49D8-8E99-1C36B0618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B597D-3487-4C32-AC0A-694B07F79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783AF-4D06-4887-86A0-0B083CEE9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94B39-BDF4-44B3-A301-2C97CE63D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4E259-45DA-4738-A25D-7E098249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F056CD-D4F0-4199-808A-C897AE42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A3BF9-3C4F-4CBA-A6B3-81320227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4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99A3-DD61-430A-BF87-215C771F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E2C2B-9793-4499-BB5D-2AE3FE39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ADFAE-0E02-487F-BE56-A0B632FA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5FA39-5AAC-43FA-8DE4-855429EF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765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F8D77-380B-49F6-87E4-9CA6D0DB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18902-6F8D-43E5-9628-AEFE7928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75F8C-9E70-4A52-A8EC-3927E5E6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21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3FD6-0762-4493-9DEF-9E1E6E1B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9F64-0F39-44A8-A706-303054835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3DECE-EEB1-4104-801A-30D5FE4E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5E494-05C2-4CA3-8027-FDBA6399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2185-8538-4AA2-9D94-D956C173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E9260-CB16-45F5-8BA6-AB07D759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68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C0FE-DDCC-4427-9C23-D3E9DE46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A72EF-9B6F-459B-8892-B2F0DB849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08398-3F11-4BBF-9E2B-629587DB3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C2E4D-6E8F-4B88-ADD3-79FC990E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AFEA5-17B1-4CCF-92FE-EE11DBD8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949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82B4-369D-4886-A951-DA1472A5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EC6F8-4DC6-45C0-AC69-E750F01DB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FC16F-4782-4D3D-8182-812F9373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51983-C362-4ABA-B21B-D8C35DFEE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279C4-9C30-4195-B8F7-BE2D1CA1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D6F-CA1F-4ADF-AA54-BEC6CA82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06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350E-1459-4976-BFCB-FAF165A1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2AFAD-AE66-448F-B0EE-868E71EDD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85631-C8A9-4155-867C-92332A82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79DB9-D1F2-44E3-8A87-EBB76115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D8948-8EBB-4823-BF33-2F1D8A13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3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C4FE1-9DFD-4A00-B280-A6D1FB68C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B75E2-EF78-4C68-9727-0F0C2B2F8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605F0-A13D-4360-B46A-24D6A6A1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23380-4BCF-426D-A13B-69612038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BAE57-19DB-42EC-B38C-57202E69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18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DA2E0-9802-45FF-87E6-E6653E8B8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C6521-A7BC-4642-8F07-496F0F38A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08B37-3C3B-4F79-87BE-2C89F28B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C2D70-F978-410D-9D7F-1AEE5A56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1C057-EB4A-4C29-9D1E-08C5F979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93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9EC0-B461-4C91-A4ED-2759FFE0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C226F-6D7C-40BB-865E-7C27138E9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BCD6A-9FF4-40C8-A2BB-D22662C4B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AE8CB-F440-4859-B6C6-66C4D8F8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715A7-CA36-4531-8ED4-3BC5E8FF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51C8B-A9FF-45E2-B2DA-2866F5D7C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29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8491-FA6D-41AA-8C5B-78488CD3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458A2-A7D1-46FB-91C2-4A88B3976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8426E-6575-4BA7-A33C-09F8F790F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FA19D-CAB6-455B-A638-B7B95D006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BAD70-954A-4991-A0D8-BF915E66F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59F553-1789-40F3-A7E7-B5459CB6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87814-B454-40DA-A17A-33AF2482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5FE08F-C109-4B65-8962-01E41630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0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7EE5-AD7A-46A4-9818-D0473355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AE575-1F22-46BE-A27E-8F863DAC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8FB70-7000-448F-971A-36BF4777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26BFC-8D72-4BC5-AD46-8CABDDBE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2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7610E-F8BF-40F2-B480-C796C237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903CDB-0C19-4EC3-AE9A-D487F962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3FB8D-B7A7-4203-8984-3A33C713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81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EBED-0A1D-4E92-BB62-3DDF7032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B9DF7-BFA2-4223-AA22-D0454E5FA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CB36E-10AD-4F00-9890-ABA12C1FC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BEDB2-CF54-4435-95CA-95AA2E44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F55FF-0196-4B1F-BF75-4B4237E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88199-C37E-49EC-9A3C-6F96C393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57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AC31-DB58-4EF4-AF72-1D7FCEA7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AC3DDC-2106-4E46-ABF4-A368AE0A3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313E2-DF52-4F48-9062-8163ED60A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7AE3E-5B36-4AA3-A346-3DC94C938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F80EF-54AF-4041-900E-07D5EE1F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6B75-A976-416C-855C-0D6E8485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33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291D2A-742C-4FC8-9280-D6DFE365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4C90A-591B-4768-A03A-5B269CFB5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9156D-F5F8-41B3-90F9-4C2D5CC90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1B1EA-A3E0-4786-955D-CF4AAF13138F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4F671-0A26-436B-9374-F6EB4E9D4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BE1EA-1468-48C7-892B-2660733BC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7A97F-BD0E-40BA-9F1C-A38693E2A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16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3CA51E-83DF-42EA-87DD-E2B6C585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52F86-EDA5-4DA1-BA28-B6E2816C3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B3B9D-46A0-4952-B3DF-32A4B8D5D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C3CA4-12BD-4659-9A1F-A0E5FE2FB93C}" type="datetimeFigureOut">
              <a:rPr lang="en-GB" smtClean="0"/>
              <a:t>04/10/2019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69D18-6305-459A-9539-F2E48C59E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E877C-16C8-4CC6-9064-3FAD08853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C96D-5A13-477F-83C9-A3FEBAE66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76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3" Type="http://schemas.openxmlformats.org/officeDocument/2006/relationships/audio" Target="../media/audio3.wav"/><Relationship Id="rId21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microsoft.com/office/2007/relationships/hdphoto" Target="../media/hdphoto6.wdp"/><Relationship Id="rId17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24" Type="http://schemas.openxmlformats.org/officeDocument/2006/relationships/audio" Target="../media/audio5.wav"/><Relationship Id="rId5" Type="http://schemas.openxmlformats.org/officeDocument/2006/relationships/image" Target="../media/image6.png"/><Relationship Id="rId15" Type="http://schemas.openxmlformats.org/officeDocument/2006/relationships/image" Target="../media/image8.png"/><Relationship Id="rId23" Type="http://schemas.microsoft.com/office/2007/relationships/hdphoto" Target="../media/hdphoto1.wdp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Relationship Id="rId2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F4FA11C-5EC1-4C94-9A39-5829788EF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23" y="4233183"/>
            <a:ext cx="289898" cy="201788"/>
          </a:xfrm>
          <a:prstGeom prst="rect">
            <a:avLst/>
          </a:prstGeom>
        </p:spPr>
      </p:pic>
      <p:pic>
        <p:nvPicPr>
          <p:cNvPr id="8" name="Picture 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A751216-78EA-4BCD-8324-B2ED7445E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1408" y="5782728"/>
            <a:ext cx="606867" cy="266874"/>
          </a:xfrm>
          <a:prstGeom prst="rect">
            <a:avLst/>
          </a:prstGeom>
        </p:spPr>
      </p:pic>
      <p:pic>
        <p:nvPicPr>
          <p:cNvPr id="9" name="Picture 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73FF147-9C11-423F-9579-47228B03F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1" y="6426767"/>
            <a:ext cx="923682" cy="288000"/>
          </a:xfrm>
          <a:prstGeom prst="rect">
            <a:avLst/>
          </a:prstGeom>
        </p:spPr>
      </p:pic>
      <p:sp>
        <p:nvSpPr>
          <p:cNvPr id="209" name="Oval 208">
            <a:extLst>
              <a:ext uri="{FF2B5EF4-FFF2-40B4-BE49-F238E27FC236}">
                <a16:creationId xmlns:a16="http://schemas.microsoft.com/office/drawing/2014/main" id="{36D5232F-EB37-41B0-A76A-B40E8B09F3C9}"/>
              </a:ext>
            </a:extLst>
          </p:cNvPr>
          <p:cNvSpPr>
            <a:spLocks noChangeAspect="1"/>
          </p:cNvSpPr>
          <p:nvPr/>
        </p:nvSpPr>
        <p:spPr>
          <a:xfrm>
            <a:off x="7477661" y="3260290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C1406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6" name="Picture 215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6F523B-D4AE-47EA-A13D-B9D066145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1719232" y="3713336"/>
            <a:ext cx="402697" cy="13589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217" name="Picture 21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E643F08-A3FD-4BC5-8A18-08F135064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0" y="6344156"/>
            <a:ext cx="761248" cy="471548"/>
          </a:xfrm>
          <a:prstGeom prst="rect">
            <a:avLst/>
          </a:prstGeom>
        </p:spPr>
      </p:pic>
      <p:pic>
        <p:nvPicPr>
          <p:cNvPr id="218" name="Picture 21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335041F-6D00-4975-B3A7-D1A325B20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7309" flipV="1">
            <a:off x="28821" y="3619875"/>
            <a:ext cx="556984" cy="359136"/>
          </a:xfrm>
          <a:prstGeom prst="rect">
            <a:avLst/>
          </a:prstGeom>
        </p:spPr>
      </p:pic>
      <p:pic>
        <p:nvPicPr>
          <p:cNvPr id="219" name="Picture 2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63CB5DD-BB18-4B83-A1C5-EABC8113B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94" y="3820586"/>
            <a:ext cx="397633" cy="126381"/>
          </a:xfrm>
          <a:prstGeom prst="rect">
            <a:avLst/>
          </a:prstGeom>
        </p:spPr>
      </p:pic>
      <p:pic>
        <p:nvPicPr>
          <p:cNvPr id="226" name="RESET ROCK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3CE14222-E7C7-43E4-82B6-AE70F01F3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6712639" y="6182692"/>
            <a:ext cx="1040674" cy="35118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230" name="Rectangle 229">
            <a:hlinkClick r:id="rId6" action="ppaction://hlinksldjump"/>
            <a:extLst>
              <a:ext uri="{FF2B5EF4-FFF2-40B4-BE49-F238E27FC236}">
                <a16:creationId xmlns:a16="http://schemas.microsoft.com/office/drawing/2014/main" id="{16B83308-516E-441E-8E9E-83DA082AB6F4}"/>
              </a:ext>
            </a:extLst>
          </p:cNvPr>
          <p:cNvSpPr/>
          <p:nvPr/>
        </p:nvSpPr>
        <p:spPr>
          <a:xfrm>
            <a:off x="5395456" y="5150207"/>
            <a:ext cx="1401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47B31A3-5C9F-4AEC-97D2-E365CAE2B566}"/>
              </a:ext>
            </a:extLst>
          </p:cNvPr>
          <p:cNvGrpSpPr/>
          <p:nvPr/>
        </p:nvGrpSpPr>
        <p:grpSpPr>
          <a:xfrm>
            <a:off x="1390263" y="1048938"/>
            <a:ext cx="9436361" cy="5001208"/>
            <a:chOff x="1390263" y="643813"/>
            <a:chExt cx="9436361" cy="5001208"/>
          </a:xfrm>
          <a:effectLst>
            <a:outerShdw blurRad="76200" dir="13500000" sy="23000" kx="1200000" algn="br" rotWithShape="0">
              <a:prstClr val="black">
                <a:alpha val="40000"/>
              </a:prstClr>
            </a:outerShdw>
          </a:effectLst>
        </p:grpSpPr>
        <p:sp>
          <p:nvSpPr>
            <p:cNvPr id="191" name="Trapezoid 190">
              <a:extLst>
                <a:ext uri="{FF2B5EF4-FFF2-40B4-BE49-F238E27FC236}">
                  <a16:creationId xmlns:a16="http://schemas.microsoft.com/office/drawing/2014/main" id="{D15F410E-5AB1-49A9-AD10-EF4A12767B0F}"/>
                </a:ext>
              </a:extLst>
            </p:cNvPr>
            <p:cNvSpPr/>
            <p:nvPr/>
          </p:nvSpPr>
          <p:spPr>
            <a:xfrm>
              <a:off x="1390263" y="643813"/>
              <a:ext cx="9436361" cy="5001208"/>
            </a:xfrm>
            <a:prstGeom prst="trapezoid">
              <a:avLst>
                <a:gd name="adj" fmla="val 0"/>
              </a:avLst>
            </a:prstGeom>
            <a:solidFill>
              <a:schemeClr val="tx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385E761-EAA9-405F-A6AE-97E6C0B2FF8F}"/>
                </a:ext>
              </a:extLst>
            </p:cNvPr>
            <p:cNvGrpSpPr/>
            <p:nvPr/>
          </p:nvGrpSpPr>
          <p:grpSpPr>
            <a:xfrm>
              <a:off x="1589315" y="877077"/>
              <a:ext cx="9035690" cy="4582429"/>
              <a:chOff x="2537927" y="1884779"/>
              <a:chExt cx="7669758" cy="3470988"/>
            </a:xfrm>
            <a:solidFill>
              <a:schemeClr val="accent1">
                <a:lumMod val="75000"/>
              </a:schemeClr>
            </a:solidFill>
            <a:scene3d>
              <a:camera prst="orthographicFront"/>
              <a:lightRig rig="sunset" dir="t"/>
            </a:scene3d>
          </p:grpSpPr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8A2A9599-1FA6-4124-AEA2-B5486D1706DA}"/>
                  </a:ext>
                </a:extLst>
              </p:cNvPr>
              <p:cNvGrpSpPr/>
              <p:nvPr/>
            </p:nvGrpSpPr>
            <p:grpSpPr>
              <a:xfrm>
                <a:off x="2537927" y="1884779"/>
                <a:ext cx="7669758" cy="1156996"/>
                <a:chOff x="3405674" y="1996751"/>
                <a:chExt cx="7669758" cy="1156996"/>
              </a:xfrm>
              <a:grpFill/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ABF4AFA2-A296-40D2-8792-9AB3CEF67AAF}"/>
                    </a:ext>
                  </a:extLst>
                </p:cNvPr>
                <p:cNvSpPr/>
                <p:nvPr/>
              </p:nvSpPr>
              <p:spPr>
                <a:xfrm>
                  <a:off x="3405674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32D91F25-C3DB-4482-8563-67D4C0253BB2}"/>
                    </a:ext>
                  </a:extLst>
                </p:cNvPr>
                <p:cNvSpPr/>
                <p:nvPr/>
              </p:nvSpPr>
              <p:spPr>
                <a:xfrm>
                  <a:off x="4683967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7EB807B0-8A80-43C0-8842-EA43FFDAA506}"/>
                    </a:ext>
                  </a:extLst>
                </p:cNvPr>
                <p:cNvSpPr/>
                <p:nvPr/>
              </p:nvSpPr>
              <p:spPr>
                <a:xfrm>
                  <a:off x="5962260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3D05FBB2-6939-4D48-B4A6-7FC10CB907E3}"/>
                    </a:ext>
                  </a:extLst>
                </p:cNvPr>
                <p:cNvSpPr/>
                <p:nvPr/>
              </p:nvSpPr>
              <p:spPr>
                <a:xfrm>
                  <a:off x="7240553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77C4FB4-3493-433E-902D-F46ED8F55A7F}"/>
                    </a:ext>
                  </a:extLst>
                </p:cNvPr>
                <p:cNvSpPr/>
                <p:nvPr/>
              </p:nvSpPr>
              <p:spPr>
                <a:xfrm>
                  <a:off x="8518846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691D7DD1-972C-4DFD-8E2D-B5889E5E65A6}"/>
                    </a:ext>
                  </a:extLst>
                </p:cNvPr>
                <p:cNvSpPr/>
                <p:nvPr/>
              </p:nvSpPr>
              <p:spPr>
                <a:xfrm>
                  <a:off x="9797139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B735ED4B-35CF-4D43-A94E-FC512BABD965}"/>
                  </a:ext>
                </a:extLst>
              </p:cNvPr>
              <p:cNvGrpSpPr/>
              <p:nvPr/>
            </p:nvGrpSpPr>
            <p:grpSpPr>
              <a:xfrm>
                <a:off x="2537927" y="3041775"/>
                <a:ext cx="7669758" cy="1156996"/>
                <a:chOff x="3405674" y="1996751"/>
                <a:chExt cx="7669758" cy="1156996"/>
              </a:xfrm>
              <a:grpFill/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407E8C67-4846-4633-97FD-F4D9E7929439}"/>
                    </a:ext>
                  </a:extLst>
                </p:cNvPr>
                <p:cNvSpPr/>
                <p:nvPr/>
              </p:nvSpPr>
              <p:spPr>
                <a:xfrm>
                  <a:off x="3405674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CEA621E5-5F44-48B7-B67C-EE4306B1497B}"/>
                    </a:ext>
                  </a:extLst>
                </p:cNvPr>
                <p:cNvSpPr/>
                <p:nvPr/>
              </p:nvSpPr>
              <p:spPr>
                <a:xfrm>
                  <a:off x="4683967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26ACAA26-C636-4A7D-AB4D-5109F23F7BD6}"/>
                    </a:ext>
                  </a:extLst>
                </p:cNvPr>
                <p:cNvSpPr/>
                <p:nvPr/>
              </p:nvSpPr>
              <p:spPr>
                <a:xfrm>
                  <a:off x="5962260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0135940A-462B-4D05-B440-82E17AFF66BC}"/>
                    </a:ext>
                  </a:extLst>
                </p:cNvPr>
                <p:cNvSpPr/>
                <p:nvPr/>
              </p:nvSpPr>
              <p:spPr>
                <a:xfrm>
                  <a:off x="7240553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5E16505A-BD02-4F86-AB91-136F8149E7EF}"/>
                    </a:ext>
                  </a:extLst>
                </p:cNvPr>
                <p:cNvSpPr/>
                <p:nvPr/>
              </p:nvSpPr>
              <p:spPr>
                <a:xfrm>
                  <a:off x="8518846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624C8FBE-B054-46AB-95AE-2BD770688117}"/>
                    </a:ext>
                  </a:extLst>
                </p:cNvPr>
                <p:cNvSpPr/>
                <p:nvPr/>
              </p:nvSpPr>
              <p:spPr>
                <a:xfrm>
                  <a:off x="9797139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1F10319E-10BA-4842-AB14-7822CA448488}"/>
                  </a:ext>
                </a:extLst>
              </p:cNvPr>
              <p:cNvGrpSpPr/>
              <p:nvPr/>
            </p:nvGrpSpPr>
            <p:grpSpPr>
              <a:xfrm>
                <a:off x="2537927" y="4198771"/>
                <a:ext cx="7669758" cy="1156996"/>
                <a:chOff x="3405674" y="1996751"/>
                <a:chExt cx="7669758" cy="1156996"/>
              </a:xfrm>
              <a:grp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4FF38F47-5C35-4158-B6D2-73BA401C4DCC}"/>
                    </a:ext>
                  </a:extLst>
                </p:cNvPr>
                <p:cNvSpPr/>
                <p:nvPr/>
              </p:nvSpPr>
              <p:spPr>
                <a:xfrm>
                  <a:off x="3405674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5F4A3393-623B-4E76-AB7A-19A0AE00D947}"/>
                    </a:ext>
                  </a:extLst>
                </p:cNvPr>
                <p:cNvSpPr/>
                <p:nvPr/>
              </p:nvSpPr>
              <p:spPr>
                <a:xfrm>
                  <a:off x="4683967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9D29ADA9-581F-415E-919D-868B60E5331A}"/>
                    </a:ext>
                  </a:extLst>
                </p:cNvPr>
                <p:cNvSpPr/>
                <p:nvPr/>
              </p:nvSpPr>
              <p:spPr>
                <a:xfrm>
                  <a:off x="5962260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15F5CF7C-88CB-4FB8-B15F-83EA04042B35}"/>
                    </a:ext>
                  </a:extLst>
                </p:cNvPr>
                <p:cNvSpPr/>
                <p:nvPr/>
              </p:nvSpPr>
              <p:spPr>
                <a:xfrm>
                  <a:off x="7240553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B62267D-C0D0-4823-AF81-EF4BE44189E6}"/>
                    </a:ext>
                  </a:extLst>
                </p:cNvPr>
                <p:cNvSpPr/>
                <p:nvPr/>
              </p:nvSpPr>
              <p:spPr>
                <a:xfrm>
                  <a:off x="8518846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4B9E2CE4-E10D-4876-9652-6292C881748D}"/>
                    </a:ext>
                  </a:extLst>
                </p:cNvPr>
                <p:cNvSpPr/>
                <p:nvPr/>
              </p:nvSpPr>
              <p:spPr>
                <a:xfrm>
                  <a:off x="9797139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pic>
        <p:nvPicPr>
          <p:cNvPr id="247" name="coconut 1 Picture 39" descr="A picture containing sitting, piece, food, table&#10;&#10;Description automatically generated">
            <a:extLst>
              <a:ext uri="{FF2B5EF4-FFF2-40B4-BE49-F238E27FC236}">
                <a16:creationId xmlns:a16="http://schemas.microsoft.com/office/drawing/2014/main" id="{0E11B2FD-D067-4E39-8C84-1CFD186B00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98" y="4636683"/>
            <a:ext cx="1360444" cy="852278"/>
          </a:xfrm>
          <a:prstGeom prst="rect">
            <a:avLst/>
          </a:prstGeom>
        </p:spPr>
      </p:pic>
      <p:pic>
        <p:nvPicPr>
          <p:cNvPr id="248" name="match 1 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36FC7F68-3CE5-4487-BB2B-CD6CBCB61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0" b="93827" l="10000" r="90000">
                        <a14:foregroundMark x1="76481" y1="89198" x2="80000" y2="93981"/>
                        <a14:foregroundMark x1="43333" y1="6790" x2="42593" y2="11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3823" y="4356304"/>
            <a:ext cx="1360442" cy="1482147"/>
          </a:xfrm>
          <a:prstGeom prst="rect">
            <a:avLst/>
          </a:prstGeom>
        </p:spPr>
      </p:pic>
      <p:pic>
        <p:nvPicPr>
          <p:cNvPr id="263" name="palm tree 1 Picture 37" descr="Image result for palm tree clipart">
            <a:extLst>
              <a:ext uri="{FF2B5EF4-FFF2-40B4-BE49-F238E27FC236}">
                <a16:creationId xmlns:a16="http://schemas.microsoft.com/office/drawing/2014/main" id="{71CF495C-C8D7-43EF-A92A-C80FEE2E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467896" y="1351777"/>
            <a:ext cx="985911" cy="1329723"/>
          </a:xfrm>
          <a:prstGeom prst="rect">
            <a:avLst/>
          </a:prstGeom>
          <a:noFill/>
        </p:spPr>
      </p:pic>
      <p:pic>
        <p:nvPicPr>
          <p:cNvPr id="268" name="compass 1 Picture 42">
            <a:extLst>
              <a:ext uri="{FF2B5EF4-FFF2-40B4-BE49-F238E27FC236}">
                <a16:creationId xmlns:a16="http://schemas.microsoft.com/office/drawing/2014/main" id="{A0A613D1-BD4B-4619-81A6-7DA32AFC0B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345" t="5958" r="5175" b="5542"/>
          <a:stretch/>
        </p:blipFill>
        <p:spPr>
          <a:xfrm>
            <a:off x="4670669" y="2946970"/>
            <a:ext cx="1263420" cy="1250778"/>
          </a:xfrm>
          <a:prstGeom prst="rect">
            <a:avLst/>
          </a:prstGeom>
        </p:spPr>
      </p:pic>
      <p:pic>
        <p:nvPicPr>
          <p:cNvPr id="269" name="machete 1 Picture 43">
            <a:extLst>
              <a:ext uri="{FF2B5EF4-FFF2-40B4-BE49-F238E27FC236}">
                <a16:creationId xmlns:a16="http://schemas.microsoft.com/office/drawing/2014/main" id="{0B60F268-FC47-4708-A6FD-117ADE752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0330" r="4314" b="9595"/>
          <a:stretch/>
        </p:blipFill>
        <p:spPr>
          <a:xfrm flipH="1">
            <a:off x="6280231" y="2838624"/>
            <a:ext cx="1293990" cy="1411031"/>
          </a:xfrm>
          <a:prstGeom prst="rect">
            <a:avLst/>
          </a:prstGeom>
        </p:spPr>
      </p:pic>
      <p:pic>
        <p:nvPicPr>
          <p:cNvPr id="281" name="match 1 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6DD46E6F-9A31-491F-9150-96C9032BB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0" b="93827" l="10000" r="90000">
                        <a14:foregroundMark x1="76481" y1="89198" x2="80000" y2="93981"/>
                        <a14:foregroundMark x1="43333" y1="6790" x2="42593" y2="11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18" y="1317893"/>
            <a:ext cx="1360442" cy="1482147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5E03DC96-FE93-4D7B-8626-5EA5A597C6F0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48" y="487824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sp>
        <p:nvSpPr>
          <p:cNvPr id="232" name="Rectangle 231">
            <a:extLst>
              <a:ext uri="{FF2B5EF4-FFF2-40B4-BE49-F238E27FC236}">
                <a16:creationId xmlns:a16="http://schemas.microsoft.com/office/drawing/2014/main" id="{D218BF61-2002-4086-9812-0DD28545815C}"/>
              </a:ext>
            </a:extLst>
          </p:cNvPr>
          <p:cNvSpPr/>
          <p:nvPr/>
        </p:nvSpPr>
        <p:spPr>
          <a:xfrm>
            <a:off x="4076985" y="1437449"/>
            <a:ext cx="35862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MEMORIZE</a:t>
            </a:r>
          </a:p>
        </p:txBody>
      </p:sp>
      <p:sp>
        <p:nvSpPr>
          <p:cNvPr id="282" name="Rectangle 281">
            <a:hlinkClick r:id="rId6" action="ppaction://hlinksldjump"/>
            <a:extLst>
              <a:ext uri="{FF2B5EF4-FFF2-40B4-BE49-F238E27FC236}">
                <a16:creationId xmlns:a16="http://schemas.microsoft.com/office/drawing/2014/main" id="{C39EC33E-07E8-4D78-B300-4AF5EC3497AA}"/>
              </a:ext>
            </a:extLst>
          </p:cNvPr>
          <p:cNvSpPr/>
          <p:nvPr/>
        </p:nvSpPr>
        <p:spPr>
          <a:xfrm>
            <a:off x="5447887" y="5215456"/>
            <a:ext cx="1401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48695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rvival soundtrack - t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9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9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9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019B15C-E4C2-4FE5-BFC6-932BF942B263}"/>
              </a:ext>
            </a:extLst>
          </p:cNvPr>
          <p:cNvGrpSpPr/>
          <p:nvPr/>
        </p:nvGrpSpPr>
        <p:grpSpPr>
          <a:xfrm>
            <a:off x="1390263" y="1048938"/>
            <a:ext cx="9436361" cy="5001208"/>
            <a:chOff x="1390263" y="643813"/>
            <a:chExt cx="9436361" cy="5001208"/>
          </a:xfrm>
          <a:effectLst>
            <a:outerShdw blurRad="76200" dir="13500000" sy="23000" kx="1200000" algn="br" rotWithShape="0">
              <a:prstClr val="black">
                <a:alpha val="40000"/>
              </a:prstClr>
            </a:outerShdw>
          </a:effectLst>
        </p:grpSpPr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8CBD2FEA-4F5A-4FAB-A96D-84D6A6BF628F}"/>
                </a:ext>
              </a:extLst>
            </p:cNvPr>
            <p:cNvSpPr/>
            <p:nvPr/>
          </p:nvSpPr>
          <p:spPr>
            <a:xfrm>
              <a:off x="1390263" y="643813"/>
              <a:ext cx="9436361" cy="5001208"/>
            </a:xfrm>
            <a:prstGeom prst="trapezoid">
              <a:avLst>
                <a:gd name="adj" fmla="val 0"/>
              </a:avLst>
            </a:prstGeom>
            <a:solidFill>
              <a:schemeClr val="tx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6E70C6A-A8BD-42BC-961B-C05F0BF40238}"/>
                </a:ext>
              </a:extLst>
            </p:cNvPr>
            <p:cNvGrpSpPr/>
            <p:nvPr/>
          </p:nvGrpSpPr>
          <p:grpSpPr>
            <a:xfrm>
              <a:off x="1589315" y="877077"/>
              <a:ext cx="9035690" cy="4582429"/>
              <a:chOff x="2537927" y="1884779"/>
              <a:chExt cx="7669758" cy="3470988"/>
            </a:xfrm>
            <a:solidFill>
              <a:schemeClr val="accent1">
                <a:lumMod val="75000"/>
              </a:schemeClr>
            </a:solidFill>
            <a:scene3d>
              <a:camera prst="orthographicFront"/>
              <a:lightRig rig="sunset" dir="t"/>
            </a:scene3d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83AA7CA-C0A1-4D1B-92C2-4B2B9652EB8B}"/>
                  </a:ext>
                </a:extLst>
              </p:cNvPr>
              <p:cNvGrpSpPr/>
              <p:nvPr/>
            </p:nvGrpSpPr>
            <p:grpSpPr>
              <a:xfrm>
                <a:off x="2537927" y="1884779"/>
                <a:ext cx="7669758" cy="1156996"/>
                <a:chOff x="3405674" y="1996751"/>
                <a:chExt cx="7669758" cy="1156996"/>
              </a:xfrm>
              <a:grp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232D468-602F-4196-B22A-DD68431E07E1}"/>
                    </a:ext>
                  </a:extLst>
                </p:cNvPr>
                <p:cNvSpPr/>
                <p:nvPr/>
              </p:nvSpPr>
              <p:spPr>
                <a:xfrm>
                  <a:off x="3405674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79E4E90-84F8-4FFC-AF6B-AB61EF8DDDF9}"/>
                    </a:ext>
                  </a:extLst>
                </p:cNvPr>
                <p:cNvSpPr/>
                <p:nvPr/>
              </p:nvSpPr>
              <p:spPr>
                <a:xfrm>
                  <a:off x="4683967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5D7AD9C-153E-4EC1-9227-32643488F734}"/>
                    </a:ext>
                  </a:extLst>
                </p:cNvPr>
                <p:cNvSpPr/>
                <p:nvPr/>
              </p:nvSpPr>
              <p:spPr>
                <a:xfrm>
                  <a:off x="5962260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2E4054E-4FAF-4834-90C2-9B9FEF44CBE1}"/>
                    </a:ext>
                  </a:extLst>
                </p:cNvPr>
                <p:cNvSpPr/>
                <p:nvPr/>
              </p:nvSpPr>
              <p:spPr>
                <a:xfrm>
                  <a:off x="7240553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55E35D7-E4C3-4C91-B6B2-FE23E48F1C77}"/>
                    </a:ext>
                  </a:extLst>
                </p:cNvPr>
                <p:cNvSpPr/>
                <p:nvPr/>
              </p:nvSpPr>
              <p:spPr>
                <a:xfrm>
                  <a:off x="8518846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C259F40-D8D8-4A4B-9ABA-B240C15291E4}"/>
                    </a:ext>
                  </a:extLst>
                </p:cNvPr>
                <p:cNvSpPr/>
                <p:nvPr/>
              </p:nvSpPr>
              <p:spPr>
                <a:xfrm>
                  <a:off x="9797139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12C35AD-A2E2-4576-876A-14D3D6BEDD62}"/>
                  </a:ext>
                </a:extLst>
              </p:cNvPr>
              <p:cNvGrpSpPr/>
              <p:nvPr/>
            </p:nvGrpSpPr>
            <p:grpSpPr>
              <a:xfrm>
                <a:off x="2537927" y="3041775"/>
                <a:ext cx="7669758" cy="1156996"/>
                <a:chOff x="3405674" y="1996751"/>
                <a:chExt cx="7669758" cy="1156996"/>
              </a:xfrm>
              <a:grpFill/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3F9A76F-C635-48F6-8453-75C78DF28430}"/>
                    </a:ext>
                  </a:extLst>
                </p:cNvPr>
                <p:cNvSpPr/>
                <p:nvPr/>
              </p:nvSpPr>
              <p:spPr>
                <a:xfrm>
                  <a:off x="3405674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071399A-026D-4934-B66E-4998F68A3ED3}"/>
                    </a:ext>
                  </a:extLst>
                </p:cNvPr>
                <p:cNvSpPr/>
                <p:nvPr/>
              </p:nvSpPr>
              <p:spPr>
                <a:xfrm>
                  <a:off x="4683967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8616059-8D87-4021-AAB4-A3D2BF324134}"/>
                    </a:ext>
                  </a:extLst>
                </p:cNvPr>
                <p:cNvSpPr/>
                <p:nvPr/>
              </p:nvSpPr>
              <p:spPr>
                <a:xfrm>
                  <a:off x="5962260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4B8D5AF-863D-4D75-BB2D-6542C86FFCA4}"/>
                    </a:ext>
                  </a:extLst>
                </p:cNvPr>
                <p:cNvSpPr/>
                <p:nvPr/>
              </p:nvSpPr>
              <p:spPr>
                <a:xfrm>
                  <a:off x="7240553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9A083D7-5DEB-4A2E-B642-9F34E0461794}"/>
                    </a:ext>
                  </a:extLst>
                </p:cNvPr>
                <p:cNvSpPr/>
                <p:nvPr/>
              </p:nvSpPr>
              <p:spPr>
                <a:xfrm>
                  <a:off x="8518846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73BDB07-A6C0-4FAB-81A7-7D455FF9AE73}"/>
                    </a:ext>
                  </a:extLst>
                </p:cNvPr>
                <p:cNvSpPr/>
                <p:nvPr/>
              </p:nvSpPr>
              <p:spPr>
                <a:xfrm>
                  <a:off x="9797139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C7F01D7-839E-40EA-810F-18E183C7F8E4}"/>
                  </a:ext>
                </a:extLst>
              </p:cNvPr>
              <p:cNvGrpSpPr/>
              <p:nvPr/>
            </p:nvGrpSpPr>
            <p:grpSpPr>
              <a:xfrm>
                <a:off x="2537927" y="4198771"/>
                <a:ext cx="7669758" cy="1156996"/>
                <a:chOff x="3405674" y="1996751"/>
                <a:chExt cx="7669758" cy="1156996"/>
              </a:xfrm>
              <a:grpFill/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BB91974-680E-45E9-90E3-BEF3422A392D}"/>
                    </a:ext>
                  </a:extLst>
                </p:cNvPr>
                <p:cNvSpPr/>
                <p:nvPr/>
              </p:nvSpPr>
              <p:spPr>
                <a:xfrm>
                  <a:off x="3405674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AC77BC5-44C2-4485-8363-45E576B16BB8}"/>
                    </a:ext>
                  </a:extLst>
                </p:cNvPr>
                <p:cNvSpPr/>
                <p:nvPr/>
              </p:nvSpPr>
              <p:spPr>
                <a:xfrm>
                  <a:off x="4683967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C312FD3-7B80-4726-81AE-2DDA2D1B338C}"/>
                    </a:ext>
                  </a:extLst>
                </p:cNvPr>
                <p:cNvSpPr/>
                <p:nvPr/>
              </p:nvSpPr>
              <p:spPr>
                <a:xfrm>
                  <a:off x="5962260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BFA369F-5C46-47EF-87AE-C07500D2291A}"/>
                    </a:ext>
                  </a:extLst>
                </p:cNvPr>
                <p:cNvSpPr/>
                <p:nvPr/>
              </p:nvSpPr>
              <p:spPr>
                <a:xfrm>
                  <a:off x="7240553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962AF6E-AB25-4CDB-9140-DC4981129EFB}"/>
                    </a:ext>
                  </a:extLst>
                </p:cNvPr>
                <p:cNvSpPr/>
                <p:nvPr/>
              </p:nvSpPr>
              <p:spPr>
                <a:xfrm>
                  <a:off x="8518846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3A170D5-1E60-4E71-80C4-AA29FDA73234}"/>
                    </a:ext>
                  </a:extLst>
                </p:cNvPr>
                <p:cNvSpPr/>
                <p:nvPr/>
              </p:nvSpPr>
              <p:spPr>
                <a:xfrm>
                  <a:off x="9797139" y="1996751"/>
                  <a:ext cx="1278293" cy="1156996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  <a:sp3d extrusionH="127000" prstMaterial="matte">
                  <a:extrusionClr>
                    <a:schemeClr val="tx1">
                      <a:lumMod val="95000"/>
                      <a:lumOff val="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pic>
        <p:nvPicPr>
          <p:cNvPr id="38" name="palm tree 1 Picture 37" descr="Image result for palm tree clipart">
            <a:extLst>
              <a:ext uri="{FF2B5EF4-FFF2-40B4-BE49-F238E27FC236}">
                <a16:creationId xmlns:a16="http://schemas.microsoft.com/office/drawing/2014/main" id="{353F424D-6D19-4441-9676-D9210A91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979" y="4418082"/>
            <a:ext cx="985911" cy="1329723"/>
          </a:xfrm>
          <a:prstGeom prst="rect">
            <a:avLst/>
          </a:prstGeom>
          <a:noFill/>
        </p:spPr>
      </p:pic>
      <p:pic>
        <p:nvPicPr>
          <p:cNvPr id="39" name="snake 1 Picture 38" descr="Image result for snake clipart">
            <a:extLst>
              <a:ext uri="{FF2B5EF4-FFF2-40B4-BE49-F238E27FC236}">
                <a16:creationId xmlns:a16="http://schemas.microsoft.com/office/drawing/2014/main" id="{9337A77E-D913-4415-AAFD-6FEDD643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13811" y="2953414"/>
            <a:ext cx="1069969" cy="1268730"/>
          </a:xfrm>
          <a:prstGeom prst="rect">
            <a:avLst/>
          </a:prstGeom>
          <a:noFill/>
        </p:spPr>
      </p:pic>
      <p:pic>
        <p:nvPicPr>
          <p:cNvPr id="40" name="coconut 1 Picture 39" descr="A picture containing sitting, piece, food, table&#10;&#10;Description automatically generated">
            <a:extLst>
              <a:ext uri="{FF2B5EF4-FFF2-40B4-BE49-F238E27FC236}">
                <a16:creationId xmlns:a16="http://schemas.microsoft.com/office/drawing/2014/main" id="{A90D1D48-A8D9-4A14-BE65-76C53548B6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60" y="1659085"/>
            <a:ext cx="1360444" cy="852278"/>
          </a:xfrm>
          <a:prstGeom prst="rect">
            <a:avLst/>
          </a:prstGeom>
        </p:spPr>
      </p:pic>
      <p:pic>
        <p:nvPicPr>
          <p:cNvPr id="41" name="match 1 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01EEC1E6-C5ED-4F4C-AFFF-2381B705C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0" b="93827" l="10000" r="90000">
                        <a14:foregroundMark x1="76481" y1="89198" x2="80000" y2="93981"/>
                        <a14:foregroundMark x1="43333" y1="6790" x2="42593" y2="11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1356" y="4329302"/>
            <a:ext cx="1360442" cy="1482147"/>
          </a:xfrm>
          <a:prstGeom prst="rect">
            <a:avLst/>
          </a:prstGeom>
        </p:spPr>
      </p:pic>
      <p:pic>
        <p:nvPicPr>
          <p:cNvPr id="42" name="necklace 1 Picture 41">
            <a:extLst>
              <a:ext uri="{FF2B5EF4-FFF2-40B4-BE49-F238E27FC236}">
                <a16:creationId xmlns:a16="http://schemas.microsoft.com/office/drawing/2014/main" id="{66F5D4C2-4C12-4176-BF41-F1CB3FDADB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6590" b="-5708"/>
          <a:stretch/>
        </p:blipFill>
        <p:spPr>
          <a:xfrm>
            <a:off x="1593548" y="4418081"/>
            <a:ext cx="1452165" cy="1443575"/>
          </a:xfrm>
          <a:prstGeom prst="rect">
            <a:avLst/>
          </a:prstGeom>
        </p:spPr>
      </p:pic>
      <p:pic>
        <p:nvPicPr>
          <p:cNvPr id="43" name="compass 1 Picture 42">
            <a:extLst>
              <a:ext uri="{FF2B5EF4-FFF2-40B4-BE49-F238E27FC236}">
                <a16:creationId xmlns:a16="http://schemas.microsoft.com/office/drawing/2014/main" id="{82FE31A4-DC08-4772-91ED-EB53F1A50B2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345" t="5958" r="5175" b="5542"/>
          <a:stretch/>
        </p:blipFill>
        <p:spPr>
          <a:xfrm>
            <a:off x="1698016" y="1419720"/>
            <a:ext cx="1263420" cy="1250778"/>
          </a:xfrm>
          <a:prstGeom prst="rect">
            <a:avLst/>
          </a:prstGeom>
        </p:spPr>
      </p:pic>
      <p:pic>
        <p:nvPicPr>
          <p:cNvPr id="44" name="machete 1 Picture 43">
            <a:extLst>
              <a:ext uri="{FF2B5EF4-FFF2-40B4-BE49-F238E27FC236}">
                <a16:creationId xmlns:a16="http://schemas.microsoft.com/office/drawing/2014/main" id="{BFD811F3-260B-40EC-A784-2034B9354B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0330" r="4314" b="9595"/>
          <a:stretch/>
        </p:blipFill>
        <p:spPr>
          <a:xfrm flipH="1">
            <a:off x="4685643" y="1340425"/>
            <a:ext cx="1293990" cy="1411031"/>
          </a:xfrm>
          <a:prstGeom prst="rect">
            <a:avLst/>
          </a:prstGeom>
        </p:spPr>
      </p:pic>
      <p:pic>
        <p:nvPicPr>
          <p:cNvPr id="46" name="bottle 1 Picture 45" descr="A picture containing bottle, lotion&#10;&#10;Description automatically generated">
            <a:extLst>
              <a:ext uri="{FF2B5EF4-FFF2-40B4-BE49-F238E27FC236}">
                <a16:creationId xmlns:a16="http://schemas.microsoft.com/office/drawing/2014/main" id="{D81810D6-00E5-4DF7-A0A1-4E84C49B66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07" b="96631" l="3785" r="95020">
                        <a14:foregroundMark x1="60159" y1="17810" x2="65339" y2="11552"/>
                        <a14:foregroundMark x1="65339" y1="11552" x2="61554" y2="4693"/>
                        <a14:foregroundMark x1="61554" y1="4693" x2="49402" y2="3971"/>
                        <a14:foregroundMark x1="49402" y1="3971" x2="37849" y2="5656"/>
                        <a14:foregroundMark x1="37849" y1="5656" x2="35657" y2="11071"/>
                        <a14:foregroundMark x1="93227" y1="42599" x2="86255" y2="79543"/>
                        <a14:foregroundMark x1="86255" y1="79543" x2="82271" y2="86643"/>
                        <a14:foregroundMark x1="82271" y1="86643" x2="68924" y2="90614"/>
                        <a14:foregroundMark x1="68924" y1="90614" x2="29681" y2="89892"/>
                        <a14:foregroundMark x1="29681" y1="89892" x2="22311" y2="83755"/>
                        <a14:foregroundMark x1="22311" y1="83755" x2="9761" y2="42479"/>
                        <a14:foregroundMark x1="95418" y1="45247" x2="94622" y2="59206"/>
                        <a14:foregroundMark x1="3785" y1="46811" x2="4382" y2="56438"/>
                        <a14:foregroundMark x1="18327" y1="92780" x2="43028" y2="97593"/>
                        <a14:foregroundMark x1="43028" y1="97593" x2="56972" y2="97834"/>
                        <a14:foregroundMark x1="56972" y1="97834" x2="70120" y2="96631"/>
                        <a14:foregroundMark x1="70120" y1="96631" x2="79681" y2="93983"/>
                        <a14:foregroundMark x1="63745" y1="3249" x2="38446" y2="3490"/>
                        <a14:foregroundMark x1="40438" y1="2407" x2="34661" y2="3610"/>
                        <a14:foregroundMark x1="35259" y1="25993" x2="24701" y2="29122"/>
                        <a14:backgroundMark x1="35259" y1="25632" x2="34880" y2="25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60" y="2861528"/>
            <a:ext cx="860091" cy="1423776"/>
          </a:xfrm>
          <a:prstGeom prst="rect">
            <a:avLst/>
          </a:prstGeom>
        </p:spPr>
      </p:pic>
      <p:pic>
        <p:nvPicPr>
          <p:cNvPr id="71" name="shack 1 Picture 70">
            <a:extLst>
              <a:ext uri="{FF2B5EF4-FFF2-40B4-BE49-F238E27FC236}">
                <a16:creationId xmlns:a16="http://schemas.microsoft.com/office/drawing/2014/main" id="{24DD5CA3-ED09-4023-8475-C8572F9F9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302" b="96190" l="10000" r="90889">
                        <a14:foregroundMark x1="32000" y1="7302" x2="46667" y2="10159"/>
                        <a14:foregroundMark x1="90222" y1="29841" x2="91111" y2="33651"/>
                        <a14:foregroundMark x1="37145" y1="90843" x2="39333" y2="92063"/>
                        <a14:foregroundMark x1="30222" y1="86984" x2="35341" y2="89838"/>
                        <a14:foregroundMark x1="58000" y1="94286" x2="58000" y2="96190"/>
                        <a14:foregroundMark x1="55111" y1="66984" x2="40667" y2="66984"/>
                        <a14:backgroundMark x1="34222" y1="73016" x2="34222" y2="74603"/>
                        <a14:backgroundMark x1="38889" y1="74286" x2="42000" y2="74603"/>
                        <a14:backgroundMark x1="37111" y1="92063" x2="36000" y2="91111"/>
                        <a14:backgroundMark x1="56222" y1="62857" x2="54000" y2="62222"/>
                        <a14:backgroundMark x1="68889" y1="58413" x2="65333" y2="58413"/>
                        <a14:backgroundMark x1="72889" y1="63492" x2="70667" y2="63492"/>
                        <a14:backgroundMark x1="70667" y1="58413" x2="69556" y2="58413"/>
                        <a14:backgroundMark x1="37556" y1="92063" x2="35556" y2="90476"/>
                        <a14:backgroundMark x1="37111" y1="91429" x2="36889" y2="91429"/>
                        <a14:backgroundMark x1="87333" y1="38095" x2="88000" y2="39365"/>
                        <a14:backgroundMark x1="83111" y1="37778" x2="85333" y2="37778"/>
                        <a14:backgroundMark x1="67111" y1="37778" x2="67111" y2="40952"/>
                        <a14:backgroundMark x1="70222" y1="35873" x2="70222" y2="38730"/>
                        <a14:backgroundMark x1="76444" y1="37143" x2="76889" y2="38730"/>
                        <a14:backgroundMark x1="62444" y1="31429" x2="62444" y2="35238"/>
                        <a14:backgroundMark x1="48444" y1="45079" x2="48444" y2="46032"/>
                        <a14:backgroundMark x1="16667" y1="42540" x2="16444" y2="45397"/>
                        <a14:backgroundMark x1="20889" y1="42222" x2="20889" y2="45397"/>
                        <a14:backgroundMark x1="77556" y1="35873" x2="77556" y2="36508"/>
                        <a14:backgroundMark x1="76889" y1="65714" x2="75778" y2="65079"/>
                        <a14:backgroundMark x1="26889" y1="42222" x2="27111" y2="43810"/>
                        <a14:backgroundMark x1="67111" y1="34921" x2="67556" y2="38095"/>
                        <a14:backgroundMark x1="60444" y1="30476" x2="60444" y2="30794"/>
                        <a14:backgroundMark x1="62000" y1="29841" x2="62222" y2="30794"/>
                        <a14:backgroundMark x1="73778" y1="63492" x2="73778" y2="6349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79633" y="2953339"/>
            <a:ext cx="1706228" cy="1198301"/>
          </a:xfrm>
          <a:prstGeom prst="rect">
            <a:avLst/>
          </a:prstGeom>
          <a:noFill/>
        </p:spPr>
      </p:pic>
      <p:sp>
        <p:nvSpPr>
          <p:cNvPr id="47" name="Trapezoid 46">
            <a:extLst>
              <a:ext uri="{FF2B5EF4-FFF2-40B4-BE49-F238E27FC236}">
                <a16:creationId xmlns:a16="http://schemas.microsoft.com/office/drawing/2014/main" id="{B1BD4D5D-1E3F-4671-A038-37E15FC03B39}"/>
              </a:ext>
            </a:extLst>
          </p:cNvPr>
          <p:cNvSpPr/>
          <p:nvPr/>
        </p:nvSpPr>
        <p:spPr>
          <a:xfrm rot="20724323" flipH="1">
            <a:off x="410576" y="5595710"/>
            <a:ext cx="1043635" cy="844820"/>
          </a:xfrm>
          <a:prstGeom prst="trapezoid">
            <a:avLst>
              <a:gd name="adj" fmla="val 472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PURPLE FRAMERectangle 280">
            <a:extLst>
              <a:ext uri="{FF2B5EF4-FFF2-40B4-BE49-F238E27FC236}">
                <a16:creationId xmlns:a16="http://schemas.microsoft.com/office/drawing/2014/main" id="{EC96000C-5EF4-4D30-9B3E-A71C4DF03176}"/>
              </a:ext>
            </a:extLst>
          </p:cNvPr>
          <p:cNvSpPr/>
          <p:nvPr/>
        </p:nvSpPr>
        <p:spPr>
          <a:xfrm>
            <a:off x="610899" y="4968454"/>
            <a:ext cx="1317796" cy="16792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48000"/>
              </a:prstClr>
            </a:outerShdw>
          </a:effectLst>
          <a:scene3d>
            <a:camera prst="perspectiveContrastingRightFacing">
              <a:rot lat="547295" lon="19873672" rev="368351"/>
            </a:camera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P1 Rectangle 285">
            <a:extLst>
              <a:ext uri="{FF2B5EF4-FFF2-40B4-BE49-F238E27FC236}">
                <a16:creationId xmlns:a16="http://schemas.microsoft.com/office/drawing/2014/main" id="{60631170-9348-4E63-BCF2-E72CA353C7AF}"/>
              </a:ext>
            </a:extLst>
          </p:cNvPr>
          <p:cNvSpPr/>
          <p:nvPr/>
        </p:nvSpPr>
        <p:spPr>
          <a:xfrm>
            <a:off x="698294" y="507872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50" name="P2 Rectangle 286">
            <a:extLst>
              <a:ext uri="{FF2B5EF4-FFF2-40B4-BE49-F238E27FC236}">
                <a16:creationId xmlns:a16="http://schemas.microsoft.com/office/drawing/2014/main" id="{60A5ECFD-3587-4BFB-85AD-A29BF67EF1E5}"/>
              </a:ext>
            </a:extLst>
          </p:cNvPr>
          <p:cNvSpPr/>
          <p:nvPr/>
        </p:nvSpPr>
        <p:spPr>
          <a:xfrm>
            <a:off x="698294" y="5087766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51" name="P3 Rectangle 287">
            <a:extLst>
              <a:ext uri="{FF2B5EF4-FFF2-40B4-BE49-F238E27FC236}">
                <a16:creationId xmlns:a16="http://schemas.microsoft.com/office/drawing/2014/main" id="{E59605DF-4A06-45F0-BBCD-BF9DDA19F6F5}"/>
              </a:ext>
            </a:extLst>
          </p:cNvPr>
          <p:cNvSpPr/>
          <p:nvPr/>
        </p:nvSpPr>
        <p:spPr>
          <a:xfrm>
            <a:off x="698294" y="5077970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52" name="P4 Rectangle 288">
            <a:extLst>
              <a:ext uri="{FF2B5EF4-FFF2-40B4-BE49-F238E27FC236}">
                <a16:creationId xmlns:a16="http://schemas.microsoft.com/office/drawing/2014/main" id="{8D989531-4BB5-4519-87AF-9C2B1A296FA8}"/>
              </a:ext>
            </a:extLst>
          </p:cNvPr>
          <p:cNvSpPr/>
          <p:nvPr/>
        </p:nvSpPr>
        <p:spPr>
          <a:xfrm>
            <a:off x="698294" y="508428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53" name="P5 Rectangle 289">
            <a:extLst>
              <a:ext uri="{FF2B5EF4-FFF2-40B4-BE49-F238E27FC236}">
                <a16:creationId xmlns:a16="http://schemas.microsoft.com/office/drawing/2014/main" id="{E55FB367-56B6-4CD8-BBA4-89E07527609B}"/>
              </a:ext>
            </a:extLst>
          </p:cNvPr>
          <p:cNvSpPr/>
          <p:nvPr/>
        </p:nvSpPr>
        <p:spPr>
          <a:xfrm>
            <a:off x="698294" y="5071608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54" name="P6 Rectangle 284">
            <a:extLst>
              <a:ext uri="{FF2B5EF4-FFF2-40B4-BE49-F238E27FC236}">
                <a16:creationId xmlns:a16="http://schemas.microsoft.com/office/drawing/2014/main" id="{CB84CF2A-E136-4D22-8B9B-D5683884645A}"/>
              </a:ext>
            </a:extLst>
          </p:cNvPr>
          <p:cNvSpPr/>
          <p:nvPr/>
        </p:nvSpPr>
        <p:spPr>
          <a:xfrm>
            <a:off x="720620" y="5064142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55" name="P7 Rectangle 284">
            <a:extLst>
              <a:ext uri="{FF2B5EF4-FFF2-40B4-BE49-F238E27FC236}">
                <a16:creationId xmlns:a16="http://schemas.microsoft.com/office/drawing/2014/main" id="{AAD79287-2DAD-48F3-8251-D1E4B98EF7F1}"/>
              </a:ext>
            </a:extLst>
          </p:cNvPr>
          <p:cNvSpPr/>
          <p:nvPr/>
        </p:nvSpPr>
        <p:spPr>
          <a:xfrm>
            <a:off x="698283" y="5093281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56" name="P8 Rectangle 284">
            <a:extLst>
              <a:ext uri="{FF2B5EF4-FFF2-40B4-BE49-F238E27FC236}">
                <a16:creationId xmlns:a16="http://schemas.microsoft.com/office/drawing/2014/main" id="{DF08A0E9-F115-4472-9292-A8D2C15D40FD}"/>
              </a:ext>
            </a:extLst>
          </p:cNvPr>
          <p:cNvSpPr/>
          <p:nvPr/>
        </p:nvSpPr>
        <p:spPr>
          <a:xfrm>
            <a:off x="729797" y="507271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57" name="P9 Rectangle 284">
            <a:extLst>
              <a:ext uri="{FF2B5EF4-FFF2-40B4-BE49-F238E27FC236}">
                <a16:creationId xmlns:a16="http://schemas.microsoft.com/office/drawing/2014/main" id="{E2AAE08A-1BC0-4B20-8CBC-C5974BED9138}"/>
              </a:ext>
            </a:extLst>
          </p:cNvPr>
          <p:cNvSpPr/>
          <p:nvPr/>
        </p:nvSpPr>
        <p:spPr>
          <a:xfrm>
            <a:off x="720609" y="507569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58" name="P0 Rectangle 284">
            <a:extLst>
              <a:ext uri="{FF2B5EF4-FFF2-40B4-BE49-F238E27FC236}">
                <a16:creationId xmlns:a16="http://schemas.microsoft.com/office/drawing/2014/main" id="{4B4E5295-451B-4317-9DFF-71A6259174AA}"/>
              </a:ext>
            </a:extLst>
          </p:cNvPr>
          <p:cNvSpPr/>
          <p:nvPr/>
        </p:nvSpPr>
        <p:spPr>
          <a:xfrm>
            <a:off x="720620" y="506489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27" name="compass 1 Rectangle 26">
            <a:extLst>
              <a:ext uri="{FF2B5EF4-FFF2-40B4-BE49-F238E27FC236}">
                <a16:creationId xmlns:a16="http://schemas.microsoft.com/office/drawing/2014/main" id="{706F7F44-17DC-4F8D-9497-C232CFA8E58D}"/>
              </a:ext>
            </a:extLst>
          </p:cNvPr>
          <p:cNvSpPr/>
          <p:nvPr/>
        </p:nvSpPr>
        <p:spPr>
          <a:xfrm>
            <a:off x="1641714" y="1340425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match 1 Rectangle 71">
            <a:extLst>
              <a:ext uri="{FF2B5EF4-FFF2-40B4-BE49-F238E27FC236}">
                <a16:creationId xmlns:a16="http://schemas.microsoft.com/office/drawing/2014/main" id="{414AE009-42A7-4263-94E4-56C59274C605}"/>
              </a:ext>
            </a:extLst>
          </p:cNvPr>
          <p:cNvSpPr/>
          <p:nvPr/>
        </p:nvSpPr>
        <p:spPr>
          <a:xfrm>
            <a:off x="3151086" y="4408456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machete 1 Rectangle 72">
            <a:extLst>
              <a:ext uri="{FF2B5EF4-FFF2-40B4-BE49-F238E27FC236}">
                <a16:creationId xmlns:a16="http://schemas.microsoft.com/office/drawing/2014/main" id="{738E99C2-816C-4012-97E6-0A2A35EEA75D}"/>
              </a:ext>
            </a:extLst>
          </p:cNvPr>
          <p:cNvSpPr/>
          <p:nvPr/>
        </p:nvSpPr>
        <p:spPr>
          <a:xfrm>
            <a:off x="4658693" y="1334019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coconut 1 Rectangle 73">
            <a:extLst>
              <a:ext uri="{FF2B5EF4-FFF2-40B4-BE49-F238E27FC236}">
                <a16:creationId xmlns:a16="http://schemas.microsoft.com/office/drawing/2014/main" id="{3911D2ED-E62B-40F3-8AAD-D71BCA798230}"/>
              </a:ext>
            </a:extLst>
          </p:cNvPr>
          <p:cNvSpPr/>
          <p:nvPr/>
        </p:nvSpPr>
        <p:spPr>
          <a:xfrm>
            <a:off x="7666948" y="1327053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shack 1 Rectangle 74">
            <a:extLst>
              <a:ext uri="{FF2B5EF4-FFF2-40B4-BE49-F238E27FC236}">
                <a16:creationId xmlns:a16="http://schemas.microsoft.com/office/drawing/2014/main" id="{3D3D3148-1289-4395-8C4D-3576B1B89D71}"/>
              </a:ext>
            </a:extLst>
          </p:cNvPr>
          <p:cNvSpPr/>
          <p:nvPr/>
        </p:nvSpPr>
        <p:spPr>
          <a:xfrm>
            <a:off x="6171948" y="2854601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bottle 1Rectangle 75">
            <a:extLst>
              <a:ext uri="{FF2B5EF4-FFF2-40B4-BE49-F238E27FC236}">
                <a16:creationId xmlns:a16="http://schemas.microsoft.com/office/drawing/2014/main" id="{913B25A2-8F92-446A-BEB2-68F52511DED9}"/>
              </a:ext>
            </a:extLst>
          </p:cNvPr>
          <p:cNvSpPr/>
          <p:nvPr/>
        </p:nvSpPr>
        <p:spPr>
          <a:xfrm>
            <a:off x="9211781" y="2889115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necklace 1 Rectangle 71">
            <a:extLst>
              <a:ext uri="{FF2B5EF4-FFF2-40B4-BE49-F238E27FC236}">
                <a16:creationId xmlns:a16="http://schemas.microsoft.com/office/drawing/2014/main" id="{6752CD13-6DB2-4385-A205-8EE7AC00B0BC}"/>
              </a:ext>
            </a:extLst>
          </p:cNvPr>
          <p:cNvSpPr/>
          <p:nvPr/>
        </p:nvSpPr>
        <p:spPr>
          <a:xfrm>
            <a:off x="1618100" y="4434109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palm tree 1 Rectangle 71">
            <a:extLst>
              <a:ext uri="{FF2B5EF4-FFF2-40B4-BE49-F238E27FC236}">
                <a16:creationId xmlns:a16="http://schemas.microsoft.com/office/drawing/2014/main" id="{44C9D682-C5B1-4C91-9B6D-1AD156E14427}"/>
              </a:ext>
            </a:extLst>
          </p:cNvPr>
          <p:cNvSpPr/>
          <p:nvPr/>
        </p:nvSpPr>
        <p:spPr>
          <a:xfrm>
            <a:off x="4650761" y="4406730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snake 2 Rectangle 71">
            <a:extLst>
              <a:ext uri="{FF2B5EF4-FFF2-40B4-BE49-F238E27FC236}">
                <a16:creationId xmlns:a16="http://schemas.microsoft.com/office/drawing/2014/main" id="{433874A5-FC48-42A8-9E0B-8404B31C8DD0}"/>
              </a:ext>
            </a:extLst>
          </p:cNvPr>
          <p:cNvSpPr/>
          <p:nvPr/>
        </p:nvSpPr>
        <p:spPr>
          <a:xfrm>
            <a:off x="3126729" y="2862985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0" name="palm tree 2 Picture 37" descr="Image result for palm tree clipart">
            <a:extLst>
              <a:ext uri="{FF2B5EF4-FFF2-40B4-BE49-F238E27FC236}">
                <a16:creationId xmlns:a16="http://schemas.microsoft.com/office/drawing/2014/main" id="{64B6E5E7-0E90-4C04-8BF4-5290153E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67896" y="1351777"/>
            <a:ext cx="985911" cy="1329723"/>
          </a:xfrm>
          <a:prstGeom prst="rect">
            <a:avLst/>
          </a:prstGeom>
          <a:noFill/>
        </p:spPr>
      </p:pic>
      <p:pic>
        <p:nvPicPr>
          <p:cNvPr id="81" name="snake 2 Picture 38" descr="Image result for snake clipart">
            <a:extLst>
              <a:ext uri="{FF2B5EF4-FFF2-40B4-BE49-F238E27FC236}">
                <a16:creationId xmlns:a16="http://schemas.microsoft.com/office/drawing/2014/main" id="{7428F1B9-BDFB-43A0-991B-166F6480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30033" y="4488231"/>
            <a:ext cx="1069969" cy="1268730"/>
          </a:xfrm>
          <a:prstGeom prst="rect">
            <a:avLst/>
          </a:prstGeom>
          <a:noFill/>
        </p:spPr>
      </p:pic>
      <p:pic>
        <p:nvPicPr>
          <p:cNvPr id="82" name="coconut 2 Picture 39" descr="A picture containing sitting, piece, food, table&#10;&#10;Description automatically generated">
            <a:extLst>
              <a:ext uri="{FF2B5EF4-FFF2-40B4-BE49-F238E27FC236}">
                <a16:creationId xmlns:a16="http://schemas.microsoft.com/office/drawing/2014/main" id="{E9B743D3-50B6-422F-9672-6F03F5FF4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98" y="3153241"/>
            <a:ext cx="1360444" cy="852278"/>
          </a:xfrm>
          <a:prstGeom prst="rect">
            <a:avLst/>
          </a:prstGeom>
        </p:spPr>
      </p:pic>
      <p:pic>
        <p:nvPicPr>
          <p:cNvPr id="83" name="match 2 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372E7DC4-B01D-4253-8F97-95E623E60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0" b="93827" l="10000" r="90000">
                        <a14:foregroundMark x1="76481" y1="89198" x2="80000" y2="93981"/>
                        <a14:foregroundMark x1="43333" y1="6790" x2="42593" y2="11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0692" y="2787782"/>
            <a:ext cx="1360442" cy="1482147"/>
          </a:xfrm>
          <a:prstGeom prst="rect">
            <a:avLst/>
          </a:prstGeom>
        </p:spPr>
      </p:pic>
      <p:pic>
        <p:nvPicPr>
          <p:cNvPr id="84" name="necklace 2 Picture 41">
            <a:extLst>
              <a:ext uri="{FF2B5EF4-FFF2-40B4-BE49-F238E27FC236}">
                <a16:creationId xmlns:a16="http://schemas.microsoft.com/office/drawing/2014/main" id="{169C4D3D-0921-476B-B8F2-36D289EA4A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6590" b="-5708"/>
          <a:stretch/>
        </p:blipFill>
        <p:spPr>
          <a:xfrm>
            <a:off x="6105879" y="4443980"/>
            <a:ext cx="1452165" cy="1443575"/>
          </a:xfrm>
          <a:prstGeom prst="rect">
            <a:avLst/>
          </a:prstGeom>
        </p:spPr>
      </p:pic>
      <p:pic>
        <p:nvPicPr>
          <p:cNvPr id="85" name="compass 2 Picture 42">
            <a:extLst>
              <a:ext uri="{FF2B5EF4-FFF2-40B4-BE49-F238E27FC236}">
                <a16:creationId xmlns:a16="http://schemas.microsoft.com/office/drawing/2014/main" id="{49489645-554F-4284-905C-51A9874C03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345" t="5958" r="5175" b="5542"/>
          <a:stretch/>
        </p:blipFill>
        <p:spPr>
          <a:xfrm>
            <a:off x="7791505" y="2900504"/>
            <a:ext cx="1263420" cy="1250778"/>
          </a:xfrm>
          <a:prstGeom prst="rect">
            <a:avLst/>
          </a:prstGeom>
        </p:spPr>
      </p:pic>
      <p:pic>
        <p:nvPicPr>
          <p:cNvPr id="86" name="machete 2 Picture 43">
            <a:extLst>
              <a:ext uri="{FF2B5EF4-FFF2-40B4-BE49-F238E27FC236}">
                <a16:creationId xmlns:a16="http://schemas.microsoft.com/office/drawing/2014/main" id="{1F5818B3-60A5-482F-B023-FDF12F08632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0330" r="4314" b="9595"/>
          <a:stretch/>
        </p:blipFill>
        <p:spPr>
          <a:xfrm flipH="1">
            <a:off x="6188318" y="1304635"/>
            <a:ext cx="1293990" cy="1411031"/>
          </a:xfrm>
          <a:prstGeom prst="rect">
            <a:avLst/>
          </a:prstGeom>
        </p:spPr>
      </p:pic>
      <p:pic>
        <p:nvPicPr>
          <p:cNvPr id="87" name="bottle 2 Picture 45" descr="A picture containing bottle, lotion&#10;&#10;Description automatically generated">
            <a:extLst>
              <a:ext uri="{FF2B5EF4-FFF2-40B4-BE49-F238E27FC236}">
                <a16:creationId xmlns:a16="http://schemas.microsoft.com/office/drawing/2014/main" id="{5E2F0193-F19D-43E9-B9AF-C27D4F8649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07" b="96631" l="3785" r="95020">
                        <a14:foregroundMark x1="60159" y1="17810" x2="65339" y2="11552"/>
                        <a14:foregroundMark x1="65339" y1="11552" x2="61554" y2="4693"/>
                        <a14:foregroundMark x1="61554" y1="4693" x2="49402" y2="3971"/>
                        <a14:foregroundMark x1="49402" y1="3971" x2="37849" y2="5656"/>
                        <a14:foregroundMark x1="37849" y1="5656" x2="35657" y2="11071"/>
                        <a14:foregroundMark x1="93227" y1="42599" x2="86255" y2="79543"/>
                        <a14:foregroundMark x1="86255" y1="79543" x2="82271" y2="86643"/>
                        <a14:foregroundMark x1="82271" y1="86643" x2="68924" y2="90614"/>
                        <a14:foregroundMark x1="68924" y1="90614" x2="29681" y2="89892"/>
                        <a14:foregroundMark x1="29681" y1="89892" x2="22311" y2="83755"/>
                        <a14:foregroundMark x1="22311" y1="83755" x2="9761" y2="42479"/>
                        <a14:foregroundMark x1="95418" y1="45247" x2="94622" y2="59206"/>
                        <a14:foregroundMark x1="3785" y1="46811" x2="4382" y2="56438"/>
                        <a14:foregroundMark x1="18327" y1="92780" x2="43028" y2="97593"/>
                        <a14:foregroundMark x1="43028" y1="97593" x2="56972" y2="97834"/>
                        <a14:foregroundMark x1="56972" y1="97834" x2="70120" y2="96631"/>
                        <a14:foregroundMark x1="70120" y1="96631" x2="79681" y2="93983"/>
                        <a14:foregroundMark x1="63745" y1="3249" x2="38446" y2="3490"/>
                        <a14:foregroundMark x1="40438" y1="2407" x2="34661" y2="3610"/>
                        <a14:foregroundMark x1="35259" y1="25993" x2="24701" y2="29122"/>
                        <a14:backgroundMark x1="35259" y1="25632" x2="34880" y2="25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20" y="1332374"/>
            <a:ext cx="860091" cy="1423776"/>
          </a:xfrm>
          <a:prstGeom prst="rect">
            <a:avLst/>
          </a:prstGeom>
        </p:spPr>
      </p:pic>
      <p:pic>
        <p:nvPicPr>
          <p:cNvPr id="88" name="shack 2 Picture 70">
            <a:extLst>
              <a:ext uri="{FF2B5EF4-FFF2-40B4-BE49-F238E27FC236}">
                <a16:creationId xmlns:a16="http://schemas.microsoft.com/office/drawing/2014/main" id="{F00563BA-FD1F-45E7-941F-E4B4D6FD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302" b="96190" l="10000" r="90889">
                        <a14:foregroundMark x1="32000" y1="7302" x2="46667" y2="10159"/>
                        <a14:foregroundMark x1="90222" y1="29841" x2="91111" y2="33651"/>
                        <a14:foregroundMark x1="37145" y1="90843" x2="39333" y2="92063"/>
                        <a14:foregroundMark x1="30222" y1="86984" x2="35341" y2="89838"/>
                        <a14:foregroundMark x1="58000" y1="94286" x2="58000" y2="96190"/>
                        <a14:foregroundMark x1="55111" y1="66984" x2="40667" y2="66984"/>
                        <a14:backgroundMark x1="34222" y1="73016" x2="34222" y2="74603"/>
                        <a14:backgroundMark x1="38889" y1="74286" x2="42000" y2="74603"/>
                        <a14:backgroundMark x1="37111" y1="92063" x2="36000" y2="91111"/>
                        <a14:backgroundMark x1="56222" y1="62857" x2="54000" y2="62222"/>
                        <a14:backgroundMark x1="68889" y1="58413" x2="65333" y2="58413"/>
                        <a14:backgroundMark x1="72889" y1="63492" x2="70667" y2="63492"/>
                        <a14:backgroundMark x1="70667" y1="58413" x2="69556" y2="58413"/>
                        <a14:backgroundMark x1="37556" y1="92063" x2="35556" y2="90476"/>
                        <a14:backgroundMark x1="37111" y1="91429" x2="36889" y2="91429"/>
                        <a14:backgroundMark x1="87333" y1="38095" x2="88000" y2="39365"/>
                        <a14:backgroundMark x1="83111" y1="37778" x2="85333" y2="37778"/>
                        <a14:backgroundMark x1="67111" y1="37778" x2="67111" y2="40952"/>
                        <a14:backgroundMark x1="70222" y1="35873" x2="70222" y2="38730"/>
                        <a14:backgroundMark x1="76444" y1="37143" x2="76889" y2="38730"/>
                        <a14:backgroundMark x1="62444" y1="31429" x2="62444" y2="35238"/>
                        <a14:backgroundMark x1="48444" y1="45079" x2="48444" y2="46032"/>
                        <a14:backgroundMark x1="16667" y1="42540" x2="16444" y2="45397"/>
                        <a14:backgroundMark x1="20889" y1="42222" x2="20889" y2="45397"/>
                        <a14:backgroundMark x1="77556" y1="35873" x2="77556" y2="36508"/>
                        <a14:backgroundMark x1="76889" y1="65714" x2="75778" y2="65079"/>
                        <a14:backgroundMark x1="26889" y1="42222" x2="27111" y2="43810"/>
                        <a14:backgroundMark x1="67111" y1="34921" x2="67556" y2="38095"/>
                        <a14:backgroundMark x1="60444" y1="30476" x2="60444" y2="30794"/>
                        <a14:backgroundMark x1="62000" y1="29841" x2="62222" y2="30794"/>
                        <a14:backgroundMark x1="73778" y1="63492" x2="73778" y2="6349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2182" y="4528129"/>
            <a:ext cx="1706228" cy="1198301"/>
          </a:xfrm>
          <a:prstGeom prst="rect">
            <a:avLst/>
          </a:prstGeom>
          <a:noFill/>
        </p:spPr>
      </p:pic>
      <p:sp>
        <p:nvSpPr>
          <p:cNvPr id="89" name="compass 2 Rectangle 26">
            <a:extLst>
              <a:ext uri="{FF2B5EF4-FFF2-40B4-BE49-F238E27FC236}">
                <a16:creationId xmlns:a16="http://schemas.microsoft.com/office/drawing/2014/main" id="{73A97402-EE95-4FFF-97E0-06499F6C9E13}"/>
              </a:ext>
            </a:extLst>
          </p:cNvPr>
          <p:cNvSpPr/>
          <p:nvPr/>
        </p:nvSpPr>
        <p:spPr>
          <a:xfrm>
            <a:off x="7677328" y="2902234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match 2 Rectangle 71">
            <a:extLst>
              <a:ext uri="{FF2B5EF4-FFF2-40B4-BE49-F238E27FC236}">
                <a16:creationId xmlns:a16="http://schemas.microsoft.com/office/drawing/2014/main" id="{73DAA9C3-C99C-4375-AD49-0CE03B2A0E0D}"/>
              </a:ext>
            </a:extLst>
          </p:cNvPr>
          <p:cNvSpPr/>
          <p:nvPr/>
        </p:nvSpPr>
        <p:spPr>
          <a:xfrm>
            <a:off x="4650553" y="2897011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machete 2 Rectangle 72">
            <a:extLst>
              <a:ext uri="{FF2B5EF4-FFF2-40B4-BE49-F238E27FC236}">
                <a16:creationId xmlns:a16="http://schemas.microsoft.com/office/drawing/2014/main" id="{EE2EF517-6B7B-4234-BED2-08DF074F6E32}"/>
              </a:ext>
            </a:extLst>
          </p:cNvPr>
          <p:cNvSpPr/>
          <p:nvPr/>
        </p:nvSpPr>
        <p:spPr>
          <a:xfrm>
            <a:off x="6161368" y="1298229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coconut 2 Rectangle 73">
            <a:extLst>
              <a:ext uri="{FF2B5EF4-FFF2-40B4-BE49-F238E27FC236}">
                <a16:creationId xmlns:a16="http://schemas.microsoft.com/office/drawing/2014/main" id="{C6B0F245-88AE-435F-B63A-37DB43524326}"/>
              </a:ext>
            </a:extLst>
          </p:cNvPr>
          <p:cNvSpPr/>
          <p:nvPr/>
        </p:nvSpPr>
        <p:spPr>
          <a:xfrm>
            <a:off x="1670586" y="2821209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hack 2 Rectangle 74">
            <a:extLst>
              <a:ext uri="{FF2B5EF4-FFF2-40B4-BE49-F238E27FC236}">
                <a16:creationId xmlns:a16="http://schemas.microsoft.com/office/drawing/2014/main" id="{1AB00676-EBBC-4D49-8853-006C94246958}"/>
              </a:ext>
            </a:extLst>
          </p:cNvPr>
          <p:cNvSpPr/>
          <p:nvPr/>
        </p:nvSpPr>
        <p:spPr>
          <a:xfrm>
            <a:off x="7674497" y="4429391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bottle 2 Rectangle 75">
            <a:extLst>
              <a:ext uri="{FF2B5EF4-FFF2-40B4-BE49-F238E27FC236}">
                <a16:creationId xmlns:a16="http://schemas.microsoft.com/office/drawing/2014/main" id="{461450A4-0ED3-4F3D-993D-DC3F391F7FDA}"/>
              </a:ext>
            </a:extLst>
          </p:cNvPr>
          <p:cNvSpPr/>
          <p:nvPr/>
        </p:nvSpPr>
        <p:spPr>
          <a:xfrm>
            <a:off x="3166191" y="1359961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necklace 2 Rectangle 71">
            <a:extLst>
              <a:ext uri="{FF2B5EF4-FFF2-40B4-BE49-F238E27FC236}">
                <a16:creationId xmlns:a16="http://schemas.microsoft.com/office/drawing/2014/main" id="{F0BFB9F6-F227-48C9-81FD-E10EF7CF3FB9}"/>
              </a:ext>
            </a:extLst>
          </p:cNvPr>
          <p:cNvSpPr/>
          <p:nvPr/>
        </p:nvSpPr>
        <p:spPr>
          <a:xfrm>
            <a:off x="6130431" y="4460008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palm tree 2 Rectangle 71">
            <a:extLst>
              <a:ext uri="{FF2B5EF4-FFF2-40B4-BE49-F238E27FC236}">
                <a16:creationId xmlns:a16="http://schemas.microsoft.com/office/drawing/2014/main" id="{096DDB89-80CD-4C7F-A822-4BC2BF7503C9}"/>
              </a:ext>
            </a:extLst>
          </p:cNvPr>
          <p:cNvSpPr/>
          <p:nvPr/>
        </p:nvSpPr>
        <p:spPr>
          <a:xfrm>
            <a:off x="9236678" y="1340425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snake 2 Rectangle 71">
            <a:extLst>
              <a:ext uri="{FF2B5EF4-FFF2-40B4-BE49-F238E27FC236}">
                <a16:creationId xmlns:a16="http://schemas.microsoft.com/office/drawing/2014/main" id="{2F04514F-7793-4672-B1C5-C00F7091D729}"/>
              </a:ext>
            </a:extLst>
          </p:cNvPr>
          <p:cNvSpPr/>
          <p:nvPr/>
        </p:nvSpPr>
        <p:spPr>
          <a:xfrm>
            <a:off x="9190476" y="4411041"/>
            <a:ext cx="1388326" cy="13883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F808E6-C550-476E-AF6F-7313EBFB457B}"/>
              </a:ext>
            </a:extLst>
          </p:cNvPr>
          <p:cNvSpPr txBox="1"/>
          <p:nvPr/>
        </p:nvSpPr>
        <p:spPr>
          <a:xfrm>
            <a:off x="1329620" y="1360958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F83D084-F93B-4EFE-9536-DA829696059E}"/>
              </a:ext>
            </a:extLst>
          </p:cNvPr>
          <p:cNvSpPr txBox="1"/>
          <p:nvPr/>
        </p:nvSpPr>
        <p:spPr>
          <a:xfrm>
            <a:off x="1342803" y="2889888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84A055-7EAA-456B-80F8-4F987FBA0126}"/>
              </a:ext>
            </a:extLst>
          </p:cNvPr>
          <p:cNvSpPr txBox="1"/>
          <p:nvPr/>
        </p:nvSpPr>
        <p:spPr>
          <a:xfrm>
            <a:off x="1333577" y="4358827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B923A6C-4D65-464B-9EF2-605197D1986B}"/>
              </a:ext>
            </a:extLst>
          </p:cNvPr>
          <p:cNvSpPr txBox="1"/>
          <p:nvPr/>
        </p:nvSpPr>
        <p:spPr>
          <a:xfrm>
            <a:off x="2178688" y="5784142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5192774-F478-4903-9584-FC8843F15B84}"/>
              </a:ext>
            </a:extLst>
          </p:cNvPr>
          <p:cNvSpPr txBox="1"/>
          <p:nvPr/>
        </p:nvSpPr>
        <p:spPr>
          <a:xfrm>
            <a:off x="3707022" y="5771288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B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83F5E2D-D305-4C54-904A-433E495DE86D}"/>
              </a:ext>
            </a:extLst>
          </p:cNvPr>
          <p:cNvSpPr txBox="1"/>
          <p:nvPr/>
        </p:nvSpPr>
        <p:spPr>
          <a:xfrm>
            <a:off x="5149798" y="5797970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C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523B3C7-2B73-40F4-8D24-C2328FA5148F}"/>
              </a:ext>
            </a:extLst>
          </p:cNvPr>
          <p:cNvSpPr txBox="1"/>
          <p:nvPr/>
        </p:nvSpPr>
        <p:spPr>
          <a:xfrm>
            <a:off x="6729501" y="5785904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75FCFE3-E53C-43C6-B5B0-E23A411BEA40}"/>
              </a:ext>
            </a:extLst>
          </p:cNvPr>
          <p:cNvSpPr txBox="1"/>
          <p:nvPr/>
        </p:nvSpPr>
        <p:spPr>
          <a:xfrm>
            <a:off x="8257835" y="5773050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C2FB559-E810-4227-81F2-384AB8CC16C4}"/>
              </a:ext>
            </a:extLst>
          </p:cNvPr>
          <p:cNvSpPr txBox="1"/>
          <p:nvPr/>
        </p:nvSpPr>
        <p:spPr>
          <a:xfrm>
            <a:off x="9700611" y="5799732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F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5130BA3-8431-49B4-B1C4-8E83254DDDE4}"/>
              </a:ext>
            </a:extLst>
          </p:cNvPr>
          <p:cNvSpPr txBox="1"/>
          <p:nvPr/>
        </p:nvSpPr>
        <p:spPr>
          <a:xfrm>
            <a:off x="2178688" y="982754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7172FF7-34B6-47BE-BCC6-633FA0DF7B84}"/>
              </a:ext>
            </a:extLst>
          </p:cNvPr>
          <p:cNvSpPr txBox="1"/>
          <p:nvPr/>
        </p:nvSpPr>
        <p:spPr>
          <a:xfrm>
            <a:off x="3707022" y="969900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B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BAD916A-F261-4A5E-9EEB-54F9B1B1409D}"/>
              </a:ext>
            </a:extLst>
          </p:cNvPr>
          <p:cNvSpPr txBox="1"/>
          <p:nvPr/>
        </p:nvSpPr>
        <p:spPr>
          <a:xfrm>
            <a:off x="5149798" y="996582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C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AC43103-D7ED-4287-BE75-0BF0BD1F770C}"/>
              </a:ext>
            </a:extLst>
          </p:cNvPr>
          <p:cNvSpPr txBox="1"/>
          <p:nvPr/>
        </p:nvSpPr>
        <p:spPr>
          <a:xfrm>
            <a:off x="6729501" y="984516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ADCCC05-9C3B-41E4-A015-A234EF1DC81F}"/>
              </a:ext>
            </a:extLst>
          </p:cNvPr>
          <p:cNvSpPr txBox="1"/>
          <p:nvPr/>
        </p:nvSpPr>
        <p:spPr>
          <a:xfrm>
            <a:off x="8257835" y="971662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929236D-3FED-4A78-BA99-AB0ECBEC2ABA}"/>
              </a:ext>
            </a:extLst>
          </p:cNvPr>
          <p:cNvSpPr txBox="1"/>
          <p:nvPr/>
        </p:nvSpPr>
        <p:spPr>
          <a:xfrm>
            <a:off x="9700611" y="998344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F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A4FF89-25C9-4545-98C1-EFF64894BAF4}"/>
              </a:ext>
            </a:extLst>
          </p:cNvPr>
          <p:cNvSpPr txBox="1"/>
          <p:nvPr/>
        </p:nvSpPr>
        <p:spPr>
          <a:xfrm>
            <a:off x="10603887" y="2889888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4F0E812-1E35-4B6B-87FD-98208D948E3D}"/>
              </a:ext>
            </a:extLst>
          </p:cNvPr>
          <p:cNvSpPr txBox="1"/>
          <p:nvPr/>
        </p:nvSpPr>
        <p:spPr>
          <a:xfrm>
            <a:off x="10594661" y="4395466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8C635CC-9AC9-47FA-B7FE-411AF5A2EC1E}"/>
              </a:ext>
            </a:extLst>
          </p:cNvPr>
          <p:cNvSpPr txBox="1"/>
          <p:nvPr/>
        </p:nvSpPr>
        <p:spPr>
          <a:xfrm>
            <a:off x="10602686" y="1351777"/>
            <a:ext cx="25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59" name="Trapezoid 58">
            <a:extLst>
              <a:ext uri="{FF2B5EF4-FFF2-40B4-BE49-F238E27FC236}">
                <a16:creationId xmlns:a16="http://schemas.microsoft.com/office/drawing/2014/main" id="{359B6402-81ED-4005-8F9D-BD731C188D6B}"/>
              </a:ext>
            </a:extLst>
          </p:cNvPr>
          <p:cNvSpPr/>
          <p:nvPr/>
        </p:nvSpPr>
        <p:spPr>
          <a:xfrm rot="615774">
            <a:off x="10698663" y="5542744"/>
            <a:ext cx="1043635" cy="844820"/>
          </a:xfrm>
          <a:prstGeom prst="trapezoid">
            <a:avLst>
              <a:gd name="adj" fmla="val 4034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GREEN FRAME Rectangle 281">
            <a:extLst>
              <a:ext uri="{FF2B5EF4-FFF2-40B4-BE49-F238E27FC236}">
                <a16:creationId xmlns:a16="http://schemas.microsoft.com/office/drawing/2014/main" id="{866A85AC-1DA1-41C7-B863-D45116117296}"/>
              </a:ext>
            </a:extLst>
          </p:cNvPr>
          <p:cNvSpPr/>
          <p:nvPr/>
        </p:nvSpPr>
        <p:spPr>
          <a:xfrm>
            <a:off x="10259225" y="4869888"/>
            <a:ext cx="1317796" cy="167921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38000"/>
              </a:prstClr>
            </a:outerShdw>
          </a:effectLst>
          <a:scene3d>
            <a:camera prst="perspectiveContrastingLeftFacing">
              <a:rot lat="547295" lon="1726325" rev="21231642"/>
            </a:camera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G1 Rectangle 285">
            <a:extLst>
              <a:ext uri="{FF2B5EF4-FFF2-40B4-BE49-F238E27FC236}">
                <a16:creationId xmlns:a16="http://schemas.microsoft.com/office/drawing/2014/main" id="{E3EED312-D92C-4628-96EE-117B98E1B85E}"/>
              </a:ext>
            </a:extLst>
          </p:cNvPr>
          <p:cNvSpPr/>
          <p:nvPr/>
        </p:nvSpPr>
        <p:spPr>
          <a:xfrm>
            <a:off x="10397282" y="4969815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62" name="G2 Rectangle 286">
            <a:extLst>
              <a:ext uri="{FF2B5EF4-FFF2-40B4-BE49-F238E27FC236}">
                <a16:creationId xmlns:a16="http://schemas.microsoft.com/office/drawing/2014/main" id="{1342FA15-F4CC-428C-A1E1-6A6F54123E7E}"/>
              </a:ext>
            </a:extLst>
          </p:cNvPr>
          <p:cNvSpPr/>
          <p:nvPr/>
        </p:nvSpPr>
        <p:spPr>
          <a:xfrm>
            <a:off x="10397282" y="4969815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63" name="G3 Rectangle 287">
            <a:extLst>
              <a:ext uri="{FF2B5EF4-FFF2-40B4-BE49-F238E27FC236}">
                <a16:creationId xmlns:a16="http://schemas.microsoft.com/office/drawing/2014/main" id="{F7300528-D5FB-4C7C-BD76-A37D10907D61}"/>
              </a:ext>
            </a:extLst>
          </p:cNvPr>
          <p:cNvSpPr/>
          <p:nvPr/>
        </p:nvSpPr>
        <p:spPr>
          <a:xfrm>
            <a:off x="10397282" y="4969815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64" name="G4 Rectangle 288">
            <a:extLst>
              <a:ext uri="{FF2B5EF4-FFF2-40B4-BE49-F238E27FC236}">
                <a16:creationId xmlns:a16="http://schemas.microsoft.com/office/drawing/2014/main" id="{FFADB06A-E87B-4AE5-BDA3-290C1D7C77DE}"/>
              </a:ext>
            </a:extLst>
          </p:cNvPr>
          <p:cNvSpPr/>
          <p:nvPr/>
        </p:nvSpPr>
        <p:spPr>
          <a:xfrm>
            <a:off x="10397282" y="4969815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65" name="G5 Rectangle 289">
            <a:extLst>
              <a:ext uri="{FF2B5EF4-FFF2-40B4-BE49-F238E27FC236}">
                <a16:creationId xmlns:a16="http://schemas.microsoft.com/office/drawing/2014/main" id="{D0B8E83E-A1F1-4FF6-8A72-30D3C3A67633}"/>
              </a:ext>
            </a:extLst>
          </p:cNvPr>
          <p:cNvSpPr/>
          <p:nvPr/>
        </p:nvSpPr>
        <p:spPr>
          <a:xfrm>
            <a:off x="10397282" y="4969815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66" name="G6 Rectangle 284">
            <a:extLst>
              <a:ext uri="{FF2B5EF4-FFF2-40B4-BE49-F238E27FC236}">
                <a16:creationId xmlns:a16="http://schemas.microsoft.com/office/drawing/2014/main" id="{2ADDD492-F6C1-4C16-9168-0F3C662E7119}"/>
              </a:ext>
            </a:extLst>
          </p:cNvPr>
          <p:cNvSpPr/>
          <p:nvPr/>
        </p:nvSpPr>
        <p:spPr>
          <a:xfrm>
            <a:off x="10378123" y="498949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67" name="G7 Rectangle 284">
            <a:extLst>
              <a:ext uri="{FF2B5EF4-FFF2-40B4-BE49-F238E27FC236}">
                <a16:creationId xmlns:a16="http://schemas.microsoft.com/office/drawing/2014/main" id="{5AD393AA-BCD6-4215-B7E2-DB1FD693D36C}"/>
              </a:ext>
            </a:extLst>
          </p:cNvPr>
          <p:cNvSpPr/>
          <p:nvPr/>
        </p:nvSpPr>
        <p:spPr>
          <a:xfrm>
            <a:off x="10393974" y="4967518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68" name="G8 Rectangle 284">
            <a:extLst>
              <a:ext uri="{FF2B5EF4-FFF2-40B4-BE49-F238E27FC236}">
                <a16:creationId xmlns:a16="http://schemas.microsoft.com/office/drawing/2014/main" id="{44FF4EAE-2191-43CC-9038-5931AFC40A22}"/>
              </a:ext>
            </a:extLst>
          </p:cNvPr>
          <p:cNvSpPr/>
          <p:nvPr/>
        </p:nvSpPr>
        <p:spPr>
          <a:xfrm>
            <a:off x="10381120" y="4955488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69" name="G9 Rectangle 284">
            <a:extLst>
              <a:ext uri="{FF2B5EF4-FFF2-40B4-BE49-F238E27FC236}">
                <a16:creationId xmlns:a16="http://schemas.microsoft.com/office/drawing/2014/main" id="{2F5C5EC6-F8B1-4ED0-976A-97776735C0FB}"/>
              </a:ext>
            </a:extLst>
          </p:cNvPr>
          <p:cNvSpPr/>
          <p:nvPr/>
        </p:nvSpPr>
        <p:spPr>
          <a:xfrm>
            <a:off x="10400279" y="4967518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70" name="G0 Rectangle 284">
            <a:extLst>
              <a:ext uri="{FF2B5EF4-FFF2-40B4-BE49-F238E27FC236}">
                <a16:creationId xmlns:a16="http://schemas.microsoft.com/office/drawing/2014/main" id="{13993729-1941-4CF3-B867-635E34D1CB6D}"/>
              </a:ext>
            </a:extLst>
          </p:cNvPr>
          <p:cNvSpPr/>
          <p:nvPr/>
        </p:nvSpPr>
        <p:spPr>
          <a:xfrm>
            <a:off x="10397282" y="4972112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FB47DDB-C767-40F0-9907-0E9D9D9FBFB6}"/>
              </a:ext>
            </a:extLst>
          </p:cNvPr>
          <p:cNvSpPr/>
          <p:nvPr/>
        </p:nvSpPr>
        <p:spPr>
          <a:xfrm>
            <a:off x="8167186" y="2621"/>
            <a:ext cx="35862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MEMORIZE</a:t>
            </a:r>
          </a:p>
        </p:txBody>
      </p:sp>
      <p:pic>
        <p:nvPicPr>
          <p:cNvPr id="118" name="Picture 117" descr="A picture containing indoor, animal, mollusk&#10;&#10;Description automatically generated">
            <a:hlinkClick r:id="" action="ppaction://noaction">
              <a:snd r:embed="rId21" name="Survival soundtrack - with cheers.wav"/>
            </a:hlinkClick>
            <a:extLst>
              <a:ext uri="{FF2B5EF4-FFF2-40B4-BE49-F238E27FC236}">
                <a16:creationId xmlns:a16="http://schemas.microsoft.com/office/drawing/2014/main" id="{BEFD2D79-2E66-41B5-BABB-B05AD47EF5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2" y="6348462"/>
            <a:ext cx="761248" cy="471548"/>
          </a:xfrm>
          <a:prstGeom prst="rect">
            <a:avLst/>
          </a:prstGeom>
        </p:spPr>
      </p:pic>
      <p:pic>
        <p:nvPicPr>
          <p:cNvPr id="11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767B3AD2-0B49-4430-8B39-B6FDD36D51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0073" y="6232934"/>
            <a:ext cx="683143" cy="417177"/>
          </a:xfrm>
          <a:prstGeom prst="rect">
            <a:avLst/>
          </a:prstGeom>
        </p:spPr>
      </p:pic>
      <p:pic>
        <p:nvPicPr>
          <p:cNvPr id="120" name="Picture 11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E59346B-1CA7-4C05-9A08-E270575D74C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58122" y="2882907"/>
            <a:ext cx="295301" cy="180332"/>
          </a:xfrm>
          <a:prstGeom prst="rect">
            <a:avLst/>
          </a:prstGeom>
        </p:spPr>
      </p:pic>
      <p:pic>
        <p:nvPicPr>
          <p:cNvPr id="121" name="RESET ROCK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1075D6E-C274-442E-BD9C-AE335BFF54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4200809" y="6009762"/>
            <a:ext cx="1040674" cy="35118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22" name="RESET ROCK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A79E871-354E-4675-BDDB-4C9C740B5D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236631" y="2318968"/>
            <a:ext cx="330626" cy="11157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23" name="RESET ROCK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0E18D76-4DE3-4002-9385-760E6E1411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959">
            <a:off x="11564529" y="2993110"/>
            <a:ext cx="330626" cy="11157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124" name="Rectangle 123">
            <a:hlinkClick r:id="" action="ppaction://noaction">
              <a:snd r:embed="rId24" name="cheers 1.wav"/>
            </a:hlinkClick>
            <a:extLst>
              <a:ext uri="{FF2B5EF4-FFF2-40B4-BE49-F238E27FC236}">
                <a16:creationId xmlns:a16="http://schemas.microsoft.com/office/drawing/2014/main" id="{AAA41423-2C16-4D5E-B422-F6F57F809B66}"/>
              </a:ext>
            </a:extLst>
          </p:cNvPr>
          <p:cNvSpPr/>
          <p:nvPr/>
        </p:nvSpPr>
        <p:spPr>
          <a:xfrm>
            <a:off x="1641714" y="1327052"/>
            <a:ext cx="8990039" cy="28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hlinkClick r:id="" action="ppaction://noaction">
              <a:snd r:embed="rId24" name="cheers 1.wav"/>
            </a:hlinkClick>
            <a:extLst>
              <a:ext uri="{FF2B5EF4-FFF2-40B4-BE49-F238E27FC236}">
                <a16:creationId xmlns:a16="http://schemas.microsoft.com/office/drawing/2014/main" id="{BA3732FB-612F-4C5A-BDC7-61E2AD3393B5}"/>
              </a:ext>
            </a:extLst>
          </p:cNvPr>
          <p:cNvSpPr/>
          <p:nvPr/>
        </p:nvSpPr>
        <p:spPr>
          <a:xfrm>
            <a:off x="1566995" y="2798075"/>
            <a:ext cx="8990039" cy="28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hlinkClick r:id="" action="ppaction://noaction">
              <a:snd r:embed="rId24" name="cheers 1.wav"/>
            </a:hlinkClick>
            <a:extLst>
              <a:ext uri="{FF2B5EF4-FFF2-40B4-BE49-F238E27FC236}">
                <a16:creationId xmlns:a16="http://schemas.microsoft.com/office/drawing/2014/main" id="{4934D670-B848-429C-8F67-F61D537EC781}"/>
              </a:ext>
            </a:extLst>
          </p:cNvPr>
          <p:cNvSpPr/>
          <p:nvPr/>
        </p:nvSpPr>
        <p:spPr>
          <a:xfrm>
            <a:off x="1589314" y="4352023"/>
            <a:ext cx="8990039" cy="28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AD1F34F-7DDE-43E4-8CDC-9EA652CF06D8}"/>
              </a:ext>
            </a:extLst>
          </p:cNvPr>
          <p:cNvSpPr/>
          <p:nvPr/>
        </p:nvSpPr>
        <p:spPr>
          <a:xfrm>
            <a:off x="19421" y="-145816"/>
            <a:ext cx="44575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31045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ck that is on display&#10;&#10;Description automatically generated">
            <a:extLst>
              <a:ext uri="{FF2B5EF4-FFF2-40B4-BE49-F238E27FC236}">
                <a16:creationId xmlns:a16="http://schemas.microsoft.com/office/drawing/2014/main" id="{34D0F54D-C2BB-48E2-93B3-7C9F3EC96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55" y="1496385"/>
            <a:ext cx="6926980" cy="3896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50E6B-5135-4A90-8691-FF3C4170BB4C}"/>
              </a:ext>
            </a:extLst>
          </p:cNvPr>
          <p:cNvSpPr txBox="1"/>
          <p:nvPr/>
        </p:nvSpPr>
        <p:spPr>
          <a:xfrm>
            <a:off x="211756" y="163630"/>
            <a:ext cx="192505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INSTRUCTIONS: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13BD0-A9C8-4C6D-B1AE-16F4A052B82A}"/>
              </a:ext>
            </a:extLst>
          </p:cNvPr>
          <p:cNvSpPr txBox="1"/>
          <p:nvPr/>
        </p:nvSpPr>
        <p:spPr>
          <a:xfrm>
            <a:off x="181275" y="608233"/>
            <a:ext cx="532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1. Establish Green &amp; Purple teams and who goes first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23812-C288-45DB-92E7-63111CA0B191}"/>
              </a:ext>
            </a:extLst>
          </p:cNvPr>
          <p:cNvSpPr txBox="1"/>
          <p:nvPr/>
        </p:nvSpPr>
        <p:spPr>
          <a:xfrm>
            <a:off x="133150" y="1208126"/>
            <a:ext cx="2744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2. Ask a question to the first team.</a:t>
            </a:r>
          </a:p>
          <a:p>
            <a:r>
              <a:rPr lang="en-GB" sz="1600" dirty="0">
                <a:solidFill>
                  <a:srgbClr val="FF0000"/>
                </a:solidFill>
              </a:rPr>
              <a:t>If correct</a:t>
            </a:r>
            <a:r>
              <a:rPr lang="en-GB" sz="1600" dirty="0"/>
              <a:t>, they can choose two squares from the board to view (E.g. call out</a:t>
            </a:r>
          </a:p>
          <a:p>
            <a:r>
              <a:rPr lang="en-GB" sz="1600" dirty="0"/>
              <a:t>B2 &amp; B3)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D830F-697D-4147-AF8D-D85ACBFE7C8C}"/>
              </a:ext>
            </a:extLst>
          </p:cNvPr>
          <p:cNvSpPr txBox="1"/>
          <p:nvPr/>
        </p:nvSpPr>
        <p:spPr>
          <a:xfrm>
            <a:off x="98659" y="2944115"/>
            <a:ext cx="27448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3. Click on the two chosen squares (but not near the top)</a:t>
            </a:r>
          </a:p>
          <a:p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If different: </a:t>
            </a:r>
            <a:r>
              <a:rPr lang="en-GB" sz="1600" dirty="0"/>
              <a:t>click on them again to hide them</a:t>
            </a:r>
          </a:p>
          <a:p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If the same:</a:t>
            </a:r>
            <a:r>
              <a:rPr lang="en-GB" sz="1600" dirty="0"/>
              <a:t> click on the top of the 2</a:t>
            </a:r>
            <a:r>
              <a:rPr lang="en-GB" sz="1600" baseline="30000" dirty="0"/>
              <a:t>nd</a:t>
            </a:r>
            <a:r>
              <a:rPr lang="en-GB" sz="1600" dirty="0"/>
              <a:t> square chosen for crowd cheering, (invisible on the slide). Leave the 2 pictures visible then…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033BA6-E1F1-4B4C-84EC-E98A86F19188}"/>
              </a:ext>
            </a:extLst>
          </p:cNvPr>
          <p:cNvSpPr/>
          <p:nvPr/>
        </p:nvSpPr>
        <p:spPr>
          <a:xfrm>
            <a:off x="3782728" y="3091215"/>
            <a:ext cx="5139891" cy="163629"/>
          </a:xfrm>
          <a:prstGeom prst="rect">
            <a:avLst/>
          </a:prstGeom>
          <a:solidFill>
            <a:srgbClr val="E7E6E6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F7C65-B6CF-46DB-A8B8-670BD09B85B5}"/>
              </a:ext>
            </a:extLst>
          </p:cNvPr>
          <p:cNvSpPr/>
          <p:nvPr/>
        </p:nvSpPr>
        <p:spPr>
          <a:xfrm>
            <a:off x="3782728" y="3960420"/>
            <a:ext cx="5139891" cy="163629"/>
          </a:xfrm>
          <a:prstGeom prst="rect">
            <a:avLst/>
          </a:prstGeom>
          <a:solidFill>
            <a:srgbClr val="E7E6E6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D08FD3-5B91-4CFB-B612-7B6D0F7750A2}"/>
              </a:ext>
            </a:extLst>
          </p:cNvPr>
          <p:cNvCxnSpPr>
            <a:cxnSpLocks/>
          </p:cNvCxnSpPr>
          <p:nvPr/>
        </p:nvCxnSpPr>
        <p:spPr>
          <a:xfrm flipV="1">
            <a:off x="2776756" y="3647976"/>
            <a:ext cx="2305383" cy="20427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7B3A21-ABEE-4CA2-B1B6-B9C1B3138BD2}"/>
              </a:ext>
            </a:extLst>
          </p:cNvPr>
          <p:cNvCxnSpPr>
            <a:cxnSpLocks/>
          </p:cNvCxnSpPr>
          <p:nvPr/>
        </p:nvCxnSpPr>
        <p:spPr>
          <a:xfrm>
            <a:off x="2718033" y="3978244"/>
            <a:ext cx="2296729" cy="55676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1E5585-219F-44A2-93F6-74DDDE7AA5A2}"/>
              </a:ext>
            </a:extLst>
          </p:cNvPr>
          <p:cNvCxnSpPr>
            <a:cxnSpLocks/>
          </p:cNvCxnSpPr>
          <p:nvPr/>
        </p:nvCxnSpPr>
        <p:spPr>
          <a:xfrm flipV="1">
            <a:off x="2575420" y="4018585"/>
            <a:ext cx="4855283" cy="114903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B17588-4F36-4708-A679-2E909A653887}"/>
              </a:ext>
            </a:extLst>
          </p:cNvPr>
          <p:cNvSpPr txBox="1"/>
          <p:nvPr/>
        </p:nvSpPr>
        <p:spPr>
          <a:xfrm>
            <a:off x="75795" y="5911212"/>
            <a:ext cx="2802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4. Click on the scoreboards to progress the scores for each matching pair chosen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88BA786-32ED-4C90-863C-486F06F8250E}"/>
              </a:ext>
            </a:extLst>
          </p:cNvPr>
          <p:cNvSpPr/>
          <p:nvPr/>
        </p:nvSpPr>
        <p:spPr>
          <a:xfrm>
            <a:off x="3524744" y="5511575"/>
            <a:ext cx="1669983" cy="514944"/>
          </a:xfrm>
          <a:prstGeom prst="wedgeRectCallout">
            <a:avLst>
              <a:gd name="adj1" fmla="val -52375"/>
              <a:gd name="adj2" fmla="val -98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Click here for music and cheers for the winner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AE81D319-B512-46EB-8868-267C6EB4D237}"/>
              </a:ext>
            </a:extLst>
          </p:cNvPr>
          <p:cNvSpPr/>
          <p:nvPr/>
        </p:nvSpPr>
        <p:spPr>
          <a:xfrm>
            <a:off x="7187666" y="5511575"/>
            <a:ext cx="1977991" cy="514944"/>
          </a:xfrm>
          <a:prstGeom prst="wedgeRectCallout">
            <a:avLst>
              <a:gd name="adj1" fmla="val 25718"/>
              <a:gd name="adj2" fmla="val -1163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Click here to reset and hide all the pictures </a:t>
            </a:r>
          </a:p>
        </p:txBody>
      </p:sp>
      <p:pic>
        <p:nvPicPr>
          <p:cNvPr id="25" name="Picture 24" descr="A picture containing photo, bunch, different, screen&#10;&#10;Description automatically generated">
            <a:extLst>
              <a:ext uri="{FF2B5EF4-FFF2-40B4-BE49-F238E27FC236}">
                <a16:creationId xmlns:a16="http://schemas.microsoft.com/office/drawing/2014/main" id="{B2754DC5-D3DB-4CA8-AFCB-52A448BA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34"/>
          <a:stretch/>
        </p:blipFill>
        <p:spPr>
          <a:xfrm>
            <a:off x="8072096" y="2219419"/>
            <a:ext cx="850523" cy="8539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8F97A43-42C5-4BE5-976B-FA545B2E1208}"/>
              </a:ext>
            </a:extLst>
          </p:cNvPr>
          <p:cNvSpPr txBox="1"/>
          <p:nvPr/>
        </p:nvSpPr>
        <p:spPr>
          <a:xfrm>
            <a:off x="9839424" y="778481"/>
            <a:ext cx="22910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To re-position the images for another game, select the image and the  transparent rectangle over it and drag both to a different  square</a:t>
            </a:r>
          </a:p>
          <a:p>
            <a:endParaRPr lang="en-GB" sz="1600" i="1" dirty="0"/>
          </a:p>
          <a:p>
            <a:r>
              <a:rPr lang="en-GB" sz="1600" i="1" dirty="0">
                <a:solidFill>
                  <a:srgbClr val="7030A0"/>
                </a:solidFill>
              </a:rPr>
              <a:t>(The transparent rectangle is the trigger for the image to fade in &amp; out).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6D4064-8087-45BE-B828-E6F644D4A9B0}"/>
              </a:ext>
            </a:extLst>
          </p:cNvPr>
          <p:cNvSpPr/>
          <p:nvPr/>
        </p:nvSpPr>
        <p:spPr>
          <a:xfrm>
            <a:off x="3782728" y="2204186"/>
            <a:ext cx="5139891" cy="163629"/>
          </a:xfrm>
          <a:prstGeom prst="rect">
            <a:avLst/>
          </a:prstGeom>
          <a:solidFill>
            <a:srgbClr val="E7E6E6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0576C8-0D3A-4923-A14D-8465F4F8F963}"/>
              </a:ext>
            </a:extLst>
          </p:cNvPr>
          <p:cNvCxnSpPr>
            <a:cxnSpLocks/>
          </p:cNvCxnSpPr>
          <p:nvPr/>
        </p:nvCxnSpPr>
        <p:spPr>
          <a:xfrm flipH="1">
            <a:off x="8497357" y="1803633"/>
            <a:ext cx="1342066" cy="97415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411CA3-D8A3-48BC-9448-66BB1C987006}"/>
              </a:ext>
            </a:extLst>
          </p:cNvPr>
          <p:cNvSpPr txBox="1"/>
          <p:nvPr/>
        </p:nvSpPr>
        <p:spPr>
          <a:xfrm>
            <a:off x="2913433" y="6233849"/>
            <a:ext cx="4126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5. If team’s answer </a:t>
            </a:r>
            <a:r>
              <a:rPr lang="en-GB" sz="1600" dirty="0">
                <a:solidFill>
                  <a:srgbClr val="FF0000"/>
                </a:solidFill>
              </a:rPr>
              <a:t>incorrect</a:t>
            </a:r>
            <a:r>
              <a:rPr lang="en-GB" sz="1600" dirty="0"/>
              <a:t>, it goes to the other team to answer and choose two squares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5FF7DB-DE8C-4CE0-8F62-69D8FBDF8859}"/>
              </a:ext>
            </a:extLst>
          </p:cNvPr>
          <p:cNvCxnSpPr>
            <a:cxnSpLocks/>
          </p:cNvCxnSpPr>
          <p:nvPr/>
        </p:nvCxnSpPr>
        <p:spPr>
          <a:xfrm flipH="1" flipV="1">
            <a:off x="8922618" y="2656074"/>
            <a:ext cx="960694" cy="33054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976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237</Words>
  <Application>Microsoft Office PowerPoint</Application>
  <PresentationFormat>Widescreen</PresentationFormat>
  <Paragraphs>60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Calibri Light</vt:lpstr>
      <vt:lpstr>Apple Boy BTN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73</cp:revision>
  <dcterms:created xsi:type="dcterms:W3CDTF">2019-09-17T17:24:11Z</dcterms:created>
  <dcterms:modified xsi:type="dcterms:W3CDTF">2019-10-04T22:05:31Z</dcterms:modified>
</cp:coreProperties>
</file>