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7D5B"/>
    <a:srgbClr val="000000"/>
    <a:srgbClr val="FFFFFF"/>
    <a:srgbClr val="4472C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6" d="100"/>
          <a:sy n="86" d="100"/>
        </p:scale>
        <p:origin x="-18"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A6D2F3-F516-4A8A-9786-22E2A3B8B2A7}"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15562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6D2F3-F516-4A8A-9786-22E2A3B8B2A7}"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23342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6D2F3-F516-4A8A-9786-22E2A3B8B2A7}"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184281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6D2F3-F516-4A8A-9786-22E2A3B8B2A7}"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155298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A6D2F3-F516-4A8A-9786-22E2A3B8B2A7}"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59515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A6D2F3-F516-4A8A-9786-22E2A3B8B2A7}"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258685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A6D2F3-F516-4A8A-9786-22E2A3B8B2A7}" type="datetimeFigureOut">
              <a:rPr lang="en-GB" smtClean="0"/>
              <a:t>15/05/2019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147969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A6D2F3-F516-4A8A-9786-22E2A3B8B2A7}" type="datetimeFigureOut">
              <a:rPr lang="en-GB" smtClean="0"/>
              <a:t>15/05/2019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221800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6D2F3-F516-4A8A-9786-22E2A3B8B2A7}" type="datetimeFigureOut">
              <a:rPr lang="en-GB" smtClean="0"/>
              <a:t>15/05/2019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114597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A6D2F3-F516-4A8A-9786-22E2A3B8B2A7}"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231847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A6D2F3-F516-4A8A-9786-22E2A3B8B2A7}"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4B31D-DD18-4F77-A595-C09E4D4D54C0}" type="slidenum">
              <a:rPr lang="en-GB" smtClean="0"/>
              <a:t>‹#›</a:t>
            </a:fld>
            <a:endParaRPr lang="en-GB"/>
          </a:p>
        </p:txBody>
      </p:sp>
    </p:spTree>
    <p:extLst>
      <p:ext uri="{BB962C8B-B14F-4D97-AF65-F5344CB8AC3E}">
        <p14:creationId xmlns:p14="http://schemas.microsoft.com/office/powerpoint/2010/main" val="117366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6D2F3-F516-4A8A-9786-22E2A3B8B2A7}" type="datetimeFigureOut">
              <a:rPr lang="en-GB" smtClean="0"/>
              <a:t>15/05/2019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4B31D-DD18-4F77-A595-C09E4D4D54C0}" type="slidenum">
              <a:rPr lang="en-GB" smtClean="0"/>
              <a:t>‹#›</a:t>
            </a:fld>
            <a:endParaRPr lang="en-GB"/>
          </a:p>
        </p:txBody>
      </p:sp>
    </p:spTree>
    <p:extLst>
      <p:ext uri="{BB962C8B-B14F-4D97-AF65-F5344CB8AC3E}">
        <p14:creationId xmlns:p14="http://schemas.microsoft.com/office/powerpoint/2010/main" val="3031908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3" Type="http://schemas.openxmlformats.org/officeDocument/2006/relationships/audio" Target="../media/audio3.wav"/><Relationship Id="rId7"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audio" Target="../media/audio4.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0C147BC-31B8-4F97-B3E0-F41929514FD6}"/>
              </a:ext>
            </a:extLst>
          </p:cNvPr>
          <p:cNvPicPr>
            <a:picLocks noChangeAspect="1"/>
          </p:cNvPicPr>
          <p:nvPr/>
        </p:nvPicPr>
        <p:blipFill rotWithShape="1">
          <a:blip r:embed="rId3"/>
          <a:srcRect b="58530"/>
          <a:stretch/>
        </p:blipFill>
        <p:spPr>
          <a:xfrm>
            <a:off x="1421767" y="149196"/>
            <a:ext cx="9523827" cy="3679524"/>
          </a:xfrm>
          <a:prstGeom prst="rect">
            <a:avLst/>
          </a:prstGeom>
        </p:spPr>
      </p:pic>
      <p:pic>
        <p:nvPicPr>
          <p:cNvPr id="4" name="hand Picture 3">
            <a:extLst>
              <a:ext uri="{FF2B5EF4-FFF2-40B4-BE49-F238E27FC236}">
                <a16:creationId xmlns:a16="http://schemas.microsoft.com/office/drawing/2014/main" id="{A41D76F9-6DD3-438E-B693-265626F299F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flipH="1">
            <a:off x="3767738" y="1388546"/>
            <a:ext cx="4831886" cy="5469455"/>
          </a:xfrm>
          <a:prstGeom prst="rect">
            <a:avLst/>
          </a:prstGeom>
          <a:effectLst>
            <a:outerShdw blurRad="50800" dist="38100" sx="103000" sy="103000" algn="l" rotWithShape="0">
              <a:prstClr val="black">
                <a:alpha val="50000"/>
              </a:prstClr>
            </a:outerShdw>
          </a:effectLst>
        </p:spPr>
      </p:pic>
      <p:sp>
        <p:nvSpPr>
          <p:cNvPr id="14" name="0 Freeform: Shape 13">
            <a:extLst>
              <a:ext uri="{FF2B5EF4-FFF2-40B4-BE49-F238E27FC236}">
                <a16:creationId xmlns:a16="http://schemas.microsoft.com/office/drawing/2014/main" id="{748BC7A3-BC1F-41C1-9BC3-E31D09BA8486}"/>
              </a:ext>
            </a:extLst>
          </p:cNvPr>
          <p:cNvSpPr/>
          <p:nvPr/>
        </p:nvSpPr>
        <p:spPr>
          <a:xfrm rot="154809">
            <a:off x="7299712" y="3892224"/>
            <a:ext cx="2873828" cy="2331217"/>
          </a:xfrm>
          <a:custGeom>
            <a:avLst/>
            <a:gdLst>
              <a:gd name="connsiteX0" fmla="*/ 1095270 w 2873828"/>
              <a:gd name="connsiteY0" fmla="*/ 20096 h 2331217"/>
              <a:gd name="connsiteX1" fmla="*/ 974690 w 2873828"/>
              <a:gd name="connsiteY1" fmla="*/ 190918 h 2331217"/>
              <a:gd name="connsiteX2" fmla="*/ 924448 w 2873828"/>
              <a:gd name="connsiteY2" fmla="*/ 261257 h 2331217"/>
              <a:gd name="connsiteX3" fmla="*/ 894303 w 2873828"/>
              <a:gd name="connsiteY3" fmla="*/ 291402 h 2331217"/>
              <a:gd name="connsiteX4" fmla="*/ 743578 w 2873828"/>
              <a:gd name="connsiteY4" fmla="*/ 572756 h 2331217"/>
              <a:gd name="connsiteX5" fmla="*/ 693336 w 2873828"/>
              <a:gd name="connsiteY5" fmla="*/ 803868 h 2331217"/>
              <a:gd name="connsiteX6" fmla="*/ 542611 w 2873828"/>
              <a:gd name="connsiteY6" fmla="*/ 1075173 h 2331217"/>
              <a:gd name="connsiteX7" fmla="*/ 442127 w 2873828"/>
              <a:gd name="connsiteY7" fmla="*/ 1326382 h 2331217"/>
              <a:gd name="connsiteX8" fmla="*/ 381837 w 2873828"/>
              <a:gd name="connsiteY8" fmla="*/ 1527349 h 2331217"/>
              <a:gd name="connsiteX9" fmla="*/ 200967 w 2873828"/>
              <a:gd name="connsiteY9" fmla="*/ 1718268 h 2331217"/>
              <a:gd name="connsiteX10" fmla="*/ 0 w 2873828"/>
              <a:gd name="connsiteY10" fmla="*/ 1969476 h 2331217"/>
              <a:gd name="connsiteX11" fmla="*/ 150725 w 2873828"/>
              <a:gd name="connsiteY11" fmla="*/ 2210637 h 2331217"/>
              <a:gd name="connsiteX12" fmla="*/ 1336430 w 2873828"/>
              <a:gd name="connsiteY12" fmla="*/ 2331217 h 2331217"/>
              <a:gd name="connsiteX13" fmla="*/ 2491991 w 2873828"/>
              <a:gd name="connsiteY13" fmla="*/ 2321169 h 2331217"/>
              <a:gd name="connsiteX14" fmla="*/ 2853731 w 2873828"/>
              <a:gd name="connsiteY14" fmla="*/ 1557494 h 2331217"/>
              <a:gd name="connsiteX15" fmla="*/ 2873828 w 2873828"/>
              <a:gd name="connsiteY15" fmla="*/ 693336 h 2331217"/>
              <a:gd name="connsiteX16" fmla="*/ 1969476 w 2873828"/>
              <a:gd name="connsiteY16" fmla="*/ 70338 h 2331217"/>
              <a:gd name="connsiteX17" fmla="*/ 1286189 w 2873828"/>
              <a:gd name="connsiteY17" fmla="*/ 0 h 2331217"/>
              <a:gd name="connsiteX18" fmla="*/ 1095270 w 2873828"/>
              <a:gd name="connsiteY18" fmla="*/ 20096 h 23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3828" h="2331217">
                <a:moveTo>
                  <a:pt x="1095270" y="20096"/>
                </a:moveTo>
                <a:lnTo>
                  <a:pt x="974690" y="190918"/>
                </a:lnTo>
                <a:cubicBezTo>
                  <a:pt x="957943" y="214364"/>
                  <a:pt x="942447" y="238758"/>
                  <a:pt x="924448" y="261257"/>
                </a:cubicBezTo>
                <a:cubicBezTo>
                  <a:pt x="915571" y="272354"/>
                  <a:pt x="894303" y="291402"/>
                  <a:pt x="894303" y="291402"/>
                </a:cubicBezTo>
                <a:lnTo>
                  <a:pt x="743578" y="572756"/>
                </a:lnTo>
                <a:lnTo>
                  <a:pt x="693336" y="803868"/>
                </a:lnTo>
                <a:lnTo>
                  <a:pt x="542611" y="1075173"/>
                </a:lnTo>
                <a:lnTo>
                  <a:pt x="442127" y="1326382"/>
                </a:lnTo>
                <a:lnTo>
                  <a:pt x="381837" y="1527349"/>
                </a:lnTo>
                <a:lnTo>
                  <a:pt x="200967" y="1718268"/>
                </a:lnTo>
                <a:lnTo>
                  <a:pt x="0" y="1969476"/>
                </a:lnTo>
                <a:lnTo>
                  <a:pt x="150725" y="2210637"/>
                </a:lnTo>
                <a:lnTo>
                  <a:pt x="1336430" y="2331217"/>
                </a:lnTo>
                <a:lnTo>
                  <a:pt x="2491991" y="2321169"/>
                </a:lnTo>
                <a:lnTo>
                  <a:pt x="2853731" y="1557494"/>
                </a:lnTo>
                <a:lnTo>
                  <a:pt x="2873828" y="693336"/>
                </a:lnTo>
                <a:lnTo>
                  <a:pt x="1969476" y="70338"/>
                </a:lnTo>
                <a:lnTo>
                  <a:pt x="1286189" y="0"/>
                </a:lnTo>
                <a:lnTo>
                  <a:pt x="1095270" y="20096"/>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52" name="Oval 51">
            <a:extLst>
              <a:ext uri="{FF2B5EF4-FFF2-40B4-BE49-F238E27FC236}">
                <a16:creationId xmlns:a16="http://schemas.microsoft.com/office/drawing/2014/main" id="{86C5E216-6977-4470-B5D7-DD2D18CAFD03}"/>
              </a:ext>
            </a:extLst>
          </p:cNvPr>
          <p:cNvSpPr/>
          <p:nvPr/>
        </p:nvSpPr>
        <p:spPr>
          <a:xfrm>
            <a:off x="9932020" y="340753"/>
            <a:ext cx="457200" cy="4660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5" action="ppaction://hlinksldjump"/>
            <a:extLst>
              <a:ext uri="{FF2B5EF4-FFF2-40B4-BE49-F238E27FC236}">
                <a16:creationId xmlns:a16="http://schemas.microsoft.com/office/drawing/2014/main" id="{9E9336A4-4842-4A11-8DDE-500C5AAFC322}"/>
              </a:ext>
            </a:extLst>
          </p:cNvPr>
          <p:cNvSpPr/>
          <p:nvPr/>
        </p:nvSpPr>
        <p:spPr>
          <a:xfrm>
            <a:off x="864405" y="4163287"/>
            <a:ext cx="3221502" cy="2123658"/>
          </a:xfrm>
          <a:prstGeom prst="rect">
            <a:avLst/>
          </a:prstGeom>
          <a:noFill/>
        </p:spPr>
        <p:txBody>
          <a:bodyPr wrap="square" lIns="91440" tIns="45720" rIns="91440" bIns="45720">
            <a:spAutoFit/>
          </a:bodyPr>
          <a:lstStyle/>
          <a:p>
            <a:pPr algn="ctr"/>
            <a:r>
              <a:rPr lang="en-US" sz="6600" b="1" dirty="0">
                <a:ln w="9525">
                  <a:solidFill>
                    <a:schemeClr val="bg1"/>
                  </a:solidFill>
                  <a:prstDash val="solid"/>
                </a:ln>
                <a:gradFill>
                  <a:gsLst>
                    <a:gs pos="15000">
                      <a:srgbClr val="FF0000"/>
                    </a:gs>
                    <a:gs pos="46000">
                      <a:srgbClr val="FFC000"/>
                    </a:gs>
                    <a:gs pos="77000">
                      <a:srgbClr val="FF0000"/>
                    </a:gs>
                    <a:gs pos="100000">
                      <a:srgbClr val="C00000"/>
                    </a:gs>
                  </a:gsLst>
                  <a:lin ang="5400000" scaled="1"/>
                </a:gradFill>
                <a:effectLst>
                  <a:outerShdw blurRad="12700" dist="38100" dir="2700000" algn="tl" rotWithShape="0">
                    <a:schemeClr val="bg1">
                      <a:lumMod val="50000"/>
                    </a:schemeClr>
                  </a:outerShdw>
                </a:effectLst>
                <a:latin typeface="Algerian" panose="04020705040A02060702" pitchFamily="82" charset="0"/>
                <a:ea typeface="Permanent Marker" panose="02000000000000000000" pitchFamily="2" charset="0"/>
              </a:rPr>
              <a:t>HOW TO PLAY</a:t>
            </a:r>
          </a:p>
        </p:txBody>
      </p:sp>
      <p:sp>
        <p:nvSpPr>
          <p:cNvPr id="39" name="Rectangle 38">
            <a:hlinkClick r:id="rId6" action="ppaction://hlinksldjump"/>
            <a:extLst>
              <a:ext uri="{FF2B5EF4-FFF2-40B4-BE49-F238E27FC236}">
                <a16:creationId xmlns:a16="http://schemas.microsoft.com/office/drawing/2014/main" id="{F652A1C0-A9F1-4852-9368-51661DAAAEA8}"/>
              </a:ext>
            </a:extLst>
          </p:cNvPr>
          <p:cNvSpPr/>
          <p:nvPr/>
        </p:nvSpPr>
        <p:spPr>
          <a:xfrm>
            <a:off x="8765045" y="4563396"/>
            <a:ext cx="2791150" cy="1323439"/>
          </a:xfrm>
          <a:prstGeom prst="rect">
            <a:avLst/>
          </a:prstGeom>
          <a:noFill/>
        </p:spPr>
        <p:txBody>
          <a:bodyPr wrap="none" lIns="91440" tIns="45720" rIns="91440" bIns="45720">
            <a:spAutoFit/>
          </a:bodyPr>
          <a:lstStyle/>
          <a:p>
            <a:pPr algn="ctr"/>
            <a:r>
              <a:rPr lang="en-US" sz="8000" b="1" dirty="0">
                <a:ln w="9525">
                  <a:solidFill>
                    <a:schemeClr val="bg1"/>
                  </a:solidFill>
                  <a:prstDash val="solid"/>
                </a:ln>
                <a:gradFill>
                  <a:gsLst>
                    <a:gs pos="15000">
                      <a:srgbClr val="FF0000"/>
                    </a:gs>
                    <a:gs pos="46000">
                      <a:srgbClr val="FFC000"/>
                    </a:gs>
                    <a:gs pos="77000">
                      <a:srgbClr val="FF0000"/>
                    </a:gs>
                    <a:gs pos="100000">
                      <a:srgbClr val="C00000"/>
                    </a:gs>
                  </a:gsLst>
                  <a:lin ang="5400000" scaled="1"/>
                </a:gradFill>
                <a:effectLst>
                  <a:outerShdw blurRad="12700" dist="38100" dir="2700000" algn="tl" rotWithShape="0">
                    <a:schemeClr val="bg1">
                      <a:lumMod val="50000"/>
                    </a:schemeClr>
                  </a:outerShdw>
                </a:effectLst>
                <a:latin typeface="Algerian" panose="04020705040A02060702" pitchFamily="82" charset="0"/>
                <a:ea typeface="Permanent Marker" panose="02000000000000000000" pitchFamily="2" charset="0"/>
              </a:rPr>
              <a:t>PLAY</a:t>
            </a:r>
          </a:p>
        </p:txBody>
      </p:sp>
    </p:spTree>
    <p:extLst>
      <p:ext uri="{BB962C8B-B14F-4D97-AF65-F5344CB8AC3E}">
        <p14:creationId xmlns:p14="http://schemas.microsoft.com/office/powerpoint/2010/main" val="23628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400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7C4FAEB2-0F79-4B33-BE90-DF39B934EF4C}"/>
              </a:ext>
            </a:extLst>
          </p:cNvPr>
          <p:cNvSpPr/>
          <p:nvPr/>
        </p:nvSpPr>
        <p:spPr>
          <a:xfrm>
            <a:off x="9134744" y="32276"/>
            <a:ext cx="3009951" cy="6793448"/>
          </a:xfrm>
          <a:prstGeom prst="roundRect">
            <a:avLst>
              <a:gd name="adj" fmla="val 3562"/>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3500000" scaled="1"/>
            <a:tileRect/>
          </a:gradFill>
          <a:ln w="57150">
            <a:solidFill>
              <a:srgbClr val="BA7D5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0 score Picture 33">
            <a:extLst>
              <a:ext uri="{FF2B5EF4-FFF2-40B4-BE49-F238E27FC236}">
                <a16:creationId xmlns:a16="http://schemas.microsoft.com/office/drawing/2014/main" id="{3615B903-2282-4BA6-82E1-18D9DE070526}"/>
              </a:ext>
            </a:extLst>
          </p:cNvPr>
          <p:cNvPicPr>
            <a:picLocks/>
          </p:cNvPicPr>
          <p:nvPr/>
        </p:nvPicPr>
        <p:blipFill>
          <a:blip r:embed="rId6"/>
          <a:stretch>
            <a:fillRect/>
          </a:stretch>
        </p:blipFill>
        <p:spPr>
          <a:xfrm>
            <a:off x="10296872" y="960834"/>
            <a:ext cx="900000" cy="900000"/>
          </a:xfrm>
          <a:prstGeom prst="rect">
            <a:avLst/>
          </a:prstGeom>
          <a:scene3d>
            <a:camera prst="orthographicFront"/>
            <a:lightRig rig="threePt" dir="t"/>
          </a:scene3d>
          <a:sp3d>
            <a:bevelT/>
          </a:sp3d>
        </p:spPr>
      </p:pic>
      <p:pic>
        <p:nvPicPr>
          <p:cNvPr id="40" name="Picture 39">
            <a:extLst>
              <a:ext uri="{FF2B5EF4-FFF2-40B4-BE49-F238E27FC236}">
                <a16:creationId xmlns:a16="http://schemas.microsoft.com/office/drawing/2014/main" id="{40C147BC-31B8-4F97-B3E0-F41929514FD6}"/>
              </a:ext>
            </a:extLst>
          </p:cNvPr>
          <p:cNvPicPr>
            <a:picLocks noChangeAspect="1"/>
          </p:cNvPicPr>
          <p:nvPr/>
        </p:nvPicPr>
        <p:blipFill rotWithShape="1">
          <a:blip r:embed="rId7"/>
          <a:srcRect b="58530"/>
          <a:stretch/>
        </p:blipFill>
        <p:spPr>
          <a:xfrm>
            <a:off x="1272772" y="149196"/>
            <a:ext cx="7157324" cy="3163308"/>
          </a:xfrm>
          <a:prstGeom prst="rect">
            <a:avLst/>
          </a:prstGeom>
        </p:spPr>
      </p:pic>
      <p:sp>
        <p:nvSpPr>
          <p:cNvPr id="53" name="Rectangle 52">
            <a:extLst>
              <a:ext uri="{FF2B5EF4-FFF2-40B4-BE49-F238E27FC236}">
                <a16:creationId xmlns:a16="http://schemas.microsoft.com/office/drawing/2014/main" id="{62882AF7-9EE9-419E-BD1E-449866D96925}"/>
              </a:ext>
            </a:extLst>
          </p:cNvPr>
          <p:cNvSpPr/>
          <p:nvPr/>
        </p:nvSpPr>
        <p:spPr>
          <a:xfrm>
            <a:off x="716593" y="3357354"/>
            <a:ext cx="219768" cy="3169657"/>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51AB098-21DC-4670-BF45-9DDB163640B4}"/>
              </a:ext>
            </a:extLst>
          </p:cNvPr>
          <p:cNvSpPr/>
          <p:nvPr/>
        </p:nvSpPr>
        <p:spPr>
          <a:xfrm flipV="1">
            <a:off x="716593" y="3357354"/>
            <a:ext cx="219768" cy="3169657"/>
          </a:xfrm>
          <a:prstGeom prst="rect">
            <a:avLst/>
          </a:prstGeom>
          <a:gradFill flip="none" rotWithShape="1">
            <a:gsLst>
              <a:gs pos="22000">
                <a:srgbClr val="FFC000"/>
              </a:gs>
              <a:gs pos="0">
                <a:srgbClr val="FFFF00"/>
              </a:gs>
              <a:gs pos="98000">
                <a:srgbClr val="FF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hand Picture 3">
            <a:extLst>
              <a:ext uri="{FF2B5EF4-FFF2-40B4-BE49-F238E27FC236}">
                <a16:creationId xmlns:a16="http://schemas.microsoft.com/office/drawing/2014/main" id="{A41D76F9-6DD3-438E-B693-265626F299F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flipH="1">
            <a:off x="2373278" y="1388546"/>
            <a:ext cx="4831886" cy="5469455"/>
          </a:xfrm>
          <a:prstGeom prst="rect">
            <a:avLst/>
          </a:prstGeom>
          <a:effectLst>
            <a:outerShdw blurRad="50800" dist="38100" sx="103000" sy="103000" algn="l" rotWithShape="0">
              <a:prstClr val="black">
                <a:alpha val="50000"/>
              </a:prstClr>
            </a:outerShdw>
          </a:effectLst>
        </p:spPr>
      </p:pic>
      <p:sp>
        <p:nvSpPr>
          <p:cNvPr id="6" name="point Freeform: Shape 5">
            <a:extLst>
              <a:ext uri="{FF2B5EF4-FFF2-40B4-BE49-F238E27FC236}">
                <a16:creationId xmlns:a16="http://schemas.microsoft.com/office/drawing/2014/main" id="{85BB8BF3-5D22-4F5F-B03B-7711E0BE23CF}"/>
              </a:ext>
            </a:extLst>
          </p:cNvPr>
          <p:cNvSpPr/>
          <p:nvPr/>
        </p:nvSpPr>
        <p:spPr>
          <a:xfrm>
            <a:off x="4721638" y="1637881"/>
            <a:ext cx="944545" cy="2783394"/>
          </a:xfrm>
          <a:custGeom>
            <a:avLst/>
            <a:gdLst>
              <a:gd name="connsiteX0" fmla="*/ 703384 w 944545"/>
              <a:gd name="connsiteY0" fmla="*/ 0 h 2783394"/>
              <a:gd name="connsiteX1" fmla="*/ 612949 w 944545"/>
              <a:gd name="connsiteY1" fmla="*/ 90435 h 2783394"/>
              <a:gd name="connsiteX2" fmla="*/ 472272 w 944545"/>
              <a:gd name="connsiteY2" fmla="*/ 622998 h 2783394"/>
              <a:gd name="connsiteX3" fmla="*/ 442127 w 944545"/>
              <a:gd name="connsiteY3" fmla="*/ 713433 h 2783394"/>
              <a:gd name="connsiteX4" fmla="*/ 321547 w 944545"/>
              <a:gd name="connsiteY4" fmla="*/ 1436915 h 2783394"/>
              <a:gd name="connsiteX5" fmla="*/ 251208 w 944545"/>
              <a:gd name="connsiteY5" fmla="*/ 1778559 h 2783394"/>
              <a:gd name="connsiteX6" fmla="*/ 211015 w 944545"/>
              <a:gd name="connsiteY6" fmla="*/ 1939332 h 2783394"/>
              <a:gd name="connsiteX7" fmla="*/ 80387 w 944545"/>
              <a:gd name="connsiteY7" fmla="*/ 2200589 h 2783394"/>
              <a:gd name="connsiteX8" fmla="*/ 0 w 944545"/>
              <a:gd name="connsiteY8" fmla="*/ 2532185 h 2783394"/>
              <a:gd name="connsiteX9" fmla="*/ 311499 w 944545"/>
              <a:gd name="connsiteY9" fmla="*/ 2783394 h 2783394"/>
              <a:gd name="connsiteX10" fmla="*/ 422030 w 944545"/>
              <a:gd name="connsiteY10" fmla="*/ 2733152 h 2783394"/>
              <a:gd name="connsiteX11" fmla="*/ 703384 w 944545"/>
              <a:gd name="connsiteY11" fmla="*/ 2200589 h 2783394"/>
              <a:gd name="connsiteX12" fmla="*/ 763674 w 944545"/>
              <a:gd name="connsiteY12" fmla="*/ 1728317 h 2783394"/>
              <a:gd name="connsiteX13" fmla="*/ 803868 w 944545"/>
              <a:gd name="connsiteY13" fmla="*/ 1487156 h 2783394"/>
              <a:gd name="connsiteX14" fmla="*/ 854110 w 944545"/>
              <a:gd name="connsiteY14" fmla="*/ 1326383 h 2783394"/>
              <a:gd name="connsiteX15" fmla="*/ 854110 w 944545"/>
              <a:gd name="connsiteY15" fmla="*/ 1004835 h 2783394"/>
              <a:gd name="connsiteX16" fmla="*/ 894303 w 944545"/>
              <a:gd name="connsiteY16" fmla="*/ 743578 h 2783394"/>
              <a:gd name="connsiteX17" fmla="*/ 944545 w 944545"/>
              <a:gd name="connsiteY17" fmla="*/ 512466 h 2783394"/>
              <a:gd name="connsiteX18" fmla="*/ 944545 w 944545"/>
              <a:gd name="connsiteY18" fmla="*/ 291403 h 2783394"/>
              <a:gd name="connsiteX19" fmla="*/ 944545 w 944545"/>
              <a:gd name="connsiteY19" fmla="*/ 90435 h 2783394"/>
              <a:gd name="connsiteX20" fmla="*/ 904351 w 944545"/>
              <a:gd name="connsiteY20" fmla="*/ 30145 h 2783394"/>
              <a:gd name="connsiteX21" fmla="*/ 844061 w 944545"/>
              <a:gd name="connsiteY21" fmla="*/ 10049 h 2783394"/>
              <a:gd name="connsiteX22" fmla="*/ 703384 w 944545"/>
              <a:gd name="connsiteY22" fmla="*/ 0 h 27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545" h="2783394">
                <a:moveTo>
                  <a:pt x="703384" y="0"/>
                </a:moveTo>
                <a:lnTo>
                  <a:pt x="612949" y="90435"/>
                </a:lnTo>
                <a:lnTo>
                  <a:pt x="472272" y="622998"/>
                </a:lnTo>
                <a:lnTo>
                  <a:pt x="442127" y="713433"/>
                </a:lnTo>
                <a:lnTo>
                  <a:pt x="321547" y="1436915"/>
                </a:lnTo>
                <a:lnTo>
                  <a:pt x="251208" y="1778559"/>
                </a:lnTo>
                <a:lnTo>
                  <a:pt x="211015" y="1939332"/>
                </a:lnTo>
                <a:lnTo>
                  <a:pt x="80387" y="2200589"/>
                </a:lnTo>
                <a:lnTo>
                  <a:pt x="0" y="2532185"/>
                </a:lnTo>
                <a:lnTo>
                  <a:pt x="311499" y="2783394"/>
                </a:lnTo>
                <a:lnTo>
                  <a:pt x="422030" y="2733152"/>
                </a:lnTo>
                <a:lnTo>
                  <a:pt x="703384" y="2200589"/>
                </a:lnTo>
                <a:lnTo>
                  <a:pt x="763674" y="1728317"/>
                </a:lnTo>
                <a:lnTo>
                  <a:pt x="803868" y="1487156"/>
                </a:lnTo>
                <a:lnTo>
                  <a:pt x="854110" y="1326383"/>
                </a:lnTo>
                <a:lnTo>
                  <a:pt x="854110" y="1004835"/>
                </a:lnTo>
                <a:lnTo>
                  <a:pt x="894303" y="743578"/>
                </a:lnTo>
                <a:lnTo>
                  <a:pt x="944545" y="512466"/>
                </a:lnTo>
                <a:lnTo>
                  <a:pt x="944545" y="291403"/>
                </a:lnTo>
                <a:lnTo>
                  <a:pt x="944545" y="90435"/>
                </a:lnTo>
                <a:lnTo>
                  <a:pt x="904351" y="30145"/>
                </a:lnTo>
                <a:lnTo>
                  <a:pt x="844061" y="10049"/>
                </a:lnTo>
                <a:lnTo>
                  <a:pt x="703384" y="0"/>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id Freeform: Shape 6">
            <a:extLst>
              <a:ext uri="{FF2B5EF4-FFF2-40B4-BE49-F238E27FC236}">
                <a16:creationId xmlns:a16="http://schemas.microsoft.com/office/drawing/2014/main" id="{9305CFB6-4D9B-4256-8463-466B96C15F08}"/>
              </a:ext>
            </a:extLst>
          </p:cNvPr>
          <p:cNvSpPr/>
          <p:nvPr/>
        </p:nvSpPr>
        <p:spPr>
          <a:xfrm rot="20501787">
            <a:off x="3799709" y="1554450"/>
            <a:ext cx="979729" cy="2783394"/>
          </a:xfrm>
          <a:custGeom>
            <a:avLst/>
            <a:gdLst>
              <a:gd name="connsiteX0" fmla="*/ 703384 w 944545"/>
              <a:gd name="connsiteY0" fmla="*/ 0 h 2783394"/>
              <a:gd name="connsiteX1" fmla="*/ 612949 w 944545"/>
              <a:gd name="connsiteY1" fmla="*/ 90435 h 2783394"/>
              <a:gd name="connsiteX2" fmla="*/ 472272 w 944545"/>
              <a:gd name="connsiteY2" fmla="*/ 622998 h 2783394"/>
              <a:gd name="connsiteX3" fmla="*/ 442127 w 944545"/>
              <a:gd name="connsiteY3" fmla="*/ 713433 h 2783394"/>
              <a:gd name="connsiteX4" fmla="*/ 321547 w 944545"/>
              <a:gd name="connsiteY4" fmla="*/ 1436915 h 2783394"/>
              <a:gd name="connsiteX5" fmla="*/ 251208 w 944545"/>
              <a:gd name="connsiteY5" fmla="*/ 1778559 h 2783394"/>
              <a:gd name="connsiteX6" fmla="*/ 211015 w 944545"/>
              <a:gd name="connsiteY6" fmla="*/ 1939332 h 2783394"/>
              <a:gd name="connsiteX7" fmla="*/ 80387 w 944545"/>
              <a:gd name="connsiteY7" fmla="*/ 2200589 h 2783394"/>
              <a:gd name="connsiteX8" fmla="*/ 0 w 944545"/>
              <a:gd name="connsiteY8" fmla="*/ 2532185 h 2783394"/>
              <a:gd name="connsiteX9" fmla="*/ 311499 w 944545"/>
              <a:gd name="connsiteY9" fmla="*/ 2783394 h 2783394"/>
              <a:gd name="connsiteX10" fmla="*/ 422030 w 944545"/>
              <a:gd name="connsiteY10" fmla="*/ 2733152 h 2783394"/>
              <a:gd name="connsiteX11" fmla="*/ 703384 w 944545"/>
              <a:gd name="connsiteY11" fmla="*/ 2200589 h 2783394"/>
              <a:gd name="connsiteX12" fmla="*/ 763674 w 944545"/>
              <a:gd name="connsiteY12" fmla="*/ 1728317 h 2783394"/>
              <a:gd name="connsiteX13" fmla="*/ 803868 w 944545"/>
              <a:gd name="connsiteY13" fmla="*/ 1487156 h 2783394"/>
              <a:gd name="connsiteX14" fmla="*/ 854110 w 944545"/>
              <a:gd name="connsiteY14" fmla="*/ 1326383 h 2783394"/>
              <a:gd name="connsiteX15" fmla="*/ 854110 w 944545"/>
              <a:gd name="connsiteY15" fmla="*/ 1004835 h 2783394"/>
              <a:gd name="connsiteX16" fmla="*/ 894303 w 944545"/>
              <a:gd name="connsiteY16" fmla="*/ 743578 h 2783394"/>
              <a:gd name="connsiteX17" fmla="*/ 944545 w 944545"/>
              <a:gd name="connsiteY17" fmla="*/ 512466 h 2783394"/>
              <a:gd name="connsiteX18" fmla="*/ 944545 w 944545"/>
              <a:gd name="connsiteY18" fmla="*/ 291403 h 2783394"/>
              <a:gd name="connsiteX19" fmla="*/ 944545 w 944545"/>
              <a:gd name="connsiteY19" fmla="*/ 90435 h 2783394"/>
              <a:gd name="connsiteX20" fmla="*/ 904351 w 944545"/>
              <a:gd name="connsiteY20" fmla="*/ 30145 h 2783394"/>
              <a:gd name="connsiteX21" fmla="*/ 844061 w 944545"/>
              <a:gd name="connsiteY21" fmla="*/ 10049 h 2783394"/>
              <a:gd name="connsiteX22" fmla="*/ 703384 w 944545"/>
              <a:gd name="connsiteY22" fmla="*/ 0 h 2783394"/>
              <a:gd name="connsiteX0" fmla="*/ 703384 w 944545"/>
              <a:gd name="connsiteY0" fmla="*/ 0 h 2783394"/>
              <a:gd name="connsiteX1" fmla="*/ 585356 w 944545"/>
              <a:gd name="connsiteY1" fmla="*/ 80968 h 2783394"/>
              <a:gd name="connsiteX2" fmla="*/ 472272 w 944545"/>
              <a:gd name="connsiteY2" fmla="*/ 622998 h 2783394"/>
              <a:gd name="connsiteX3" fmla="*/ 442127 w 944545"/>
              <a:gd name="connsiteY3" fmla="*/ 713433 h 2783394"/>
              <a:gd name="connsiteX4" fmla="*/ 321547 w 944545"/>
              <a:gd name="connsiteY4" fmla="*/ 1436915 h 2783394"/>
              <a:gd name="connsiteX5" fmla="*/ 251208 w 944545"/>
              <a:gd name="connsiteY5" fmla="*/ 1778559 h 2783394"/>
              <a:gd name="connsiteX6" fmla="*/ 211015 w 944545"/>
              <a:gd name="connsiteY6" fmla="*/ 1939332 h 2783394"/>
              <a:gd name="connsiteX7" fmla="*/ 80387 w 944545"/>
              <a:gd name="connsiteY7" fmla="*/ 2200589 h 2783394"/>
              <a:gd name="connsiteX8" fmla="*/ 0 w 944545"/>
              <a:gd name="connsiteY8" fmla="*/ 2532185 h 2783394"/>
              <a:gd name="connsiteX9" fmla="*/ 311499 w 944545"/>
              <a:gd name="connsiteY9" fmla="*/ 2783394 h 2783394"/>
              <a:gd name="connsiteX10" fmla="*/ 422030 w 944545"/>
              <a:gd name="connsiteY10" fmla="*/ 2733152 h 2783394"/>
              <a:gd name="connsiteX11" fmla="*/ 703384 w 944545"/>
              <a:gd name="connsiteY11" fmla="*/ 2200589 h 2783394"/>
              <a:gd name="connsiteX12" fmla="*/ 763674 w 944545"/>
              <a:gd name="connsiteY12" fmla="*/ 1728317 h 2783394"/>
              <a:gd name="connsiteX13" fmla="*/ 803868 w 944545"/>
              <a:gd name="connsiteY13" fmla="*/ 1487156 h 2783394"/>
              <a:gd name="connsiteX14" fmla="*/ 854110 w 944545"/>
              <a:gd name="connsiteY14" fmla="*/ 1326383 h 2783394"/>
              <a:gd name="connsiteX15" fmla="*/ 854110 w 944545"/>
              <a:gd name="connsiteY15" fmla="*/ 1004835 h 2783394"/>
              <a:gd name="connsiteX16" fmla="*/ 894303 w 944545"/>
              <a:gd name="connsiteY16" fmla="*/ 743578 h 2783394"/>
              <a:gd name="connsiteX17" fmla="*/ 944545 w 944545"/>
              <a:gd name="connsiteY17" fmla="*/ 512466 h 2783394"/>
              <a:gd name="connsiteX18" fmla="*/ 944545 w 944545"/>
              <a:gd name="connsiteY18" fmla="*/ 291403 h 2783394"/>
              <a:gd name="connsiteX19" fmla="*/ 944545 w 944545"/>
              <a:gd name="connsiteY19" fmla="*/ 90435 h 2783394"/>
              <a:gd name="connsiteX20" fmla="*/ 904351 w 944545"/>
              <a:gd name="connsiteY20" fmla="*/ 30145 h 2783394"/>
              <a:gd name="connsiteX21" fmla="*/ 844061 w 944545"/>
              <a:gd name="connsiteY21" fmla="*/ 10049 h 2783394"/>
              <a:gd name="connsiteX22" fmla="*/ 703384 w 944545"/>
              <a:gd name="connsiteY22" fmla="*/ 0 h 27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545" h="2783394">
                <a:moveTo>
                  <a:pt x="703384" y="0"/>
                </a:moveTo>
                <a:lnTo>
                  <a:pt x="585356" y="80968"/>
                </a:lnTo>
                <a:lnTo>
                  <a:pt x="472272" y="622998"/>
                </a:lnTo>
                <a:lnTo>
                  <a:pt x="442127" y="713433"/>
                </a:lnTo>
                <a:lnTo>
                  <a:pt x="321547" y="1436915"/>
                </a:lnTo>
                <a:lnTo>
                  <a:pt x="251208" y="1778559"/>
                </a:lnTo>
                <a:lnTo>
                  <a:pt x="211015" y="1939332"/>
                </a:lnTo>
                <a:lnTo>
                  <a:pt x="80387" y="2200589"/>
                </a:lnTo>
                <a:lnTo>
                  <a:pt x="0" y="2532185"/>
                </a:lnTo>
                <a:lnTo>
                  <a:pt x="311499" y="2783394"/>
                </a:lnTo>
                <a:lnTo>
                  <a:pt x="422030" y="2733152"/>
                </a:lnTo>
                <a:lnTo>
                  <a:pt x="703384" y="2200589"/>
                </a:lnTo>
                <a:lnTo>
                  <a:pt x="763674" y="1728317"/>
                </a:lnTo>
                <a:lnTo>
                  <a:pt x="803868" y="1487156"/>
                </a:lnTo>
                <a:lnTo>
                  <a:pt x="854110" y="1326383"/>
                </a:lnTo>
                <a:lnTo>
                  <a:pt x="854110" y="1004835"/>
                </a:lnTo>
                <a:lnTo>
                  <a:pt x="894303" y="743578"/>
                </a:lnTo>
                <a:lnTo>
                  <a:pt x="944545" y="512466"/>
                </a:lnTo>
                <a:lnTo>
                  <a:pt x="944545" y="291403"/>
                </a:lnTo>
                <a:lnTo>
                  <a:pt x="944545" y="90435"/>
                </a:lnTo>
                <a:lnTo>
                  <a:pt x="904351" y="30145"/>
                </a:lnTo>
                <a:lnTo>
                  <a:pt x="844061" y="10049"/>
                </a:lnTo>
                <a:lnTo>
                  <a:pt x="703384" y="0"/>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ng Freeform: Shape 7">
            <a:extLst>
              <a:ext uri="{FF2B5EF4-FFF2-40B4-BE49-F238E27FC236}">
                <a16:creationId xmlns:a16="http://schemas.microsoft.com/office/drawing/2014/main" id="{69378B91-BA8D-4472-9E82-F149B2736132}"/>
              </a:ext>
            </a:extLst>
          </p:cNvPr>
          <p:cNvSpPr/>
          <p:nvPr/>
        </p:nvSpPr>
        <p:spPr>
          <a:xfrm rot="19897174">
            <a:off x="3218450" y="2022769"/>
            <a:ext cx="988328" cy="2783394"/>
          </a:xfrm>
          <a:custGeom>
            <a:avLst/>
            <a:gdLst>
              <a:gd name="connsiteX0" fmla="*/ 703384 w 944545"/>
              <a:gd name="connsiteY0" fmla="*/ 0 h 2783394"/>
              <a:gd name="connsiteX1" fmla="*/ 612949 w 944545"/>
              <a:gd name="connsiteY1" fmla="*/ 90435 h 2783394"/>
              <a:gd name="connsiteX2" fmla="*/ 472272 w 944545"/>
              <a:gd name="connsiteY2" fmla="*/ 622998 h 2783394"/>
              <a:gd name="connsiteX3" fmla="*/ 442127 w 944545"/>
              <a:gd name="connsiteY3" fmla="*/ 713433 h 2783394"/>
              <a:gd name="connsiteX4" fmla="*/ 321547 w 944545"/>
              <a:gd name="connsiteY4" fmla="*/ 1436915 h 2783394"/>
              <a:gd name="connsiteX5" fmla="*/ 251208 w 944545"/>
              <a:gd name="connsiteY5" fmla="*/ 1778559 h 2783394"/>
              <a:gd name="connsiteX6" fmla="*/ 211015 w 944545"/>
              <a:gd name="connsiteY6" fmla="*/ 1939332 h 2783394"/>
              <a:gd name="connsiteX7" fmla="*/ 80387 w 944545"/>
              <a:gd name="connsiteY7" fmla="*/ 2200589 h 2783394"/>
              <a:gd name="connsiteX8" fmla="*/ 0 w 944545"/>
              <a:gd name="connsiteY8" fmla="*/ 2532185 h 2783394"/>
              <a:gd name="connsiteX9" fmla="*/ 311499 w 944545"/>
              <a:gd name="connsiteY9" fmla="*/ 2783394 h 2783394"/>
              <a:gd name="connsiteX10" fmla="*/ 422030 w 944545"/>
              <a:gd name="connsiteY10" fmla="*/ 2733152 h 2783394"/>
              <a:gd name="connsiteX11" fmla="*/ 703384 w 944545"/>
              <a:gd name="connsiteY11" fmla="*/ 2200589 h 2783394"/>
              <a:gd name="connsiteX12" fmla="*/ 763674 w 944545"/>
              <a:gd name="connsiteY12" fmla="*/ 1728317 h 2783394"/>
              <a:gd name="connsiteX13" fmla="*/ 803868 w 944545"/>
              <a:gd name="connsiteY13" fmla="*/ 1487156 h 2783394"/>
              <a:gd name="connsiteX14" fmla="*/ 854110 w 944545"/>
              <a:gd name="connsiteY14" fmla="*/ 1326383 h 2783394"/>
              <a:gd name="connsiteX15" fmla="*/ 854110 w 944545"/>
              <a:gd name="connsiteY15" fmla="*/ 1004835 h 2783394"/>
              <a:gd name="connsiteX16" fmla="*/ 894303 w 944545"/>
              <a:gd name="connsiteY16" fmla="*/ 743578 h 2783394"/>
              <a:gd name="connsiteX17" fmla="*/ 944545 w 944545"/>
              <a:gd name="connsiteY17" fmla="*/ 512466 h 2783394"/>
              <a:gd name="connsiteX18" fmla="*/ 944545 w 944545"/>
              <a:gd name="connsiteY18" fmla="*/ 291403 h 2783394"/>
              <a:gd name="connsiteX19" fmla="*/ 944545 w 944545"/>
              <a:gd name="connsiteY19" fmla="*/ 90435 h 2783394"/>
              <a:gd name="connsiteX20" fmla="*/ 904351 w 944545"/>
              <a:gd name="connsiteY20" fmla="*/ 30145 h 2783394"/>
              <a:gd name="connsiteX21" fmla="*/ 844061 w 944545"/>
              <a:gd name="connsiteY21" fmla="*/ 10049 h 2783394"/>
              <a:gd name="connsiteX22" fmla="*/ 703384 w 944545"/>
              <a:gd name="connsiteY22" fmla="*/ 0 h 2783394"/>
              <a:gd name="connsiteX0" fmla="*/ 703384 w 944545"/>
              <a:gd name="connsiteY0" fmla="*/ 0 h 2783394"/>
              <a:gd name="connsiteX1" fmla="*/ 585356 w 944545"/>
              <a:gd name="connsiteY1" fmla="*/ 80968 h 2783394"/>
              <a:gd name="connsiteX2" fmla="*/ 472272 w 944545"/>
              <a:gd name="connsiteY2" fmla="*/ 622998 h 2783394"/>
              <a:gd name="connsiteX3" fmla="*/ 442127 w 944545"/>
              <a:gd name="connsiteY3" fmla="*/ 713433 h 2783394"/>
              <a:gd name="connsiteX4" fmla="*/ 321547 w 944545"/>
              <a:gd name="connsiteY4" fmla="*/ 1436915 h 2783394"/>
              <a:gd name="connsiteX5" fmla="*/ 251208 w 944545"/>
              <a:gd name="connsiteY5" fmla="*/ 1778559 h 2783394"/>
              <a:gd name="connsiteX6" fmla="*/ 211015 w 944545"/>
              <a:gd name="connsiteY6" fmla="*/ 1939332 h 2783394"/>
              <a:gd name="connsiteX7" fmla="*/ 80387 w 944545"/>
              <a:gd name="connsiteY7" fmla="*/ 2200589 h 2783394"/>
              <a:gd name="connsiteX8" fmla="*/ 0 w 944545"/>
              <a:gd name="connsiteY8" fmla="*/ 2532185 h 2783394"/>
              <a:gd name="connsiteX9" fmla="*/ 311499 w 944545"/>
              <a:gd name="connsiteY9" fmla="*/ 2783394 h 2783394"/>
              <a:gd name="connsiteX10" fmla="*/ 422030 w 944545"/>
              <a:gd name="connsiteY10" fmla="*/ 2733152 h 2783394"/>
              <a:gd name="connsiteX11" fmla="*/ 703384 w 944545"/>
              <a:gd name="connsiteY11" fmla="*/ 2200589 h 2783394"/>
              <a:gd name="connsiteX12" fmla="*/ 763674 w 944545"/>
              <a:gd name="connsiteY12" fmla="*/ 1728317 h 2783394"/>
              <a:gd name="connsiteX13" fmla="*/ 803868 w 944545"/>
              <a:gd name="connsiteY13" fmla="*/ 1487156 h 2783394"/>
              <a:gd name="connsiteX14" fmla="*/ 854110 w 944545"/>
              <a:gd name="connsiteY14" fmla="*/ 1326383 h 2783394"/>
              <a:gd name="connsiteX15" fmla="*/ 854110 w 944545"/>
              <a:gd name="connsiteY15" fmla="*/ 1004835 h 2783394"/>
              <a:gd name="connsiteX16" fmla="*/ 894303 w 944545"/>
              <a:gd name="connsiteY16" fmla="*/ 743578 h 2783394"/>
              <a:gd name="connsiteX17" fmla="*/ 944545 w 944545"/>
              <a:gd name="connsiteY17" fmla="*/ 512466 h 2783394"/>
              <a:gd name="connsiteX18" fmla="*/ 944545 w 944545"/>
              <a:gd name="connsiteY18" fmla="*/ 291403 h 2783394"/>
              <a:gd name="connsiteX19" fmla="*/ 944545 w 944545"/>
              <a:gd name="connsiteY19" fmla="*/ 90435 h 2783394"/>
              <a:gd name="connsiteX20" fmla="*/ 904351 w 944545"/>
              <a:gd name="connsiteY20" fmla="*/ 30145 h 2783394"/>
              <a:gd name="connsiteX21" fmla="*/ 844061 w 944545"/>
              <a:gd name="connsiteY21" fmla="*/ 10049 h 2783394"/>
              <a:gd name="connsiteX22" fmla="*/ 703384 w 944545"/>
              <a:gd name="connsiteY22" fmla="*/ 0 h 2783394"/>
              <a:gd name="connsiteX0" fmla="*/ 703384 w 1000032"/>
              <a:gd name="connsiteY0" fmla="*/ 0 h 2783394"/>
              <a:gd name="connsiteX1" fmla="*/ 585356 w 1000032"/>
              <a:gd name="connsiteY1" fmla="*/ 80968 h 2783394"/>
              <a:gd name="connsiteX2" fmla="*/ 472272 w 1000032"/>
              <a:gd name="connsiteY2" fmla="*/ 622998 h 2783394"/>
              <a:gd name="connsiteX3" fmla="*/ 442127 w 1000032"/>
              <a:gd name="connsiteY3" fmla="*/ 713433 h 2783394"/>
              <a:gd name="connsiteX4" fmla="*/ 321547 w 1000032"/>
              <a:gd name="connsiteY4" fmla="*/ 1436915 h 2783394"/>
              <a:gd name="connsiteX5" fmla="*/ 251208 w 1000032"/>
              <a:gd name="connsiteY5" fmla="*/ 1778559 h 2783394"/>
              <a:gd name="connsiteX6" fmla="*/ 211015 w 1000032"/>
              <a:gd name="connsiteY6" fmla="*/ 1939332 h 2783394"/>
              <a:gd name="connsiteX7" fmla="*/ 80387 w 1000032"/>
              <a:gd name="connsiteY7" fmla="*/ 2200589 h 2783394"/>
              <a:gd name="connsiteX8" fmla="*/ 0 w 1000032"/>
              <a:gd name="connsiteY8" fmla="*/ 2532185 h 2783394"/>
              <a:gd name="connsiteX9" fmla="*/ 311499 w 1000032"/>
              <a:gd name="connsiteY9" fmla="*/ 2783394 h 2783394"/>
              <a:gd name="connsiteX10" fmla="*/ 422030 w 1000032"/>
              <a:gd name="connsiteY10" fmla="*/ 2733152 h 2783394"/>
              <a:gd name="connsiteX11" fmla="*/ 703384 w 1000032"/>
              <a:gd name="connsiteY11" fmla="*/ 2200589 h 2783394"/>
              <a:gd name="connsiteX12" fmla="*/ 763674 w 1000032"/>
              <a:gd name="connsiteY12" fmla="*/ 1728317 h 2783394"/>
              <a:gd name="connsiteX13" fmla="*/ 803868 w 1000032"/>
              <a:gd name="connsiteY13" fmla="*/ 1487156 h 2783394"/>
              <a:gd name="connsiteX14" fmla="*/ 854110 w 1000032"/>
              <a:gd name="connsiteY14" fmla="*/ 1326383 h 2783394"/>
              <a:gd name="connsiteX15" fmla="*/ 854110 w 1000032"/>
              <a:gd name="connsiteY15" fmla="*/ 1004835 h 2783394"/>
              <a:gd name="connsiteX16" fmla="*/ 894303 w 1000032"/>
              <a:gd name="connsiteY16" fmla="*/ 743578 h 2783394"/>
              <a:gd name="connsiteX17" fmla="*/ 944545 w 1000032"/>
              <a:gd name="connsiteY17" fmla="*/ 512466 h 2783394"/>
              <a:gd name="connsiteX18" fmla="*/ 1000032 w 1000032"/>
              <a:gd name="connsiteY18" fmla="*/ 275145 h 2783394"/>
              <a:gd name="connsiteX19" fmla="*/ 944545 w 1000032"/>
              <a:gd name="connsiteY19" fmla="*/ 90435 h 2783394"/>
              <a:gd name="connsiteX20" fmla="*/ 904351 w 1000032"/>
              <a:gd name="connsiteY20" fmla="*/ 30145 h 2783394"/>
              <a:gd name="connsiteX21" fmla="*/ 844061 w 1000032"/>
              <a:gd name="connsiteY21" fmla="*/ 10049 h 2783394"/>
              <a:gd name="connsiteX22" fmla="*/ 703384 w 1000032"/>
              <a:gd name="connsiteY22" fmla="*/ 0 h 2783394"/>
              <a:gd name="connsiteX0" fmla="*/ 703384 w 1000032"/>
              <a:gd name="connsiteY0" fmla="*/ 0 h 2783394"/>
              <a:gd name="connsiteX1" fmla="*/ 585356 w 1000032"/>
              <a:gd name="connsiteY1" fmla="*/ 80968 h 2783394"/>
              <a:gd name="connsiteX2" fmla="*/ 472272 w 1000032"/>
              <a:gd name="connsiteY2" fmla="*/ 622998 h 2783394"/>
              <a:gd name="connsiteX3" fmla="*/ 442127 w 1000032"/>
              <a:gd name="connsiteY3" fmla="*/ 713433 h 2783394"/>
              <a:gd name="connsiteX4" fmla="*/ 321547 w 1000032"/>
              <a:gd name="connsiteY4" fmla="*/ 1436915 h 2783394"/>
              <a:gd name="connsiteX5" fmla="*/ 251208 w 1000032"/>
              <a:gd name="connsiteY5" fmla="*/ 1778559 h 2783394"/>
              <a:gd name="connsiteX6" fmla="*/ 211015 w 1000032"/>
              <a:gd name="connsiteY6" fmla="*/ 1939332 h 2783394"/>
              <a:gd name="connsiteX7" fmla="*/ 80387 w 1000032"/>
              <a:gd name="connsiteY7" fmla="*/ 2200589 h 2783394"/>
              <a:gd name="connsiteX8" fmla="*/ 0 w 1000032"/>
              <a:gd name="connsiteY8" fmla="*/ 2532185 h 2783394"/>
              <a:gd name="connsiteX9" fmla="*/ 311499 w 1000032"/>
              <a:gd name="connsiteY9" fmla="*/ 2783394 h 2783394"/>
              <a:gd name="connsiteX10" fmla="*/ 422030 w 1000032"/>
              <a:gd name="connsiteY10" fmla="*/ 2733152 h 2783394"/>
              <a:gd name="connsiteX11" fmla="*/ 703384 w 1000032"/>
              <a:gd name="connsiteY11" fmla="*/ 2200589 h 2783394"/>
              <a:gd name="connsiteX12" fmla="*/ 763674 w 1000032"/>
              <a:gd name="connsiteY12" fmla="*/ 1728317 h 2783394"/>
              <a:gd name="connsiteX13" fmla="*/ 803868 w 1000032"/>
              <a:gd name="connsiteY13" fmla="*/ 1487156 h 2783394"/>
              <a:gd name="connsiteX14" fmla="*/ 854110 w 1000032"/>
              <a:gd name="connsiteY14" fmla="*/ 1326383 h 2783394"/>
              <a:gd name="connsiteX15" fmla="*/ 854110 w 1000032"/>
              <a:gd name="connsiteY15" fmla="*/ 1004835 h 2783394"/>
              <a:gd name="connsiteX16" fmla="*/ 894303 w 1000032"/>
              <a:gd name="connsiteY16" fmla="*/ 743578 h 2783394"/>
              <a:gd name="connsiteX17" fmla="*/ 944545 w 1000032"/>
              <a:gd name="connsiteY17" fmla="*/ 512466 h 2783394"/>
              <a:gd name="connsiteX18" fmla="*/ 1000032 w 1000032"/>
              <a:gd name="connsiteY18" fmla="*/ 275145 h 2783394"/>
              <a:gd name="connsiteX19" fmla="*/ 944545 w 1000032"/>
              <a:gd name="connsiteY19" fmla="*/ 90435 h 2783394"/>
              <a:gd name="connsiteX20" fmla="*/ 945967 w 1000032"/>
              <a:gd name="connsiteY20" fmla="*/ 17952 h 2783394"/>
              <a:gd name="connsiteX21" fmla="*/ 844061 w 1000032"/>
              <a:gd name="connsiteY21" fmla="*/ 10049 h 2783394"/>
              <a:gd name="connsiteX22" fmla="*/ 703384 w 1000032"/>
              <a:gd name="connsiteY22" fmla="*/ 0 h 2783394"/>
              <a:gd name="connsiteX0" fmla="*/ 703384 w 1006843"/>
              <a:gd name="connsiteY0" fmla="*/ 0 h 2783394"/>
              <a:gd name="connsiteX1" fmla="*/ 585356 w 1006843"/>
              <a:gd name="connsiteY1" fmla="*/ 80968 h 2783394"/>
              <a:gd name="connsiteX2" fmla="*/ 472272 w 1006843"/>
              <a:gd name="connsiteY2" fmla="*/ 622998 h 2783394"/>
              <a:gd name="connsiteX3" fmla="*/ 442127 w 1006843"/>
              <a:gd name="connsiteY3" fmla="*/ 713433 h 2783394"/>
              <a:gd name="connsiteX4" fmla="*/ 321547 w 1006843"/>
              <a:gd name="connsiteY4" fmla="*/ 1436915 h 2783394"/>
              <a:gd name="connsiteX5" fmla="*/ 251208 w 1006843"/>
              <a:gd name="connsiteY5" fmla="*/ 1778559 h 2783394"/>
              <a:gd name="connsiteX6" fmla="*/ 211015 w 1006843"/>
              <a:gd name="connsiteY6" fmla="*/ 1939332 h 2783394"/>
              <a:gd name="connsiteX7" fmla="*/ 80387 w 1006843"/>
              <a:gd name="connsiteY7" fmla="*/ 2200589 h 2783394"/>
              <a:gd name="connsiteX8" fmla="*/ 0 w 1006843"/>
              <a:gd name="connsiteY8" fmla="*/ 2532185 h 2783394"/>
              <a:gd name="connsiteX9" fmla="*/ 311499 w 1006843"/>
              <a:gd name="connsiteY9" fmla="*/ 2783394 h 2783394"/>
              <a:gd name="connsiteX10" fmla="*/ 422030 w 1006843"/>
              <a:gd name="connsiteY10" fmla="*/ 2733152 h 2783394"/>
              <a:gd name="connsiteX11" fmla="*/ 703384 w 1006843"/>
              <a:gd name="connsiteY11" fmla="*/ 2200589 h 2783394"/>
              <a:gd name="connsiteX12" fmla="*/ 763674 w 1006843"/>
              <a:gd name="connsiteY12" fmla="*/ 1728317 h 2783394"/>
              <a:gd name="connsiteX13" fmla="*/ 803868 w 1006843"/>
              <a:gd name="connsiteY13" fmla="*/ 1487156 h 2783394"/>
              <a:gd name="connsiteX14" fmla="*/ 854110 w 1006843"/>
              <a:gd name="connsiteY14" fmla="*/ 1326383 h 2783394"/>
              <a:gd name="connsiteX15" fmla="*/ 854110 w 1006843"/>
              <a:gd name="connsiteY15" fmla="*/ 1004835 h 2783394"/>
              <a:gd name="connsiteX16" fmla="*/ 894303 w 1006843"/>
              <a:gd name="connsiteY16" fmla="*/ 743578 h 2783394"/>
              <a:gd name="connsiteX17" fmla="*/ 944545 w 1006843"/>
              <a:gd name="connsiteY17" fmla="*/ 512466 h 2783394"/>
              <a:gd name="connsiteX18" fmla="*/ 1000032 w 1006843"/>
              <a:gd name="connsiteY18" fmla="*/ 275145 h 2783394"/>
              <a:gd name="connsiteX19" fmla="*/ 998350 w 1006843"/>
              <a:gd name="connsiteY19" fmla="*/ 148835 h 2783394"/>
              <a:gd name="connsiteX20" fmla="*/ 944545 w 1006843"/>
              <a:gd name="connsiteY20" fmla="*/ 90435 h 2783394"/>
              <a:gd name="connsiteX21" fmla="*/ 945967 w 1006843"/>
              <a:gd name="connsiteY21" fmla="*/ 17952 h 2783394"/>
              <a:gd name="connsiteX22" fmla="*/ 844061 w 1006843"/>
              <a:gd name="connsiteY22" fmla="*/ 10049 h 2783394"/>
              <a:gd name="connsiteX23" fmla="*/ 703384 w 1006843"/>
              <a:gd name="connsiteY23" fmla="*/ 0 h 27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6843" h="2783394">
                <a:moveTo>
                  <a:pt x="703384" y="0"/>
                </a:moveTo>
                <a:lnTo>
                  <a:pt x="585356" y="80968"/>
                </a:lnTo>
                <a:lnTo>
                  <a:pt x="472272" y="622998"/>
                </a:lnTo>
                <a:lnTo>
                  <a:pt x="442127" y="713433"/>
                </a:lnTo>
                <a:lnTo>
                  <a:pt x="321547" y="1436915"/>
                </a:lnTo>
                <a:lnTo>
                  <a:pt x="251208" y="1778559"/>
                </a:lnTo>
                <a:lnTo>
                  <a:pt x="211015" y="1939332"/>
                </a:lnTo>
                <a:lnTo>
                  <a:pt x="80387" y="2200589"/>
                </a:lnTo>
                <a:lnTo>
                  <a:pt x="0" y="2532185"/>
                </a:lnTo>
                <a:lnTo>
                  <a:pt x="311499" y="2783394"/>
                </a:lnTo>
                <a:lnTo>
                  <a:pt x="422030" y="2733152"/>
                </a:lnTo>
                <a:lnTo>
                  <a:pt x="703384" y="2200589"/>
                </a:lnTo>
                <a:lnTo>
                  <a:pt x="763674" y="1728317"/>
                </a:lnTo>
                <a:lnTo>
                  <a:pt x="803868" y="1487156"/>
                </a:lnTo>
                <a:lnTo>
                  <a:pt x="854110" y="1326383"/>
                </a:lnTo>
                <a:lnTo>
                  <a:pt x="854110" y="1004835"/>
                </a:lnTo>
                <a:lnTo>
                  <a:pt x="894303" y="743578"/>
                </a:lnTo>
                <a:lnTo>
                  <a:pt x="944545" y="512466"/>
                </a:lnTo>
                <a:cubicBezTo>
                  <a:pt x="963041" y="433359"/>
                  <a:pt x="991065" y="335750"/>
                  <a:pt x="1000032" y="275145"/>
                </a:cubicBezTo>
                <a:cubicBezTo>
                  <a:pt x="1008999" y="214540"/>
                  <a:pt x="1009781" y="185282"/>
                  <a:pt x="998350" y="148835"/>
                </a:cubicBezTo>
                <a:lnTo>
                  <a:pt x="944545" y="90435"/>
                </a:lnTo>
                <a:lnTo>
                  <a:pt x="945967" y="17952"/>
                </a:lnTo>
                <a:lnTo>
                  <a:pt x="844061" y="10049"/>
                </a:lnTo>
                <a:lnTo>
                  <a:pt x="703384" y="0"/>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ittle Freeform: Shape 8">
            <a:extLst>
              <a:ext uri="{FF2B5EF4-FFF2-40B4-BE49-F238E27FC236}">
                <a16:creationId xmlns:a16="http://schemas.microsoft.com/office/drawing/2014/main" id="{9093F124-01DA-42F7-826B-065D95DE4283}"/>
              </a:ext>
            </a:extLst>
          </p:cNvPr>
          <p:cNvSpPr/>
          <p:nvPr/>
        </p:nvSpPr>
        <p:spPr>
          <a:xfrm>
            <a:off x="2521049" y="2893926"/>
            <a:ext cx="1225899" cy="2411605"/>
          </a:xfrm>
          <a:custGeom>
            <a:avLst/>
            <a:gdLst>
              <a:gd name="connsiteX0" fmla="*/ 1095270 w 1225899"/>
              <a:gd name="connsiteY0" fmla="*/ 1286189 h 2411605"/>
              <a:gd name="connsiteX1" fmla="*/ 844061 w 1225899"/>
              <a:gd name="connsiteY1" fmla="*/ 974690 h 2411605"/>
              <a:gd name="connsiteX2" fmla="*/ 653143 w 1225899"/>
              <a:gd name="connsiteY2" fmla="*/ 673240 h 2411605"/>
              <a:gd name="connsiteX3" fmla="*/ 552659 w 1225899"/>
              <a:gd name="connsiteY3" fmla="*/ 502418 h 2411605"/>
              <a:gd name="connsiteX4" fmla="*/ 432079 w 1225899"/>
              <a:gd name="connsiteY4" fmla="*/ 251209 h 2411605"/>
              <a:gd name="connsiteX5" fmla="*/ 271305 w 1225899"/>
              <a:gd name="connsiteY5" fmla="*/ 90435 h 2411605"/>
              <a:gd name="connsiteX6" fmla="*/ 170822 w 1225899"/>
              <a:gd name="connsiteY6" fmla="*/ 0 h 2411605"/>
              <a:gd name="connsiteX7" fmla="*/ 60290 w 1225899"/>
              <a:gd name="connsiteY7" fmla="*/ 20097 h 2411605"/>
              <a:gd name="connsiteX8" fmla="*/ 0 w 1225899"/>
              <a:gd name="connsiteY8" fmla="*/ 80387 h 2411605"/>
              <a:gd name="connsiteX9" fmla="*/ 90435 w 1225899"/>
              <a:gd name="connsiteY9" fmla="*/ 361741 h 2411605"/>
              <a:gd name="connsiteX10" fmla="*/ 140677 w 1225899"/>
              <a:gd name="connsiteY10" fmla="*/ 522515 h 2411605"/>
              <a:gd name="connsiteX11" fmla="*/ 301450 w 1225899"/>
              <a:gd name="connsiteY11" fmla="*/ 763675 h 2411605"/>
              <a:gd name="connsiteX12" fmla="*/ 371789 w 1225899"/>
              <a:gd name="connsiteY12" fmla="*/ 944545 h 2411605"/>
              <a:gd name="connsiteX13" fmla="*/ 452176 w 1225899"/>
              <a:gd name="connsiteY13" fmla="*/ 1125416 h 2411605"/>
              <a:gd name="connsiteX14" fmla="*/ 502417 w 1225899"/>
              <a:gd name="connsiteY14" fmla="*/ 1225899 h 2411605"/>
              <a:gd name="connsiteX15" fmla="*/ 663191 w 1225899"/>
              <a:gd name="connsiteY15" fmla="*/ 1436915 h 2411605"/>
              <a:gd name="connsiteX16" fmla="*/ 723481 w 1225899"/>
              <a:gd name="connsiteY16" fmla="*/ 1547446 h 2411605"/>
              <a:gd name="connsiteX17" fmla="*/ 813916 w 1225899"/>
              <a:gd name="connsiteY17" fmla="*/ 1738365 h 2411605"/>
              <a:gd name="connsiteX18" fmla="*/ 864158 w 1225899"/>
              <a:gd name="connsiteY18" fmla="*/ 1838849 h 2411605"/>
              <a:gd name="connsiteX19" fmla="*/ 904351 w 1225899"/>
              <a:gd name="connsiteY19" fmla="*/ 2080009 h 2411605"/>
              <a:gd name="connsiteX20" fmla="*/ 954593 w 1225899"/>
              <a:gd name="connsiteY20" fmla="*/ 2411605 h 2411605"/>
              <a:gd name="connsiteX21" fmla="*/ 1225899 w 1225899"/>
              <a:gd name="connsiteY21" fmla="*/ 2150348 h 2411605"/>
              <a:gd name="connsiteX22" fmla="*/ 1225899 w 1225899"/>
              <a:gd name="connsiteY22" fmla="*/ 1879042 h 2411605"/>
              <a:gd name="connsiteX23" fmla="*/ 1185705 w 1225899"/>
              <a:gd name="connsiteY23" fmla="*/ 1436915 h 2411605"/>
              <a:gd name="connsiteX24" fmla="*/ 1095270 w 1225899"/>
              <a:gd name="connsiteY24" fmla="*/ 1286189 h 241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5899" h="2411605">
                <a:moveTo>
                  <a:pt x="1095270" y="1286189"/>
                </a:moveTo>
                <a:lnTo>
                  <a:pt x="844061" y="974690"/>
                </a:lnTo>
                <a:lnTo>
                  <a:pt x="653143" y="673240"/>
                </a:lnTo>
                <a:lnTo>
                  <a:pt x="552659" y="502418"/>
                </a:lnTo>
                <a:lnTo>
                  <a:pt x="432079" y="251209"/>
                </a:lnTo>
                <a:lnTo>
                  <a:pt x="271305" y="90435"/>
                </a:lnTo>
                <a:lnTo>
                  <a:pt x="170822" y="0"/>
                </a:lnTo>
                <a:lnTo>
                  <a:pt x="60290" y="20097"/>
                </a:lnTo>
                <a:lnTo>
                  <a:pt x="0" y="80387"/>
                </a:lnTo>
                <a:lnTo>
                  <a:pt x="90435" y="361741"/>
                </a:lnTo>
                <a:lnTo>
                  <a:pt x="140677" y="522515"/>
                </a:lnTo>
                <a:lnTo>
                  <a:pt x="301450" y="763675"/>
                </a:lnTo>
                <a:lnTo>
                  <a:pt x="371789" y="944545"/>
                </a:lnTo>
                <a:lnTo>
                  <a:pt x="452176" y="1125416"/>
                </a:lnTo>
                <a:lnTo>
                  <a:pt x="502417" y="1225899"/>
                </a:lnTo>
                <a:lnTo>
                  <a:pt x="663191" y="1436915"/>
                </a:lnTo>
                <a:lnTo>
                  <a:pt x="723481" y="1547446"/>
                </a:lnTo>
                <a:lnTo>
                  <a:pt x="813916" y="1738365"/>
                </a:lnTo>
                <a:lnTo>
                  <a:pt x="864158" y="1838849"/>
                </a:lnTo>
                <a:lnTo>
                  <a:pt x="904351" y="2080009"/>
                </a:lnTo>
                <a:lnTo>
                  <a:pt x="954593" y="2411605"/>
                </a:lnTo>
                <a:lnTo>
                  <a:pt x="1225899" y="2150348"/>
                </a:lnTo>
                <a:lnTo>
                  <a:pt x="1225899" y="1879042"/>
                </a:lnTo>
                <a:lnTo>
                  <a:pt x="1185705" y="1436915"/>
                </a:lnTo>
                <a:lnTo>
                  <a:pt x="1095270" y="1286189"/>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AEC15DB-4B4A-419D-9822-17EE1C728BF1}"/>
              </a:ext>
            </a:extLst>
          </p:cNvPr>
          <p:cNvSpPr/>
          <p:nvPr/>
        </p:nvSpPr>
        <p:spPr>
          <a:xfrm>
            <a:off x="6052050" y="4134729"/>
            <a:ext cx="650908" cy="650908"/>
          </a:xfrm>
          <a:prstGeom prst="ellipse">
            <a:avLst/>
          </a:prstGeom>
          <a:gradFill>
            <a:gsLst>
              <a:gs pos="31004">
                <a:srgbClr val="FF3E00">
                  <a:alpha val="76000"/>
                </a:srgbClr>
              </a:gs>
              <a:gs pos="94690">
                <a:srgbClr val="FFC000">
                  <a:alpha val="0"/>
                </a:srgbClr>
              </a:gs>
              <a:gs pos="8000">
                <a:srgbClr val="FF0000"/>
              </a:gs>
              <a:gs pos="77872">
                <a:srgbClr val="FFC000">
                  <a:alpha val="23000"/>
                </a:srgbClr>
              </a:gs>
              <a:gs pos="71000">
                <a:srgbClr val="FFC000">
                  <a:alpha val="0"/>
                </a:srgb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E3A1ECD-6E03-4491-97D5-3FA73D8CD13B}"/>
              </a:ext>
            </a:extLst>
          </p:cNvPr>
          <p:cNvSpPr/>
          <p:nvPr/>
        </p:nvSpPr>
        <p:spPr>
          <a:xfrm>
            <a:off x="5573236" y="3518687"/>
            <a:ext cx="650908" cy="650908"/>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04505C2-4C70-4F0D-AE17-C079D6B6BB62}"/>
              </a:ext>
            </a:extLst>
          </p:cNvPr>
          <p:cNvSpPr/>
          <p:nvPr/>
        </p:nvSpPr>
        <p:spPr>
          <a:xfrm>
            <a:off x="4525980" y="2639060"/>
            <a:ext cx="650908" cy="650908"/>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F2F1ECC-C583-4C4D-B55A-054576402061}"/>
              </a:ext>
            </a:extLst>
          </p:cNvPr>
          <p:cNvSpPr/>
          <p:nvPr/>
        </p:nvSpPr>
        <p:spPr>
          <a:xfrm>
            <a:off x="3673460" y="2704124"/>
            <a:ext cx="650908" cy="650908"/>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4F20DA2-8091-46C8-8C82-06B9FCE7EB9B}"/>
              </a:ext>
            </a:extLst>
          </p:cNvPr>
          <p:cNvSpPr/>
          <p:nvPr/>
        </p:nvSpPr>
        <p:spPr>
          <a:xfrm>
            <a:off x="3021105" y="3271890"/>
            <a:ext cx="650908" cy="650908"/>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4D2FA66-5102-4321-BBBC-F282207723F8}"/>
              </a:ext>
            </a:extLst>
          </p:cNvPr>
          <p:cNvSpPr/>
          <p:nvPr/>
        </p:nvSpPr>
        <p:spPr>
          <a:xfrm>
            <a:off x="2433483" y="3925801"/>
            <a:ext cx="650908" cy="650908"/>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636C2443-2599-4B5D-8A68-D083F0C73099}"/>
              </a:ext>
            </a:extLst>
          </p:cNvPr>
          <p:cNvSpPr/>
          <p:nvPr/>
        </p:nvSpPr>
        <p:spPr>
          <a:xfrm>
            <a:off x="4987775" y="2751468"/>
            <a:ext cx="650908" cy="650908"/>
          </a:xfrm>
          <a:prstGeom prst="ellipse">
            <a:avLst/>
          </a:prstGeom>
          <a:gradFill>
            <a:gsLst>
              <a:gs pos="31004">
                <a:srgbClr val="FF3E00">
                  <a:alpha val="76000"/>
                </a:srgbClr>
              </a:gs>
              <a:gs pos="94690">
                <a:srgbClr val="FFC000">
                  <a:alpha val="0"/>
                </a:srgbClr>
              </a:gs>
              <a:gs pos="8000">
                <a:srgbClr val="FF0000"/>
              </a:gs>
              <a:gs pos="77872">
                <a:srgbClr val="FFC000">
                  <a:alpha val="23000"/>
                </a:srgbClr>
              </a:gs>
              <a:gs pos="71000">
                <a:srgbClr val="FFC000">
                  <a:alpha val="0"/>
                </a:srgb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C07F3A5-A8F9-40CC-855D-5E047401281C}"/>
              </a:ext>
            </a:extLst>
          </p:cNvPr>
          <p:cNvSpPr/>
          <p:nvPr/>
        </p:nvSpPr>
        <p:spPr>
          <a:xfrm>
            <a:off x="4084579" y="2620982"/>
            <a:ext cx="650908" cy="650908"/>
          </a:xfrm>
          <a:prstGeom prst="ellipse">
            <a:avLst/>
          </a:prstGeom>
          <a:gradFill>
            <a:gsLst>
              <a:gs pos="31004">
                <a:srgbClr val="FF3E00">
                  <a:alpha val="76000"/>
                </a:srgbClr>
              </a:gs>
              <a:gs pos="94690">
                <a:srgbClr val="FFC000">
                  <a:alpha val="0"/>
                </a:srgbClr>
              </a:gs>
              <a:gs pos="8000">
                <a:srgbClr val="FF0000"/>
              </a:gs>
              <a:gs pos="77872">
                <a:srgbClr val="FFC000">
                  <a:alpha val="23000"/>
                </a:srgbClr>
              </a:gs>
              <a:gs pos="71000">
                <a:srgbClr val="FFC000">
                  <a:alpha val="0"/>
                </a:srgb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933E048-69DD-42B2-9A01-B15AE0BD092E}"/>
              </a:ext>
            </a:extLst>
          </p:cNvPr>
          <p:cNvSpPr/>
          <p:nvPr/>
        </p:nvSpPr>
        <p:spPr>
          <a:xfrm>
            <a:off x="3356899" y="2977108"/>
            <a:ext cx="650908" cy="650908"/>
          </a:xfrm>
          <a:prstGeom prst="ellipse">
            <a:avLst/>
          </a:prstGeom>
          <a:gradFill>
            <a:gsLst>
              <a:gs pos="31004">
                <a:srgbClr val="FF3E00">
                  <a:alpha val="76000"/>
                </a:srgbClr>
              </a:gs>
              <a:gs pos="94690">
                <a:srgbClr val="FFC000">
                  <a:alpha val="0"/>
                </a:srgbClr>
              </a:gs>
              <a:gs pos="8000">
                <a:srgbClr val="FF0000"/>
              </a:gs>
              <a:gs pos="77872">
                <a:srgbClr val="FFC000">
                  <a:alpha val="23000"/>
                </a:srgbClr>
              </a:gs>
              <a:gs pos="71000">
                <a:srgbClr val="FFC000">
                  <a:alpha val="0"/>
                </a:srgb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C9FBCFE-D040-4E14-BBC0-8E394F3484D8}"/>
              </a:ext>
            </a:extLst>
          </p:cNvPr>
          <p:cNvSpPr/>
          <p:nvPr/>
        </p:nvSpPr>
        <p:spPr>
          <a:xfrm>
            <a:off x="2774809" y="3519578"/>
            <a:ext cx="650908" cy="650908"/>
          </a:xfrm>
          <a:prstGeom prst="ellipse">
            <a:avLst/>
          </a:prstGeom>
          <a:gradFill>
            <a:gsLst>
              <a:gs pos="31004">
                <a:srgbClr val="FF3E00">
                  <a:alpha val="76000"/>
                </a:srgbClr>
              </a:gs>
              <a:gs pos="94690">
                <a:srgbClr val="FFC000">
                  <a:alpha val="0"/>
                </a:srgbClr>
              </a:gs>
              <a:gs pos="8000">
                <a:srgbClr val="FF0000"/>
              </a:gs>
              <a:gs pos="77872">
                <a:srgbClr val="FFC000">
                  <a:alpha val="23000"/>
                </a:srgbClr>
              </a:gs>
              <a:gs pos="71000">
                <a:srgbClr val="FFC000">
                  <a:alpha val="0"/>
                </a:srgb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2 Freeform: Shape 9">
            <a:extLst>
              <a:ext uri="{FF2B5EF4-FFF2-40B4-BE49-F238E27FC236}">
                <a16:creationId xmlns:a16="http://schemas.microsoft.com/office/drawing/2014/main" id="{C7BE3ADE-E9AD-490C-A32E-C5717FB60547}"/>
              </a:ext>
            </a:extLst>
          </p:cNvPr>
          <p:cNvSpPr/>
          <p:nvPr/>
        </p:nvSpPr>
        <p:spPr>
          <a:xfrm rot="648366">
            <a:off x="3496809" y="548617"/>
            <a:ext cx="1832047" cy="3068877"/>
          </a:xfrm>
          <a:custGeom>
            <a:avLst/>
            <a:gdLst>
              <a:gd name="connsiteX0" fmla="*/ 1578280 w 1691014"/>
              <a:gd name="connsiteY0" fmla="*/ 688931 h 3068877"/>
              <a:gd name="connsiteX1" fmla="*/ 1565753 w 1691014"/>
              <a:gd name="connsiteY1" fmla="*/ 1553227 h 3068877"/>
              <a:gd name="connsiteX2" fmla="*/ 1565753 w 1691014"/>
              <a:gd name="connsiteY2" fmla="*/ 2354893 h 3068877"/>
              <a:gd name="connsiteX3" fmla="*/ 1540701 w 1691014"/>
              <a:gd name="connsiteY3" fmla="*/ 2743200 h 3068877"/>
              <a:gd name="connsiteX4" fmla="*/ 1503123 w 1691014"/>
              <a:gd name="connsiteY4" fmla="*/ 2981194 h 3068877"/>
              <a:gd name="connsiteX5" fmla="*/ 1402915 w 1691014"/>
              <a:gd name="connsiteY5" fmla="*/ 3068877 h 3068877"/>
              <a:gd name="connsiteX6" fmla="*/ 1252603 w 1691014"/>
              <a:gd name="connsiteY6" fmla="*/ 2655518 h 3068877"/>
              <a:gd name="connsiteX7" fmla="*/ 1114817 w 1691014"/>
              <a:gd name="connsiteY7" fmla="*/ 2041742 h 3068877"/>
              <a:gd name="connsiteX8" fmla="*/ 914400 w 1691014"/>
              <a:gd name="connsiteY8" fmla="*/ 1490597 h 3068877"/>
              <a:gd name="connsiteX9" fmla="*/ 751562 w 1691014"/>
              <a:gd name="connsiteY9" fmla="*/ 1114816 h 3068877"/>
              <a:gd name="connsiteX10" fmla="*/ 588723 w 1691014"/>
              <a:gd name="connsiteY10" fmla="*/ 789140 h 3068877"/>
              <a:gd name="connsiteX11" fmla="*/ 388307 w 1691014"/>
              <a:gd name="connsiteY11" fmla="*/ 551145 h 3068877"/>
              <a:gd name="connsiteX12" fmla="*/ 100208 w 1691014"/>
              <a:gd name="connsiteY12" fmla="*/ 250520 h 3068877"/>
              <a:gd name="connsiteX13" fmla="*/ 0 w 1691014"/>
              <a:gd name="connsiteY13" fmla="*/ 0 h 3068877"/>
              <a:gd name="connsiteX14" fmla="*/ 1691014 w 1691014"/>
              <a:gd name="connsiteY14" fmla="*/ 75156 h 3068877"/>
              <a:gd name="connsiteX15" fmla="*/ 1578280 w 1691014"/>
              <a:gd name="connsiteY15" fmla="*/ 688931 h 30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1014" h="3068877">
                <a:moveTo>
                  <a:pt x="1578280" y="688931"/>
                </a:moveTo>
                <a:lnTo>
                  <a:pt x="1565753" y="1553227"/>
                </a:lnTo>
                <a:lnTo>
                  <a:pt x="1565753" y="2354893"/>
                </a:lnTo>
                <a:lnTo>
                  <a:pt x="1540701" y="2743200"/>
                </a:lnTo>
                <a:lnTo>
                  <a:pt x="1503123" y="2981194"/>
                </a:lnTo>
                <a:lnTo>
                  <a:pt x="1402915" y="3068877"/>
                </a:lnTo>
                <a:lnTo>
                  <a:pt x="1252603" y="2655518"/>
                </a:lnTo>
                <a:lnTo>
                  <a:pt x="1114817" y="2041742"/>
                </a:lnTo>
                <a:lnTo>
                  <a:pt x="914400" y="1490597"/>
                </a:lnTo>
                <a:lnTo>
                  <a:pt x="751562" y="1114816"/>
                </a:lnTo>
                <a:lnTo>
                  <a:pt x="588723" y="789140"/>
                </a:lnTo>
                <a:lnTo>
                  <a:pt x="388307" y="551145"/>
                </a:lnTo>
                <a:lnTo>
                  <a:pt x="100208" y="250520"/>
                </a:lnTo>
                <a:lnTo>
                  <a:pt x="0" y="0"/>
                </a:lnTo>
                <a:lnTo>
                  <a:pt x="1691014" y="75156"/>
                </a:lnTo>
                <a:lnTo>
                  <a:pt x="1578280" y="688931"/>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3 Freeform: Shape 10">
            <a:extLst>
              <a:ext uri="{FF2B5EF4-FFF2-40B4-BE49-F238E27FC236}">
                <a16:creationId xmlns:a16="http://schemas.microsoft.com/office/drawing/2014/main" id="{2D818CD7-8AB9-47E6-AFEB-5EFDC3D59AD2}"/>
              </a:ext>
            </a:extLst>
          </p:cNvPr>
          <p:cNvSpPr/>
          <p:nvPr/>
        </p:nvSpPr>
        <p:spPr>
          <a:xfrm>
            <a:off x="2858852" y="878149"/>
            <a:ext cx="1436914" cy="2883877"/>
          </a:xfrm>
          <a:custGeom>
            <a:avLst/>
            <a:gdLst>
              <a:gd name="connsiteX0" fmla="*/ 1225899 w 1436914"/>
              <a:gd name="connsiteY0" fmla="*/ 743578 h 2883877"/>
              <a:gd name="connsiteX1" fmla="*/ 1115367 w 1436914"/>
              <a:gd name="connsiteY1" fmla="*/ 793820 h 2883877"/>
              <a:gd name="connsiteX2" fmla="*/ 1266092 w 1436914"/>
              <a:gd name="connsiteY2" fmla="*/ 1879042 h 2883877"/>
              <a:gd name="connsiteX3" fmla="*/ 1245996 w 1436914"/>
              <a:gd name="connsiteY3" fmla="*/ 1989573 h 2883877"/>
              <a:gd name="connsiteX4" fmla="*/ 1356527 w 1436914"/>
              <a:gd name="connsiteY4" fmla="*/ 2873828 h 2883877"/>
              <a:gd name="connsiteX5" fmla="*/ 1306286 w 1436914"/>
              <a:gd name="connsiteY5" fmla="*/ 2883877 h 2883877"/>
              <a:gd name="connsiteX6" fmla="*/ 1065125 w 1436914"/>
              <a:gd name="connsiteY6" fmla="*/ 2371411 h 2883877"/>
              <a:gd name="connsiteX7" fmla="*/ 793820 w 1436914"/>
              <a:gd name="connsiteY7" fmla="*/ 1657978 h 2883877"/>
              <a:gd name="connsiteX8" fmla="*/ 763675 w 1436914"/>
              <a:gd name="connsiteY8" fmla="*/ 1547446 h 2883877"/>
              <a:gd name="connsiteX9" fmla="*/ 703385 w 1436914"/>
              <a:gd name="connsiteY9" fmla="*/ 1336431 h 2883877"/>
              <a:gd name="connsiteX10" fmla="*/ 572756 w 1436914"/>
              <a:gd name="connsiteY10" fmla="*/ 1215850 h 2883877"/>
              <a:gd name="connsiteX11" fmla="*/ 381837 w 1436914"/>
              <a:gd name="connsiteY11" fmla="*/ 1205802 h 2883877"/>
              <a:gd name="connsiteX12" fmla="*/ 0 w 1436914"/>
              <a:gd name="connsiteY12" fmla="*/ 743578 h 2883877"/>
              <a:gd name="connsiteX13" fmla="*/ 492369 w 1436914"/>
              <a:gd name="connsiteY13" fmla="*/ 0 h 2883877"/>
              <a:gd name="connsiteX14" fmla="*/ 1306286 w 1436914"/>
              <a:gd name="connsiteY14" fmla="*/ 60290 h 2883877"/>
              <a:gd name="connsiteX15" fmla="*/ 1436914 w 1436914"/>
              <a:gd name="connsiteY15" fmla="*/ 562707 h 2883877"/>
              <a:gd name="connsiteX16" fmla="*/ 1225899 w 1436914"/>
              <a:gd name="connsiteY16" fmla="*/ 743578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914" h="2883877">
                <a:moveTo>
                  <a:pt x="1225899" y="743578"/>
                </a:moveTo>
                <a:lnTo>
                  <a:pt x="1115367" y="793820"/>
                </a:lnTo>
                <a:lnTo>
                  <a:pt x="1266092" y="1879042"/>
                </a:lnTo>
                <a:lnTo>
                  <a:pt x="1245996" y="1989573"/>
                </a:lnTo>
                <a:lnTo>
                  <a:pt x="1356527" y="2873828"/>
                </a:lnTo>
                <a:lnTo>
                  <a:pt x="1306286" y="2883877"/>
                </a:lnTo>
                <a:lnTo>
                  <a:pt x="1065125" y="2371411"/>
                </a:lnTo>
                <a:lnTo>
                  <a:pt x="793820" y="1657978"/>
                </a:lnTo>
                <a:cubicBezTo>
                  <a:pt x="772098" y="1560232"/>
                  <a:pt x="787533" y="1595164"/>
                  <a:pt x="763675" y="1547446"/>
                </a:cubicBezTo>
                <a:lnTo>
                  <a:pt x="703385" y="1336431"/>
                </a:lnTo>
                <a:lnTo>
                  <a:pt x="572756" y="1215850"/>
                </a:lnTo>
                <a:lnTo>
                  <a:pt x="381837" y="1205802"/>
                </a:lnTo>
                <a:lnTo>
                  <a:pt x="0" y="743578"/>
                </a:lnTo>
                <a:lnTo>
                  <a:pt x="492369" y="0"/>
                </a:lnTo>
                <a:lnTo>
                  <a:pt x="1306286" y="60290"/>
                </a:lnTo>
                <a:lnTo>
                  <a:pt x="1436914" y="562707"/>
                </a:lnTo>
                <a:lnTo>
                  <a:pt x="1225899" y="743578"/>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4 Freeform: Shape 11">
            <a:extLst>
              <a:ext uri="{FF2B5EF4-FFF2-40B4-BE49-F238E27FC236}">
                <a16:creationId xmlns:a16="http://schemas.microsoft.com/office/drawing/2014/main" id="{D70B637F-86E8-4318-9C67-7506FC518812}"/>
              </a:ext>
            </a:extLst>
          </p:cNvPr>
          <p:cNvSpPr/>
          <p:nvPr/>
        </p:nvSpPr>
        <p:spPr>
          <a:xfrm>
            <a:off x="1777470" y="1075174"/>
            <a:ext cx="1899139" cy="3054699"/>
          </a:xfrm>
          <a:custGeom>
            <a:avLst/>
            <a:gdLst>
              <a:gd name="connsiteX0" fmla="*/ 1517301 w 1899139"/>
              <a:gd name="connsiteY0" fmla="*/ 934497 h 3054699"/>
              <a:gd name="connsiteX1" fmla="*/ 1406770 w 1899139"/>
              <a:gd name="connsiteY1" fmla="*/ 1024932 h 3054699"/>
              <a:gd name="connsiteX2" fmla="*/ 1426866 w 1899139"/>
              <a:gd name="connsiteY2" fmla="*/ 1225899 h 3054699"/>
              <a:gd name="connsiteX3" fmla="*/ 1647930 w 1899139"/>
              <a:gd name="connsiteY3" fmla="*/ 2100106 h 3054699"/>
              <a:gd name="connsiteX4" fmla="*/ 1647930 w 1899139"/>
              <a:gd name="connsiteY4" fmla="*/ 2180493 h 3054699"/>
              <a:gd name="connsiteX5" fmla="*/ 1889090 w 1899139"/>
              <a:gd name="connsiteY5" fmla="*/ 2954216 h 3054699"/>
              <a:gd name="connsiteX6" fmla="*/ 1899139 w 1899139"/>
              <a:gd name="connsiteY6" fmla="*/ 3054699 h 3054699"/>
              <a:gd name="connsiteX7" fmla="*/ 1828800 w 1899139"/>
              <a:gd name="connsiteY7" fmla="*/ 3024554 h 3054699"/>
              <a:gd name="connsiteX8" fmla="*/ 1366576 w 1899139"/>
              <a:gd name="connsiteY8" fmla="*/ 2512088 h 3054699"/>
              <a:gd name="connsiteX9" fmla="*/ 1266093 w 1899139"/>
              <a:gd name="connsiteY9" fmla="*/ 2250831 h 3054699"/>
              <a:gd name="connsiteX10" fmla="*/ 1075174 w 1899139"/>
              <a:gd name="connsiteY10" fmla="*/ 1939332 h 3054699"/>
              <a:gd name="connsiteX11" fmla="*/ 964642 w 1899139"/>
              <a:gd name="connsiteY11" fmla="*/ 1818752 h 3054699"/>
              <a:gd name="connsiteX12" fmla="*/ 834014 w 1899139"/>
              <a:gd name="connsiteY12" fmla="*/ 1818752 h 3054699"/>
              <a:gd name="connsiteX13" fmla="*/ 783772 w 1899139"/>
              <a:gd name="connsiteY13" fmla="*/ 1818752 h 3054699"/>
              <a:gd name="connsiteX14" fmla="*/ 251209 w 1899139"/>
              <a:gd name="connsiteY14" fmla="*/ 1396721 h 3054699"/>
              <a:gd name="connsiteX15" fmla="*/ 0 w 1899139"/>
              <a:gd name="connsiteY15" fmla="*/ 703385 h 3054699"/>
              <a:gd name="connsiteX16" fmla="*/ 633046 w 1899139"/>
              <a:gd name="connsiteY16" fmla="*/ 150726 h 3054699"/>
              <a:gd name="connsiteX17" fmla="*/ 1256044 w 1899139"/>
              <a:gd name="connsiteY17" fmla="*/ 0 h 3054699"/>
              <a:gd name="connsiteX18" fmla="*/ 1457011 w 1899139"/>
              <a:gd name="connsiteY18" fmla="*/ 522515 h 3054699"/>
              <a:gd name="connsiteX19" fmla="*/ 1517301 w 1899139"/>
              <a:gd name="connsiteY19" fmla="*/ 934497 h 30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139" h="3054699">
                <a:moveTo>
                  <a:pt x="1517301" y="934497"/>
                </a:moveTo>
                <a:lnTo>
                  <a:pt x="1406770" y="1024932"/>
                </a:lnTo>
                <a:lnTo>
                  <a:pt x="1426866" y="1225899"/>
                </a:lnTo>
                <a:lnTo>
                  <a:pt x="1647930" y="2100106"/>
                </a:lnTo>
                <a:lnTo>
                  <a:pt x="1647930" y="2180493"/>
                </a:lnTo>
                <a:lnTo>
                  <a:pt x="1889090" y="2954216"/>
                </a:lnTo>
                <a:lnTo>
                  <a:pt x="1899139" y="3054699"/>
                </a:lnTo>
                <a:lnTo>
                  <a:pt x="1828800" y="3024554"/>
                </a:lnTo>
                <a:lnTo>
                  <a:pt x="1366576" y="2512088"/>
                </a:lnTo>
                <a:lnTo>
                  <a:pt x="1266093" y="2250831"/>
                </a:lnTo>
                <a:lnTo>
                  <a:pt x="1075174" y="1939332"/>
                </a:lnTo>
                <a:lnTo>
                  <a:pt x="964642" y="1818752"/>
                </a:lnTo>
                <a:lnTo>
                  <a:pt x="834014" y="1818752"/>
                </a:lnTo>
                <a:lnTo>
                  <a:pt x="783772" y="1818752"/>
                </a:lnTo>
                <a:lnTo>
                  <a:pt x="251209" y="1396721"/>
                </a:lnTo>
                <a:lnTo>
                  <a:pt x="0" y="703385"/>
                </a:lnTo>
                <a:lnTo>
                  <a:pt x="633046" y="150726"/>
                </a:lnTo>
                <a:lnTo>
                  <a:pt x="1256044" y="0"/>
                </a:lnTo>
                <a:lnTo>
                  <a:pt x="1457011" y="522515"/>
                </a:lnTo>
                <a:lnTo>
                  <a:pt x="1517301" y="934497"/>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5 Freeform: Shape 12">
            <a:extLst>
              <a:ext uri="{FF2B5EF4-FFF2-40B4-BE49-F238E27FC236}">
                <a16:creationId xmlns:a16="http://schemas.microsoft.com/office/drawing/2014/main" id="{A71D4488-CAC0-42F2-B569-825CEA85F4C4}"/>
              </a:ext>
            </a:extLst>
          </p:cNvPr>
          <p:cNvSpPr/>
          <p:nvPr/>
        </p:nvSpPr>
        <p:spPr>
          <a:xfrm>
            <a:off x="1234860" y="2733153"/>
            <a:ext cx="2260879" cy="3185327"/>
          </a:xfrm>
          <a:custGeom>
            <a:avLst/>
            <a:gdLst>
              <a:gd name="connsiteX0" fmla="*/ 1326382 w 2260879"/>
              <a:gd name="connsiteY0" fmla="*/ 160773 h 3185327"/>
              <a:gd name="connsiteX1" fmla="*/ 1276140 w 2260879"/>
              <a:gd name="connsiteY1" fmla="*/ 301450 h 3185327"/>
              <a:gd name="connsiteX2" fmla="*/ 1728316 w 2260879"/>
              <a:gd name="connsiteY2" fmla="*/ 1306285 h 3185327"/>
              <a:gd name="connsiteX3" fmla="*/ 1858945 w 2260879"/>
              <a:gd name="connsiteY3" fmla="*/ 1527349 h 3185327"/>
              <a:gd name="connsiteX4" fmla="*/ 1979525 w 2260879"/>
              <a:gd name="connsiteY4" fmla="*/ 1708219 h 3185327"/>
              <a:gd name="connsiteX5" fmla="*/ 2049863 w 2260879"/>
              <a:gd name="connsiteY5" fmla="*/ 1919235 h 3185327"/>
              <a:gd name="connsiteX6" fmla="*/ 2140299 w 2260879"/>
              <a:gd name="connsiteY6" fmla="*/ 2130250 h 3185327"/>
              <a:gd name="connsiteX7" fmla="*/ 2200589 w 2260879"/>
              <a:gd name="connsiteY7" fmla="*/ 2401556 h 3185327"/>
              <a:gd name="connsiteX8" fmla="*/ 2230734 w 2260879"/>
              <a:gd name="connsiteY8" fmla="*/ 2803490 h 3185327"/>
              <a:gd name="connsiteX9" fmla="*/ 2260879 w 2260879"/>
              <a:gd name="connsiteY9" fmla="*/ 3034602 h 3185327"/>
              <a:gd name="connsiteX10" fmla="*/ 1627833 w 2260879"/>
              <a:gd name="connsiteY10" fmla="*/ 3185327 h 3185327"/>
              <a:gd name="connsiteX11" fmla="*/ 1045028 w 2260879"/>
              <a:gd name="connsiteY11" fmla="*/ 3054699 h 3185327"/>
              <a:gd name="connsiteX12" fmla="*/ 180870 w 2260879"/>
              <a:gd name="connsiteY12" fmla="*/ 2090057 h 3185327"/>
              <a:gd name="connsiteX13" fmla="*/ 0 w 2260879"/>
              <a:gd name="connsiteY13" fmla="*/ 1336430 h 3185327"/>
              <a:gd name="connsiteX14" fmla="*/ 211015 w 2260879"/>
              <a:gd name="connsiteY14" fmla="*/ 683288 h 3185327"/>
              <a:gd name="connsiteX15" fmla="*/ 502417 w 2260879"/>
              <a:gd name="connsiteY15" fmla="*/ 120580 h 3185327"/>
              <a:gd name="connsiteX16" fmla="*/ 874206 w 2260879"/>
              <a:gd name="connsiteY16" fmla="*/ 0 h 3185327"/>
              <a:gd name="connsiteX17" fmla="*/ 1225899 w 2260879"/>
              <a:gd name="connsiteY17" fmla="*/ 80386 h 3185327"/>
              <a:gd name="connsiteX18" fmla="*/ 1326382 w 2260879"/>
              <a:gd name="connsiteY18" fmla="*/ 160773 h 31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0879" h="3185327">
                <a:moveTo>
                  <a:pt x="1326382" y="160773"/>
                </a:moveTo>
                <a:lnTo>
                  <a:pt x="1276140" y="301450"/>
                </a:lnTo>
                <a:lnTo>
                  <a:pt x="1728316" y="1306285"/>
                </a:lnTo>
                <a:lnTo>
                  <a:pt x="1858945" y="1527349"/>
                </a:lnTo>
                <a:lnTo>
                  <a:pt x="1979525" y="1708219"/>
                </a:lnTo>
                <a:lnTo>
                  <a:pt x="2049863" y="1919235"/>
                </a:lnTo>
                <a:lnTo>
                  <a:pt x="2140299" y="2130250"/>
                </a:lnTo>
                <a:lnTo>
                  <a:pt x="2200589" y="2401556"/>
                </a:lnTo>
                <a:lnTo>
                  <a:pt x="2230734" y="2803490"/>
                </a:lnTo>
                <a:lnTo>
                  <a:pt x="2260879" y="3034602"/>
                </a:lnTo>
                <a:lnTo>
                  <a:pt x="1627833" y="3185327"/>
                </a:lnTo>
                <a:lnTo>
                  <a:pt x="1045028" y="3054699"/>
                </a:lnTo>
                <a:lnTo>
                  <a:pt x="180870" y="2090057"/>
                </a:lnTo>
                <a:lnTo>
                  <a:pt x="0" y="1336430"/>
                </a:lnTo>
                <a:lnTo>
                  <a:pt x="211015" y="683288"/>
                </a:lnTo>
                <a:lnTo>
                  <a:pt x="502417" y="120580"/>
                </a:lnTo>
                <a:lnTo>
                  <a:pt x="874206" y="0"/>
                </a:lnTo>
                <a:lnTo>
                  <a:pt x="1225899" y="80386"/>
                </a:lnTo>
                <a:lnTo>
                  <a:pt x="1326382" y="160773"/>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 Freeform: Shape 14">
            <a:extLst>
              <a:ext uri="{FF2B5EF4-FFF2-40B4-BE49-F238E27FC236}">
                <a16:creationId xmlns:a16="http://schemas.microsoft.com/office/drawing/2014/main" id="{4123ABDB-B0D5-49C7-9FA4-8B1D1E3B0F21}"/>
              </a:ext>
            </a:extLst>
          </p:cNvPr>
          <p:cNvSpPr/>
          <p:nvPr/>
        </p:nvSpPr>
        <p:spPr>
          <a:xfrm rot="481354">
            <a:off x="5421969" y="2560846"/>
            <a:ext cx="1260165" cy="2210584"/>
          </a:xfrm>
          <a:custGeom>
            <a:avLst/>
            <a:gdLst>
              <a:gd name="connsiteX0" fmla="*/ 338203 w 3620022"/>
              <a:gd name="connsiteY0" fmla="*/ 1440493 h 4296428"/>
              <a:gd name="connsiteX1" fmla="*/ 375781 w 3620022"/>
              <a:gd name="connsiteY1" fmla="*/ 2217107 h 4296428"/>
              <a:gd name="connsiteX2" fmla="*/ 400833 w 3620022"/>
              <a:gd name="connsiteY2" fmla="*/ 3018773 h 4296428"/>
              <a:gd name="connsiteX3" fmla="*/ 475989 w 3620022"/>
              <a:gd name="connsiteY3" fmla="*/ 3557392 h 4296428"/>
              <a:gd name="connsiteX4" fmla="*/ 713984 w 3620022"/>
              <a:gd name="connsiteY4" fmla="*/ 4096011 h 4296428"/>
              <a:gd name="connsiteX5" fmla="*/ 889348 w 3620022"/>
              <a:gd name="connsiteY5" fmla="*/ 4296428 h 4296428"/>
              <a:gd name="connsiteX6" fmla="*/ 1327759 w 3620022"/>
              <a:gd name="connsiteY6" fmla="*/ 3945699 h 4296428"/>
              <a:gd name="connsiteX7" fmla="*/ 1503123 w 3620022"/>
              <a:gd name="connsiteY7" fmla="*/ 3695178 h 4296428"/>
              <a:gd name="connsiteX8" fmla="*/ 2041743 w 3620022"/>
              <a:gd name="connsiteY8" fmla="*/ 2943617 h 4296428"/>
              <a:gd name="connsiteX9" fmla="*/ 2179529 w 3620022"/>
              <a:gd name="connsiteY9" fmla="*/ 2793304 h 4296428"/>
              <a:gd name="connsiteX10" fmla="*/ 2304789 w 3620022"/>
              <a:gd name="connsiteY10" fmla="*/ 2768252 h 4296428"/>
              <a:gd name="connsiteX11" fmla="*/ 2530258 w 3620022"/>
              <a:gd name="connsiteY11" fmla="*/ 2768252 h 4296428"/>
              <a:gd name="connsiteX12" fmla="*/ 2655518 w 3620022"/>
              <a:gd name="connsiteY12" fmla="*/ 2893512 h 4296428"/>
              <a:gd name="connsiteX13" fmla="*/ 3219189 w 3620022"/>
              <a:gd name="connsiteY13" fmla="*/ 2880986 h 4296428"/>
              <a:gd name="connsiteX14" fmla="*/ 3620022 w 3620022"/>
              <a:gd name="connsiteY14" fmla="*/ 1377863 h 4296428"/>
              <a:gd name="connsiteX15" fmla="*/ 3244241 w 3620022"/>
              <a:gd name="connsiteY15" fmla="*/ 125260 h 4296428"/>
              <a:gd name="connsiteX16" fmla="*/ 1503123 w 3620022"/>
              <a:gd name="connsiteY16" fmla="*/ 0 h 4296428"/>
              <a:gd name="connsiteX17" fmla="*/ 75156 w 3620022"/>
              <a:gd name="connsiteY17" fmla="*/ 150312 h 4296428"/>
              <a:gd name="connsiteX18" fmla="*/ 0 w 3620022"/>
              <a:gd name="connsiteY18" fmla="*/ 463463 h 4296428"/>
              <a:gd name="connsiteX19" fmla="*/ 137786 w 3620022"/>
              <a:gd name="connsiteY19" fmla="*/ 613776 h 4296428"/>
              <a:gd name="connsiteX20" fmla="*/ 338203 w 3620022"/>
              <a:gd name="connsiteY20" fmla="*/ 1440493 h 4296428"/>
              <a:gd name="connsiteX0" fmla="*/ 338203 w 3620022"/>
              <a:gd name="connsiteY0" fmla="*/ 1440493 h 4296428"/>
              <a:gd name="connsiteX1" fmla="*/ 375781 w 3620022"/>
              <a:gd name="connsiteY1" fmla="*/ 2217107 h 4296428"/>
              <a:gd name="connsiteX2" fmla="*/ 400833 w 3620022"/>
              <a:gd name="connsiteY2" fmla="*/ 3018773 h 4296428"/>
              <a:gd name="connsiteX3" fmla="*/ 475989 w 3620022"/>
              <a:gd name="connsiteY3" fmla="*/ 3557392 h 4296428"/>
              <a:gd name="connsiteX4" fmla="*/ 1044107 w 3620022"/>
              <a:gd name="connsiteY4" fmla="*/ 3991258 h 4296428"/>
              <a:gd name="connsiteX5" fmla="*/ 889348 w 3620022"/>
              <a:gd name="connsiteY5" fmla="*/ 4296428 h 4296428"/>
              <a:gd name="connsiteX6" fmla="*/ 1327759 w 3620022"/>
              <a:gd name="connsiteY6" fmla="*/ 3945699 h 4296428"/>
              <a:gd name="connsiteX7" fmla="*/ 1503123 w 3620022"/>
              <a:gd name="connsiteY7" fmla="*/ 3695178 h 4296428"/>
              <a:gd name="connsiteX8" fmla="*/ 2041743 w 3620022"/>
              <a:gd name="connsiteY8" fmla="*/ 2943617 h 4296428"/>
              <a:gd name="connsiteX9" fmla="*/ 2179529 w 3620022"/>
              <a:gd name="connsiteY9" fmla="*/ 2793304 h 4296428"/>
              <a:gd name="connsiteX10" fmla="*/ 2304789 w 3620022"/>
              <a:gd name="connsiteY10" fmla="*/ 2768252 h 4296428"/>
              <a:gd name="connsiteX11" fmla="*/ 2530258 w 3620022"/>
              <a:gd name="connsiteY11" fmla="*/ 2768252 h 4296428"/>
              <a:gd name="connsiteX12" fmla="*/ 2655518 w 3620022"/>
              <a:gd name="connsiteY12" fmla="*/ 2893512 h 4296428"/>
              <a:gd name="connsiteX13" fmla="*/ 3219189 w 3620022"/>
              <a:gd name="connsiteY13" fmla="*/ 2880986 h 4296428"/>
              <a:gd name="connsiteX14" fmla="*/ 3620022 w 3620022"/>
              <a:gd name="connsiteY14" fmla="*/ 1377863 h 4296428"/>
              <a:gd name="connsiteX15" fmla="*/ 3244241 w 3620022"/>
              <a:gd name="connsiteY15" fmla="*/ 125260 h 4296428"/>
              <a:gd name="connsiteX16" fmla="*/ 1503123 w 3620022"/>
              <a:gd name="connsiteY16" fmla="*/ 0 h 4296428"/>
              <a:gd name="connsiteX17" fmla="*/ 75156 w 3620022"/>
              <a:gd name="connsiteY17" fmla="*/ 150312 h 4296428"/>
              <a:gd name="connsiteX18" fmla="*/ 0 w 3620022"/>
              <a:gd name="connsiteY18" fmla="*/ 463463 h 4296428"/>
              <a:gd name="connsiteX19" fmla="*/ 137786 w 3620022"/>
              <a:gd name="connsiteY19" fmla="*/ 613776 h 4296428"/>
              <a:gd name="connsiteX20" fmla="*/ 338203 w 3620022"/>
              <a:gd name="connsiteY20" fmla="*/ 1440493 h 4296428"/>
              <a:gd name="connsiteX0" fmla="*/ 338203 w 3620022"/>
              <a:gd name="connsiteY0" fmla="*/ 1440493 h 4296428"/>
              <a:gd name="connsiteX1" fmla="*/ 375781 w 3620022"/>
              <a:gd name="connsiteY1" fmla="*/ 2217107 h 4296428"/>
              <a:gd name="connsiteX2" fmla="*/ 400833 w 3620022"/>
              <a:gd name="connsiteY2" fmla="*/ 3018773 h 4296428"/>
              <a:gd name="connsiteX3" fmla="*/ 633768 w 3620022"/>
              <a:gd name="connsiteY3" fmla="*/ 3469381 h 4296428"/>
              <a:gd name="connsiteX4" fmla="*/ 1044107 w 3620022"/>
              <a:gd name="connsiteY4" fmla="*/ 3991258 h 4296428"/>
              <a:gd name="connsiteX5" fmla="*/ 889348 w 3620022"/>
              <a:gd name="connsiteY5" fmla="*/ 4296428 h 4296428"/>
              <a:gd name="connsiteX6" fmla="*/ 1327759 w 3620022"/>
              <a:gd name="connsiteY6" fmla="*/ 3945699 h 4296428"/>
              <a:gd name="connsiteX7" fmla="*/ 1503123 w 3620022"/>
              <a:gd name="connsiteY7" fmla="*/ 3695178 h 4296428"/>
              <a:gd name="connsiteX8" fmla="*/ 2041743 w 3620022"/>
              <a:gd name="connsiteY8" fmla="*/ 2943617 h 4296428"/>
              <a:gd name="connsiteX9" fmla="*/ 2179529 w 3620022"/>
              <a:gd name="connsiteY9" fmla="*/ 2793304 h 4296428"/>
              <a:gd name="connsiteX10" fmla="*/ 2304789 w 3620022"/>
              <a:gd name="connsiteY10" fmla="*/ 2768252 h 4296428"/>
              <a:gd name="connsiteX11" fmla="*/ 2530258 w 3620022"/>
              <a:gd name="connsiteY11" fmla="*/ 2768252 h 4296428"/>
              <a:gd name="connsiteX12" fmla="*/ 2655518 w 3620022"/>
              <a:gd name="connsiteY12" fmla="*/ 2893512 h 4296428"/>
              <a:gd name="connsiteX13" fmla="*/ 3219189 w 3620022"/>
              <a:gd name="connsiteY13" fmla="*/ 2880986 h 4296428"/>
              <a:gd name="connsiteX14" fmla="*/ 3620022 w 3620022"/>
              <a:gd name="connsiteY14" fmla="*/ 1377863 h 4296428"/>
              <a:gd name="connsiteX15" fmla="*/ 3244241 w 3620022"/>
              <a:gd name="connsiteY15" fmla="*/ 125260 h 4296428"/>
              <a:gd name="connsiteX16" fmla="*/ 1503123 w 3620022"/>
              <a:gd name="connsiteY16" fmla="*/ 0 h 4296428"/>
              <a:gd name="connsiteX17" fmla="*/ 75156 w 3620022"/>
              <a:gd name="connsiteY17" fmla="*/ 150312 h 4296428"/>
              <a:gd name="connsiteX18" fmla="*/ 0 w 3620022"/>
              <a:gd name="connsiteY18" fmla="*/ 463463 h 4296428"/>
              <a:gd name="connsiteX19" fmla="*/ 137786 w 3620022"/>
              <a:gd name="connsiteY19" fmla="*/ 613776 h 4296428"/>
              <a:gd name="connsiteX20" fmla="*/ 338203 w 3620022"/>
              <a:gd name="connsiteY20" fmla="*/ 1440493 h 4296428"/>
              <a:gd name="connsiteX0" fmla="*/ 338203 w 3620022"/>
              <a:gd name="connsiteY0" fmla="*/ 1440493 h 4160905"/>
              <a:gd name="connsiteX1" fmla="*/ 375781 w 3620022"/>
              <a:gd name="connsiteY1" fmla="*/ 2217107 h 4160905"/>
              <a:gd name="connsiteX2" fmla="*/ 400833 w 3620022"/>
              <a:gd name="connsiteY2" fmla="*/ 3018773 h 4160905"/>
              <a:gd name="connsiteX3" fmla="*/ 633768 w 3620022"/>
              <a:gd name="connsiteY3" fmla="*/ 3469381 h 4160905"/>
              <a:gd name="connsiteX4" fmla="*/ 1044107 w 3620022"/>
              <a:gd name="connsiteY4" fmla="*/ 3991258 h 4160905"/>
              <a:gd name="connsiteX5" fmla="*/ 1037401 w 3620022"/>
              <a:gd name="connsiteY5" fmla="*/ 4160904 h 4160905"/>
              <a:gd name="connsiteX6" fmla="*/ 1327759 w 3620022"/>
              <a:gd name="connsiteY6" fmla="*/ 3945699 h 4160905"/>
              <a:gd name="connsiteX7" fmla="*/ 1503123 w 3620022"/>
              <a:gd name="connsiteY7" fmla="*/ 3695178 h 4160905"/>
              <a:gd name="connsiteX8" fmla="*/ 2041743 w 3620022"/>
              <a:gd name="connsiteY8" fmla="*/ 2943617 h 4160905"/>
              <a:gd name="connsiteX9" fmla="*/ 2179529 w 3620022"/>
              <a:gd name="connsiteY9" fmla="*/ 2793304 h 4160905"/>
              <a:gd name="connsiteX10" fmla="*/ 2304789 w 3620022"/>
              <a:gd name="connsiteY10" fmla="*/ 2768252 h 4160905"/>
              <a:gd name="connsiteX11" fmla="*/ 2530258 w 3620022"/>
              <a:gd name="connsiteY11" fmla="*/ 2768252 h 4160905"/>
              <a:gd name="connsiteX12" fmla="*/ 2655518 w 3620022"/>
              <a:gd name="connsiteY12" fmla="*/ 2893512 h 4160905"/>
              <a:gd name="connsiteX13" fmla="*/ 3219189 w 3620022"/>
              <a:gd name="connsiteY13" fmla="*/ 2880986 h 4160905"/>
              <a:gd name="connsiteX14" fmla="*/ 3620022 w 3620022"/>
              <a:gd name="connsiteY14" fmla="*/ 1377863 h 4160905"/>
              <a:gd name="connsiteX15" fmla="*/ 3244241 w 3620022"/>
              <a:gd name="connsiteY15" fmla="*/ 125260 h 4160905"/>
              <a:gd name="connsiteX16" fmla="*/ 1503123 w 3620022"/>
              <a:gd name="connsiteY16" fmla="*/ 0 h 4160905"/>
              <a:gd name="connsiteX17" fmla="*/ 75156 w 3620022"/>
              <a:gd name="connsiteY17" fmla="*/ 150312 h 4160905"/>
              <a:gd name="connsiteX18" fmla="*/ 0 w 3620022"/>
              <a:gd name="connsiteY18" fmla="*/ 463463 h 4160905"/>
              <a:gd name="connsiteX19" fmla="*/ 137786 w 3620022"/>
              <a:gd name="connsiteY19" fmla="*/ 613776 h 4160905"/>
              <a:gd name="connsiteX20" fmla="*/ 338203 w 3620022"/>
              <a:gd name="connsiteY20" fmla="*/ 1440493 h 4160905"/>
              <a:gd name="connsiteX0" fmla="*/ 338203 w 3620022"/>
              <a:gd name="connsiteY0" fmla="*/ 1440493 h 4302371"/>
              <a:gd name="connsiteX1" fmla="*/ 375781 w 3620022"/>
              <a:gd name="connsiteY1" fmla="*/ 2217107 h 4302371"/>
              <a:gd name="connsiteX2" fmla="*/ 400833 w 3620022"/>
              <a:gd name="connsiteY2" fmla="*/ 3018773 h 4302371"/>
              <a:gd name="connsiteX3" fmla="*/ 633768 w 3620022"/>
              <a:gd name="connsiteY3" fmla="*/ 3469381 h 4302371"/>
              <a:gd name="connsiteX4" fmla="*/ 1044107 w 3620022"/>
              <a:gd name="connsiteY4" fmla="*/ 3991258 h 4302371"/>
              <a:gd name="connsiteX5" fmla="*/ 1037401 w 3620022"/>
              <a:gd name="connsiteY5" fmla="*/ 4160904 h 4302371"/>
              <a:gd name="connsiteX6" fmla="*/ 1646778 w 3620022"/>
              <a:gd name="connsiteY6" fmla="*/ 4302370 h 4302371"/>
              <a:gd name="connsiteX7" fmla="*/ 1503123 w 3620022"/>
              <a:gd name="connsiteY7" fmla="*/ 3695178 h 4302371"/>
              <a:gd name="connsiteX8" fmla="*/ 2041743 w 3620022"/>
              <a:gd name="connsiteY8" fmla="*/ 2943617 h 4302371"/>
              <a:gd name="connsiteX9" fmla="*/ 2179529 w 3620022"/>
              <a:gd name="connsiteY9" fmla="*/ 2793304 h 4302371"/>
              <a:gd name="connsiteX10" fmla="*/ 2304789 w 3620022"/>
              <a:gd name="connsiteY10" fmla="*/ 2768252 h 4302371"/>
              <a:gd name="connsiteX11" fmla="*/ 2530258 w 3620022"/>
              <a:gd name="connsiteY11" fmla="*/ 2768252 h 4302371"/>
              <a:gd name="connsiteX12" fmla="*/ 2655518 w 3620022"/>
              <a:gd name="connsiteY12" fmla="*/ 2893512 h 4302371"/>
              <a:gd name="connsiteX13" fmla="*/ 3219189 w 3620022"/>
              <a:gd name="connsiteY13" fmla="*/ 2880986 h 4302371"/>
              <a:gd name="connsiteX14" fmla="*/ 3620022 w 3620022"/>
              <a:gd name="connsiteY14" fmla="*/ 1377863 h 4302371"/>
              <a:gd name="connsiteX15" fmla="*/ 3244241 w 3620022"/>
              <a:gd name="connsiteY15" fmla="*/ 125260 h 4302371"/>
              <a:gd name="connsiteX16" fmla="*/ 1503123 w 3620022"/>
              <a:gd name="connsiteY16" fmla="*/ 0 h 4302371"/>
              <a:gd name="connsiteX17" fmla="*/ 75156 w 3620022"/>
              <a:gd name="connsiteY17" fmla="*/ 150312 h 4302371"/>
              <a:gd name="connsiteX18" fmla="*/ 0 w 3620022"/>
              <a:gd name="connsiteY18" fmla="*/ 463463 h 4302371"/>
              <a:gd name="connsiteX19" fmla="*/ 137786 w 3620022"/>
              <a:gd name="connsiteY19" fmla="*/ 613776 h 4302371"/>
              <a:gd name="connsiteX20" fmla="*/ 338203 w 3620022"/>
              <a:gd name="connsiteY20" fmla="*/ 1440493 h 4302371"/>
              <a:gd name="connsiteX0" fmla="*/ 338203 w 3620022"/>
              <a:gd name="connsiteY0" fmla="*/ 1440493 h 4302371"/>
              <a:gd name="connsiteX1" fmla="*/ 375781 w 3620022"/>
              <a:gd name="connsiteY1" fmla="*/ 2217107 h 4302371"/>
              <a:gd name="connsiteX2" fmla="*/ 400833 w 3620022"/>
              <a:gd name="connsiteY2" fmla="*/ 3018773 h 4302371"/>
              <a:gd name="connsiteX3" fmla="*/ 633768 w 3620022"/>
              <a:gd name="connsiteY3" fmla="*/ 3469381 h 4302371"/>
              <a:gd name="connsiteX4" fmla="*/ 1044107 w 3620022"/>
              <a:gd name="connsiteY4" fmla="*/ 3991258 h 4302371"/>
              <a:gd name="connsiteX5" fmla="*/ 1037401 w 3620022"/>
              <a:gd name="connsiteY5" fmla="*/ 4160904 h 4302371"/>
              <a:gd name="connsiteX6" fmla="*/ 1646778 w 3620022"/>
              <a:gd name="connsiteY6" fmla="*/ 4302370 h 4302371"/>
              <a:gd name="connsiteX7" fmla="*/ 2063894 w 3620022"/>
              <a:gd name="connsiteY7" fmla="*/ 3858766 h 4302371"/>
              <a:gd name="connsiteX8" fmla="*/ 2041743 w 3620022"/>
              <a:gd name="connsiteY8" fmla="*/ 2943617 h 4302371"/>
              <a:gd name="connsiteX9" fmla="*/ 2179529 w 3620022"/>
              <a:gd name="connsiteY9" fmla="*/ 2793304 h 4302371"/>
              <a:gd name="connsiteX10" fmla="*/ 2304789 w 3620022"/>
              <a:gd name="connsiteY10" fmla="*/ 2768252 h 4302371"/>
              <a:gd name="connsiteX11" fmla="*/ 2530258 w 3620022"/>
              <a:gd name="connsiteY11" fmla="*/ 2768252 h 4302371"/>
              <a:gd name="connsiteX12" fmla="*/ 2655518 w 3620022"/>
              <a:gd name="connsiteY12" fmla="*/ 2893512 h 4302371"/>
              <a:gd name="connsiteX13" fmla="*/ 3219189 w 3620022"/>
              <a:gd name="connsiteY13" fmla="*/ 2880986 h 4302371"/>
              <a:gd name="connsiteX14" fmla="*/ 3620022 w 3620022"/>
              <a:gd name="connsiteY14" fmla="*/ 1377863 h 4302371"/>
              <a:gd name="connsiteX15" fmla="*/ 3244241 w 3620022"/>
              <a:gd name="connsiteY15" fmla="*/ 125260 h 4302371"/>
              <a:gd name="connsiteX16" fmla="*/ 1503123 w 3620022"/>
              <a:gd name="connsiteY16" fmla="*/ 0 h 4302371"/>
              <a:gd name="connsiteX17" fmla="*/ 75156 w 3620022"/>
              <a:gd name="connsiteY17" fmla="*/ 150312 h 4302371"/>
              <a:gd name="connsiteX18" fmla="*/ 0 w 3620022"/>
              <a:gd name="connsiteY18" fmla="*/ 463463 h 4302371"/>
              <a:gd name="connsiteX19" fmla="*/ 137786 w 3620022"/>
              <a:gd name="connsiteY19" fmla="*/ 613776 h 4302371"/>
              <a:gd name="connsiteX20" fmla="*/ 338203 w 3620022"/>
              <a:gd name="connsiteY20" fmla="*/ 1440493 h 4302371"/>
              <a:gd name="connsiteX0" fmla="*/ 338203 w 3620022"/>
              <a:gd name="connsiteY0" fmla="*/ 1440493 h 4302371"/>
              <a:gd name="connsiteX1" fmla="*/ 375781 w 3620022"/>
              <a:gd name="connsiteY1" fmla="*/ 2217107 h 4302371"/>
              <a:gd name="connsiteX2" fmla="*/ 400833 w 3620022"/>
              <a:gd name="connsiteY2" fmla="*/ 3018773 h 4302371"/>
              <a:gd name="connsiteX3" fmla="*/ 633768 w 3620022"/>
              <a:gd name="connsiteY3" fmla="*/ 3469381 h 4302371"/>
              <a:gd name="connsiteX4" fmla="*/ 1044107 w 3620022"/>
              <a:gd name="connsiteY4" fmla="*/ 3991258 h 4302371"/>
              <a:gd name="connsiteX5" fmla="*/ 1037401 w 3620022"/>
              <a:gd name="connsiteY5" fmla="*/ 4160904 h 4302371"/>
              <a:gd name="connsiteX6" fmla="*/ 1646778 w 3620022"/>
              <a:gd name="connsiteY6" fmla="*/ 4302370 h 4302371"/>
              <a:gd name="connsiteX7" fmla="*/ 2285287 w 3620022"/>
              <a:gd name="connsiteY7" fmla="*/ 3909948 h 4302371"/>
              <a:gd name="connsiteX8" fmla="*/ 2041743 w 3620022"/>
              <a:gd name="connsiteY8" fmla="*/ 2943617 h 4302371"/>
              <a:gd name="connsiteX9" fmla="*/ 2179529 w 3620022"/>
              <a:gd name="connsiteY9" fmla="*/ 2793304 h 4302371"/>
              <a:gd name="connsiteX10" fmla="*/ 2304789 w 3620022"/>
              <a:gd name="connsiteY10" fmla="*/ 2768252 h 4302371"/>
              <a:gd name="connsiteX11" fmla="*/ 2530258 w 3620022"/>
              <a:gd name="connsiteY11" fmla="*/ 2768252 h 4302371"/>
              <a:gd name="connsiteX12" fmla="*/ 2655518 w 3620022"/>
              <a:gd name="connsiteY12" fmla="*/ 2893512 h 4302371"/>
              <a:gd name="connsiteX13" fmla="*/ 3219189 w 3620022"/>
              <a:gd name="connsiteY13" fmla="*/ 2880986 h 4302371"/>
              <a:gd name="connsiteX14" fmla="*/ 3620022 w 3620022"/>
              <a:gd name="connsiteY14" fmla="*/ 1377863 h 4302371"/>
              <a:gd name="connsiteX15" fmla="*/ 3244241 w 3620022"/>
              <a:gd name="connsiteY15" fmla="*/ 125260 h 4302371"/>
              <a:gd name="connsiteX16" fmla="*/ 1503123 w 3620022"/>
              <a:gd name="connsiteY16" fmla="*/ 0 h 4302371"/>
              <a:gd name="connsiteX17" fmla="*/ 75156 w 3620022"/>
              <a:gd name="connsiteY17" fmla="*/ 150312 h 4302371"/>
              <a:gd name="connsiteX18" fmla="*/ 0 w 3620022"/>
              <a:gd name="connsiteY18" fmla="*/ 463463 h 4302371"/>
              <a:gd name="connsiteX19" fmla="*/ 137786 w 3620022"/>
              <a:gd name="connsiteY19" fmla="*/ 613776 h 4302371"/>
              <a:gd name="connsiteX20" fmla="*/ 338203 w 3620022"/>
              <a:gd name="connsiteY20" fmla="*/ 1440493 h 4302371"/>
              <a:gd name="connsiteX0" fmla="*/ 338203 w 3620022"/>
              <a:gd name="connsiteY0" fmla="*/ 1440493 h 4302371"/>
              <a:gd name="connsiteX1" fmla="*/ 375781 w 3620022"/>
              <a:gd name="connsiteY1" fmla="*/ 2217107 h 4302371"/>
              <a:gd name="connsiteX2" fmla="*/ 400833 w 3620022"/>
              <a:gd name="connsiteY2" fmla="*/ 3018773 h 4302371"/>
              <a:gd name="connsiteX3" fmla="*/ 633768 w 3620022"/>
              <a:gd name="connsiteY3" fmla="*/ 3469381 h 4302371"/>
              <a:gd name="connsiteX4" fmla="*/ 1044107 w 3620022"/>
              <a:gd name="connsiteY4" fmla="*/ 3991258 h 4302371"/>
              <a:gd name="connsiteX5" fmla="*/ 1037401 w 3620022"/>
              <a:gd name="connsiteY5" fmla="*/ 4160904 h 4302371"/>
              <a:gd name="connsiteX6" fmla="*/ 1646778 w 3620022"/>
              <a:gd name="connsiteY6" fmla="*/ 4302370 h 4302371"/>
              <a:gd name="connsiteX7" fmla="*/ 2285287 w 3620022"/>
              <a:gd name="connsiteY7" fmla="*/ 3909948 h 4302371"/>
              <a:gd name="connsiteX8" fmla="*/ 2041743 w 3620022"/>
              <a:gd name="connsiteY8" fmla="*/ 2943617 h 4302371"/>
              <a:gd name="connsiteX9" fmla="*/ 2179529 w 3620022"/>
              <a:gd name="connsiteY9" fmla="*/ 2793304 h 4302371"/>
              <a:gd name="connsiteX10" fmla="*/ 2304789 w 3620022"/>
              <a:gd name="connsiteY10" fmla="*/ 2768252 h 4302371"/>
              <a:gd name="connsiteX11" fmla="*/ 2530258 w 3620022"/>
              <a:gd name="connsiteY11" fmla="*/ 2768252 h 4302371"/>
              <a:gd name="connsiteX12" fmla="*/ 2655518 w 3620022"/>
              <a:gd name="connsiteY12" fmla="*/ 2893512 h 4302371"/>
              <a:gd name="connsiteX13" fmla="*/ 3219189 w 3620022"/>
              <a:gd name="connsiteY13" fmla="*/ 2880986 h 4302371"/>
              <a:gd name="connsiteX14" fmla="*/ 3620022 w 3620022"/>
              <a:gd name="connsiteY14" fmla="*/ 1377863 h 4302371"/>
              <a:gd name="connsiteX15" fmla="*/ 3244241 w 3620022"/>
              <a:gd name="connsiteY15" fmla="*/ 125260 h 4302371"/>
              <a:gd name="connsiteX16" fmla="*/ 1503123 w 3620022"/>
              <a:gd name="connsiteY16" fmla="*/ 0 h 4302371"/>
              <a:gd name="connsiteX17" fmla="*/ 75156 w 3620022"/>
              <a:gd name="connsiteY17" fmla="*/ 150312 h 4302371"/>
              <a:gd name="connsiteX18" fmla="*/ 0 w 3620022"/>
              <a:gd name="connsiteY18" fmla="*/ 463463 h 4302371"/>
              <a:gd name="connsiteX19" fmla="*/ 137786 w 3620022"/>
              <a:gd name="connsiteY19" fmla="*/ 613776 h 4302371"/>
              <a:gd name="connsiteX20" fmla="*/ 338203 w 3620022"/>
              <a:gd name="connsiteY20" fmla="*/ 1440493 h 4302371"/>
              <a:gd name="connsiteX0" fmla="*/ 338203 w 3620022"/>
              <a:gd name="connsiteY0" fmla="*/ 1440493 h 4302371"/>
              <a:gd name="connsiteX1" fmla="*/ 375781 w 3620022"/>
              <a:gd name="connsiteY1" fmla="*/ 2217107 h 4302371"/>
              <a:gd name="connsiteX2" fmla="*/ 400833 w 3620022"/>
              <a:gd name="connsiteY2" fmla="*/ 3018773 h 4302371"/>
              <a:gd name="connsiteX3" fmla="*/ 633768 w 3620022"/>
              <a:gd name="connsiteY3" fmla="*/ 3469381 h 4302371"/>
              <a:gd name="connsiteX4" fmla="*/ 1044107 w 3620022"/>
              <a:gd name="connsiteY4" fmla="*/ 3991258 h 4302371"/>
              <a:gd name="connsiteX5" fmla="*/ 1037401 w 3620022"/>
              <a:gd name="connsiteY5" fmla="*/ 4160904 h 4302371"/>
              <a:gd name="connsiteX6" fmla="*/ 1646778 w 3620022"/>
              <a:gd name="connsiteY6" fmla="*/ 4302370 h 4302371"/>
              <a:gd name="connsiteX7" fmla="*/ 2285287 w 3620022"/>
              <a:gd name="connsiteY7" fmla="*/ 3909948 h 4302371"/>
              <a:gd name="connsiteX8" fmla="*/ 2041743 w 3620022"/>
              <a:gd name="connsiteY8" fmla="*/ 2943617 h 4302371"/>
              <a:gd name="connsiteX9" fmla="*/ 2179529 w 3620022"/>
              <a:gd name="connsiteY9" fmla="*/ 2793304 h 4302371"/>
              <a:gd name="connsiteX10" fmla="*/ 2304789 w 3620022"/>
              <a:gd name="connsiteY10" fmla="*/ 2768252 h 4302371"/>
              <a:gd name="connsiteX11" fmla="*/ 2530258 w 3620022"/>
              <a:gd name="connsiteY11" fmla="*/ 2768252 h 4302371"/>
              <a:gd name="connsiteX12" fmla="*/ 2655518 w 3620022"/>
              <a:gd name="connsiteY12" fmla="*/ 2893512 h 4302371"/>
              <a:gd name="connsiteX13" fmla="*/ 3219189 w 3620022"/>
              <a:gd name="connsiteY13" fmla="*/ 2880986 h 4302371"/>
              <a:gd name="connsiteX14" fmla="*/ 3620022 w 3620022"/>
              <a:gd name="connsiteY14" fmla="*/ 1377863 h 4302371"/>
              <a:gd name="connsiteX15" fmla="*/ 3244241 w 3620022"/>
              <a:gd name="connsiteY15" fmla="*/ 125260 h 4302371"/>
              <a:gd name="connsiteX16" fmla="*/ 1503123 w 3620022"/>
              <a:gd name="connsiteY16" fmla="*/ 0 h 4302371"/>
              <a:gd name="connsiteX17" fmla="*/ 75156 w 3620022"/>
              <a:gd name="connsiteY17" fmla="*/ 150312 h 4302371"/>
              <a:gd name="connsiteX18" fmla="*/ 0 w 3620022"/>
              <a:gd name="connsiteY18" fmla="*/ 463463 h 4302371"/>
              <a:gd name="connsiteX19" fmla="*/ 137786 w 3620022"/>
              <a:gd name="connsiteY19" fmla="*/ 613776 h 4302371"/>
              <a:gd name="connsiteX20" fmla="*/ 338203 w 3620022"/>
              <a:gd name="connsiteY20" fmla="*/ 1440493 h 4302371"/>
              <a:gd name="connsiteX0" fmla="*/ 338203 w 3620022"/>
              <a:gd name="connsiteY0" fmla="*/ 1440493 h 4404415"/>
              <a:gd name="connsiteX1" fmla="*/ 375781 w 3620022"/>
              <a:gd name="connsiteY1" fmla="*/ 2217107 h 4404415"/>
              <a:gd name="connsiteX2" fmla="*/ 400833 w 3620022"/>
              <a:gd name="connsiteY2" fmla="*/ 3018773 h 4404415"/>
              <a:gd name="connsiteX3" fmla="*/ 633768 w 3620022"/>
              <a:gd name="connsiteY3" fmla="*/ 3469381 h 4404415"/>
              <a:gd name="connsiteX4" fmla="*/ 1044107 w 3620022"/>
              <a:gd name="connsiteY4" fmla="*/ 3991258 h 4404415"/>
              <a:gd name="connsiteX5" fmla="*/ 1037401 w 3620022"/>
              <a:gd name="connsiteY5" fmla="*/ 4160904 h 4404415"/>
              <a:gd name="connsiteX6" fmla="*/ 1843420 w 3620022"/>
              <a:gd name="connsiteY6" fmla="*/ 4404415 h 4404415"/>
              <a:gd name="connsiteX7" fmla="*/ 2285287 w 3620022"/>
              <a:gd name="connsiteY7" fmla="*/ 3909948 h 4404415"/>
              <a:gd name="connsiteX8" fmla="*/ 2041743 w 3620022"/>
              <a:gd name="connsiteY8" fmla="*/ 2943617 h 4404415"/>
              <a:gd name="connsiteX9" fmla="*/ 2179529 w 3620022"/>
              <a:gd name="connsiteY9" fmla="*/ 2793304 h 4404415"/>
              <a:gd name="connsiteX10" fmla="*/ 2304789 w 3620022"/>
              <a:gd name="connsiteY10" fmla="*/ 2768252 h 4404415"/>
              <a:gd name="connsiteX11" fmla="*/ 2530258 w 3620022"/>
              <a:gd name="connsiteY11" fmla="*/ 2768252 h 4404415"/>
              <a:gd name="connsiteX12" fmla="*/ 2655518 w 3620022"/>
              <a:gd name="connsiteY12" fmla="*/ 2893512 h 4404415"/>
              <a:gd name="connsiteX13" fmla="*/ 3219189 w 3620022"/>
              <a:gd name="connsiteY13" fmla="*/ 2880986 h 4404415"/>
              <a:gd name="connsiteX14" fmla="*/ 3620022 w 3620022"/>
              <a:gd name="connsiteY14" fmla="*/ 1377863 h 4404415"/>
              <a:gd name="connsiteX15" fmla="*/ 3244241 w 3620022"/>
              <a:gd name="connsiteY15" fmla="*/ 125260 h 4404415"/>
              <a:gd name="connsiteX16" fmla="*/ 1503123 w 3620022"/>
              <a:gd name="connsiteY16" fmla="*/ 0 h 4404415"/>
              <a:gd name="connsiteX17" fmla="*/ 75156 w 3620022"/>
              <a:gd name="connsiteY17" fmla="*/ 150312 h 4404415"/>
              <a:gd name="connsiteX18" fmla="*/ 0 w 3620022"/>
              <a:gd name="connsiteY18" fmla="*/ 463463 h 4404415"/>
              <a:gd name="connsiteX19" fmla="*/ 137786 w 3620022"/>
              <a:gd name="connsiteY19" fmla="*/ 613776 h 4404415"/>
              <a:gd name="connsiteX20" fmla="*/ 338203 w 3620022"/>
              <a:gd name="connsiteY20" fmla="*/ 1440493 h 4404415"/>
              <a:gd name="connsiteX0" fmla="*/ 338203 w 3620022"/>
              <a:gd name="connsiteY0" fmla="*/ 1440493 h 4404415"/>
              <a:gd name="connsiteX1" fmla="*/ 375781 w 3620022"/>
              <a:gd name="connsiteY1" fmla="*/ 2217107 h 4404415"/>
              <a:gd name="connsiteX2" fmla="*/ 400833 w 3620022"/>
              <a:gd name="connsiteY2" fmla="*/ 3018773 h 4404415"/>
              <a:gd name="connsiteX3" fmla="*/ 633768 w 3620022"/>
              <a:gd name="connsiteY3" fmla="*/ 3469381 h 4404415"/>
              <a:gd name="connsiteX4" fmla="*/ 1044107 w 3620022"/>
              <a:gd name="connsiteY4" fmla="*/ 3991258 h 4404415"/>
              <a:gd name="connsiteX5" fmla="*/ 1037401 w 3620022"/>
              <a:gd name="connsiteY5" fmla="*/ 4160904 h 4404415"/>
              <a:gd name="connsiteX6" fmla="*/ 1843420 w 3620022"/>
              <a:gd name="connsiteY6" fmla="*/ 4404415 h 4404415"/>
              <a:gd name="connsiteX7" fmla="*/ 2285287 w 3620022"/>
              <a:gd name="connsiteY7" fmla="*/ 3909948 h 4404415"/>
              <a:gd name="connsiteX8" fmla="*/ 2704988 w 3620022"/>
              <a:gd name="connsiteY8" fmla="*/ 3436448 h 4404415"/>
              <a:gd name="connsiteX9" fmla="*/ 2179529 w 3620022"/>
              <a:gd name="connsiteY9" fmla="*/ 2793304 h 4404415"/>
              <a:gd name="connsiteX10" fmla="*/ 2304789 w 3620022"/>
              <a:gd name="connsiteY10" fmla="*/ 2768252 h 4404415"/>
              <a:gd name="connsiteX11" fmla="*/ 2530258 w 3620022"/>
              <a:gd name="connsiteY11" fmla="*/ 2768252 h 4404415"/>
              <a:gd name="connsiteX12" fmla="*/ 2655518 w 3620022"/>
              <a:gd name="connsiteY12" fmla="*/ 2893512 h 4404415"/>
              <a:gd name="connsiteX13" fmla="*/ 3219189 w 3620022"/>
              <a:gd name="connsiteY13" fmla="*/ 2880986 h 4404415"/>
              <a:gd name="connsiteX14" fmla="*/ 3620022 w 3620022"/>
              <a:gd name="connsiteY14" fmla="*/ 1377863 h 4404415"/>
              <a:gd name="connsiteX15" fmla="*/ 3244241 w 3620022"/>
              <a:gd name="connsiteY15" fmla="*/ 125260 h 4404415"/>
              <a:gd name="connsiteX16" fmla="*/ 1503123 w 3620022"/>
              <a:gd name="connsiteY16" fmla="*/ 0 h 4404415"/>
              <a:gd name="connsiteX17" fmla="*/ 75156 w 3620022"/>
              <a:gd name="connsiteY17" fmla="*/ 150312 h 4404415"/>
              <a:gd name="connsiteX18" fmla="*/ 0 w 3620022"/>
              <a:gd name="connsiteY18" fmla="*/ 463463 h 4404415"/>
              <a:gd name="connsiteX19" fmla="*/ 137786 w 3620022"/>
              <a:gd name="connsiteY19" fmla="*/ 613776 h 4404415"/>
              <a:gd name="connsiteX20" fmla="*/ 338203 w 3620022"/>
              <a:gd name="connsiteY20" fmla="*/ 1440493 h 4404415"/>
              <a:gd name="connsiteX0" fmla="*/ 338203 w 3620022"/>
              <a:gd name="connsiteY0" fmla="*/ 1440493 h 4404415"/>
              <a:gd name="connsiteX1" fmla="*/ 375781 w 3620022"/>
              <a:gd name="connsiteY1" fmla="*/ 2217107 h 4404415"/>
              <a:gd name="connsiteX2" fmla="*/ 400833 w 3620022"/>
              <a:gd name="connsiteY2" fmla="*/ 3018773 h 4404415"/>
              <a:gd name="connsiteX3" fmla="*/ 633768 w 3620022"/>
              <a:gd name="connsiteY3" fmla="*/ 3469381 h 4404415"/>
              <a:gd name="connsiteX4" fmla="*/ 1044107 w 3620022"/>
              <a:gd name="connsiteY4" fmla="*/ 3991258 h 4404415"/>
              <a:gd name="connsiteX5" fmla="*/ 1037401 w 3620022"/>
              <a:gd name="connsiteY5" fmla="*/ 4160904 h 4404415"/>
              <a:gd name="connsiteX6" fmla="*/ 1843420 w 3620022"/>
              <a:gd name="connsiteY6" fmla="*/ 4404415 h 4404415"/>
              <a:gd name="connsiteX7" fmla="*/ 2285287 w 3620022"/>
              <a:gd name="connsiteY7" fmla="*/ 3909948 h 4404415"/>
              <a:gd name="connsiteX8" fmla="*/ 2704988 w 3620022"/>
              <a:gd name="connsiteY8" fmla="*/ 3436448 h 4404415"/>
              <a:gd name="connsiteX9" fmla="*/ 2179529 w 3620022"/>
              <a:gd name="connsiteY9" fmla="*/ 2793304 h 4404415"/>
              <a:gd name="connsiteX10" fmla="*/ 3061737 w 3620022"/>
              <a:gd name="connsiteY10" fmla="*/ 3203528 h 4404415"/>
              <a:gd name="connsiteX11" fmla="*/ 2530258 w 3620022"/>
              <a:gd name="connsiteY11" fmla="*/ 2768252 h 4404415"/>
              <a:gd name="connsiteX12" fmla="*/ 2655518 w 3620022"/>
              <a:gd name="connsiteY12" fmla="*/ 2893512 h 4404415"/>
              <a:gd name="connsiteX13" fmla="*/ 3219189 w 3620022"/>
              <a:gd name="connsiteY13" fmla="*/ 2880986 h 4404415"/>
              <a:gd name="connsiteX14" fmla="*/ 3620022 w 3620022"/>
              <a:gd name="connsiteY14" fmla="*/ 1377863 h 4404415"/>
              <a:gd name="connsiteX15" fmla="*/ 3244241 w 3620022"/>
              <a:gd name="connsiteY15" fmla="*/ 125260 h 4404415"/>
              <a:gd name="connsiteX16" fmla="*/ 1503123 w 3620022"/>
              <a:gd name="connsiteY16" fmla="*/ 0 h 4404415"/>
              <a:gd name="connsiteX17" fmla="*/ 75156 w 3620022"/>
              <a:gd name="connsiteY17" fmla="*/ 150312 h 4404415"/>
              <a:gd name="connsiteX18" fmla="*/ 0 w 3620022"/>
              <a:gd name="connsiteY18" fmla="*/ 463463 h 4404415"/>
              <a:gd name="connsiteX19" fmla="*/ 137786 w 3620022"/>
              <a:gd name="connsiteY19" fmla="*/ 613776 h 4404415"/>
              <a:gd name="connsiteX20" fmla="*/ 338203 w 3620022"/>
              <a:gd name="connsiteY20" fmla="*/ 1440493 h 4404415"/>
              <a:gd name="connsiteX0" fmla="*/ 338203 w 3620022"/>
              <a:gd name="connsiteY0" fmla="*/ 1440493 h 4404415"/>
              <a:gd name="connsiteX1" fmla="*/ 375781 w 3620022"/>
              <a:gd name="connsiteY1" fmla="*/ 2217107 h 4404415"/>
              <a:gd name="connsiteX2" fmla="*/ 400833 w 3620022"/>
              <a:gd name="connsiteY2" fmla="*/ 3018773 h 4404415"/>
              <a:gd name="connsiteX3" fmla="*/ 633768 w 3620022"/>
              <a:gd name="connsiteY3" fmla="*/ 3469381 h 4404415"/>
              <a:gd name="connsiteX4" fmla="*/ 1044107 w 3620022"/>
              <a:gd name="connsiteY4" fmla="*/ 3991258 h 4404415"/>
              <a:gd name="connsiteX5" fmla="*/ 1037401 w 3620022"/>
              <a:gd name="connsiteY5" fmla="*/ 4160904 h 4404415"/>
              <a:gd name="connsiteX6" fmla="*/ 1843420 w 3620022"/>
              <a:gd name="connsiteY6" fmla="*/ 4404415 h 4404415"/>
              <a:gd name="connsiteX7" fmla="*/ 2285287 w 3620022"/>
              <a:gd name="connsiteY7" fmla="*/ 3909948 h 4404415"/>
              <a:gd name="connsiteX8" fmla="*/ 2704988 w 3620022"/>
              <a:gd name="connsiteY8" fmla="*/ 3436448 h 4404415"/>
              <a:gd name="connsiteX9" fmla="*/ 2897146 w 3620022"/>
              <a:gd name="connsiteY9" fmla="*/ 3208171 h 4404415"/>
              <a:gd name="connsiteX10" fmla="*/ 3061737 w 3620022"/>
              <a:gd name="connsiteY10" fmla="*/ 3203528 h 4404415"/>
              <a:gd name="connsiteX11" fmla="*/ 2530258 w 3620022"/>
              <a:gd name="connsiteY11" fmla="*/ 2768252 h 4404415"/>
              <a:gd name="connsiteX12" fmla="*/ 2655518 w 3620022"/>
              <a:gd name="connsiteY12" fmla="*/ 2893512 h 4404415"/>
              <a:gd name="connsiteX13" fmla="*/ 3219189 w 3620022"/>
              <a:gd name="connsiteY13" fmla="*/ 2880986 h 4404415"/>
              <a:gd name="connsiteX14" fmla="*/ 3620022 w 3620022"/>
              <a:gd name="connsiteY14" fmla="*/ 1377863 h 4404415"/>
              <a:gd name="connsiteX15" fmla="*/ 3244241 w 3620022"/>
              <a:gd name="connsiteY15" fmla="*/ 125260 h 4404415"/>
              <a:gd name="connsiteX16" fmla="*/ 1503123 w 3620022"/>
              <a:gd name="connsiteY16" fmla="*/ 0 h 4404415"/>
              <a:gd name="connsiteX17" fmla="*/ 75156 w 3620022"/>
              <a:gd name="connsiteY17" fmla="*/ 150312 h 4404415"/>
              <a:gd name="connsiteX18" fmla="*/ 0 w 3620022"/>
              <a:gd name="connsiteY18" fmla="*/ 463463 h 4404415"/>
              <a:gd name="connsiteX19" fmla="*/ 137786 w 3620022"/>
              <a:gd name="connsiteY19" fmla="*/ 613776 h 4404415"/>
              <a:gd name="connsiteX20" fmla="*/ 338203 w 3620022"/>
              <a:gd name="connsiteY20" fmla="*/ 1440493 h 4404415"/>
              <a:gd name="connsiteX0" fmla="*/ 338203 w 3620022"/>
              <a:gd name="connsiteY0" fmla="*/ 1440493 h 4404415"/>
              <a:gd name="connsiteX1" fmla="*/ 375781 w 3620022"/>
              <a:gd name="connsiteY1" fmla="*/ 2217107 h 4404415"/>
              <a:gd name="connsiteX2" fmla="*/ 400833 w 3620022"/>
              <a:gd name="connsiteY2" fmla="*/ 3018773 h 4404415"/>
              <a:gd name="connsiteX3" fmla="*/ 633768 w 3620022"/>
              <a:gd name="connsiteY3" fmla="*/ 3469381 h 4404415"/>
              <a:gd name="connsiteX4" fmla="*/ 1044107 w 3620022"/>
              <a:gd name="connsiteY4" fmla="*/ 3991258 h 4404415"/>
              <a:gd name="connsiteX5" fmla="*/ 1037401 w 3620022"/>
              <a:gd name="connsiteY5" fmla="*/ 4160904 h 4404415"/>
              <a:gd name="connsiteX6" fmla="*/ 1843420 w 3620022"/>
              <a:gd name="connsiteY6" fmla="*/ 4404415 h 4404415"/>
              <a:gd name="connsiteX7" fmla="*/ 2285287 w 3620022"/>
              <a:gd name="connsiteY7" fmla="*/ 3909948 h 4404415"/>
              <a:gd name="connsiteX8" fmla="*/ 2704988 w 3620022"/>
              <a:gd name="connsiteY8" fmla="*/ 3436448 h 4404415"/>
              <a:gd name="connsiteX9" fmla="*/ 2897146 w 3620022"/>
              <a:gd name="connsiteY9" fmla="*/ 3208171 h 4404415"/>
              <a:gd name="connsiteX10" fmla="*/ 3061737 w 3620022"/>
              <a:gd name="connsiteY10" fmla="*/ 3203528 h 4404415"/>
              <a:gd name="connsiteX11" fmla="*/ 2530258 w 3620022"/>
              <a:gd name="connsiteY11" fmla="*/ 2768252 h 4404415"/>
              <a:gd name="connsiteX12" fmla="*/ 3029374 w 3620022"/>
              <a:gd name="connsiteY12" fmla="*/ 3002572 h 4404415"/>
              <a:gd name="connsiteX13" fmla="*/ 3219189 w 3620022"/>
              <a:gd name="connsiteY13" fmla="*/ 2880986 h 4404415"/>
              <a:gd name="connsiteX14" fmla="*/ 3620022 w 3620022"/>
              <a:gd name="connsiteY14" fmla="*/ 1377863 h 4404415"/>
              <a:gd name="connsiteX15" fmla="*/ 3244241 w 3620022"/>
              <a:gd name="connsiteY15" fmla="*/ 125260 h 4404415"/>
              <a:gd name="connsiteX16" fmla="*/ 1503123 w 3620022"/>
              <a:gd name="connsiteY16" fmla="*/ 0 h 4404415"/>
              <a:gd name="connsiteX17" fmla="*/ 75156 w 3620022"/>
              <a:gd name="connsiteY17" fmla="*/ 150312 h 4404415"/>
              <a:gd name="connsiteX18" fmla="*/ 0 w 3620022"/>
              <a:gd name="connsiteY18" fmla="*/ 463463 h 4404415"/>
              <a:gd name="connsiteX19" fmla="*/ 137786 w 3620022"/>
              <a:gd name="connsiteY19" fmla="*/ 613776 h 4404415"/>
              <a:gd name="connsiteX20" fmla="*/ 338203 w 3620022"/>
              <a:gd name="connsiteY20" fmla="*/ 1440493 h 4404415"/>
              <a:gd name="connsiteX0" fmla="*/ 338203 w 3620022"/>
              <a:gd name="connsiteY0" fmla="*/ 1440493 h 4404415"/>
              <a:gd name="connsiteX1" fmla="*/ 375781 w 3620022"/>
              <a:gd name="connsiteY1" fmla="*/ 2217107 h 4404415"/>
              <a:gd name="connsiteX2" fmla="*/ 400833 w 3620022"/>
              <a:gd name="connsiteY2" fmla="*/ 3018773 h 4404415"/>
              <a:gd name="connsiteX3" fmla="*/ 633768 w 3620022"/>
              <a:gd name="connsiteY3" fmla="*/ 3469381 h 4404415"/>
              <a:gd name="connsiteX4" fmla="*/ 1044107 w 3620022"/>
              <a:gd name="connsiteY4" fmla="*/ 3991258 h 4404415"/>
              <a:gd name="connsiteX5" fmla="*/ 1037401 w 3620022"/>
              <a:gd name="connsiteY5" fmla="*/ 4160904 h 4404415"/>
              <a:gd name="connsiteX6" fmla="*/ 1843420 w 3620022"/>
              <a:gd name="connsiteY6" fmla="*/ 4404415 h 4404415"/>
              <a:gd name="connsiteX7" fmla="*/ 2285287 w 3620022"/>
              <a:gd name="connsiteY7" fmla="*/ 3909948 h 4404415"/>
              <a:gd name="connsiteX8" fmla="*/ 2704988 w 3620022"/>
              <a:gd name="connsiteY8" fmla="*/ 3436448 h 4404415"/>
              <a:gd name="connsiteX9" fmla="*/ 2897146 w 3620022"/>
              <a:gd name="connsiteY9" fmla="*/ 3208171 h 4404415"/>
              <a:gd name="connsiteX10" fmla="*/ 3061737 w 3620022"/>
              <a:gd name="connsiteY10" fmla="*/ 3203528 h 4404415"/>
              <a:gd name="connsiteX11" fmla="*/ 3180321 w 3620022"/>
              <a:gd name="connsiteY11" fmla="*/ 2680880 h 4404415"/>
              <a:gd name="connsiteX12" fmla="*/ 3029374 w 3620022"/>
              <a:gd name="connsiteY12" fmla="*/ 3002572 h 4404415"/>
              <a:gd name="connsiteX13" fmla="*/ 3219189 w 3620022"/>
              <a:gd name="connsiteY13" fmla="*/ 2880986 h 4404415"/>
              <a:gd name="connsiteX14" fmla="*/ 3620022 w 3620022"/>
              <a:gd name="connsiteY14" fmla="*/ 1377863 h 4404415"/>
              <a:gd name="connsiteX15" fmla="*/ 3244241 w 3620022"/>
              <a:gd name="connsiteY15" fmla="*/ 125260 h 4404415"/>
              <a:gd name="connsiteX16" fmla="*/ 1503123 w 3620022"/>
              <a:gd name="connsiteY16" fmla="*/ 0 h 4404415"/>
              <a:gd name="connsiteX17" fmla="*/ 75156 w 3620022"/>
              <a:gd name="connsiteY17" fmla="*/ 150312 h 4404415"/>
              <a:gd name="connsiteX18" fmla="*/ 0 w 3620022"/>
              <a:gd name="connsiteY18" fmla="*/ 463463 h 4404415"/>
              <a:gd name="connsiteX19" fmla="*/ 137786 w 3620022"/>
              <a:gd name="connsiteY19" fmla="*/ 613776 h 4404415"/>
              <a:gd name="connsiteX20" fmla="*/ 338203 w 3620022"/>
              <a:gd name="connsiteY20" fmla="*/ 1440493 h 4404415"/>
              <a:gd name="connsiteX0" fmla="*/ 338203 w 3749049"/>
              <a:gd name="connsiteY0" fmla="*/ 1440493 h 4404415"/>
              <a:gd name="connsiteX1" fmla="*/ 375781 w 3749049"/>
              <a:gd name="connsiteY1" fmla="*/ 2217107 h 4404415"/>
              <a:gd name="connsiteX2" fmla="*/ 400833 w 3749049"/>
              <a:gd name="connsiteY2" fmla="*/ 3018773 h 4404415"/>
              <a:gd name="connsiteX3" fmla="*/ 633768 w 3749049"/>
              <a:gd name="connsiteY3" fmla="*/ 3469381 h 4404415"/>
              <a:gd name="connsiteX4" fmla="*/ 1044107 w 3749049"/>
              <a:gd name="connsiteY4" fmla="*/ 3991258 h 4404415"/>
              <a:gd name="connsiteX5" fmla="*/ 1037401 w 3749049"/>
              <a:gd name="connsiteY5" fmla="*/ 4160904 h 4404415"/>
              <a:gd name="connsiteX6" fmla="*/ 1843420 w 3749049"/>
              <a:gd name="connsiteY6" fmla="*/ 4404415 h 4404415"/>
              <a:gd name="connsiteX7" fmla="*/ 2285287 w 3749049"/>
              <a:gd name="connsiteY7" fmla="*/ 3909948 h 4404415"/>
              <a:gd name="connsiteX8" fmla="*/ 2704988 w 3749049"/>
              <a:gd name="connsiteY8" fmla="*/ 3436448 h 4404415"/>
              <a:gd name="connsiteX9" fmla="*/ 2897146 w 3749049"/>
              <a:gd name="connsiteY9" fmla="*/ 3208171 h 4404415"/>
              <a:gd name="connsiteX10" fmla="*/ 3061737 w 3749049"/>
              <a:gd name="connsiteY10" fmla="*/ 3203528 h 4404415"/>
              <a:gd name="connsiteX11" fmla="*/ 3180321 w 3749049"/>
              <a:gd name="connsiteY11" fmla="*/ 2680880 h 4404415"/>
              <a:gd name="connsiteX12" fmla="*/ 3029374 w 3749049"/>
              <a:gd name="connsiteY12" fmla="*/ 3002572 h 4404415"/>
              <a:gd name="connsiteX13" fmla="*/ 3219189 w 3749049"/>
              <a:gd name="connsiteY13" fmla="*/ 2880986 h 4404415"/>
              <a:gd name="connsiteX14" fmla="*/ 3749049 w 3749049"/>
              <a:gd name="connsiteY14" fmla="*/ 2101479 h 4404415"/>
              <a:gd name="connsiteX15" fmla="*/ 3620022 w 3749049"/>
              <a:gd name="connsiteY15" fmla="*/ 1377863 h 4404415"/>
              <a:gd name="connsiteX16" fmla="*/ 3244241 w 3749049"/>
              <a:gd name="connsiteY16" fmla="*/ 125260 h 4404415"/>
              <a:gd name="connsiteX17" fmla="*/ 1503123 w 3749049"/>
              <a:gd name="connsiteY17" fmla="*/ 0 h 4404415"/>
              <a:gd name="connsiteX18" fmla="*/ 75156 w 3749049"/>
              <a:gd name="connsiteY18" fmla="*/ 150312 h 4404415"/>
              <a:gd name="connsiteX19" fmla="*/ 0 w 3749049"/>
              <a:gd name="connsiteY19" fmla="*/ 463463 h 4404415"/>
              <a:gd name="connsiteX20" fmla="*/ 137786 w 3749049"/>
              <a:gd name="connsiteY20" fmla="*/ 613776 h 4404415"/>
              <a:gd name="connsiteX21" fmla="*/ 338203 w 3749049"/>
              <a:gd name="connsiteY21" fmla="*/ 1440493 h 4404415"/>
              <a:gd name="connsiteX0" fmla="*/ 338203 w 4023940"/>
              <a:gd name="connsiteY0" fmla="*/ 1440493 h 4404415"/>
              <a:gd name="connsiteX1" fmla="*/ 375781 w 4023940"/>
              <a:gd name="connsiteY1" fmla="*/ 2217107 h 4404415"/>
              <a:gd name="connsiteX2" fmla="*/ 400833 w 4023940"/>
              <a:gd name="connsiteY2" fmla="*/ 3018773 h 4404415"/>
              <a:gd name="connsiteX3" fmla="*/ 633768 w 4023940"/>
              <a:gd name="connsiteY3" fmla="*/ 3469381 h 4404415"/>
              <a:gd name="connsiteX4" fmla="*/ 1044107 w 4023940"/>
              <a:gd name="connsiteY4" fmla="*/ 3991258 h 4404415"/>
              <a:gd name="connsiteX5" fmla="*/ 1037401 w 4023940"/>
              <a:gd name="connsiteY5" fmla="*/ 4160904 h 4404415"/>
              <a:gd name="connsiteX6" fmla="*/ 1843420 w 4023940"/>
              <a:gd name="connsiteY6" fmla="*/ 4404415 h 4404415"/>
              <a:gd name="connsiteX7" fmla="*/ 2285287 w 4023940"/>
              <a:gd name="connsiteY7" fmla="*/ 3909948 h 4404415"/>
              <a:gd name="connsiteX8" fmla="*/ 2704988 w 4023940"/>
              <a:gd name="connsiteY8" fmla="*/ 3436448 h 4404415"/>
              <a:gd name="connsiteX9" fmla="*/ 2897146 w 4023940"/>
              <a:gd name="connsiteY9" fmla="*/ 3208171 h 4404415"/>
              <a:gd name="connsiteX10" fmla="*/ 3061737 w 4023940"/>
              <a:gd name="connsiteY10" fmla="*/ 3203528 h 4404415"/>
              <a:gd name="connsiteX11" fmla="*/ 3180321 w 4023940"/>
              <a:gd name="connsiteY11" fmla="*/ 2680880 h 4404415"/>
              <a:gd name="connsiteX12" fmla="*/ 3029374 w 4023940"/>
              <a:gd name="connsiteY12" fmla="*/ 3002572 h 4404415"/>
              <a:gd name="connsiteX13" fmla="*/ 3219189 w 4023940"/>
              <a:gd name="connsiteY13" fmla="*/ 2880986 h 4404415"/>
              <a:gd name="connsiteX14" fmla="*/ 3749049 w 4023940"/>
              <a:gd name="connsiteY14" fmla="*/ 2101479 h 4404415"/>
              <a:gd name="connsiteX15" fmla="*/ 4023939 w 4023940"/>
              <a:gd name="connsiteY15" fmla="*/ 1290167 h 4404415"/>
              <a:gd name="connsiteX16" fmla="*/ 3244241 w 4023940"/>
              <a:gd name="connsiteY16" fmla="*/ 125260 h 4404415"/>
              <a:gd name="connsiteX17" fmla="*/ 1503123 w 4023940"/>
              <a:gd name="connsiteY17" fmla="*/ 0 h 4404415"/>
              <a:gd name="connsiteX18" fmla="*/ 75156 w 4023940"/>
              <a:gd name="connsiteY18" fmla="*/ 150312 h 4404415"/>
              <a:gd name="connsiteX19" fmla="*/ 0 w 4023940"/>
              <a:gd name="connsiteY19" fmla="*/ 463463 h 4404415"/>
              <a:gd name="connsiteX20" fmla="*/ 137786 w 4023940"/>
              <a:gd name="connsiteY20" fmla="*/ 613776 h 4404415"/>
              <a:gd name="connsiteX21" fmla="*/ 338203 w 4023940"/>
              <a:gd name="connsiteY21" fmla="*/ 1440493 h 4404415"/>
              <a:gd name="connsiteX0" fmla="*/ 338203 w 4365570"/>
              <a:gd name="connsiteY0" fmla="*/ 1440493 h 4404415"/>
              <a:gd name="connsiteX1" fmla="*/ 375781 w 4365570"/>
              <a:gd name="connsiteY1" fmla="*/ 2217107 h 4404415"/>
              <a:gd name="connsiteX2" fmla="*/ 400833 w 4365570"/>
              <a:gd name="connsiteY2" fmla="*/ 3018773 h 4404415"/>
              <a:gd name="connsiteX3" fmla="*/ 633768 w 4365570"/>
              <a:gd name="connsiteY3" fmla="*/ 3469381 h 4404415"/>
              <a:gd name="connsiteX4" fmla="*/ 1044107 w 4365570"/>
              <a:gd name="connsiteY4" fmla="*/ 3991258 h 4404415"/>
              <a:gd name="connsiteX5" fmla="*/ 1037401 w 4365570"/>
              <a:gd name="connsiteY5" fmla="*/ 4160904 h 4404415"/>
              <a:gd name="connsiteX6" fmla="*/ 1843420 w 4365570"/>
              <a:gd name="connsiteY6" fmla="*/ 4404415 h 4404415"/>
              <a:gd name="connsiteX7" fmla="*/ 2285287 w 4365570"/>
              <a:gd name="connsiteY7" fmla="*/ 3909948 h 4404415"/>
              <a:gd name="connsiteX8" fmla="*/ 2704988 w 4365570"/>
              <a:gd name="connsiteY8" fmla="*/ 3436448 h 4404415"/>
              <a:gd name="connsiteX9" fmla="*/ 2897146 w 4365570"/>
              <a:gd name="connsiteY9" fmla="*/ 3208171 h 4404415"/>
              <a:gd name="connsiteX10" fmla="*/ 3061737 w 4365570"/>
              <a:gd name="connsiteY10" fmla="*/ 3203528 h 4404415"/>
              <a:gd name="connsiteX11" fmla="*/ 3180321 w 4365570"/>
              <a:gd name="connsiteY11" fmla="*/ 2680880 h 4404415"/>
              <a:gd name="connsiteX12" fmla="*/ 3029374 w 4365570"/>
              <a:gd name="connsiteY12" fmla="*/ 3002572 h 4404415"/>
              <a:gd name="connsiteX13" fmla="*/ 3219189 w 4365570"/>
              <a:gd name="connsiteY13" fmla="*/ 2880986 h 4404415"/>
              <a:gd name="connsiteX14" fmla="*/ 4365570 w 4365570"/>
              <a:gd name="connsiteY14" fmla="*/ 1678162 h 4404415"/>
              <a:gd name="connsiteX15" fmla="*/ 4023939 w 4365570"/>
              <a:gd name="connsiteY15" fmla="*/ 1290167 h 4404415"/>
              <a:gd name="connsiteX16" fmla="*/ 3244241 w 4365570"/>
              <a:gd name="connsiteY16" fmla="*/ 125260 h 4404415"/>
              <a:gd name="connsiteX17" fmla="*/ 1503123 w 4365570"/>
              <a:gd name="connsiteY17" fmla="*/ 0 h 4404415"/>
              <a:gd name="connsiteX18" fmla="*/ 75156 w 4365570"/>
              <a:gd name="connsiteY18" fmla="*/ 150312 h 4404415"/>
              <a:gd name="connsiteX19" fmla="*/ 0 w 4365570"/>
              <a:gd name="connsiteY19" fmla="*/ 463463 h 4404415"/>
              <a:gd name="connsiteX20" fmla="*/ 137786 w 4365570"/>
              <a:gd name="connsiteY20" fmla="*/ 613776 h 4404415"/>
              <a:gd name="connsiteX21" fmla="*/ 338203 w 4365570"/>
              <a:gd name="connsiteY21" fmla="*/ 1440493 h 4404415"/>
              <a:gd name="connsiteX0" fmla="*/ 338203 w 4365570"/>
              <a:gd name="connsiteY0" fmla="*/ 1440493 h 4404415"/>
              <a:gd name="connsiteX1" fmla="*/ 375781 w 4365570"/>
              <a:gd name="connsiteY1" fmla="*/ 2217107 h 4404415"/>
              <a:gd name="connsiteX2" fmla="*/ 400833 w 4365570"/>
              <a:gd name="connsiteY2" fmla="*/ 3018773 h 4404415"/>
              <a:gd name="connsiteX3" fmla="*/ 633768 w 4365570"/>
              <a:gd name="connsiteY3" fmla="*/ 3469381 h 4404415"/>
              <a:gd name="connsiteX4" fmla="*/ 1044107 w 4365570"/>
              <a:gd name="connsiteY4" fmla="*/ 3991258 h 4404415"/>
              <a:gd name="connsiteX5" fmla="*/ 1037401 w 4365570"/>
              <a:gd name="connsiteY5" fmla="*/ 4160904 h 4404415"/>
              <a:gd name="connsiteX6" fmla="*/ 1843420 w 4365570"/>
              <a:gd name="connsiteY6" fmla="*/ 4404415 h 4404415"/>
              <a:gd name="connsiteX7" fmla="*/ 2285287 w 4365570"/>
              <a:gd name="connsiteY7" fmla="*/ 3909948 h 4404415"/>
              <a:gd name="connsiteX8" fmla="*/ 2704988 w 4365570"/>
              <a:gd name="connsiteY8" fmla="*/ 3436448 h 4404415"/>
              <a:gd name="connsiteX9" fmla="*/ 2897146 w 4365570"/>
              <a:gd name="connsiteY9" fmla="*/ 3208171 h 4404415"/>
              <a:gd name="connsiteX10" fmla="*/ 3061737 w 4365570"/>
              <a:gd name="connsiteY10" fmla="*/ 3203528 h 4404415"/>
              <a:gd name="connsiteX11" fmla="*/ 3180321 w 4365570"/>
              <a:gd name="connsiteY11" fmla="*/ 2680880 h 4404415"/>
              <a:gd name="connsiteX12" fmla="*/ 3029374 w 4365570"/>
              <a:gd name="connsiteY12" fmla="*/ 3002572 h 4404415"/>
              <a:gd name="connsiteX13" fmla="*/ 3219189 w 4365570"/>
              <a:gd name="connsiteY13" fmla="*/ 2880986 h 4404415"/>
              <a:gd name="connsiteX14" fmla="*/ 4365570 w 4365570"/>
              <a:gd name="connsiteY14" fmla="*/ 1678162 h 4404415"/>
              <a:gd name="connsiteX15" fmla="*/ 4221505 w 4365570"/>
              <a:gd name="connsiteY15" fmla="*/ 1052919 h 4404415"/>
              <a:gd name="connsiteX16" fmla="*/ 3244241 w 4365570"/>
              <a:gd name="connsiteY16" fmla="*/ 125260 h 4404415"/>
              <a:gd name="connsiteX17" fmla="*/ 1503123 w 4365570"/>
              <a:gd name="connsiteY17" fmla="*/ 0 h 4404415"/>
              <a:gd name="connsiteX18" fmla="*/ 75156 w 4365570"/>
              <a:gd name="connsiteY18" fmla="*/ 150312 h 4404415"/>
              <a:gd name="connsiteX19" fmla="*/ 0 w 4365570"/>
              <a:gd name="connsiteY19" fmla="*/ 463463 h 4404415"/>
              <a:gd name="connsiteX20" fmla="*/ 137786 w 4365570"/>
              <a:gd name="connsiteY20" fmla="*/ 613776 h 4404415"/>
              <a:gd name="connsiteX21" fmla="*/ 338203 w 4365570"/>
              <a:gd name="connsiteY21" fmla="*/ 1440493 h 4404415"/>
              <a:gd name="connsiteX0" fmla="*/ 338203 w 4365570"/>
              <a:gd name="connsiteY0" fmla="*/ 1518685 h 4482607"/>
              <a:gd name="connsiteX1" fmla="*/ 375781 w 4365570"/>
              <a:gd name="connsiteY1" fmla="*/ 2295299 h 4482607"/>
              <a:gd name="connsiteX2" fmla="*/ 400833 w 4365570"/>
              <a:gd name="connsiteY2" fmla="*/ 3096965 h 4482607"/>
              <a:gd name="connsiteX3" fmla="*/ 633768 w 4365570"/>
              <a:gd name="connsiteY3" fmla="*/ 3547573 h 4482607"/>
              <a:gd name="connsiteX4" fmla="*/ 1044107 w 4365570"/>
              <a:gd name="connsiteY4" fmla="*/ 4069450 h 4482607"/>
              <a:gd name="connsiteX5" fmla="*/ 1037401 w 4365570"/>
              <a:gd name="connsiteY5" fmla="*/ 4239096 h 4482607"/>
              <a:gd name="connsiteX6" fmla="*/ 1843420 w 4365570"/>
              <a:gd name="connsiteY6" fmla="*/ 4482607 h 4482607"/>
              <a:gd name="connsiteX7" fmla="*/ 2285287 w 4365570"/>
              <a:gd name="connsiteY7" fmla="*/ 3988140 h 4482607"/>
              <a:gd name="connsiteX8" fmla="*/ 2704988 w 4365570"/>
              <a:gd name="connsiteY8" fmla="*/ 3514640 h 4482607"/>
              <a:gd name="connsiteX9" fmla="*/ 2897146 w 4365570"/>
              <a:gd name="connsiteY9" fmla="*/ 3286363 h 4482607"/>
              <a:gd name="connsiteX10" fmla="*/ 3061737 w 4365570"/>
              <a:gd name="connsiteY10" fmla="*/ 3281720 h 4482607"/>
              <a:gd name="connsiteX11" fmla="*/ 3180321 w 4365570"/>
              <a:gd name="connsiteY11" fmla="*/ 2759072 h 4482607"/>
              <a:gd name="connsiteX12" fmla="*/ 3029374 w 4365570"/>
              <a:gd name="connsiteY12" fmla="*/ 3080764 h 4482607"/>
              <a:gd name="connsiteX13" fmla="*/ 3219189 w 4365570"/>
              <a:gd name="connsiteY13" fmla="*/ 2959178 h 4482607"/>
              <a:gd name="connsiteX14" fmla="*/ 4365570 w 4365570"/>
              <a:gd name="connsiteY14" fmla="*/ 1756354 h 4482607"/>
              <a:gd name="connsiteX15" fmla="*/ 4221505 w 4365570"/>
              <a:gd name="connsiteY15" fmla="*/ 1131111 h 4482607"/>
              <a:gd name="connsiteX16" fmla="*/ 3343257 w 4365570"/>
              <a:gd name="connsiteY16" fmla="*/ 1 h 4482607"/>
              <a:gd name="connsiteX17" fmla="*/ 1503123 w 4365570"/>
              <a:gd name="connsiteY17" fmla="*/ 78192 h 4482607"/>
              <a:gd name="connsiteX18" fmla="*/ 75156 w 4365570"/>
              <a:gd name="connsiteY18" fmla="*/ 228504 h 4482607"/>
              <a:gd name="connsiteX19" fmla="*/ 0 w 4365570"/>
              <a:gd name="connsiteY19" fmla="*/ 541655 h 4482607"/>
              <a:gd name="connsiteX20" fmla="*/ 137786 w 4365570"/>
              <a:gd name="connsiteY20" fmla="*/ 691968 h 4482607"/>
              <a:gd name="connsiteX21" fmla="*/ 338203 w 4365570"/>
              <a:gd name="connsiteY21" fmla="*/ 1518685 h 4482607"/>
              <a:gd name="connsiteX0" fmla="*/ 338203 w 4365570"/>
              <a:gd name="connsiteY0" fmla="*/ 2270222 h 5234144"/>
              <a:gd name="connsiteX1" fmla="*/ 375781 w 4365570"/>
              <a:gd name="connsiteY1" fmla="*/ 3046836 h 5234144"/>
              <a:gd name="connsiteX2" fmla="*/ 400833 w 4365570"/>
              <a:gd name="connsiteY2" fmla="*/ 3848502 h 5234144"/>
              <a:gd name="connsiteX3" fmla="*/ 633768 w 4365570"/>
              <a:gd name="connsiteY3" fmla="*/ 4299110 h 5234144"/>
              <a:gd name="connsiteX4" fmla="*/ 1044107 w 4365570"/>
              <a:gd name="connsiteY4" fmla="*/ 4820987 h 5234144"/>
              <a:gd name="connsiteX5" fmla="*/ 1037401 w 4365570"/>
              <a:gd name="connsiteY5" fmla="*/ 4990633 h 5234144"/>
              <a:gd name="connsiteX6" fmla="*/ 1843420 w 4365570"/>
              <a:gd name="connsiteY6" fmla="*/ 5234144 h 5234144"/>
              <a:gd name="connsiteX7" fmla="*/ 2285287 w 4365570"/>
              <a:gd name="connsiteY7" fmla="*/ 4739677 h 5234144"/>
              <a:gd name="connsiteX8" fmla="*/ 2704988 w 4365570"/>
              <a:gd name="connsiteY8" fmla="*/ 4266177 h 5234144"/>
              <a:gd name="connsiteX9" fmla="*/ 2897146 w 4365570"/>
              <a:gd name="connsiteY9" fmla="*/ 4037900 h 5234144"/>
              <a:gd name="connsiteX10" fmla="*/ 3061737 w 4365570"/>
              <a:gd name="connsiteY10" fmla="*/ 4033257 h 5234144"/>
              <a:gd name="connsiteX11" fmla="*/ 3180321 w 4365570"/>
              <a:gd name="connsiteY11" fmla="*/ 3510609 h 5234144"/>
              <a:gd name="connsiteX12" fmla="*/ 3029374 w 4365570"/>
              <a:gd name="connsiteY12" fmla="*/ 3832301 h 5234144"/>
              <a:gd name="connsiteX13" fmla="*/ 3219189 w 4365570"/>
              <a:gd name="connsiteY13" fmla="*/ 3710715 h 5234144"/>
              <a:gd name="connsiteX14" fmla="*/ 4365570 w 4365570"/>
              <a:gd name="connsiteY14" fmla="*/ 2507891 h 5234144"/>
              <a:gd name="connsiteX15" fmla="*/ 4221505 w 4365570"/>
              <a:gd name="connsiteY15" fmla="*/ 1882648 h 5234144"/>
              <a:gd name="connsiteX16" fmla="*/ 3343257 w 4365570"/>
              <a:gd name="connsiteY16" fmla="*/ 751538 h 5234144"/>
              <a:gd name="connsiteX17" fmla="*/ 67882 w 4365570"/>
              <a:gd name="connsiteY17" fmla="*/ 0 h 5234144"/>
              <a:gd name="connsiteX18" fmla="*/ 75156 w 4365570"/>
              <a:gd name="connsiteY18" fmla="*/ 980041 h 5234144"/>
              <a:gd name="connsiteX19" fmla="*/ 0 w 4365570"/>
              <a:gd name="connsiteY19" fmla="*/ 1293192 h 5234144"/>
              <a:gd name="connsiteX20" fmla="*/ 137786 w 4365570"/>
              <a:gd name="connsiteY20" fmla="*/ 1443505 h 5234144"/>
              <a:gd name="connsiteX21" fmla="*/ 338203 w 4365570"/>
              <a:gd name="connsiteY21" fmla="*/ 2270222 h 5234144"/>
              <a:gd name="connsiteX0" fmla="*/ 338203 w 4365570"/>
              <a:gd name="connsiteY0" fmla="*/ 2270222 h 5234144"/>
              <a:gd name="connsiteX1" fmla="*/ 375781 w 4365570"/>
              <a:gd name="connsiteY1" fmla="*/ 3046836 h 5234144"/>
              <a:gd name="connsiteX2" fmla="*/ 400833 w 4365570"/>
              <a:gd name="connsiteY2" fmla="*/ 3848502 h 5234144"/>
              <a:gd name="connsiteX3" fmla="*/ 633768 w 4365570"/>
              <a:gd name="connsiteY3" fmla="*/ 4299110 h 5234144"/>
              <a:gd name="connsiteX4" fmla="*/ 1044107 w 4365570"/>
              <a:gd name="connsiteY4" fmla="*/ 4820987 h 5234144"/>
              <a:gd name="connsiteX5" fmla="*/ 1037401 w 4365570"/>
              <a:gd name="connsiteY5" fmla="*/ 4990633 h 5234144"/>
              <a:gd name="connsiteX6" fmla="*/ 1843420 w 4365570"/>
              <a:gd name="connsiteY6" fmla="*/ 5234144 h 5234144"/>
              <a:gd name="connsiteX7" fmla="*/ 2285287 w 4365570"/>
              <a:gd name="connsiteY7" fmla="*/ 4739677 h 5234144"/>
              <a:gd name="connsiteX8" fmla="*/ 2704988 w 4365570"/>
              <a:gd name="connsiteY8" fmla="*/ 4266177 h 5234144"/>
              <a:gd name="connsiteX9" fmla="*/ 2897146 w 4365570"/>
              <a:gd name="connsiteY9" fmla="*/ 4037900 h 5234144"/>
              <a:gd name="connsiteX10" fmla="*/ 3061737 w 4365570"/>
              <a:gd name="connsiteY10" fmla="*/ 4033257 h 5234144"/>
              <a:gd name="connsiteX11" fmla="*/ 3180321 w 4365570"/>
              <a:gd name="connsiteY11" fmla="*/ 3510609 h 5234144"/>
              <a:gd name="connsiteX12" fmla="*/ 3029374 w 4365570"/>
              <a:gd name="connsiteY12" fmla="*/ 3832301 h 5234144"/>
              <a:gd name="connsiteX13" fmla="*/ 3219189 w 4365570"/>
              <a:gd name="connsiteY13" fmla="*/ 3710715 h 5234144"/>
              <a:gd name="connsiteX14" fmla="*/ 4365570 w 4365570"/>
              <a:gd name="connsiteY14" fmla="*/ 2507891 h 5234144"/>
              <a:gd name="connsiteX15" fmla="*/ 4221505 w 4365570"/>
              <a:gd name="connsiteY15" fmla="*/ 1882648 h 5234144"/>
              <a:gd name="connsiteX16" fmla="*/ 3209778 w 4365570"/>
              <a:gd name="connsiteY16" fmla="*/ 958335 h 5234144"/>
              <a:gd name="connsiteX17" fmla="*/ 67882 w 4365570"/>
              <a:gd name="connsiteY17" fmla="*/ 0 h 5234144"/>
              <a:gd name="connsiteX18" fmla="*/ 75156 w 4365570"/>
              <a:gd name="connsiteY18" fmla="*/ 980041 h 5234144"/>
              <a:gd name="connsiteX19" fmla="*/ 0 w 4365570"/>
              <a:gd name="connsiteY19" fmla="*/ 1293192 h 5234144"/>
              <a:gd name="connsiteX20" fmla="*/ 137786 w 4365570"/>
              <a:gd name="connsiteY20" fmla="*/ 1443505 h 5234144"/>
              <a:gd name="connsiteX21" fmla="*/ 338203 w 4365570"/>
              <a:gd name="connsiteY21" fmla="*/ 2270222 h 5234144"/>
              <a:gd name="connsiteX0" fmla="*/ 338203 w 4365570"/>
              <a:gd name="connsiteY0" fmla="*/ 2270222 h 5234144"/>
              <a:gd name="connsiteX1" fmla="*/ 375781 w 4365570"/>
              <a:gd name="connsiteY1" fmla="*/ 3046836 h 5234144"/>
              <a:gd name="connsiteX2" fmla="*/ 400833 w 4365570"/>
              <a:gd name="connsiteY2" fmla="*/ 3848502 h 5234144"/>
              <a:gd name="connsiteX3" fmla="*/ 633768 w 4365570"/>
              <a:gd name="connsiteY3" fmla="*/ 4299110 h 5234144"/>
              <a:gd name="connsiteX4" fmla="*/ 1044107 w 4365570"/>
              <a:gd name="connsiteY4" fmla="*/ 4820987 h 5234144"/>
              <a:gd name="connsiteX5" fmla="*/ 1037401 w 4365570"/>
              <a:gd name="connsiteY5" fmla="*/ 4990633 h 5234144"/>
              <a:gd name="connsiteX6" fmla="*/ 1843420 w 4365570"/>
              <a:gd name="connsiteY6" fmla="*/ 5234144 h 5234144"/>
              <a:gd name="connsiteX7" fmla="*/ 2285287 w 4365570"/>
              <a:gd name="connsiteY7" fmla="*/ 4739677 h 5234144"/>
              <a:gd name="connsiteX8" fmla="*/ 2704988 w 4365570"/>
              <a:gd name="connsiteY8" fmla="*/ 4266177 h 5234144"/>
              <a:gd name="connsiteX9" fmla="*/ 2897146 w 4365570"/>
              <a:gd name="connsiteY9" fmla="*/ 4037900 h 5234144"/>
              <a:gd name="connsiteX10" fmla="*/ 3061737 w 4365570"/>
              <a:gd name="connsiteY10" fmla="*/ 4033257 h 5234144"/>
              <a:gd name="connsiteX11" fmla="*/ 3180321 w 4365570"/>
              <a:gd name="connsiteY11" fmla="*/ 3510609 h 5234144"/>
              <a:gd name="connsiteX12" fmla="*/ 3029374 w 4365570"/>
              <a:gd name="connsiteY12" fmla="*/ 3832301 h 5234144"/>
              <a:gd name="connsiteX13" fmla="*/ 3219189 w 4365570"/>
              <a:gd name="connsiteY13" fmla="*/ 3710715 h 5234144"/>
              <a:gd name="connsiteX14" fmla="*/ 4365570 w 4365570"/>
              <a:gd name="connsiteY14" fmla="*/ 2507891 h 5234144"/>
              <a:gd name="connsiteX15" fmla="*/ 4221505 w 4365570"/>
              <a:gd name="connsiteY15" fmla="*/ 1882648 h 5234144"/>
              <a:gd name="connsiteX16" fmla="*/ 3209778 w 4365570"/>
              <a:gd name="connsiteY16" fmla="*/ 958335 h 5234144"/>
              <a:gd name="connsiteX17" fmla="*/ 67882 w 4365570"/>
              <a:gd name="connsiteY17" fmla="*/ 0 h 5234144"/>
              <a:gd name="connsiteX18" fmla="*/ 75156 w 4365570"/>
              <a:gd name="connsiteY18" fmla="*/ 980041 h 5234144"/>
              <a:gd name="connsiteX19" fmla="*/ 0 w 4365570"/>
              <a:gd name="connsiteY19" fmla="*/ 1293192 h 5234144"/>
              <a:gd name="connsiteX20" fmla="*/ 137786 w 4365570"/>
              <a:gd name="connsiteY20" fmla="*/ 1443505 h 5234144"/>
              <a:gd name="connsiteX21" fmla="*/ 338203 w 4365570"/>
              <a:gd name="connsiteY21" fmla="*/ 2270222 h 5234144"/>
              <a:gd name="connsiteX0" fmla="*/ 338203 w 4365570"/>
              <a:gd name="connsiteY0" fmla="*/ 2293926 h 5257848"/>
              <a:gd name="connsiteX1" fmla="*/ 375781 w 4365570"/>
              <a:gd name="connsiteY1" fmla="*/ 3070540 h 5257848"/>
              <a:gd name="connsiteX2" fmla="*/ 400833 w 4365570"/>
              <a:gd name="connsiteY2" fmla="*/ 3872206 h 5257848"/>
              <a:gd name="connsiteX3" fmla="*/ 633768 w 4365570"/>
              <a:gd name="connsiteY3" fmla="*/ 4322814 h 5257848"/>
              <a:gd name="connsiteX4" fmla="*/ 1044107 w 4365570"/>
              <a:gd name="connsiteY4" fmla="*/ 4844691 h 5257848"/>
              <a:gd name="connsiteX5" fmla="*/ 1037401 w 4365570"/>
              <a:gd name="connsiteY5" fmla="*/ 5014337 h 5257848"/>
              <a:gd name="connsiteX6" fmla="*/ 1843420 w 4365570"/>
              <a:gd name="connsiteY6" fmla="*/ 5257848 h 5257848"/>
              <a:gd name="connsiteX7" fmla="*/ 2285287 w 4365570"/>
              <a:gd name="connsiteY7" fmla="*/ 4763381 h 5257848"/>
              <a:gd name="connsiteX8" fmla="*/ 2704988 w 4365570"/>
              <a:gd name="connsiteY8" fmla="*/ 4289881 h 5257848"/>
              <a:gd name="connsiteX9" fmla="*/ 2897146 w 4365570"/>
              <a:gd name="connsiteY9" fmla="*/ 4061604 h 5257848"/>
              <a:gd name="connsiteX10" fmla="*/ 3061737 w 4365570"/>
              <a:gd name="connsiteY10" fmla="*/ 4056961 h 5257848"/>
              <a:gd name="connsiteX11" fmla="*/ 3180321 w 4365570"/>
              <a:gd name="connsiteY11" fmla="*/ 3534313 h 5257848"/>
              <a:gd name="connsiteX12" fmla="*/ 3029374 w 4365570"/>
              <a:gd name="connsiteY12" fmla="*/ 3856005 h 5257848"/>
              <a:gd name="connsiteX13" fmla="*/ 3219189 w 4365570"/>
              <a:gd name="connsiteY13" fmla="*/ 3734419 h 5257848"/>
              <a:gd name="connsiteX14" fmla="*/ 4365570 w 4365570"/>
              <a:gd name="connsiteY14" fmla="*/ 2531595 h 5257848"/>
              <a:gd name="connsiteX15" fmla="*/ 4221505 w 4365570"/>
              <a:gd name="connsiteY15" fmla="*/ 1906352 h 5257848"/>
              <a:gd name="connsiteX16" fmla="*/ 3209778 w 4365570"/>
              <a:gd name="connsiteY16" fmla="*/ 982039 h 5257848"/>
              <a:gd name="connsiteX17" fmla="*/ 905637 w 4365570"/>
              <a:gd name="connsiteY17" fmla="*/ 396359 h 5257848"/>
              <a:gd name="connsiteX18" fmla="*/ 67882 w 4365570"/>
              <a:gd name="connsiteY18" fmla="*/ 23704 h 5257848"/>
              <a:gd name="connsiteX19" fmla="*/ 75156 w 4365570"/>
              <a:gd name="connsiteY19" fmla="*/ 1003745 h 5257848"/>
              <a:gd name="connsiteX20" fmla="*/ 0 w 4365570"/>
              <a:gd name="connsiteY20" fmla="*/ 1316896 h 5257848"/>
              <a:gd name="connsiteX21" fmla="*/ 137786 w 4365570"/>
              <a:gd name="connsiteY21" fmla="*/ 1467209 h 5257848"/>
              <a:gd name="connsiteX22" fmla="*/ 338203 w 4365570"/>
              <a:gd name="connsiteY22" fmla="*/ 2293926 h 5257848"/>
              <a:gd name="connsiteX0" fmla="*/ 338203 w 4365570"/>
              <a:gd name="connsiteY0" fmla="*/ 2294117 h 5258039"/>
              <a:gd name="connsiteX1" fmla="*/ 375781 w 4365570"/>
              <a:gd name="connsiteY1" fmla="*/ 3070731 h 5258039"/>
              <a:gd name="connsiteX2" fmla="*/ 400833 w 4365570"/>
              <a:gd name="connsiteY2" fmla="*/ 3872397 h 5258039"/>
              <a:gd name="connsiteX3" fmla="*/ 633768 w 4365570"/>
              <a:gd name="connsiteY3" fmla="*/ 4323005 h 5258039"/>
              <a:gd name="connsiteX4" fmla="*/ 1044107 w 4365570"/>
              <a:gd name="connsiteY4" fmla="*/ 4844882 h 5258039"/>
              <a:gd name="connsiteX5" fmla="*/ 1037401 w 4365570"/>
              <a:gd name="connsiteY5" fmla="*/ 5014528 h 5258039"/>
              <a:gd name="connsiteX6" fmla="*/ 1843420 w 4365570"/>
              <a:gd name="connsiteY6" fmla="*/ 5258039 h 5258039"/>
              <a:gd name="connsiteX7" fmla="*/ 2285287 w 4365570"/>
              <a:gd name="connsiteY7" fmla="*/ 4763572 h 5258039"/>
              <a:gd name="connsiteX8" fmla="*/ 2704988 w 4365570"/>
              <a:gd name="connsiteY8" fmla="*/ 4290072 h 5258039"/>
              <a:gd name="connsiteX9" fmla="*/ 2897146 w 4365570"/>
              <a:gd name="connsiteY9" fmla="*/ 4061795 h 5258039"/>
              <a:gd name="connsiteX10" fmla="*/ 3061737 w 4365570"/>
              <a:gd name="connsiteY10" fmla="*/ 4057152 h 5258039"/>
              <a:gd name="connsiteX11" fmla="*/ 3180321 w 4365570"/>
              <a:gd name="connsiteY11" fmla="*/ 3534504 h 5258039"/>
              <a:gd name="connsiteX12" fmla="*/ 3029374 w 4365570"/>
              <a:gd name="connsiteY12" fmla="*/ 3856196 h 5258039"/>
              <a:gd name="connsiteX13" fmla="*/ 3219189 w 4365570"/>
              <a:gd name="connsiteY13" fmla="*/ 3734610 h 5258039"/>
              <a:gd name="connsiteX14" fmla="*/ 4365570 w 4365570"/>
              <a:gd name="connsiteY14" fmla="*/ 2531786 h 5258039"/>
              <a:gd name="connsiteX15" fmla="*/ 4221505 w 4365570"/>
              <a:gd name="connsiteY15" fmla="*/ 1906543 h 5258039"/>
              <a:gd name="connsiteX16" fmla="*/ 3209778 w 4365570"/>
              <a:gd name="connsiteY16" fmla="*/ 982230 h 5258039"/>
              <a:gd name="connsiteX17" fmla="*/ 940111 w 4365570"/>
              <a:gd name="connsiteY17" fmla="*/ 393198 h 5258039"/>
              <a:gd name="connsiteX18" fmla="*/ 67882 w 4365570"/>
              <a:gd name="connsiteY18" fmla="*/ 23895 h 5258039"/>
              <a:gd name="connsiteX19" fmla="*/ 75156 w 4365570"/>
              <a:gd name="connsiteY19" fmla="*/ 1003936 h 5258039"/>
              <a:gd name="connsiteX20" fmla="*/ 0 w 4365570"/>
              <a:gd name="connsiteY20" fmla="*/ 1317087 h 5258039"/>
              <a:gd name="connsiteX21" fmla="*/ 137786 w 4365570"/>
              <a:gd name="connsiteY21" fmla="*/ 1467400 h 5258039"/>
              <a:gd name="connsiteX22" fmla="*/ 338203 w 4365570"/>
              <a:gd name="connsiteY22" fmla="*/ 2294117 h 5258039"/>
              <a:gd name="connsiteX0" fmla="*/ 338203 w 4365570"/>
              <a:gd name="connsiteY0" fmla="*/ 2314094 h 5278016"/>
              <a:gd name="connsiteX1" fmla="*/ 375781 w 4365570"/>
              <a:gd name="connsiteY1" fmla="*/ 3090708 h 5278016"/>
              <a:gd name="connsiteX2" fmla="*/ 400833 w 4365570"/>
              <a:gd name="connsiteY2" fmla="*/ 3892374 h 5278016"/>
              <a:gd name="connsiteX3" fmla="*/ 633768 w 4365570"/>
              <a:gd name="connsiteY3" fmla="*/ 4342982 h 5278016"/>
              <a:gd name="connsiteX4" fmla="*/ 1044107 w 4365570"/>
              <a:gd name="connsiteY4" fmla="*/ 4864859 h 5278016"/>
              <a:gd name="connsiteX5" fmla="*/ 1037401 w 4365570"/>
              <a:gd name="connsiteY5" fmla="*/ 5034505 h 5278016"/>
              <a:gd name="connsiteX6" fmla="*/ 1843420 w 4365570"/>
              <a:gd name="connsiteY6" fmla="*/ 5278016 h 5278016"/>
              <a:gd name="connsiteX7" fmla="*/ 2285287 w 4365570"/>
              <a:gd name="connsiteY7" fmla="*/ 4783549 h 5278016"/>
              <a:gd name="connsiteX8" fmla="*/ 2704988 w 4365570"/>
              <a:gd name="connsiteY8" fmla="*/ 4310049 h 5278016"/>
              <a:gd name="connsiteX9" fmla="*/ 2897146 w 4365570"/>
              <a:gd name="connsiteY9" fmla="*/ 4081772 h 5278016"/>
              <a:gd name="connsiteX10" fmla="*/ 3061737 w 4365570"/>
              <a:gd name="connsiteY10" fmla="*/ 4077129 h 5278016"/>
              <a:gd name="connsiteX11" fmla="*/ 3180321 w 4365570"/>
              <a:gd name="connsiteY11" fmla="*/ 3554481 h 5278016"/>
              <a:gd name="connsiteX12" fmla="*/ 3029374 w 4365570"/>
              <a:gd name="connsiteY12" fmla="*/ 3876173 h 5278016"/>
              <a:gd name="connsiteX13" fmla="*/ 3219189 w 4365570"/>
              <a:gd name="connsiteY13" fmla="*/ 3754587 h 5278016"/>
              <a:gd name="connsiteX14" fmla="*/ 4365570 w 4365570"/>
              <a:gd name="connsiteY14" fmla="*/ 2551763 h 5278016"/>
              <a:gd name="connsiteX15" fmla="*/ 4221505 w 4365570"/>
              <a:gd name="connsiteY15" fmla="*/ 1926520 h 5278016"/>
              <a:gd name="connsiteX16" fmla="*/ 3209778 w 4365570"/>
              <a:gd name="connsiteY16" fmla="*/ 1002207 h 5278016"/>
              <a:gd name="connsiteX17" fmla="*/ 940111 w 4365570"/>
              <a:gd name="connsiteY17" fmla="*/ 413175 h 5278016"/>
              <a:gd name="connsiteX18" fmla="*/ 67882 w 4365570"/>
              <a:gd name="connsiteY18" fmla="*/ 43872 h 5278016"/>
              <a:gd name="connsiteX19" fmla="*/ 75156 w 4365570"/>
              <a:gd name="connsiteY19" fmla="*/ 1023913 h 5278016"/>
              <a:gd name="connsiteX20" fmla="*/ 0 w 4365570"/>
              <a:gd name="connsiteY20" fmla="*/ 1337064 h 5278016"/>
              <a:gd name="connsiteX21" fmla="*/ 137786 w 4365570"/>
              <a:gd name="connsiteY21" fmla="*/ 1487377 h 5278016"/>
              <a:gd name="connsiteX22" fmla="*/ 338203 w 4365570"/>
              <a:gd name="connsiteY22" fmla="*/ 2314094 h 5278016"/>
              <a:gd name="connsiteX0" fmla="*/ 338203 w 4365570"/>
              <a:gd name="connsiteY0" fmla="*/ 2314094 h 5278016"/>
              <a:gd name="connsiteX1" fmla="*/ 375781 w 4365570"/>
              <a:gd name="connsiteY1" fmla="*/ 3090708 h 5278016"/>
              <a:gd name="connsiteX2" fmla="*/ 400833 w 4365570"/>
              <a:gd name="connsiteY2" fmla="*/ 3892374 h 5278016"/>
              <a:gd name="connsiteX3" fmla="*/ 633768 w 4365570"/>
              <a:gd name="connsiteY3" fmla="*/ 4342982 h 5278016"/>
              <a:gd name="connsiteX4" fmla="*/ 1044107 w 4365570"/>
              <a:gd name="connsiteY4" fmla="*/ 4864859 h 5278016"/>
              <a:gd name="connsiteX5" fmla="*/ 1037401 w 4365570"/>
              <a:gd name="connsiteY5" fmla="*/ 5034505 h 5278016"/>
              <a:gd name="connsiteX6" fmla="*/ 1843420 w 4365570"/>
              <a:gd name="connsiteY6" fmla="*/ 5278016 h 5278016"/>
              <a:gd name="connsiteX7" fmla="*/ 2285287 w 4365570"/>
              <a:gd name="connsiteY7" fmla="*/ 4783549 h 5278016"/>
              <a:gd name="connsiteX8" fmla="*/ 2704988 w 4365570"/>
              <a:gd name="connsiteY8" fmla="*/ 4310049 h 5278016"/>
              <a:gd name="connsiteX9" fmla="*/ 2897146 w 4365570"/>
              <a:gd name="connsiteY9" fmla="*/ 4081772 h 5278016"/>
              <a:gd name="connsiteX10" fmla="*/ 3061737 w 4365570"/>
              <a:gd name="connsiteY10" fmla="*/ 4077129 h 5278016"/>
              <a:gd name="connsiteX11" fmla="*/ 3180321 w 4365570"/>
              <a:gd name="connsiteY11" fmla="*/ 3554481 h 5278016"/>
              <a:gd name="connsiteX12" fmla="*/ 3029374 w 4365570"/>
              <a:gd name="connsiteY12" fmla="*/ 3876173 h 5278016"/>
              <a:gd name="connsiteX13" fmla="*/ 3219189 w 4365570"/>
              <a:gd name="connsiteY13" fmla="*/ 3754587 h 5278016"/>
              <a:gd name="connsiteX14" fmla="*/ 4365570 w 4365570"/>
              <a:gd name="connsiteY14" fmla="*/ 2551763 h 5278016"/>
              <a:gd name="connsiteX15" fmla="*/ 4221505 w 4365570"/>
              <a:gd name="connsiteY15" fmla="*/ 1926520 h 5278016"/>
              <a:gd name="connsiteX16" fmla="*/ 3209778 w 4365570"/>
              <a:gd name="connsiteY16" fmla="*/ 1002207 h 5278016"/>
              <a:gd name="connsiteX17" fmla="*/ 940109 w 4365570"/>
              <a:gd name="connsiteY17" fmla="*/ 413176 h 5278016"/>
              <a:gd name="connsiteX18" fmla="*/ 67882 w 4365570"/>
              <a:gd name="connsiteY18" fmla="*/ 43872 h 5278016"/>
              <a:gd name="connsiteX19" fmla="*/ 75156 w 4365570"/>
              <a:gd name="connsiteY19" fmla="*/ 1023913 h 5278016"/>
              <a:gd name="connsiteX20" fmla="*/ 0 w 4365570"/>
              <a:gd name="connsiteY20" fmla="*/ 1337064 h 5278016"/>
              <a:gd name="connsiteX21" fmla="*/ 137786 w 4365570"/>
              <a:gd name="connsiteY21" fmla="*/ 1487377 h 5278016"/>
              <a:gd name="connsiteX22" fmla="*/ 338203 w 4365570"/>
              <a:gd name="connsiteY22" fmla="*/ 2314094 h 527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5570" h="5278016">
                <a:moveTo>
                  <a:pt x="338203" y="2314094"/>
                </a:moveTo>
                <a:lnTo>
                  <a:pt x="375781" y="3090708"/>
                </a:lnTo>
                <a:lnTo>
                  <a:pt x="400833" y="3892374"/>
                </a:lnTo>
                <a:lnTo>
                  <a:pt x="633768" y="4342982"/>
                </a:lnTo>
                <a:lnTo>
                  <a:pt x="1044107" y="4864859"/>
                </a:lnTo>
                <a:lnTo>
                  <a:pt x="1037401" y="5034505"/>
                </a:lnTo>
                <a:lnTo>
                  <a:pt x="1843420" y="5278016"/>
                </a:lnTo>
                <a:cubicBezTo>
                  <a:pt x="1795535" y="5075619"/>
                  <a:pt x="2141692" y="4944877"/>
                  <a:pt x="2285287" y="4783549"/>
                </a:cubicBezTo>
                <a:cubicBezTo>
                  <a:pt x="2428882" y="4622221"/>
                  <a:pt x="2525448" y="4560569"/>
                  <a:pt x="2704988" y="4310049"/>
                </a:cubicBezTo>
                <a:lnTo>
                  <a:pt x="2897146" y="4081772"/>
                </a:lnTo>
                <a:lnTo>
                  <a:pt x="3061737" y="4077129"/>
                </a:lnTo>
                <a:lnTo>
                  <a:pt x="3180321" y="3554481"/>
                </a:lnTo>
                <a:lnTo>
                  <a:pt x="3029374" y="3876173"/>
                </a:lnTo>
                <a:lnTo>
                  <a:pt x="3219189" y="3754587"/>
                </a:lnTo>
                <a:cubicBezTo>
                  <a:pt x="3280910" y="3505912"/>
                  <a:pt x="4303849" y="2800438"/>
                  <a:pt x="4365570" y="2551763"/>
                </a:cubicBezTo>
                <a:lnTo>
                  <a:pt x="4221505" y="1926520"/>
                </a:lnTo>
                <a:lnTo>
                  <a:pt x="3209778" y="1002207"/>
                </a:lnTo>
                <a:cubicBezTo>
                  <a:pt x="2666194" y="737547"/>
                  <a:pt x="1463758" y="572899"/>
                  <a:pt x="940109" y="413176"/>
                </a:cubicBezTo>
                <a:cubicBezTo>
                  <a:pt x="933966" y="33584"/>
                  <a:pt x="215356" y="-70353"/>
                  <a:pt x="67882" y="43872"/>
                </a:cubicBezTo>
                <a:cubicBezTo>
                  <a:pt x="70307" y="370552"/>
                  <a:pt x="72731" y="697233"/>
                  <a:pt x="75156" y="1023913"/>
                </a:cubicBezTo>
                <a:lnTo>
                  <a:pt x="0" y="1337064"/>
                </a:lnTo>
                <a:lnTo>
                  <a:pt x="137786" y="1487377"/>
                </a:lnTo>
                <a:lnTo>
                  <a:pt x="338203" y="2314094"/>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humb Freeform: Shape 4">
            <a:extLst>
              <a:ext uri="{FF2B5EF4-FFF2-40B4-BE49-F238E27FC236}">
                <a16:creationId xmlns:a16="http://schemas.microsoft.com/office/drawing/2014/main" id="{84C4715C-D78D-4102-B4AB-E8B3D85DD4A0}"/>
              </a:ext>
            </a:extLst>
          </p:cNvPr>
          <p:cNvSpPr/>
          <p:nvPr/>
        </p:nvSpPr>
        <p:spPr>
          <a:xfrm>
            <a:off x="5043184" y="3748036"/>
            <a:ext cx="1999622" cy="2542233"/>
          </a:xfrm>
          <a:custGeom>
            <a:avLst/>
            <a:gdLst>
              <a:gd name="connsiteX0" fmla="*/ 361741 w 1999622"/>
              <a:gd name="connsiteY0" fmla="*/ 150725 h 2542233"/>
              <a:gd name="connsiteX1" fmla="*/ 422031 w 1999622"/>
              <a:gd name="connsiteY1" fmla="*/ 562708 h 2542233"/>
              <a:gd name="connsiteX2" fmla="*/ 552659 w 1999622"/>
              <a:gd name="connsiteY2" fmla="*/ 854110 h 2542233"/>
              <a:gd name="connsiteX3" fmla="*/ 653143 w 1999622"/>
              <a:gd name="connsiteY3" fmla="*/ 1014884 h 2542233"/>
              <a:gd name="connsiteX4" fmla="*/ 723481 w 1999622"/>
              <a:gd name="connsiteY4" fmla="*/ 1045029 h 2542233"/>
              <a:gd name="connsiteX5" fmla="*/ 904352 w 1999622"/>
              <a:gd name="connsiteY5" fmla="*/ 934497 h 2542233"/>
              <a:gd name="connsiteX6" fmla="*/ 984738 w 1999622"/>
              <a:gd name="connsiteY6" fmla="*/ 733530 h 2542233"/>
              <a:gd name="connsiteX7" fmla="*/ 1225899 w 1999622"/>
              <a:gd name="connsiteY7" fmla="*/ 422031 h 2542233"/>
              <a:gd name="connsiteX8" fmla="*/ 1346479 w 1999622"/>
              <a:gd name="connsiteY8" fmla="*/ 251209 h 2542233"/>
              <a:gd name="connsiteX9" fmla="*/ 1507253 w 1999622"/>
              <a:gd name="connsiteY9" fmla="*/ 130629 h 2542233"/>
              <a:gd name="connsiteX10" fmla="*/ 1688123 w 1999622"/>
              <a:gd name="connsiteY10" fmla="*/ 40194 h 2542233"/>
              <a:gd name="connsiteX11" fmla="*/ 1899138 w 1999622"/>
              <a:gd name="connsiteY11" fmla="*/ 0 h 2542233"/>
              <a:gd name="connsiteX12" fmla="*/ 1999622 w 1999622"/>
              <a:gd name="connsiteY12" fmla="*/ 80387 h 2542233"/>
              <a:gd name="connsiteX13" fmla="*/ 1939332 w 1999622"/>
              <a:gd name="connsiteY13" fmla="*/ 291402 h 2542233"/>
              <a:gd name="connsiteX14" fmla="*/ 1788607 w 1999622"/>
              <a:gd name="connsiteY14" fmla="*/ 452176 h 2542233"/>
              <a:gd name="connsiteX15" fmla="*/ 1637881 w 1999622"/>
              <a:gd name="connsiteY15" fmla="*/ 633046 h 2542233"/>
              <a:gd name="connsiteX16" fmla="*/ 1517301 w 1999622"/>
              <a:gd name="connsiteY16" fmla="*/ 844062 h 2542233"/>
              <a:gd name="connsiteX17" fmla="*/ 1416818 w 1999622"/>
              <a:gd name="connsiteY17" fmla="*/ 1135464 h 2542233"/>
              <a:gd name="connsiteX18" fmla="*/ 1306286 w 1999622"/>
              <a:gd name="connsiteY18" fmla="*/ 1336431 h 2542233"/>
              <a:gd name="connsiteX19" fmla="*/ 1266092 w 1999622"/>
              <a:gd name="connsiteY19" fmla="*/ 1436914 h 2542233"/>
              <a:gd name="connsiteX20" fmla="*/ 1256044 w 1999622"/>
              <a:gd name="connsiteY20" fmla="*/ 1587640 h 2542233"/>
              <a:gd name="connsiteX21" fmla="*/ 1095270 w 1999622"/>
              <a:gd name="connsiteY21" fmla="*/ 1778558 h 2542233"/>
              <a:gd name="connsiteX22" fmla="*/ 783771 w 1999622"/>
              <a:gd name="connsiteY22" fmla="*/ 2120202 h 2542233"/>
              <a:gd name="connsiteX23" fmla="*/ 562708 w 1999622"/>
              <a:gd name="connsiteY23" fmla="*/ 2291024 h 2542233"/>
              <a:gd name="connsiteX24" fmla="*/ 401934 w 1999622"/>
              <a:gd name="connsiteY24" fmla="*/ 2461846 h 2542233"/>
              <a:gd name="connsiteX25" fmla="*/ 311499 w 1999622"/>
              <a:gd name="connsiteY25" fmla="*/ 2542233 h 2542233"/>
              <a:gd name="connsiteX26" fmla="*/ 190919 w 1999622"/>
              <a:gd name="connsiteY26" fmla="*/ 2090057 h 2542233"/>
              <a:gd name="connsiteX27" fmla="*/ 0 w 1999622"/>
              <a:gd name="connsiteY27" fmla="*/ 1587640 h 2542233"/>
              <a:gd name="connsiteX28" fmla="*/ 60290 w 1999622"/>
              <a:gd name="connsiteY28" fmla="*/ 1075174 h 2542233"/>
              <a:gd name="connsiteX29" fmla="*/ 100483 w 1999622"/>
              <a:gd name="connsiteY29" fmla="*/ 612950 h 2542233"/>
              <a:gd name="connsiteX30" fmla="*/ 231112 w 1999622"/>
              <a:gd name="connsiteY30" fmla="*/ 321547 h 2542233"/>
              <a:gd name="connsiteX31" fmla="*/ 361741 w 1999622"/>
              <a:gd name="connsiteY31" fmla="*/ 150725 h 254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99622" h="2542233">
                <a:moveTo>
                  <a:pt x="361741" y="150725"/>
                </a:moveTo>
                <a:lnTo>
                  <a:pt x="422031" y="562708"/>
                </a:lnTo>
                <a:lnTo>
                  <a:pt x="552659" y="854110"/>
                </a:lnTo>
                <a:lnTo>
                  <a:pt x="653143" y="1014884"/>
                </a:lnTo>
                <a:lnTo>
                  <a:pt x="723481" y="1045029"/>
                </a:lnTo>
                <a:lnTo>
                  <a:pt x="904352" y="934497"/>
                </a:lnTo>
                <a:lnTo>
                  <a:pt x="984738" y="733530"/>
                </a:lnTo>
                <a:lnTo>
                  <a:pt x="1225899" y="422031"/>
                </a:lnTo>
                <a:lnTo>
                  <a:pt x="1346479" y="251209"/>
                </a:lnTo>
                <a:lnTo>
                  <a:pt x="1507253" y="130629"/>
                </a:lnTo>
                <a:lnTo>
                  <a:pt x="1688123" y="40194"/>
                </a:lnTo>
                <a:lnTo>
                  <a:pt x="1899138" y="0"/>
                </a:lnTo>
                <a:lnTo>
                  <a:pt x="1999622" y="80387"/>
                </a:lnTo>
                <a:lnTo>
                  <a:pt x="1939332" y="291402"/>
                </a:lnTo>
                <a:lnTo>
                  <a:pt x="1788607" y="452176"/>
                </a:lnTo>
                <a:lnTo>
                  <a:pt x="1637881" y="633046"/>
                </a:lnTo>
                <a:lnTo>
                  <a:pt x="1517301" y="844062"/>
                </a:lnTo>
                <a:lnTo>
                  <a:pt x="1416818" y="1135464"/>
                </a:lnTo>
                <a:lnTo>
                  <a:pt x="1306286" y="1336431"/>
                </a:lnTo>
                <a:lnTo>
                  <a:pt x="1266092" y="1436914"/>
                </a:lnTo>
                <a:lnTo>
                  <a:pt x="1256044" y="1587640"/>
                </a:lnTo>
                <a:lnTo>
                  <a:pt x="1095270" y="1778558"/>
                </a:lnTo>
                <a:lnTo>
                  <a:pt x="783771" y="2120202"/>
                </a:lnTo>
                <a:lnTo>
                  <a:pt x="562708" y="2291024"/>
                </a:lnTo>
                <a:lnTo>
                  <a:pt x="401934" y="2461846"/>
                </a:lnTo>
                <a:lnTo>
                  <a:pt x="311499" y="2542233"/>
                </a:lnTo>
                <a:lnTo>
                  <a:pt x="190919" y="2090057"/>
                </a:lnTo>
                <a:lnTo>
                  <a:pt x="0" y="1587640"/>
                </a:lnTo>
                <a:lnTo>
                  <a:pt x="60290" y="1075174"/>
                </a:lnTo>
                <a:lnTo>
                  <a:pt x="100483" y="612950"/>
                </a:lnTo>
                <a:lnTo>
                  <a:pt x="231112" y="321547"/>
                </a:lnTo>
                <a:lnTo>
                  <a:pt x="361741" y="150725"/>
                </a:lnTo>
                <a:close/>
              </a:path>
            </a:pathLst>
          </a:cu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1 Picture 41">
            <a:extLst>
              <a:ext uri="{FF2B5EF4-FFF2-40B4-BE49-F238E27FC236}">
                <a16:creationId xmlns:a16="http://schemas.microsoft.com/office/drawing/2014/main" id="{5103775A-2EA4-4198-9BBA-F62F6EC23B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2970" y="4217326"/>
            <a:ext cx="1196289" cy="1280675"/>
          </a:xfrm>
          <a:prstGeom prst="rect">
            <a:avLst/>
          </a:prstGeom>
          <a:effectLst>
            <a:outerShdw blurRad="50800" dist="38100" dir="2700000" algn="tl" rotWithShape="0">
              <a:prstClr val="black">
                <a:alpha val="40000"/>
              </a:prstClr>
            </a:outerShdw>
          </a:effectLst>
        </p:spPr>
      </p:pic>
      <p:pic>
        <p:nvPicPr>
          <p:cNvPr id="43" name="2 Picture 42">
            <a:extLst>
              <a:ext uri="{FF2B5EF4-FFF2-40B4-BE49-F238E27FC236}">
                <a16:creationId xmlns:a16="http://schemas.microsoft.com/office/drawing/2014/main" id="{5C4D7155-0FFA-4D06-ABF2-41AEB3C31A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02970" y="4219806"/>
            <a:ext cx="1196289" cy="1275712"/>
          </a:xfrm>
          <a:prstGeom prst="rect">
            <a:avLst/>
          </a:prstGeom>
          <a:effectLst>
            <a:outerShdw blurRad="50800" dist="38100" dir="2700000" algn="tl" rotWithShape="0">
              <a:prstClr val="black">
                <a:alpha val="40000"/>
              </a:prstClr>
            </a:outerShdw>
          </a:effectLst>
        </p:spPr>
      </p:pic>
      <p:pic>
        <p:nvPicPr>
          <p:cNvPr id="44" name="3 Picture 43">
            <a:extLst>
              <a:ext uri="{FF2B5EF4-FFF2-40B4-BE49-F238E27FC236}">
                <a16:creationId xmlns:a16="http://schemas.microsoft.com/office/drawing/2014/main" id="{028E5C02-63EF-4A8D-BCD0-068CB2F4FA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5274" y="4251910"/>
            <a:ext cx="1131678" cy="1211507"/>
          </a:xfrm>
          <a:prstGeom prst="rect">
            <a:avLst/>
          </a:prstGeom>
          <a:effectLst>
            <a:outerShdw blurRad="50800" dist="38100" dir="2700000" algn="tl" rotWithShape="0">
              <a:prstClr val="black">
                <a:alpha val="40000"/>
              </a:prstClr>
            </a:outerShdw>
          </a:effectLst>
        </p:spPr>
      </p:pic>
      <p:pic>
        <p:nvPicPr>
          <p:cNvPr id="45" name="4 Picture 44">
            <a:extLst>
              <a:ext uri="{FF2B5EF4-FFF2-40B4-BE49-F238E27FC236}">
                <a16:creationId xmlns:a16="http://schemas.microsoft.com/office/drawing/2014/main" id="{E8E63461-6FD8-4C4B-860F-9AA016AF69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6964" y="4264424"/>
            <a:ext cx="1108301" cy="1186479"/>
          </a:xfrm>
          <a:prstGeom prst="rect">
            <a:avLst/>
          </a:prstGeom>
          <a:effectLst>
            <a:outerShdw blurRad="50800" dist="38100" dir="2700000" algn="tl" rotWithShape="0">
              <a:prstClr val="black">
                <a:alpha val="40000"/>
              </a:prstClr>
            </a:outerShdw>
          </a:effectLst>
        </p:spPr>
      </p:pic>
      <p:pic>
        <p:nvPicPr>
          <p:cNvPr id="46" name="5 Picture 45">
            <a:extLst>
              <a:ext uri="{FF2B5EF4-FFF2-40B4-BE49-F238E27FC236}">
                <a16:creationId xmlns:a16="http://schemas.microsoft.com/office/drawing/2014/main" id="{ABCE2B3F-9C60-4441-8A8C-EE7D4CB5C5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4438" y="4272423"/>
            <a:ext cx="1093353" cy="1170478"/>
          </a:xfrm>
          <a:prstGeom prst="rect">
            <a:avLst/>
          </a:prstGeom>
          <a:effectLst>
            <a:outerShdw blurRad="50800" dist="38100" dir="2700000" algn="tl" rotWithShape="0">
              <a:prstClr val="black">
                <a:alpha val="40000"/>
              </a:prstClr>
            </a:outerShdw>
          </a:effectLst>
        </p:spPr>
      </p:pic>
      <p:sp useBgFill="1">
        <p:nvSpPr>
          <p:cNvPr id="52" name="Oval 51">
            <a:extLst>
              <a:ext uri="{FF2B5EF4-FFF2-40B4-BE49-F238E27FC236}">
                <a16:creationId xmlns:a16="http://schemas.microsoft.com/office/drawing/2014/main" id="{86C5E216-6977-4470-B5D7-DD2D18CAFD03}"/>
              </a:ext>
            </a:extLst>
          </p:cNvPr>
          <p:cNvSpPr/>
          <p:nvPr/>
        </p:nvSpPr>
        <p:spPr>
          <a:xfrm>
            <a:off x="8537560" y="340753"/>
            <a:ext cx="457200" cy="4660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SET Rectangle 37">
            <a:extLst>
              <a:ext uri="{FF2B5EF4-FFF2-40B4-BE49-F238E27FC236}">
                <a16:creationId xmlns:a16="http://schemas.microsoft.com/office/drawing/2014/main" id="{7AC004D6-7323-4364-893A-B384ED6742C7}"/>
              </a:ext>
            </a:extLst>
          </p:cNvPr>
          <p:cNvSpPr/>
          <p:nvPr/>
        </p:nvSpPr>
        <p:spPr>
          <a:xfrm>
            <a:off x="4159136" y="5495518"/>
            <a:ext cx="960519" cy="400110"/>
          </a:xfrm>
          <a:prstGeom prst="rect">
            <a:avLst/>
          </a:prstGeom>
          <a:noFill/>
          <a:ln>
            <a:solidFill>
              <a:srgbClr val="000000">
                <a:alpha val="0"/>
              </a:srgbClr>
            </a:solid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n-US" sz="2000" b="1" dirty="0">
                <a:ln w="9525">
                  <a:solidFill>
                    <a:schemeClr val="bg1"/>
                  </a:solidFill>
                  <a:prstDash val="solid"/>
                </a:ln>
                <a:gradFill>
                  <a:gsLst>
                    <a:gs pos="15000">
                      <a:srgbClr val="FF0000"/>
                    </a:gs>
                    <a:gs pos="46000">
                      <a:srgbClr val="FFC000"/>
                    </a:gs>
                    <a:gs pos="77000">
                      <a:srgbClr val="FF0000"/>
                    </a:gs>
                    <a:gs pos="100000">
                      <a:srgbClr val="C00000"/>
                    </a:gs>
                  </a:gsLst>
                  <a:lin ang="5400000" scaled="1"/>
                </a:gradFill>
                <a:effectLst>
                  <a:outerShdw blurRad="12700" dir="2700000" algn="tl" rotWithShape="0">
                    <a:schemeClr val="bg1">
                      <a:lumMod val="50000"/>
                    </a:schemeClr>
                  </a:outerShdw>
                </a:effectLst>
                <a:latin typeface="Algerian" panose="04020705040A02060702" pitchFamily="82" charset="0"/>
                <a:ea typeface="Permanent Marker" panose="02000000000000000000" pitchFamily="2" charset="0"/>
              </a:rPr>
              <a:t>reset</a:t>
            </a:r>
          </a:p>
        </p:txBody>
      </p:sp>
      <p:sp>
        <p:nvSpPr>
          <p:cNvPr id="22" name="Oval 21">
            <a:extLst>
              <a:ext uri="{FF2B5EF4-FFF2-40B4-BE49-F238E27FC236}">
                <a16:creationId xmlns:a16="http://schemas.microsoft.com/office/drawing/2014/main" id="{9D5CE0DC-6AC7-4FB7-B800-3A5E0BA7EE21}"/>
              </a:ext>
            </a:extLst>
          </p:cNvPr>
          <p:cNvSpPr/>
          <p:nvPr/>
        </p:nvSpPr>
        <p:spPr>
          <a:xfrm>
            <a:off x="6848785" y="4655861"/>
            <a:ext cx="650908" cy="650908"/>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F308456-EFBF-4779-80F9-16248C0605CC}"/>
              </a:ext>
            </a:extLst>
          </p:cNvPr>
          <p:cNvSpPr/>
          <p:nvPr/>
        </p:nvSpPr>
        <p:spPr>
          <a:xfrm>
            <a:off x="6795195" y="4619874"/>
            <a:ext cx="722883" cy="722883"/>
          </a:xfrm>
          <a:prstGeom prst="ellipse">
            <a:avLst/>
          </a:prstGeom>
          <a:solidFill>
            <a:srgbClr val="FFFFFF">
              <a:alpha val="0"/>
            </a:srgbClr>
          </a:solidFill>
          <a:ln>
            <a:solidFill>
              <a:schemeClr val="accent6">
                <a:lumMod val="75000"/>
              </a:schemeClr>
            </a:solidFill>
            <a:prstDash val="solid"/>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ART Oval 23">
            <a:extLst>
              <a:ext uri="{FF2B5EF4-FFF2-40B4-BE49-F238E27FC236}">
                <a16:creationId xmlns:a16="http://schemas.microsoft.com/office/drawing/2014/main" id="{F15B0A2A-8DC4-4EE4-9731-86D48F12683C}"/>
              </a:ext>
            </a:extLst>
          </p:cNvPr>
          <p:cNvSpPr/>
          <p:nvPr/>
        </p:nvSpPr>
        <p:spPr>
          <a:xfrm>
            <a:off x="6759153" y="4573202"/>
            <a:ext cx="785744" cy="785744"/>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FFFF00"/>
                </a:solidFill>
                <a:latin typeface="Algerian" panose="04020705040A02060702" pitchFamily="82" charset="0"/>
              </a:rPr>
              <a:t>START</a:t>
            </a:r>
          </a:p>
        </p:txBody>
      </p:sp>
      <p:sp>
        <p:nvSpPr>
          <p:cNvPr id="3" name="Action Button: Go Home 2">
            <a:hlinkClick r:id="" action="ppaction://hlinkshowjump?jump=firstslide" highlightClick="1"/>
            <a:extLst>
              <a:ext uri="{FF2B5EF4-FFF2-40B4-BE49-F238E27FC236}">
                <a16:creationId xmlns:a16="http://schemas.microsoft.com/office/drawing/2014/main" id="{BA86F4B6-A744-49E4-B1CC-4905F1E7F89D}"/>
              </a:ext>
            </a:extLst>
          </p:cNvPr>
          <p:cNvSpPr/>
          <p:nvPr/>
        </p:nvSpPr>
        <p:spPr>
          <a:xfrm>
            <a:off x="11748369" y="6527011"/>
            <a:ext cx="396326" cy="298713"/>
          </a:xfrm>
          <a:prstGeom prst="actionButtonHom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48" name="1 Picture 41">
            <a:extLst>
              <a:ext uri="{FF2B5EF4-FFF2-40B4-BE49-F238E27FC236}">
                <a16:creationId xmlns:a16="http://schemas.microsoft.com/office/drawing/2014/main" id="{741EDA43-DE99-453E-8276-08B63A1B914A}"/>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56271" y="1081402"/>
            <a:ext cx="615451" cy="658865"/>
          </a:xfrm>
          <a:prstGeom prst="rect">
            <a:avLst/>
          </a:prstGeom>
        </p:spPr>
      </p:pic>
      <p:pic>
        <p:nvPicPr>
          <p:cNvPr id="49" name="2 Picture 42">
            <a:extLst>
              <a:ext uri="{FF2B5EF4-FFF2-40B4-BE49-F238E27FC236}">
                <a16:creationId xmlns:a16="http://schemas.microsoft.com/office/drawing/2014/main" id="{4B55724F-A097-44CF-80ED-1A7818A825FA}"/>
              </a:ext>
            </a:extLst>
          </p:cNvPr>
          <p:cNvPicPr>
            <a:picLocks noChangeAspect="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56271" y="2437805"/>
            <a:ext cx="615451" cy="656312"/>
          </a:xfrm>
          <a:prstGeom prst="rect">
            <a:avLst/>
          </a:prstGeom>
        </p:spPr>
      </p:pic>
      <p:pic>
        <p:nvPicPr>
          <p:cNvPr id="50" name="3 Picture 43">
            <a:extLst>
              <a:ext uri="{FF2B5EF4-FFF2-40B4-BE49-F238E27FC236}">
                <a16:creationId xmlns:a16="http://schemas.microsoft.com/office/drawing/2014/main" id="{82E8E321-D39D-4313-98CD-56E980075057}"/>
              </a:ext>
            </a:extLst>
          </p:cNvPr>
          <p:cNvPicPr>
            <a:picLocks noChangeAspect="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72890" y="3763519"/>
            <a:ext cx="582212" cy="623281"/>
          </a:xfrm>
          <a:prstGeom prst="rect">
            <a:avLst/>
          </a:prstGeom>
        </p:spPr>
      </p:pic>
      <p:pic>
        <p:nvPicPr>
          <p:cNvPr id="51" name="4 Picture 44">
            <a:extLst>
              <a:ext uri="{FF2B5EF4-FFF2-40B4-BE49-F238E27FC236}">
                <a16:creationId xmlns:a16="http://schemas.microsoft.com/office/drawing/2014/main" id="{60169E3C-75D1-4C58-8F62-94B5BFFCF2E6}"/>
              </a:ext>
            </a:extLst>
          </p:cNvPr>
          <p:cNvPicPr>
            <a:picLocks noChangeAspect="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78904" y="5070270"/>
            <a:ext cx="570185" cy="610405"/>
          </a:xfrm>
          <a:prstGeom prst="rect">
            <a:avLst/>
          </a:prstGeom>
        </p:spPr>
      </p:pic>
      <p:pic>
        <p:nvPicPr>
          <p:cNvPr id="56" name="1 score Picture 41">
            <a:extLst>
              <a:ext uri="{FF2B5EF4-FFF2-40B4-BE49-F238E27FC236}">
                <a16:creationId xmlns:a16="http://schemas.microsoft.com/office/drawing/2014/main" id="{10849632-A506-441C-8500-83D03B3B08D1}"/>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10240020" y="960834"/>
            <a:ext cx="900000" cy="900000"/>
          </a:xfrm>
          <a:prstGeom prst="rect">
            <a:avLst/>
          </a:prstGeom>
          <a:scene3d>
            <a:camera prst="orthographicFront"/>
            <a:lightRig rig="threePt" dir="t"/>
          </a:scene3d>
          <a:sp3d>
            <a:bevelT/>
          </a:sp3d>
        </p:spPr>
      </p:pic>
      <p:pic>
        <p:nvPicPr>
          <p:cNvPr id="57" name="2 score Picture 42">
            <a:extLst>
              <a:ext uri="{FF2B5EF4-FFF2-40B4-BE49-F238E27FC236}">
                <a16:creationId xmlns:a16="http://schemas.microsoft.com/office/drawing/2014/main" id="{BD5CDAB5-D31A-489B-A7A0-589A2C72929A}"/>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0240020" y="960834"/>
            <a:ext cx="900000" cy="900000"/>
          </a:xfrm>
          <a:prstGeom prst="rect">
            <a:avLst/>
          </a:prstGeom>
          <a:scene3d>
            <a:camera prst="orthographicFront"/>
            <a:lightRig rig="threePt" dir="t"/>
          </a:scene3d>
          <a:sp3d>
            <a:bevelT/>
          </a:sp3d>
        </p:spPr>
      </p:pic>
      <p:pic>
        <p:nvPicPr>
          <p:cNvPr id="58" name="3 score Picture 43">
            <a:extLst>
              <a:ext uri="{FF2B5EF4-FFF2-40B4-BE49-F238E27FC236}">
                <a16:creationId xmlns:a16="http://schemas.microsoft.com/office/drawing/2014/main" id="{5B7B15F7-225C-4083-BB29-2AE96F0B381A}"/>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0333215" y="960834"/>
            <a:ext cx="900000" cy="900000"/>
          </a:xfrm>
          <a:prstGeom prst="rect">
            <a:avLst/>
          </a:prstGeom>
          <a:scene3d>
            <a:camera prst="orthographicFront"/>
            <a:lightRig rig="threePt" dir="t"/>
          </a:scene3d>
          <a:sp3d>
            <a:bevelT/>
          </a:sp3d>
        </p:spPr>
      </p:pic>
      <p:pic>
        <p:nvPicPr>
          <p:cNvPr id="59" name="4 score Picture 44">
            <a:extLst>
              <a:ext uri="{FF2B5EF4-FFF2-40B4-BE49-F238E27FC236}">
                <a16:creationId xmlns:a16="http://schemas.microsoft.com/office/drawing/2014/main" id="{3C555BB3-369A-46B7-BC2B-60E9480CCA46}"/>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0264118" y="960834"/>
            <a:ext cx="900000" cy="900000"/>
          </a:xfrm>
          <a:prstGeom prst="rect">
            <a:avLst/>
          </a:prstGeom>
          <a:scene3d>
            <a:camera prst="orthographicFront"/>
            <a:lightRig rig="threePt" dir="t"/>
          </a:scene3d>
          <a:sp3d>
            <a:bevelT/>
          </a:sp3d>
        </p:spPr>
      </p:pic>
      <p:pic>
        <p:nvPicPr>
          <p:cNvPr id="21" name="Reset Scores Picture 20">
            <a:extLst>
              <a:ext uri="{FF2B5EF4-FFF2-40B4-BE49-F238E27FC236}">
                <a16:creationId xmlns:a16="http://schemas.microsoft.com/office/drawing/2014/main" id="{4EA9EF04-D054-41AA-BBED-5894D92BCF26}"/>
              </a:ext>
            </a:extLst>
          </p:cNvPr>
          <p:cNvPicPr>
            <a:picLocks noChangeAspect="1"/>
          </p:cNvPicPr>
          <p:nvPr/>
        </p:nvPicPr>
        <p:blipFill>
          <a:blip r:embed="rId14">
            <a:duotone>
              <a:prstClr val="black"/>
              <a:schemeClr val="accent2">
                <a:tint val="45000"/>
                <a:satMod val="400000"/>
              </a:schemeClr>
            </a:duotone>
          </a:blip>
          <a:stretch>
            <a:fillRect/>
          </a:stretch>
        </p:blipFill>
        <p:spPr>
          <a:xfrm>
            <a:off x="10203338" y="6133792"/>
            <a:ext cx="1103472" cy="707197"/>
          </a:xfrm>
          <a:prstGeom prst="rect">
            <a:avLst/>
          </a:prstGeom>
        </p:spPr>
      </p:pic>
      <p:pic>
        <p:nvPicPr>
          <p:cNvPr id="23" name="Picture 22">
            <a:extLst>
              <a:ext uri="{FF2B5EF4-FFF2-40B4-BE49-F238E27FC236}">
                <a16:creationId xmlns:a16="http://schemas.microsoft.com/office/drawing/2014/main" id="{3CB8A699-E68F-4EF9-9C6C-65DCF435485C}"/>
              </a:ext>
            </a:extLst>
          </p:cNvPr>
          <p:cNvPicPr>
            <a:picLocks noChangeAspect="1"/>
          </p:cNvPicPr>
          <p:nvPr/>
        </p:nvPicPr>
        <p:blipFill>
          <a:blip r:embed="rId15">
            <a:duotone>
              <a:prstClr val="black"/>
              <a:schemeClr val="accent2">
                <a:tint val="45000"/>
                <a:satMod val="400000"/>
              </a:schemeClr>
            </a:duotone>
          </a:blip>
          <a:stretch>
            <a:fillRect/>
          </a:stretch>
        </p:blipFill>
        <p:spPr>
          <a:xfrm>
            <a:off x="9284156" y="49348"/>
            <a:ext cx="2711126" cy="944416"/>
          </a:xfrm>
          <a:prstGeom prst="rect">
            <a:avLst/>
          </a:prstGeom>
        </p:spPr>
      </p:pic>
      <p:pic>
        <p:nvPicPr>
          <p:cNvPr id="55" name="5 score Picture 45">
            <a:extLst>
              <a:ext uri="{FF2B5EF4-FFF2-40B4-BE49-F238E27FC236}">
                <a16:creationId xmlns:a16="http://schemas.microsoft.com/office/drawing/2014/main" id="{D13F1D38-2EB8-4022-AB8F-B16E4B20B21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0292620" y="960834"/>
            <a:ext cx="900000" cy="900000"/>
          </a:xfrm>
          <a:prstGeom prst="rect">
            <a:avLst/>
          </a:prstGeom>
          <a:scene3d>
            <a:camera prst="orthographicFront"/>
            <a:lightRig rig="threePt" dir="t"/>
          </a:scene3d>
          <a:sp3d>
            <a:bevelT/>
          </a:sp3d>
        </p:spPr>
      </p:pic>
      <p:sp>
        <p:nvSpPr>
          <p:cNvPr id="35" name="1 TextBox 34">
            <a:extLst>
              <a:ext uri="{FF2B5EF4-FFF2-40B4-BE49-F238E27FC236}">
                <a16:creationId xmlns:a16="http://schemas.microsoft.com/office/drawing/2014/main" id="{5943A6A3-6AD9-4C20-97B8-AFD32ED80B2C}"/>
              </a:ext>
            </a:extLst>
          </p:cNvPr>
          <p:cNvSpPr txBox="1"/>
          <p:nvPr/>
        </p:nvSpPr>
        <p:spPr>
          <a:xfrm>
            <a:off x="10223162" y="1797224"/>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p>
            <a:pPr algn="ctr"/>
            <a:r>
              <a:rPr lang="en-GB" sz="1600" dirty="0">
                <a:solidFill>
                  <a:schemeClr val="accent2">
                    <a:lumMod val="75000"/>
                  </a:schemeClr>
                </a:solidFill>
              </a:rPr>
              <a:t>1</a:t>
            </a:r>
          </a:p>
        </p:txBody>
      </p:sp>
      <p:sp>
        <p:nvSpPr>
          <p:cNvPr id="63" name="2 TextBox 62">
            <a:extLst>
              <a:ext uri="{FF2B5EF4-FFF2-40B4-BE49-F238E27FC236}">
                <a16:creationId xmlns:a16="http://schemas.microsoft.com/office/drawing/2014/main" id="{EE35E6FC-39B8-49AB-A760-A2DAA780079C}"/>
              </a:ext>
            </a:extLst>
          </p:cNvPr>
          <p:cNvSpPr txBox="1"/>
          <p:nvPr/>
        </p:nvSpPr>
        <p:spPr>
          <a:xfrm>
            <a:off x="10481902" y="1797224"/>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2</a:t>
            </a:r>
          </a:p>
        </p:txBody>
      </p:sp>
      <p:sp>
        <p:nvSpPr>
          <p:cNvPr id="64" name="3 TextBox 63">
            <a:extLst>
              <a:ext uri="{FF2B5EF4-FFF2-40B4-BE49-F238E27FC236}">
                <a16:creationId xmlns:a16="http://schemas.microsoft.com/office/drawing/2014/main" id="{1E8782C6-FC78-4C39-9C31-72080DB5598B}"/>
              </a:ext>
            </a:extLst>
          </p:cNvPr>
          <p:cNvSpPr txBox="1"/>
          <p:nvPr/>
        </p:nvSpPr>
        <p:spPr>
          <a:xfrm>
            <a:off x="10740642" y="1797224"/>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3</a:t>
            </a:r>
          </a:p>
        </p:txBody>
      </p:sp>
      <p:sp>
        <p:nvSpPr>
          <p:cNvPr id="65" name="4 TextBox 64">
            <a:extLst>
              <a:ext uri="{FF2B5EF4-FFF2-40B4-BE49-F238E27FC236}">
                <a16:creationId xmlns:a16="http://schemas.microsoft.com/office/drawing/2014/main" id="{E8EF3887-69AD-4DAA-818C-FECECA3EA064}"/>
              </a:ext>
            </a:extLst>
          </p:cNvPr>
          <p:cNvSpPr txBox="1"/>
          <p:nvPr/>
        </p:nvSpPr>
        <p:spPr>
          <a:xfrm>
            <a:off x="10999382" y="1797224"/>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4</a:t>
            </a:r>
          </a:p>
        </p:txBody>
      </p:sp>
      <p:sp>
        <p:nvSpPr>
          <p:cNvPr id="66" name="5 TextBox 65">
            <a:extLst>
              <a:ext uri="{FF2B5EF4-FFF2-40B4-BE49-F238E27FC236}">
                <a16:creationId xmlns:a16="http://schemas.microsoft.com/office/drawing/2014/main" id="{147D42D3-C857-4949-A34F-6A054AEED90D}"/>
              </a:ext>
            </a:extLst>
          </p:cNvPr>
          <p:cNvSpPr txBox="1"/>
          <p:nvPr/>
        </p:nvSpPr>
        <p:spPr>
          <a:xfrm>
            <a:off x="11258122" y="1797224"/>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5</a:t>
            </a:r>
          </a:p>
        </p:txBody>
      </p:sp>
      <p:sp>
        <p:nvSpPr>
          <p:cNvPr id="67" name="0 TextBox 62">
            <a:extLst>
              <a:ext uri="{FF2B5EF4-FFF2-40B4-BE49-F238E27FC236}">
                <a16:creationId xmlns:a16="http://schemas.microsoft.com/office/drawing/2014/main" id="{D3C7582B-4A86-4926-9470-CB42B347A75F}"/>
              </a:ext>
            </a:extLst>
          </p:cNvPr>
          <p:cNvSpPr txBox="1"/>
          <p:nvPr/>
        </p:nvSpPr>
        <p:spPr>
          <a:xfrm>
            <a:off x="9964422" y="1797224"/>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0</a:t>
            </a:r>
          </a:p>
        </p:txBody>
      </p:sp>
      <p:pic>
        <p:nvPicPr>
          <p:cNvPr id="68" name="0 score Picture 33">
            <a:extLst>
              <a:ext uri="{FF2B5EF4-FFF2-40B4-BE49-F238E27FC236}">
                <a16:creationId xmlns:a16="http://schemas.microsoft.com/office/drawing/2014/main" id="{C6CC9F7B-1A33-425B-A838-A6C9C5AAA36D}"/>
              </a:ext>
            </a:extLst>
          </p:cNvPr>
          <p:cNvPicPr>
            <a:picLocks/>
          </p:cNvPicPr>
          <p:nvPr/>
        </p:nvPicPr>
        <p:blipFill>
          <a:blip r:embed="rId6"/>
          <a:stretch>
            <a:fillRect/>
          </a:stretch>
        </p:blipFill>
        <p:spPr>
          <a:xfrm>
            <a:off x="10300444" y="2311773"/>
            <a:ext cx="900000" cy="900000"/>
          </a:xfrm>
          <a:prstGeom prst="rect">
            <a:avLst/>
          </a:prstGeom>
        </p:spPr>
      </p:pic>
      <p:pic>
        <p:nvPicPr>
          <p:cNvPr id="69" name="1 score Picture 41">
            <a:extLst>
              <a:ext uri="{FF2B5EF4-FFF2-40B4-BE49-F238E27FC236}">
                <a16:creationId xmlns:a16="http://schemas.microsoft.com/office/drawing/2014/main" id="{D3000AE9-DD3D-4951-8053-4D81AA172814}"/>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10243592" y="2311773"/>
            <a:ext cx="900000" cy="900000"/>
          </a:xfrm>
          <a:prstGeom prst="rect">
            <a:avLst/>
          </a:prstGeom>
        </p:spPr>
      </p:pic>
      <p:pic>
        <p:nvPicPr>
          <p:cNvPr id="70" name="2 score Picture 42">
            <a:extLst>
              <a:ext uri="{FF2B5EF4-FFF2-40B4-BE49-F238E27FC236}">
                <a16:creationId xmlns:a16="http://schemas.microsoft.com/office/drawing/2014/main" id="{1B2D430E-D1BA-45C8-ADEF-0C1A7E0D399A}"/>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0243592" y="2311773"/>
            <a:ext cx="900000" cy="900000"/>
          </a:xfrm>
          <a:prstGeom prst="rect">
            <a:avLst/>
          </a:prstGeom>
        </p:spPr>
      </p:pic>
      <p:pic>
        <p:nvPicPr>
          <p:cNvPr id="71" name="3 score Picture 43">
            <a:extLst>
              <a:ext uri="{FF2B5EF4-FFF2-40B4-BE49-F238E27FC236}">
                <a16:creationId xmlns:a16="http://schemas.microsoft.com/office/drawing/2014/main" id="{C557627E-FA9D-4293-BDB4-EA065314D840}"/>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0336787" y="2311773"/>
            <a:ext cx="900000" cy="900000"/>
          </a:xfrm>
          <a:prstGeom prst="rect">
            <a:avLst/>
          </a:prstGeom>
        </p:spPr>
      </p:pic>
      <p:pic>
        <p:nvPicPr>
          <p:cNvPr id="72" name="4 score Picture 44">
            <a:extLst>
              <a:ext uri="{FF2B5EF4-FFF2-40B4-BE49-F238E27FC236}">
                <a16:creationId xmlns:a16="http://schemas.microsoft.com/office/drawing/2014/main" id="{00B3A430-C580-490B-B1EB-8B368DB77C8C}"/>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0267690" y="2311773"/>
            <a:ext cx="900000" cy="900000"/>
          </a:xfrm>
          <a:prstGeom prst="rect">
            <a:avLst/>
          </a:prstGeom>
        </p:spPr>
      </p:pic>
      <p:pic>
        <p:nvPicPr>
          <p:cNvPr id="73" name="5 score Picture 45">
            <a:extLst>
              <a:ext uri="{FF2B5EF4-FFF2-40B4-BE49-F238E27FC236}">
                <a16:creationId xmlns:a16="http://schemas.microsoft.com/office/drawing/2014/main" id="{A509BEE9-3CDC-4209-A8BB-2F3A890BC579}"/>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0296192" y="2311773"/>
            <a:ext cx="900000" cy="900000"/>
          </a:xfrm>
          <a:prstGeom prst="rect">
            <a:avLst/>
          </a:prstGeom>
        </p:spPr>
      </p:pic>
      <p:sp>
        <p:nvSpPr>
          <p:cNvPr id="74" name="1 TextBox 34">
            <a:extLst>
              <a:ext uri="{FF2B5EF4-FFF2-40B4-BE49-F238E27FC236}">
                <a16:creationId xmlns:a16="http://schemas.microsoft.com/office/drawing/2014/main" id="{43842B66-3D69-46AE-BF6D-6564DEA3EB4B}"/>
              </a:ext>
            </a:extLst>
          </p:cNvPr>
          <p:cNvSpPr txBox="1"/>
          <p:nvPr/>
        </p:nvSpPr>
        <p:spPr>
          <a:xfrm>
            <a:off x="10226734" y="3148163"/>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p>
            <a:pPr algn="ctr"/>
            <a:r>
              <a:rPr lang="en-GB" sz="1600" dirty="0">
                <a:solidFill>
                  <a:schemeClr val="accent2">
                    <a:lumMod val="75000"/>
                  </a:schemeClr>
                </a:solidFill>
              </a:rPr>
              <a:t>1</a:t>
            </a:r>
          </a:p>
        </p:txBody>
      </p:sp>
      <p:sp>
        <p:nvSpPr>
          <p:cNvPr id="75" name="2 TextBox 62">
            <a:extLst>
              <a:ext uri="{FF2B5EF4-FFF2-40B4-BE49-F238E27FC236}">
                <a16:creationId xmlns:a16="http://schemas.microsoft.com/office/drawing/2014/main" id="{72CDBFF3-81CC-441F-B048-C6891CAD6383}"/>
              </a:ext>
            </a:extLst>
          </p:cNvPr>
          <p:cNvSpPr txBox="1"/>
          <p:nvPr/>
        </p:nvSpPr>
        <p:spPr>
          <a:xfrm>
            <a:off x="10485474" y="3148163"/>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2</a:t>
            </a:r>
          </a:p>
        </p:txBody>
      </p:sp>
      <p:sp>
        <p:nvSpPr>
          <p:cNvPr id="76" name="3 TextBox 63">
            <a:extLst>
              <a:ext uri="{FF2B5EF4-FFF2-40B4-BE49-F238E27FC236}">
                <a16:creationId xmlns:a16="http://schemas.microsoft.com/office/drawing/2014/main" id="{8F1A57CE-A0AB-439C-AA13-49FAA82566B8}"/>
              </a:ext>
            </a:extLst>
          </p:cNvPr>
          <p:cNvSpPr txBox="1"/>
          <p:nvPr/>
        </p:nvSpPr>
        <p:spPr>
          <a:xfrm>
            <a:off x="10744214" y="3148163"/>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3</a:t>
            </a:r>
          </a:p>
        </p:txBody>
      </p:sp>
      <p:sp>
        <p:nvSpPr>
          <p:cNvPr id="77" name="4 TextBox 64">
            <a:extLst>
              <a:ext uri="{FF2B5EF4-FFF2-40B4-BE49-F238E27FC236}">
                <a16:creationId xmlns:a16="http://schemas.microsoft.com/office/drawing/2014/main" id="{A81ECFCE-727C-4F7D-8762-F2D98F990A0D}"/>
              </a:ext>
            </a:extLst>
          </p:cNvPr>
          <p:cNvSpPr txBox="1"/>
          <p:nvPr/>
        </p:nvSpPr>
        <p:spPr>
          <a:xfrm>
            <a:off x="11002954" y="3148163"/>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4</a:t>
            </a:r>
          </a:p>
        </p:txBody>
      </p:sp>
      <p:sp>
        <p:nvSpPr>
          <p:cNvPr id="78" name="5 TextBox 65">
            <a:extLst>
              <a:ext uri="{FF2B5EF4-FFF2-40B4-BE49-F238E27FC236}">
                <a16:creationId xmlns:a16="http://schemas.microsoft.com/office/drawing/2014/main" id="{5C4A0EE6-9C56-4A6E-A3F4-30FCBE8FF2A3}"/>
              </a:ext>
            </a:extLst>
          </p:cNvPr>
          <p:cNvSpPr txBox="1"/>
          <p:nvPr/>
        </p:nvSpPr>
        <p:spPr>
          <a:xfrm>
            <a:off x="11261694" y="3148163"/>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5</a:t>
            </a:r>
          </a:p>
        </p:txBody>
      </p:sp>
      <p:sp>
        <p:nvSpPr>
          <p:cNvPr id="79" name="0 TextBox 62">
            <a:extLst>
              <a:ext uri="{FF2B5EF4-FFF2-40B4-BE49-F238E27FC236}">
                <a16:creationId xmlns:a16="http://schemas.microsoft.com/office/drawing/2014/main" id="{2A21AE8E-6B41-40B3-BBDA-5CB076837919}"/>
              </a:ext>
            </a:extLst>
          </p:cNvPr>
          <p:cNvSpPr txBox="1"/>
          <p:nvPr/>
        </p:nvSpPr>
        <p:spPr>
          <a:xfrm>
            <a:off x="9967994" y="3148163"/>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0</a:t>
            </a:r>
          </a:p>
        </p:txBody>
      </p:sp>
      <p:pic>
        <p:nvPicPr>
          <p:cNvPr id="80" name="0 score Picture 33">
            <a:extLst>
              <a:ext uri="{FF2B5EF4-FFF2-40B4-BE49-F238E27FC236}">
                <a16:creationId xmlns:a16="http://schemas.microsoft.com/office/drawing/2014/main" id="{A18358EF-B584-4E0E-9491-825A1D3ECB7E}"/>
              </a:ext>
            </a:extLst>
          </p:cNvPr>
          <p:cNvPicPr>
            <a:picLocks/>
          </p:cNvPicPr>
          <p:nvPr/>
        </p:nvPicPr>
        <p:blipFill>
          <a:blip r:embed="rId6"/>
          <a:stretch>
            <a:fillRect/>
          </a:stretch>
        </p:blipFill>
        <p:spPr>
          <a:xfrm>
            <a:off x="10296872" y="3625684"/>
            <a:ext cx="900000" cy="900000"/>
          </a:xfrm>
          <a:prstGeom prst="rect">
            <a:avLst/>
          </a:prstGeom>
        </p:spPr>
      </p:pic>
      <p:pic>
        <p:nvPicPr>
          <p:cNvPr id="81" name="1 score Picture 41">
            <a:extLst>
              <a:ext uri="{FF2B5EF4-FFF2-40B4-BE49-F238E27FC236}">
                <a16:creationId xmlns:a16="http://schemas.microsoft.com/office/drawing/2014/main" id="{B8FC51F8-2A86-4750-AF58-55796058D250}"/>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10240020" y="3625684"/>
            <a:ext cx="900000" cy="900000"/>
          </a:xfrm>
          <a:prstGeom prst="rect">
            <a:avLst/>
          </a:prstGeom>
        </p:spPr>
      </p:pic>
      <p:pic>
        <p:nvPicPr>
          <p:cNvPr id="82" name="2 score Picture 42">
            <a:extLst>
              <a:ext uri="{FF2B5EF4-FFF2-40B4-BE49-F238E27FC236}">
                <a16:creationId xmlns:a16="http://schemas.microsoft.com/office/drawing/2014/main" id="{91DA0AA0-6954-41ED-AA2E-1F042798D657}"/>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0240020" y="3625684"/>
            <a:ext cx="900000" cy="900000"/>
          </a:xfrm>
          <a:prstGeom prst="rect">
            <a:avLst/>
          </a:prstGeom>
        </p:spPr>
      </p:pic>
      <p:pic>
        <p:nvPicPr>
          <p:cNvPr id="83" name="3 score Picture 43">
            <a:extLst>
              <a:ext uri="{FF2B5EF4-FFF2-40B4-BE49-F238E27FC236}">
                <a16:creationId xmlns:a16="http://schemas.microsoft.com/office/drawing/2014/main" id="{FBEDB4A1-78F9-499B-9B10-393DD21BC396}"/>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0333215" y="3625684"/>
            <a:ext cx="900000" cy="900000"/>
          </a:xfrm>
          <a:prstGeom prst="rect">
            <a:avLst/>
          </a:prstGeom>
        </p:spPr>
      </p:pic>
      <p:pic>
        <p:nvPicPr>
          <p:cNvPr id="84" name="4 score Picture 44">
            <a:extLst>
              <a:ext uri="{FF2B5EF4-FFF2-40B4-BE49-F238E27FC236}">
                <a16:creationId xmlns:a16="http://schemas.microsoft.com/office/drawing/2014/main" id="{25D5CB8E-8FAE-4835-A890-EF1896ADF357}"/>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0264118" y="3625684"/>
            <a:ext cx="900000" cy="900000"/>
          </a:xfrm>
          <a:prstGeom prst="rect">
            <a:avLst/>
          </a:prstGeom>
        </p:spPr>
      </p:pic>
      <p:pic>
        <p:nvPicPr>
          <p:cNvPr id="85" name="5 score Picture 45">
            <a:extLst>
              <a:ext uri="{FF2B5EF4-FFF2-40B4-BE49-F238E27FC236}">
                <a16:creationId xmlns:a16="http://schemas.microsoft.com/office/drawing/2014/main" id="{C81BEC15-116B-49E7-B0A0-849E6993E1AC}"/>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0292620" y="3625684"/>
            <a:ext cx="900000" cy="900000"/>
          </a:xfrm>
          <a:prstGeom prst="rect">
            <a:avLst/>
          </a:prstGeom>
        </p:spPr>
      </p:pic>
      <p:sp>
        <p:nvSpPr>
          <p:cNvPr id="86" name="1 TextBox 34">
            <a:extLst>
              <a:ext uri="{FF2B5EF4-FFF2-40B4-BE49-F238E27FC236}">
                <a16:creationId xmlns:a16="http://schemas.microsoft.com/office/drawing/2014/main" id="{6AAABA0F-5FB4-41ED-86EC-937F7DE2F58B}"/>
              </a:ext>
            </a:extLst>
          </p:cNvPr>
          <p:cNvSpPr txBox="1"/>
          <p:nvPr/>
        </p:nvSpPr>
        <p:spPr>
          <a:xfrm>
            <a:off x="10223162" y="4490210"/>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p>
            <a:pPr algn="ctr"/>
            <a:r>
              <a:rPr lang="en-GB" sz="1600" dirty="0">
                <a:solidFill>
                  <a:schemeClr val="accent2">
                    <a:lumMod val="75000"/>
                  </a:schemeClr>
                </a:solidFill>
              </a:rPr>
              <a:t>1</a:t>
            </a:r>
          </a:p>
        </p:txBody>
      </p:sp>
      <p:sp>
        <p:nvSpPr>
          <p:cNvPr id="87" name="2 TextBox 62">
            <a:extLst>
              <a:ext uri="{FF2B5EF4-FFF2-40B4-BE49-F238E27FC236}">
                <a16:creationId xmlns:a16="http://schemas.microsoft.com/office/drawing/2014/main" id="{E5B4B677-C221-429A-9811-4DBB4A45C6F7}"/>
              </a:ext>
            </a:extLst>
          </p:cNvPr>
          <p:cNvSpPr txBox="1"/>
          <p:nvPr/>
        </p:nvSpPr>
        <p:spPr>
          <a:xfrm>
            <a:off x="10481902" y="4490210"/>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2</a:t>
            </a:r>
          </a:p>
        </p:txBody>
      </p:sp>
      <p:sp>
        <p:nvSpPr>
          <p:cNvPr id="88" name="3 TextBox 63">
            <a:extLst>
              <a:ext uri="{FF2B5EF4-FFF2-40B4-BE49-F238E27FC236}">
                <a16:creationId xmlns:a16="http://schemas.microsoft.com/office/drawing/2014/main" id="{48BA3F39-65F5-44FF-910D-32AF2A1683B7}"/>
              </a:ext>
            </a:extLst>
          </p:cNvPr>
          <p:cNvSpPr txBox="1"/>
          <p:nvPr/>
        </p:nvSpPr>
        <p:spPr>
          <a:xfrm>
            <a:off x="10740642" y="4490210"/>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3</a:t>
            </a:r>
          </a:p>
        </p:txBody>
      </p:sp>
      <p:sp>
        <p:nvSpPr>
          <p:cNvPr id="89" name="4 TextBox 64">
            <a:extLst>
              <a:ext uri="{FF2B5EF4-FFF2-40B4-BE49-F238E27FC236}">
                <a16:creationId xmlns:a16="http://schemas.microsoft.com/office/drawing/2014/main" id="{098106A6-85E9-49EC-B2C4-F0D2BE21BB66}"/>
              </a:ext>
            </a:extLst>
          </p:cNvPr>
          <p:cNvSpPr txBox="1"/>
          <p:nvPr/>
        </p:nvSpPr>
        <p:spPr>
          <a:xfrm>
            <a:off x="10999382" y="4490210"/>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4</a:t>
            </a:r>
          </a:p>
        </p:txBody>
      </p:sp>
      <p:sp>
        <p:nvSpPr>
          <p:cNvPr id="90" name="5 TextBox 65">
            <a:extLst>
              <a:ext uri="{FF2B5EF4-FFF2-40B4-BE49-F238E27FC236}">
                <a16:creationId xmlns:a16="http://schemas.microsoft.com/office/drawing/2014/main" id="{D6679232-9978-4BF2-9C42-EF5194571D11}"/>
              </a:ext>
            </a:extLst>
          </p:cNvPr>
          <p:cNvSpPr txBox="1"/>
          <p:nvPr/>
        </p:nvSpPr>
        <p:spPr>
          <a:xfrm>
            <a:off x="11258122" y="4490210"/>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5</a:t>
            </a:r>
          </a:p>
        </p:txBody>
      </p:sp>
      <p:sp>
        <p:nvSpPr>
          <p:cNvPr id="91" name="0 TextBox 62">
            <a:extLst>
              <a:ext uri="{FF2B5EF4-FFF2-40B4-BE49-F238E27FC236}">
                <a16:creationId xmlns:a16="http://schemas.microsoft.com/office/drawing/2014/main" id="{AF840E9D-B498-4AAB-A383-0901F9644067}"/>
              </a:ext>
            </a:extLst>
          </p:cNvPr>
          <p:cNvSpPr txBox="1"/>
          <p:nvPr/>
        </p:nvSpPr>
        <p:spPr>
          <a:xfrm>
            <a:off x="9964422" y="4490210"/>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0</a:t>
            </a:r>
          </a:p>
        </p:txBody>
      </p:sp>
      <p:pic>
        <p:nvPicPr>
          <p:cNvPr id="92" name="0 score Picture 33">
            <a:extLst>
              <a:ext uri="{FF2B5EF4-FFF2-40B4-BE49-F238E27FC236}">
                <a16:creationId xmlns:a16="http://schemas.microsoft.com/office/drawing/2014/main" id="{545170B8-4BBE-4BED-B545-71A8B020DDB7}"/>
              </a:ext>
            </a:extLst>
          </p:cNvPr>
          <p:cNvPicPr>
            <a:picLocks/>
          </p:cNvPicPr>
          <p:nvPr/>
        </p:nvPicPr>
        <p:blipFill>
          <a:blip r:embed="rId6"/>
          <a:stretch>
            <a:fillRect/>
          </a:stretch>
        </p:blipFill>
        <p:spPr>
          <a:xfrm>
            <a:off x="10337828" y="4925472"/>
            <a:ext cx="900000" cy="900000"/>
          </a:xfrm>
          <a:prstGeom prst="rect">
            <a:avLst/>
          </a:prstGeom>
        </p:spPr>
      </p:pic>
      <p:pic>
        <p:nvPicPr>
          <p:cNvPr id="93" name="1 score Picture 41">
            <a:extLst>
              <a:ext uri="{FF2B5EF4-FFF2-40B4-BE49-F238E27FC236}">
                <a16:creationId xmlns:a16="http://schemas.microsoft.com/office/drawing/2014/main" id="{5579CC86-4E0D-4688-AEC1-A1A9C623C0CD}"/>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10280976" y="4925472"/>
            <a:ext cx="900000" cy="900000"/>
          </a:xfrm>
          <a:prstGeom prst="rect">
            <a:avLst/>
          </a:prstGeom>
        </p:spPr>
      </p:pic>
      <p:pic>
        <p:nvPicPr>
          <p:cNvPr id="94" name="2 score Picture 42">
            <a:extLst>
              <a:ext uri="{FF2B5EF4-FFF2-40B4-BE49-F238E27FC236}">
                <a16:creationId xmlns:a16="http://schemas.microsoft.com/office/drawing/2014/main" id="{3BB912B8-74E4-4819-86E4-053C1FB4CA86}"/>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0280976" y="4925472"/>
            <a:ext cx="900000" cy="900000"/>
          </a:xfrm>
          <a:prstGeom prst="rect">
            <a:avLst/>
          </a:prstGeom>
        </p:spPr>
      </p:pic>
      <p:pic>
        <p:nvPicPr>
          <p:cNvPr id="95" name="3 score Picture 43">
            <a:extLst>
              <a:ext uri="{FF2B5EF4-FFF2-40B4-BE49-F238E27FC236}">
                <a16:creationId xmlns:a16="http://schemas.microsoft.com/office/drawing/2014/main" id="{6276156B-AF41-4844-AB1D-590DBA8A193F}"/>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0374171" y="4925472"/>
            <a:ext cx="900000" cy="900000"/>
          </a:xfrm>
          <a:prstGeom prst="rect">
            <a:avLst/>
          </a:prstGeom>
        </p:spPr>
      </p:pic>
      <p:pic>
        <p:nvPicPr>
          <p:cNvPr id="96" name="4 score Picture 44">
            <a:extLst>
              <a:ext uri="{FF2B5EF4-FFF2-40B4-BE49-F238E27FC236}">
                <a16:creationId xmlns:a16="http://schemas.microsoft.com/office/drawing/2014/main" id="{8F4133D3-924D-4755-9DC9-83CFE03C4731}"/>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0305074" y="4925472"/>
            <a:ext cx="900000" cy="900000"/>
          </a:xfrm>
          <a:prstGeom prst="rect">
            <a:avLst/>
          </a:prstGeom>
        </p:spPr>
      </p:pic>
      <p:pic>
        <p:nvPicPr>
          <p:cNvPr id="97" name="5 score Picture 45">
            <a:extLst>
              <a:ext uri="{FF2B5EF4-FFF2-40B4-BE49-F238E27FC236}">
                <a16:creationId xmlns:a16="http://schemas.microsoft.com/office/drawing/2014/main" id="{C4A0A262-3207-47CA-9215-D07F6EA98647}"/>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0333576" y="4925472"/>
            <a:ext cx="900000" cy="900000"/>
          </a:xfrm>
          <a:prstGeom prst="rect">
            <a:avLst/>
          </a:prstGeom>
        </p:spPr>
      </p:pic>
      <p:sp>
        <p:nvSpPr>
          <p:cNvPr id="98" name="1 TextBox 34">
            <a:extLst>
              <a:ext uri="{FF2B5EF4-FFF2-40B4-BE49-F238E27FC236}">
                <a16:creationId xmlns:a16="http://schemas.microsoft.com/office/drawing/2014/main" id="{A071D538-69AA-43CC-9F12-7DE6F65C6A2A}"/>
              </a:ext>
            </a:extLst>
          </p:cNvPr>
          <p:cNvSpPr txBox="1"/>
          <p:nvPr/>
        </p:nvSpPr>
        <p:spPr>
          <a:xfrm>
            <a:off x="10264118" y="5761862"/>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p>
            <a:pPr algn="ctr"/>
            <a:r>
              <a:rPr lang="en-GB" sz="1600" dirty="0">
                <a:solidFill>
                  <a:schemeClr val="accent2">
                    <a:lumMod val="75000"/>
                  </a:schemeClr>
                </a:solidFill>
              </a:rPr>
              <a:t>1</a:t>
            </a:r>
          </a:p>
        </p:txBody>
      </p:sp>
      <p:sp>
        <p:nvSpPr>
          <p:cNvPr id="99" name="2 TextBox 62">
            <a:extLst>
              <a:ext uri="{FF2B5EF4-FFF2-40B4-BE49-F238E27FC236}">
                <a16:creationId xmlns:a16="http://schemas.microsoft.com/office/drawing/2014/main" id="{C2B8F091-171C-4D6B-BD0F-27775A01A99A}"/>
              </a:ext>
            </a:extLst>
          </p:cNvPr>
          <p:cNvSpPr txBox="1"/>
          <p:nvPr/>
        </p:nvSpPr>
        <p:spPr>
          <a:xfrm>
            <a:off x="10522858" y="5761862"/>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2</a:t>
            </a:r>
          </a:p>
        </p:txBody>
      </p:sp>
      <p:sp>
        <p:nvSpPr>
          <p:cNvPr id="100" name="3 TextBox 63">
            <a:extLst>
              <a:ext uri="{FF2B5EF4-FFF2-40B4-BE49-F238E27FC236}">
                <a16:creationId xmlns:a16="http://schemas.microsoft.com/office/drawing/2014/main" id="{96F0A903-330B-43D7-BB2D-D9DF6EFCE96A}"/>
              </a:ext>
            </a:extLst>
          </p:cNvPr>
          <p:cNvSpPr txBox="1"/>
          <p:nvPr/>
        </p:nvSpPr>
        <p:spPr>
          <a:xfrm>
            <a:off x="10781598" y="5761862"/>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3</a:t>
            </a:r>
          </a:p>
        </p:txBody>
      </p:sp>
      <p:sp>
        <p:nvSpPr>
          <p:cNvPr id="101" name="4 TextBox 64">
            <a:extLst>
              <a:ext uri="{FF2B5EF4-FFF2-40B4-BE49-F238E27FC236}">
                <a16:creationId xmlns:a16="http://schemas.microsoft.com/office/drawing/2014/main" id="{BA4056F8-21FA-4918-9D2B-82EAEF83DBE0}"/>
              </a:ext>
            </a:extLst>
          </p:cNvPr>
          <p:cNvSpPr txBox="1"/>
          <p:nvPr/>
        </p:nvSpPr>
        <p:spPr>
          <a:xfrm>
            <a:off x="11040338" y="5761862"/>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4</a:t>
            </a:r>
          </a:p>
        </p:txBody>
      </p:sp>
      <p:sp>
        <p:nvSpPr>
          <p:cNvPr id="102" name="5 TextBox 65">
            <a:extLst>
              <a:ext uri="{FF2B5EF4-FFF2-40B4-BE49-F238E27FC236}">
                <a16:creationId xmlns:a16="http://schemas.microsoft.com/office/drawing/2014/main" id="{4B2A3575-0E9D-4D9F-962D-86E7A743B74E}"/>
              </a:ext>
            </a:extLst>
          </p:cNvPr>
          <p:cNvSpPr txBox="1"/>
          <p:nvPr/>
        </p:nvSpPr>
        <p:spPr>
          <a:xfrm>
            <a:off x="11299078" y="5761862"/>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5</a:t>
            </a:r>
          </a:p>
        </p:txBody>
      </p:sp>
      <p:sp>
        <p:nvSpPr>
          <p:cNvPr id="103" name="0 TextBox 62">
            <a:extLst>
              <a:ext uri="{FF2B5EF4-FFF2-40B4-BE49-F238E27FC236}">
                <a16:creationId xmlns:a16="http://schemas.microsoft.com/office/drawing/2014/main" id="{6253B01E-E1C8-4F09-9DF6-7B1A2A4D07FF}"/>
              </a:ext>
            </a:extLst>
          </p:cNvPr>
          <p:cNvSpPr txBox="1"/>
          <p:nvPr/>
        </p:nvSpPr>
        <p:spPr>
          <a:xfrm>
            <a:off x="10005378" y="5761862"/>
            <a:ext cx="216000" cy="338554"/>
          </a:xfrm>
          <a:prstGeom prst="rect">
            <a:avLst/>
          </a:prstGeom>
          <a:solidFill>
            <a:srgbClr val="FFC000"/>
          </a:solidFill>
          <a:ln>
            <a:solidFill>
              <a:srgbClr val="BA7D5B"/>
            </a:solidFill>
          </a:ln>
          <a:scene3d>
            <a:camera prst="orthographicFront"/>
            <a:lightRig rig="threePt" dir="t"/>
          </a:scene3d>
          <a:sp3d>
            <a:bevelT prst="relaxedInset"/>
          </a:sp3d>
        </p:spPr>
        <p:txBody>
          <a:bodyPr wrap="square" lIns="0" rIns="0" rtlCol="0">
            <a:spAutoFit/>
          </a:bodyPr>
          <a:lstStyle>
            <a:defPPr>
              <a:defRPr lang="en-US"/>
            </a:defPPr>
            <a:lvl1pPr algn="ctr">
              <a:defRPr sz="1600">
                <a:solidFill>
                  <a:srgbClr val="FFFF00"/>
                </a:solidFill>
              </a:defRPr>
            </a:lvl1pPr>
          </a:lstStyle>
          <a:p>
            <a:r>
              <a:rPr lang="en-GB" dirty="0">
                <a:solidFill>
                  <a:schemeClr val="accent2">
                    <a:lumMod val="75000"/>
                  </a:schemeClr>
                </a:solidFill>
              </a:rPr>
              <a:t>0</a:t>
            </a:r>
          </a:p>
        </p:txBody>
      </p:sp>
    </p:spTree>
    <p:extLst>
      <p:ext uri="{BB962C8B-B14F-4D97-AF65-F5344CB8AC3E}">
        <p14:creationId xmlns:p14="http://schemas.microsoft.com/office/powerpoint/2010/main" val="38346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par>
                                <p:cTn id="17" presetID="1" presetClass="exit" presetSubtype="0" fill="hold" grpId="1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53" presetClass="exit" presetSubtype="32" fill="hold" grpId="1" nodeType="withEffect">
                                  <p:stCondLst>
                                    <p:cond delay="0"/>
                                  </p:stCondLst>
                                  <p:childTnLst>
                                    <p:anim calcmode="lin" valueType="num">
                                      <p:cBhvr>
                                        <p:cTn id="20" dur="500"/>
                                        <p:tgtEl>
                                          <p:spTgt spid="22"/>
                                        </p:tgtEl>
                                        <p:attrNameLst>
                                          <p:attrName>ppt_w</p:attrName>
                                        </p:attrNameLst>
                                      </p:cBhvr>
                                      <p:tavLst>
                                        <p:tav tm="0">
                                          <p:val>
                                            <p:strVal val="ppt_w"/>
                                          </p:val>
                                        </p:tav>
                                        <p:tav tm="100000">
                                          <p:val>
                                            <p:fltVal val="0"/>
                                          </p:val>
                                        </p:tav>
                                      </p:tavLst>
                                    </p:anim>
                                    <p:anim calcmode="lin" valueType="num">
                                      <p:cBhvr>
                                        <p:cTn id="21" dur="500"/>
                                        <p:tgtEl>
                                          <p:spTgt spid="22"/>
                                        </p:tgtEl>
                                        <p:attrNameLst>
                                          <p:attrName>ppt_h</p:attrName>
                                        </p:attrNameLst>
                                      </p:cBhvr>
                                      <p:tavLst>
                                        <p:tav tm="0">
                                          <p:val>
                                            <p:strVal val="ppt_h"/>
                                          </p:val>
                                        </p:tav>
                                        <p:tav tm="100000">
                                          <p:val>
                                            <p:fltVal val="0"/>
                                          </p:val>
                                        </p:tav>
                                      </p:tavLst>
                                    </p:anim>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53" presetClass="exit" presetSubtype="32" fill="hold" grpId="1" nodeType="withEffect">
                                  <p:stCondLst>
                                    <p:cond delay="0"/>
                                  </p:stCondLst>
                                  <p:childTnLst>
                                    <p:anim calcmode="lin" valueType="num">
                                      <p:cBhvr>
                                        <p:cTn id="30" dur="500"/>
                                        <p:tgtEl>
                                          <p:spTgt spid="25"/>
                                        </p:tgtEl>
                                        <p:attrNameLst>
                                          <p:attrName>ppt_w</p:attrName>
                                        </p:attrNameLst>
                                      </p:cBhvr>
                                      <p:tavLst>
                                        <p:tav tm="0">
                                          <p:val>
                                            <p:strVal val="ppt_w"/>
                                          </p:val>
                                        </p:tav>
                                        <p:tav tm="100000">
                                          <p:val>
                                            <p:fltVal val="0"/>
                                          </p:val>
                                        </p:tav>
                                      </p:tavLst>
                                    </p:anim>
                                    <p:anim calcmode="lin" valueType="num">
                                      <p:cBhvr>
                                        <p:cTn id="31" dur="500"/>
                                        <p:tgtEl>
                                          <p:spTgt spid="25"/>
                                        </p:tgtEl>
                                        <p:attrNameLst>
                                          <p:attrName>ppt_h</p:attrName>
                                        </p:attrNameLst>
                                      </p:cBhvr>
                                      <p:tavLst>
                                        <p:tav tm="0">
                                          <p:val>
                                            <p:strVal val="ppt_h"/>
                                          </p:val>
                                        </p:tav>
                                        <p:tav tm="100000">
                                          <p:val>
                                            <p:fltVal val="0"/>
                                          </p:val>
                                        </p:tav>
                                      </p:tavLst>
                                    </p:anim>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53" presetClass="exit" presetSubtype="32" fill="hold" grpId="1" nodeType="withEffect">
                                  <p:stCondLst>
                                    <p:cond delay="0"/>
                                  </p:stCondLst>
                                  <p:childTnLst>
                                    <p:anim calcmode="lin" valueType="num">
                                      <p:cBhvr>
                                        <p:cTn id="40" dur="500"/>
                                        <p:tgtEl>
                                          <p:spTgt spid="26"/>
                                        </p:tgtEl>
                                        <p:attrNameLst>
                                          <p:attrName>ppt_w</p:attrName>
                                        </p:attrNameLst>
                                      </p:cBhvr>
                                      <p:tavLst>
                                        <p:tav tm="0">
                                          <p:val>
                                            <p:strVal val="ppt_w"/>
                                          </p:val>
                                        </p:tav>
                                        <p:tav tm="100000">
                                          <p:val>
                                            <p:fltVal val="0"/>
                                          </p:val>
                                        </p:tav>
                                      </p:tavLst>
                                    </p:anim>
                                    <p:anim calcmode="lin" valueType="num">
                                      <p:cBhvr>
                                        <p:cTn id="41" dur="500"/>
                                        <p:tgtEl>
                                          <p:spTgt spid="26"/>
                                        </p:tgtEl>
                                        <p:attrNameLst>
                                          <p:attrName>ppt_h</p:attrName>
                                        </p:attrNameLst>
                                      </p:cBhvr>
                                      <p:tavLst>
                                        <p:tav tm="0">
                                          <p:val>
                                            <p:strVal val="ppt_h"/>
                                          </p:val>
                                        </p:tav>
                                        <p:tav tm="100000">
                                          <p:val>
                                            <p:fltVal val="0"/>
                                          </p:val>
                                        </p:tav>
                                      </p:tavLst>
                                    </p:anim>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53" presetClass="exit" presetSubtype="32" fill="hold" grpId="1" nodeType="withEffect">
                                  <p:stCondLst>
                                    <p:cond delay="0"/>
                                  </p:stCondLst>
                                  <p:childTnLst>
                                    <p:anim calcmode="lin" valueType="num">
                                      <p:cBhvr>
                                        <p:cTn id="50" dur="500"/>
                                        <p:tgtEl>
                                          <p:spTgt spid="27"/>
                                        </p:tgtEl>
                                        <p:attrNameLst>
                                          <p:attrName>ppt_w</p:attrName>
                                        </p:attrNameLst>
                                      </p:cBhvr>
                                      <p:tavLst>
                                        <p:tav tm="0">
                                          <p:val>
                                            <p:strVal val="ppt_w"/>
                                          </p:val>
                                        </p:tav>
                                        <p:tav tm="100000">
                                          <p:val>
                                            <p:fltVal val="0"/>
                                          </p:val>
                                        </p:tav>
                                      </p:tavLst>
                                    </p:anim>
                                    <p:anim calcmode="lin" valueType="num">
                                      <p:cBhvr>
                                        <p:cTn id="51" dur="500"/>
                                        <p:tgtEl>
                                          <p:spTgt spid="27"/>
                                        </p:tgtEl>
                                        <p:attrNameLst>
                                          <p:attrName>ppt_h</p:attrName>
                                        </p:attrNameLst>
                                      </p:cBhvr>
                                      <p:tavLst>
                                        <p:tav tm="0">
                                          <p:val>
                                            <p:strVal val="ppt_h"/>
                                          </p:val>
                                        </p:tav>
                                        <p:tav tm="100000">
                                          <p:val>
                                            <p:fltVal val="0"/>
                                          </p:val>
                                        </p:tav>
                                      </p:tavLst>
                                    </p:anim>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53" presetClass="exit" presetSubtype="32" fill="hold" grpId="1" nodeType="withEffect">
                                  <p:stCondLst>
                                    <p:cond delay="0"/>
                                  </p:stCondLst>
                                  <p:childTnLst>
                                    <p:anim calcmode="lin" valueType="num">
                                      <p:cBhvr>
                                        <p:cTn id="60" dur="500"/>
                                        <p:tgtEl>
                                          <p:spTgt spid="28"/>
                                        </p:tgtEl>
                                        <p:attrNameLst>
                                          <p:attrName>ppt_w</p:attrName>
                                        </p:attrNameLst>
                                      </p:cBhvr>
                                      <p:tavLst>
                                        <p:tav tm="0">
                                          <p:val>
                                            <p:strVal val="ppt_w"/>
                                          </p:val>
                                        </p:tav>
                                        <p:tav tm="100000">
                                          <p:val>
                                            <p:fltVal val="0"/>
                                          </p:val>
                                        </p:tav>
                                      </p:tavLst>
                                    </p:anim>
                                    <p:anim calcmode="lin" valueType="num">
                                      <p:cBhvr>
                                        <p:cTn id="61" dur="500"/>
                                        <p:tgtEl>
                                          <p:spTgt spid="28"/>
                                        </p:tgtEl>
                                        <p:attrNameLst>
                                          <p:attrName>ppt_h</p:attrName>
                                        </p:attrNameLst>
                                      </p:cBhvr>
                                      <p:tavLst>
                                        <p:tav tm="0">
                                          <p:val>
                                            <p:strVal val="ppt_h"/>
                                          </p:val>
                                        </p:tav>
                                        <p:tav tm="100000">
                                          <p:val>
                                            <p:fltVal val="0"/>
                                          </p:val>
                                        </p:tav>
                                      </p:tavLst>
                                    </p:anim>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53" presetClass="exit" presetSubtype="32" fill="hold" grpId="1" nodeType="withEffect">
                                  <p:stCondLst>
                                    <p:cond delay="0"/>
                                  </p:stCondLst>
                                  <p:childTnLst>
                                    <p:anim calcmode="lin" valueType="num">
                                      <p:cBhvr>
                                        <p:cTn id="70" dur="500"/>
                                        <p:tgtEl>
                                          <p:spTgt spid="29"/>
                                        </p:tgtEl>
                                        <p:attrNameLst>
                                          <p:attrName>ppt_w</p:attrName>
                                        </p:attrNameLst>
                                      </p:cBhvr>
                                      <p:tavLst>
                                        <p:tav tm="0">
                                          <p:val>
                                            <p:strVal val="ppt_w"/>
                                          </p:val>
                                        </p:tav>
                                        <p:tav tm="100000">
                                          <p:val>
                                            <p:fltVal val="0"/>
                                          </p:val>
                                        </p:tav>
                                      </p:tavLst>
                                    </p:anim>
                                    <p:anim calcmode="lin" valueType="num">
                                      <p:cBhvr>
                                        <p:cTn id="71" dur="500"/>
                                        <p:tgtEl>
                                          <p:spTgt spid="29"/>
                                        </p:tgtEl>
                                        <p:attrNameLst>
                                          <p:attrName>ppt_h</p:attrName>
                                        </p:attrNameLst>
                                      </p:cBhvr>
                                      <p:tavLst>
                                        <p:tav tm="0">
                                          <p:val>
                                            <p:strVal val="ppt_h"/>
                                          </p:val>
                                        </p:tav>
                                        <p:tav tm="100000">
                                          <p:val>
                                            <p:fltVal val="0"/>
                                          </p:val>
                                        </p:tav>
                                      </p:tavLst>
                                    </p:anim>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244932__kwahmah-02__short-buzzer.wav"/>
                                        </p:tgtEl>
                                      </p:cMediaNode>
                                    </p:audio>
                                  </p:sub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244932__kwahmah-02__short-buzzer.wav"/>
                                        </p:tgtEl>
                                      </p:cMediaNode>
                                    </p:audio>
                                  </p:sub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2" name="244932__kwahmah-02__short-buzzer.wav"/>
                                        </p:tgtEl>
                                      </p:cMediaNode>
                                    </p:audio>
                                  </p:subTnLst>
                                </p:cTn>
                              </p:par>
                            </p:childTnLst>
                          </p:cTn>
                        </p:par>
                      </p:childTnLst>
                    </p:cTn>
                  </p:par>
                </p:childTnLst>
              </p:cTn>
              <p:nextCondLst>
                <p:cond evt="onClick" delay="0">
                  <p:tgtEl>
                    <p:spTgt spid="7"/>
                  </p:tgtEl>
                </p:cond>
              </p:nextCondLst>
            </p:seq>
            <p:seq concurrent="1" nextAc="seek">
              <p:cTn id="89" restart="whenNotActive" fill="hold" evtFilter="cancelBubble" nodeType="interactiveSeq">
                <p:stCondLst>
                  <p:cond evt="onClick" delay="0">
                    <p:tgtEl>
                      <p:spTgt spid="8"/>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2" name="244932__kwahmah-02__short-buzzer.wav"/>
                                        </p:tgtEl>
                                      </p:cMediaNode>
                                    </p:audio>
                                  </p:subTnLst>
                                </p:cTn>
                              </p:par>
                            </p:childTnLst>
                          </p:cTn>
                        </p:par>
                      </p:childTnLst>
                    </p:cTn>
                  </p:par>
                </p:childTnLst>
              </p:cTn>
              <p:nextCondLst>
                <p:cond evt="onClick" delay="0">
                  <p:tgtEl>
                    <p:spTgt spid="8"/>
                  </p:tgtEl>
                </p:cond>
              </p:nextCondLst>
            </p:seq>
            <p:seq concurrent="1" nextAc="seek">
              <p:cTn id="94" restart="whenNotActive" fill="hold" evtFilter="cancelBubble" nodeType="interactiveSeq">
                <p:stCondLst>
                  <p:cond evt="onClick" delay="0">
                    <p:tgtEl>
                      <p:spTgt spid="9"/>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244932__kwahmah-02__short-buzzer.wav"/>
                                        </p:tgtEl>
                                      </p:cMediaNode>
                                    </p:audio>
                                  </p:subTnLst>
                                </p:cTn>
                              </p:par>
                            </p:childTnLst>
                          </p:cTn>
                        </p:par>
                      </p:childTnLst>
                    </p:cTn>
                  </p:par>
                </p:childTnLst>
              </p:cTn>
              <p:nextCondLst>
                <p:cond evt="onClick" delay="0">
                  <p:tgtEl>
                    <p:spTgt spid="9"/>
                  </p:tgtEl>
                </p:cond>
              </p:nextCondLst>
            </p:seq>
            <p:seq concurrent="1" nextAc="seek">
              <p:cTn id="99" restart="whenNotActive" fill="hold" evtFilter="cancelBubble" nodeType="interactiveSeq">
                <p:stCondLst>
                  <p:cond evt="onClick" delay="0">
                    <p:tgtEl>
                      <p:spTgt spid="24"/>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grpId="0" nodeType="clickEffect">
                                  <p:stCondLst>
                                    <p:cond delay="0"/>
                                  </p:stCondLst>
                                  <p:childTnLst>
                                    <p:set>
                                      <p:cBhvr>
                                        <p:cTn id="103" dur="1" fill="hold">
                                          <p:stCondLst>
                                            <p:cond delay="0"/>
                                          </p:stCondLst>
                                        </p:cTn>
                                        <p:tgtEl>
                                          <p:spTgt spid="24"/>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childTnLst>
                                </p:cTn>
                              </p:par>
                              <p:par>
                                <p:cTn id="106" presetID="22" presetClass="entr" presetSubtype="4" fill="hold" grpId="0" nodeType="withEffect">
                                  <p:stCondLst>
                                    <p:cond delay="10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26000"/>
                                        <p:tgtEl>
                                          <p:spTgt spid="54"/>
                                        </p:tgtEl>
                                      </p:cBhvr>
                                    </p:animEffect>
                                  </p:childTnLst>
                                </p:cTn>
                              </p:par>
                            </p:childTnLst>
                          </p:cTn>
                        </p:par>
                        <p:par>
                          <p:cTn id="109" fill="hold">
                            <p:stCondLst>
                              <p:cond delay="26100"/>
                            </p:stCondLst>
                            <p:childTnLst>
                              <p:par>
                                <p:cTn id="110" presetID="10" presetClass="entr" presetSubtype="0" fill="hold" grpId="0" nodeType="after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1000"/>
                                        <p:tgtEl>
                                          <p:spTgt spid="52"/>
                                        </p:tgtEl>
                                      </p:cBhvr>
                                    </p:animEffect>
                                  </p:childTnLst>
                                  <p:subTnLst>
                                    <p:audio>
                                      <p:cMediaNode>
                                        <p:cTn display="0" masterRel="sameClick">
                                          <p:stCondLst>
                                            <p:cond evt="begin" delay="0">
                                              <p:tn val="110"/>
                                            </p:cond>
                                          </p:stCondLst>
                                          <p:endCondLst>
                                            <p:cond evt="onStopAudio" delay="0">
                                              <p:tgtEl>
                                                <p:sldTgt/>
                                              </p:tgtEl>
                                            </p:cond>
                                          </p:endCondLst>
                                        </p:cTn>
                                        <p:tgtEl>
                                          <p:sndTgt r:embed="rId3" name="81125__timbre__phasing-pulsing-buzzer-double-speed.wav"/>
                                        </p:tgtEl>
                                      </p:cMediaNode>
                                    </p:audio>
                                  </p:sub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38"/>
                    </p:tgtEl>
                  </p:cond>
                </p:stCondLst>
                <p:endSync evt="end" delay="0">
                  <p:rtn val="all"/>
                </p:endSync>
                <p:childTnLst>
                  <p:par>
                    <p:cTn id="114" fill="hold">
                      <p:stCondLst>
                        <p:cond delay="0"/>
                      </p:stCondLst>
                      <p:childTnLst>
                        <p:par>
                          <p:cTn id="115" fill="hold">
                            <p:stCondLst>
                              <p:cond delay="0"/>
                            </p:stCondLst>
                            <p:childTnLst>
                              <p:par>
                                <p:cTn id="116" presetID="1" presetClass="entr" presetSubtype="0" fill="hold" grpId="1" nodeType="clickEffect">
                                  <p:stCondLst>
                                    <p:cond delay="0"/>
                                  </p:stCondLst>
                                  <p:childTnLst>
                                    <p:set>
                                      <p:cBhvr>
                                        <p:cTn id="117" dur="1" fill="hold">
                                          <p:stCondLst>
                                            <p:cond delay="0"/>
                                          </p:stCondLst>
                                        </p:cTn>
                                        <p:tgtEl>
                                          <p:spTgt spid="24"/>
                                        </p:tgtEl>
                                        <p:attrNameLst>
                                          <p:attrName>style.visibility</p:attrName>
                                        </p:attrNameLst>
                                      </p:cBhvr>
                                      <p:to>
                                        <p:strVal val="visible"/>
                                      </p:to>
                                    </p:set>
                                  </p:childTnLst>
                                </p:cTn>
                              </p:par>
                              <p:par>
                                <p:cTn id="118" presetID="1" presetClass="exit" presetSubtype="0" fill="hold" nodeType="withEffect">
                                  <p:stCondLst>
                                    <p:cond delay="0"/>
                                  </p:stCondLst>
                                  <p:childTnLst>
                                    <p:set>
                                      <p:cBhvr>
                                        <p:cTn id="119"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4" name="chimes.wav"/>
                                        </p:tgtEl>
                                      </p:cMediaNode>
                                    </p:audio>
                                  </p:subTnLst>
                                </p:cTn>
                              </p:par>
                              <p:par>
                                <p:cTn id="120" presetID="1" presetClass="exit" presetSubtype="0" fill="hold" nodeType="withEffect">
                                  <p:stCondLst>
                                    <p:cond delay="0"/>
                                  </p:stCondLst>
                                  <p:childTnLst>
                                    <p:set>
                                      <p:cBhvr>
                                        <p:cTn id="121"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4" name="chimes.wav"/>
                                        </p:tgtEl>
                                      </p:cMediaNode>
                                    </p:audio>
                                  </p:subTnLst>
                                </p:cTn>
                              </p:par>
                              <p:par>
                                <p:cTn id="122" presetID="1" presetClass="exit" presetSubtype="0" fill="hold" nodeType="withEffect">
                                  <p:stCondLst>
                                    <p:cond delay="0"/>
                                  </p:stCondLst>
                                  <p:childTnLst>
                                    <p:set>
                                      <p:cBhvr>
                                        <p:cTn id="123"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4" name="chimes.wav"/>
                                        </p:tgtEl>
                                      </p:cMediaNode>
                                    </p:audio>
                                  </p:subTnLst>
                                </p:cTn>
                              </p:par>
                              <p:par>
                                <p:cTn id="124" presetID="1" presetClass="exit" presetSubtype="0" fill="hold" nodeType="withEffect">
                                  <p:stCondLst>
                                    <p:cond delay="0"/>
                                  </p:stCondLst>
                                  <p:childTnLst>
                                    <p:set>
                                      <p:cBhvr>
                                        <p:cTn id="125"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4" name="chimes.wav"/>
                                        </p:tgtEl>
                                      </p:cMediaNode>
                                    </p:audio>
                                  </p:subTnLst>
                                </p:cTn>
                              </p:par>
                              <p:par>
                                <p:cTn id="126" presetID="1" presetClass="exit" presetSubtype="0" fill="hold" nodeType="withEffect">
                                  <p:stCondLst>
                                    <p:cond delay="0"/>
                                  </p:stCondLst>
                                  <p:childTnLst>
                                    <p:set>
                                      <p:cBhvr>
                                        <p:cTn id="127"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4" name="chimes.wav"/>
                                        </p:tgtEl>
                                      </p:cMediaNode>
                                    </p:audio>
                                  </p:subTnLst>
                                </p:cTn>
                              </p:par>
                              <p:par>
                                <p:cTn id="128" presetID="1" presetClass="exit" presetSubtype="0" fill="hold" grpId="1" nodeType="withEffect">
                                  <p:stCondLst>
                                    <p:cond delay="0"/>
                                  </p:stCondLst>
                                  <p:childTnLst>
                                    <p:set>
                                      <p:cBhvr>
                                        <p:cTn id="129" dur="1" fill="hold">
                                          <p:stCondLst>
                                            <p:cond delay="0"/>
                                          </p:stCondLst>
                                        </p:cTn>
                                        <p:tgtEl>
                                          <p:spTgt spid="20"/>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30"/>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31"/>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32"/>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33"/>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47"/>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2"/>
                                        </p:tgtEl>
                                        <p:attrNameLst>
                                          <p:attrName>style.visibility</p:attrName>
                                        </p:attrNameLst>
                                      </p:cBhvr>
                                      <p:to>
                                        <p:strVal val="visible"/>
                                      </p:to>
                                    </p:set>
                                    <p:animEffect transition="in" filter="fade">
                                      <p:cBhvr>
                                        <p:cTn id="145" dur="500"/>
                                        <p:tgtEl>
                                          <p:spTgt spid="42"/>
                                        </p:tgtEl>
                                      </p:cBhvr>
                                    </p:animEffect>
                                  </p:childTnLst>
                                  <p:subTnLst>
                                    <p:audio>
                                      <p:cMediaNode>
                                        <p:cTn display="0" masterRel="sameClick">
                                          <p:stCondLst>
                                            <p:cond evt="begin" delay="0">
                                              <p:tn val="143"/>
                                            </p:cond>
                                          </p:stCondLst>
                                          <p:endCondLst>
                                            <p:cond evt="onStopAudio" delay="0">
                                              <p:tgtEl>
                                                <p:sldTgt/>
                                              </p:tgtEl>
                                            </p:cond>
                                          </p:endCondLst>
                                        </p:cTn>
                                        <p:tgtEl>
                                          <p:sndTgt r:embed="rId4" name="chimes.wav"/>
                                        </p:tgtEl>
                                      </p:cMediaNode>
                                    </p:audio>
                                  </p:subTnLst>
                                </p:cTn>
                              </p:par>
                              <p:par>
                                <p:cTn id="146" presetID="1" presetClass="entr" presetSubtype="0" fill="hold" grpId="2" nodeType="withEffect">
                                  <p:stCondLst>
                                    <p:cond delay="0"/>
                                  </p:stCondLst>
                                  <p:childTnLst>
                                    <p:set>
                                      <p:cBhvr>
                                        <p:cTn id="147" dur="1" fill="hold">
                                          <p:stCondLst>
                                            <p:cond delay="0"/>
                                          </p:stCondLst>
                                        </p:cTn>
                                        <p:tgtEl>
                                          <p:spTgt spid="22"/>
                                        </p:tgtEl>
                                        <p:attrNameLst>
                                          <p:attrName>style.visibility</p:attrName>
                                        </p:attrNameLst>
                                      </p:cBhvr>
                                      <p:to>
                                        <p:strVal val="visible"/>
                                      </p:to>
                                    </p:set>
                                  </p:childTnLst>
                                </p:cTn>
                              </p:par>
                              <p:par>
                                <p:cTn id="148" presetID="53" presetClass="exit" presetSubtype="32" fill="hold" grpId="6" nodeType="withEffect">
                                  <p:stCondLst>
                                    <p:cond delay="0"/>
                                  </p:stCondLst>
                                  <p:childTnLst>
                                    <p:anim calcmode="lin" valueType="num">
                                      <p:cBhvr>
                                        <p:cTn id="149" dur="500"/>
                                        <p:tgtEl>
                                          <p:spTgt spid="22"/>
                                        </p:tgtEl>
                                        <p:attrNameLst>
                                          <p:attrName>ppt_w</p:attrName>
                                        </p:attrNameLst>
                                      </p:cBhvr>
                                      <p:tavLst>
                                        <p:tav tm="0">
                                          <p:val>
                                            <p:strVal val="ppt_w"/>
                                          </p:val>
                                        </p:tav>
                                        <p:tav tm="100000">
                                          <p:val>
                                            <p:fltVal val="0"/>
                                          </p:val>
                                        </p:tav>
                                      </p:tavLst>
                                    </p:anim>
                                    <p:anim calcmode="lin" valueType="num">
                                      <p:cBhvr>
                                        <p:cTn id="150" dur="500"/>
                                        <p:tgtEl>
                                          <p:spTgt spid="22"/>
                                        </p:tgtEl>
                                        <p:attrNameLst>
                                          <p:attrName>ppt_h</p:attrName>
                                        </p:attrNameLst>
                                      </p:cBhvr>
                                      <p:tavLst>
                                        <p:tav tm="0">
                                          <p:val>
                                            <p:strVal val="ppt_h"/>
                                          </p:val>
                                        </p:tav>
                                        <p:tav tm="100000">
                                          <p:val>
                                            <p:fltVal val="0"/>
                                          </p:val>
                                        </p:tav>
                                      </p:tavLst>
                                    </p:anim>
                                    <p:animEffect transition="out" filter="fade">
                                      <p:cBhvr>
                                        <p:cTn id="151" dur="500"/>
                                        <p:tgtEl>
                                          <p:spTgt spid="22"/>
                                        </p:tgtEl>
                                      </p:cBhvr>
                                    </p:animEffect>
                                    <p:set>
                                      <p:cBhvr>
                                        <p:cTn id="152" dur="1" fill="hold">
                                          <p:stCondLst>
                                            <p:cond delay="499"/>
                                          </p:stCondLst>
                                        </p:cTn>
                                        <p:tgtEl>
                                          <p:spTgt spid="2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500"/>
                                        <p:tgtEl>
                                          <p:spTgt spid="43"/>
                                        </p:tgtEl>
                                      </p:cBhvr>
                                    </p:animEffect>
                                  </p:childTnLst>
                                  <p:subTnLst>
                                    <p:audio>
                                      <p:cMediaNode>
                                        <p:cTn display="0" masterRel="sameClick">
                                          <p:stCondLst>
                                            <p:cond evt="begin" delay="0">
                                              <p:tn val="155"/>
                                            </p:cond>
                                          </p:stCondLst>
                                          <p:endCondLst>
                                            <p:cond evt="onStopAudio" delay="0">
                                              <p:tgtEl>
                                                <p:sldTgt/>
                                              </p:tgtEl>
                                            </p:cond>
                                          </p:endCondLst>
                                        </p:cTn>
                                        <p:tgtEl>
                                          <p:sndTgt r:embed="rId4" name="chimes.wav"/>
                                        </p:tgtEl>
                                      </p:cMediaNode>
                                    </p:audio>
                                  </p:subTnLst>
                                </p:cTn>
                              </p:par>
                              <p:par>
                                <p:cTn id="158" presetID="1" presetClass="entr" presetSubtype="0" fill="hold" grpId="3" nodeType="withEffect">
                                  <p:stCondLst>
                                    <p:cond delay="0"/>
                                  </p:stCondLst>
                                  <p:childTnLst>
                                    <p:set>
                                      <p:cBhvr>
                                        <p:cTn id="159" dur="1" fill="hold">
                                          <p:stCondLst>
                                            <p:cond delay="0"/>
                                          </p:stCondLst>
                                        </p:cTn>
                                        <p:tgtEl>
                                          <p:spTgt spid="22"/>
                                        </p:tgtEl>
                                        <p:attrNameLst>
                                          <p:attrName>style.visibility</p:attrName>
                                        </p:attrNameLst>
                                      </p:cBhvr>
                                      <p:to>
                                        <p:strVal val="visible"/>
                                      </p:to>
                                    </p:set>
                                  </p:childTnLst>
                                </p:cTn>
                              </p:par>
                              <p:par>
                                <p:cTn id="160" presetID="53" presetClass="exit" presetSubtype="32" fill="hold" grpId="7" nodeType="withEffect">
                                  <p:stCondLst>
                                    <p:cond delay="0"/>
                                  </p:stCondLst>
                                  <p:childTnLst>
                                    <p:anim calcmode="lin" valueType="num">
                                      <p:cBhvr>
                                        <p:cTn id="161" dur="500"/>
                                        <p:tgtEl>
                                          <p:spTgt spid="22"/>
                                        </p:tgtEl>
                                        <p:attrNameLst>
                                          <p:attrName>ppt_w</p:attrName>
                                        </p:attrNameLst>
                                      </p:cBhvr>
                                      <p:tavLst>
                                        <p:tav tm="0">
                                          <p:val>
                                            <p:strVal val="ppt_w"/>
                                          </p:val>
                                        </p:tav>
                                        <p:tav tm="100000">
                                          <p:val>
                                            <p:fltVal val="0"/>
                                          </p:val>
                                        </p:tav>
                                      </p:tavLst>
                                    </p:anim>
                                    <p:anim calcmode="lin" valueType="num">
                                      <p:cBhvr>
                                        <p:cTn id="162" dur="500"/>
                                        <p:tgtEl>
                                          <p:spTgt spid="22"/>
                                        </p:tgtEl>
                                        <p:attrNameLst>
                                          <p:attrName>ppt_h</p:attrName>
                                        </p:attrNameLst>
                                      </p:cBhvr>
                                      <p:tavLst>
                                        <p:tav tm="0">
                                          <p:val>
                                            <p:strVal val="ppt_h"/>
                                          </p:val>
                                        </p:tav>
                                        <p:tav tm="100000">
                                          <p:val>
                                            <p:fltVal val="0"/>
                                          </p:val>
                                        </p:tav>
                                      </p:tavLst>
                                    </p:anim>
                                    <p:animEffect transition="out" filter="fade">
                                      <p:cBhvr>
                                        <p:cTn id="163" dur="500"/>
                                        <p:tgtEl>
                                          <p:spTgt spid="22"/>
                                        </p:tgtEl>
                                      </p:cBhvr>
                                    </p:animEffect>
                                    <p:set>
                                      <p:cBhvr>
                                        <p:cTn id="164" dur="1" fill="hold">
                                          <p:stCondLst>
                                            <p:cond delay="499"/>
                                          </p:stCondLst>
                                        </p:cTn>
                                        <p:tgtEl>
                                          <p:spTgt spid="22"/>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44"/>
                                        </p:tgtEl>
                                        <p:attrNameLst>
                                          <p:attrName>style.visibility</p:attrName>
                                        </p:attrNameLst>
                                      </p:cBhvr>
                                      <p:to>
                                        <p:strVal val="visible"/>
                                      </p:to>
                                    </p:set>
                                    <p:animEffect transition="in" filter="fade">
                                      <p:cBhvr>
                                        <p:cTn id="169" dur="500"/>
                                        <p:tgtEl>
                                          <p:spTgt spid="44"/>
                                        </p:tgtEl>
                                      </p:cBhvr>
                                    </p:animEffect>
                                  </p:childTnLst>
                                  <p:subTnLst>
                                    <p:audio>
                                      <p:cMediaNode>
                                        <p:cTn display="0" masterRel="sameClick">
                                          <p:stCondLst>
                                            <p:cond evt="begin" delay="0">
                                              <p:tn val="167"/>
                                            </p:cond>
                                          </p:stCondLst>
                                          <p:endCondLst>
                                            <p:cond evt="onStopAudio" delay="0">
                                              <p:tgtEl>
                                                <p:sldTgt/>
                                              </p:tgtEl>
                                            </p:cond>
                                          </p:endCondLst>
                                        </p:cTn>
                                        <p:tgtEl>
                                          <p:sndTgt r:embed="rId4" name="chimes.wav"/>
                                        </p:tgtEl>
                                      </p:cMediaNode>
                                    </p:audio>
                                  </p:subTnLst>
                                </p:cTn>
                              </p:par>
                              <p:par>
                                <p:cTn id="170" presetID="1" presetClass="entr" presetSubtype="0"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childTnLst>
                                </p:cTn>
                              </p:par>
                              <p:par>
                                <p:cTn id="172" presetID="53" presetClass="exit" presetSubtype="32" fill="hold" grpId="8" nodeType="withEffect">
                                  <p:stCondLst>
                                    <p:cond delay="0"/>
                                  </p:stCondLst>
                                  <p:childTnLst>
                                    <p:anim calcmode="lin" valueType="num">
                                      <p:cBhvr>
                                        <p:cTn id="173" dur="500"/>
                                        <p:tgtEl>
                                          <p:spTgt spid="22"/>
                                        </p:tgtEl>
                                        <p:attrNameLst>
                                          <p:attrName>ppt_w</p:attrName>
                                        </p:attrNameLst>
                                      </p:cBhvr>
                                      <p:tavLst>
                                        <p:tav tm="0">
                                          <p:val>
                                            <p:strVal val="ppt_w"/>
                                          </p:val>
                                        </p:tav>
                                        <p:tav tm="100000">
                                          <p:val>
                                            <p:fltVal val="0"/>
                                          </p:val>
                                        </p:tav>
                                      </p:tavLst>
                                    </p:anim>
                                    <p:anim calcmode="lin" valueType="num">
                                      <p:cBhvr>
                                        <p:cTn id="174" dur="500"/>
                                        <p:tgtEl>
                                          <p:spTgt spid="22"/>
                                        </p:tgtEl>
                                        <p:attrNameLst>
                                          <p:attrName>ppt_h</p:attrName>
                                        </p:attrNameLst>
                                      </p:cBhvr>
                                      <p:tavLst>
                                        <p:tav tm="0">
                                          <p:val>
                                            <p:strVal val="ppt_h"/>
                                          </p:val>
                                        </p:tav>
                                        <p:tav tm="100000">
                                          <p:val>
                                            <p:fltVal val="0"/>
                                          </p:val>
                                        </p:tav>
                                      </p:tavLst>
                                    </p:anim>
                                    <p:animEffect transition="out" filter="fade">
                                      <p:cBhvr>
                                        <p:cTn id="175" dur="500"/>
                                        <p:tgtEl>
                                          <p:spTgt spid="22"/>
                                        </p:tgtEl>
                                      </p:cBhvr>
                                    </p:animEffect>
                                    <p:set>
                                      <p:cBhvr>
                                        <p:cTn id="176" dur="1" fill="hold">
                                          <p:stCondLst>
                                            <p:cond delay="499"/>
                                          </p:stCondLst>
                                        </p:cTn>
                                        <p:tgtEl>
                                          <p:spTgt spid="22"/>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45"/>
                                        </p:tgtEl>
                                        <p:attrNameLst>
                                          <p:attrName>style.visibility</p:attrName>
                                        </p:attrNameLst>
                                      </p:cBhvr>
                                      <p:to>
                                        <p:strVal val="visible"/>
                                      </p:to>
                                    </p:set>
                                    <p:animEffect transition="in" filter="fade">
                                      <p:cBhvr>
                                        <p:cTn id="181" dur="500"/>
                                        <p:tgtEl>
                                          <p:spTgt spid="45"/>
                                        </p:tgtEl>
                                      </p:cBhvr>
                                    </p:animEffect>
                                  </p:childTnLst>
                                  <p:subTnLst>
                                    <p:audio>
                                      <p:cMediaNode>
                                        <p:cTn display="0" masterRel="sameClick">
                                          <p:stCondLst>
                                            <p:cond evt="begin" delay="0">
                                              <p:tn val="179"/>
                                            </p:cond>
                                          </p:stCondLst>
                                          <p:endCondLst>
                                            <p:cond evt="onStopAudio" delay="0">
                                              <p:tgtEl>
                                                <p:sldTgt/>
                                              </p:tgtEl>
                                            </p:cond>
                                          </p:endCondLst>
                                        </p:cTn>
                                        <p:tgtEl>
                                          <p:sndTgt r:embed="rId4" name="chimes.wav"/>
                                        </p:tgtEl>
                                      </p:cMediaNode>
                                    </p:audio>
                                  </p:subTnLst>
                                </p:cTn>
                              </p:par>
                              <p:par>
                                <p:cTn id="182" presetID="1" presetClass="entr" presetSubtype="0" fill="hold" grpId="5" nodeType="withEffect">
                                  <p:stCondLst>
                                    <p:cond delay="0"/>
                                  </p:stCondLst>
                                  <p:childTnLst>
                                    <p:set>
                                      <p:cBhvr>
                                        <p:cTn id="183" dur="1" fill="hold">
                                          <p:stCondLst>
                                            <p:cond delay="0"/>
                                          </p:stCondLst>
                                        </p:cTn>
                                        <p:tgtEl>
                                          <p:spTgt spid="22"/>
                                        </p:tgtEl>
                                        <p:attrNameLst>
                                          <p:attrName>style.visibility</p:attrName>
                                        </p:attrNameLst>
                                      </p:cBhvr>
                                      <p:to>
                                        <p:strVal val="visible"/>
                                      </p:to>
                                    </p:set>
                                  </p:childTnLst>
                                </p:cTn>
                              </p:par>
                              <p:par>
                                <p:cTn id="184" presetID="53" presetClass="exit" presetSubtype="32" fill="hold" grpId="9" nodeType="withEffect">
                                  <p:stCondLst>
                                    <p:cond delay="0"/>
                                  </p:stCondLst>
                                  <p:childTnLst>
                                    <p:anim calcmode="lin" valueType="num">
                                      <p:cBhvr>
                                        <p:cTn id="185" dur="500"/>
                                        <p:tgtEl>
                                          <p:spTgt spid="22"/>
                                        </p:tgtEl>
                                        <p:attrNameLst>
                                          <p:attrName>ppt_w</p:attrName>
                                        </p:attrNameLst>
                                      </p:cBhvr>
                                      <p:tavLst>
                                        <p:tav tm="0">
                                          <p:val>
                                            <p:strVal val="ppt_w"/>
                                          </p:val>
                                        </p:tav>
                                        <p:tav tm="100000">
                                          <p:val>
                                            <p:fltVal val="0"/>
                                          </p:val>
                                        </p:tav>
                                      </p:tavLst>
                                    </p:anim>
                                    <p:anim calcmode="lin" valueType="num">
                                      <p:cBhvr>
                                        <p:cTn id="186" dur="500"/>
                                        <p:tgtEl>
                                          <p:spTgt spid="22"/>
                                        </p:tgtEl>
                                        <p:attrNameLst>
                                          <p:attrName>ppt_h</p:attrName>
                                        </p:attrNameLst>
                                      </p:cBhvr>
                                      <p:tavLst>
                                        <p:tav tm="0">
                                          <p:val>
                                            <p:strVal val="ppt_h"/>
                                          </p:val>
                                        </p:tav>
                                        <p:tav tm="100000">
                                          <p:val>
                                            <p:fltVal val="0"/>
                                          </p:val>
                                        </p:tav>
                                      </p:tavLst>
                                    </p:anim>
                                    <p:animEffect transition="out" filter="fade">
                                      <p:cBhvr>
                                        <p:cTn id="187" dur="500"/>
                                        <p:tgtEl>
                                          <p:spTgt spid="22"/>
                                        </p:tgtEl>
                                      </p:cBhvr>
                                    </p:animEffect>
                                    <p:set>
                                      <p:cBhvr>
                                        <p:cTn id="188" dur="1" fill="hold">
                                          <p:stCondLst>
                                            <p:cond delay="499"/>
                                          </p:stCondLst>
                                        </p:cTn>
                                        <p:tgtEl>
                                          <p:spTgt spid="22"/>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46"/>
                                        </p:tgtEl>
                                        <p:attrNameLst>
                                          <p:attrName>style.visibility</p:attrName>
                                        </p:attrNameLst>
                                      </p:cBhvr>
                                      <p:to>
                                        <p:strVal val="visible"/>
                                      </p:to>
                                    </p:set>
                                    <p:animEffect transition="in" filter="fade">
                                      <p:cBhvr>
                                        <p:cTn id="193" dur="500"/>
                                        <p:tgtEl>
                                          <p:spTgt spid="46"/>
                                        </p:tgtEl>
                                      </p:cBhvr>
                                    </p:animEffect>
                                  </p:childTnLst>
                                  <p:subTnLst>
                                    <p:audio>
                                      <p:cMediaNode>
                                        <p:cTn display="0" masterRel="sameClick">
                                          <p:stCondLst>
                                            <p:cond evt="begin" delay="0">
                                              <p:tn val="191"/>
                                            </p:cond>
                                          </p:stCondLst>
                                          <p:endCondLst>
                                            <p:cond evt="onStopAudio" delay="0">
                                              <p:tgtEl>
                                                <p:sldTgt/>
                                              </p:tgtEl>
                                            </p:cond>
                                          </p:endCondLst>
                                        </p:cTn>
                                        <p:tgtEl>
                                          <p:sndTgt r:embed="rId5" name="applause.wav"/>
                                        </p:tgtEl>
                                      </p:cMediaNode>
                                    </p:audio>
                                  </p:subTnLst>
                                </p:cTn>
                              </p:par>
                              <p:par>
                                <p:cTn id="194" presetID="1" presetClass="entr" presetSubtype="0" fill="hold" grpId="4" nodeType="withEffect">
                                  <p:stCondLst>
                                    <p:cond delay="0"/>
                                  </p:stCondLst>
                                  <p:childTnLst>
                                    <p:set>
                                      <p:cBhvr>
                                        <p:cTn id="195" dur="1" fill="hold">
                                          <p:stCondLst>
                                            <p:cond delay="0"/>
                                          </p:stCondLst>
                                        </p:cTn>
                                        <p:tgtEl>
                                          <p:spTgt spid="22"/>
                                        </p:tgtEl>
                                        <p:attrNameLst>
                                          <p:attrName>style.visibility</p:attrName>
                                        </p:attrNameLst>
                                      </p:cBhvr>
                                      <p:to>
                                        <p:strVal val="visible"/>
                                      </p:to>
                                    </p:set>
                                  </p:childTnLst>
                                </p:cTn>
                              </p:par>
                              <p:par>
                                <p:cTn id="196" presetID="53" presetClass="exit" presetSubtype="32" fill="hold" grpId="10" nodeType="withEffect">
                                  <p:stCondLst>
                                    <p:cond delay="0"/>
                                  </p:stCondLst>
                                  <p:childTnLst>
                                    <p:anim calcmode="lin" valueType="num">
                                      <p:cBhvr>
                                        <p:cTn id="197" dur="500"/>
                                        <p:tgtEl>
                                          <p:spTgt spid="22"/>
                                        </p:tgtEl>
                                        <p:attrNameLst>
                                          <p:attrName>ppt_w</p:attrName>
                                        </p:attrNameLst>
                                      </p:cBhvr>
                                      <p:tavLst>
                                        <p:tav tm="0">
                                          <p:val>
                                            <p:strVal val="ppt_w"/>
                                          </p:val>
                                        </p:tav>
                                        <p:tav tm="100000">
                                          <p:val>
                                            <p:fltVal val="0"/>
                                          </p:val>
                                        </p:tav>
                                      </p:tavLst>
                                    </p:anim>
                                    <p:anim calcmode="lin" valueType="num">
                                      <p:cBhvr>
                                        <p:cTn id="198" dur="500"/>
                                        <p:tgtEl>
                                          <p:spTgt spid="22"/>
                                        </p:tgtEl>
                                        <p:attrNameLst>
                                          <p:attrName>ppt_h</p:attrName>
                                        </p:attrNameLst>
                                      </p:cBhvr>
                                      <p:tavLst>
                                        <p:tav tm="0">
                                          <p:val>
                                            <p:strVal val="ppt_h"/>
                                          </p:val>
                                        </p:tav>
                                        <p:tav tm="100000">
                                          <p:val>
                                            <p:fltVal val="0"/>
                                          </p:val>
                                        </p:tav>
                                      </p:tavLst>
                                    </p:anim>
                                    <p:animEffect transition="out" filter="fade">
                                      <p:cBhvr>
                                        <p:cTn id="199" dur="500"/>
                                        <p:tgtEl>
                                          <p:spTgt spid="22"/>
                                        </p:tgtEl>
                                      </p:cBhvr>
                                    </p:animEffect>
                                    <p:set>
                                      <p:cBhvr>
                                        <p:cTn id="20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1" restart="whenNotActive" fill="hold" evtFilter="cancelBubble" nodeType="interactiveSeq">
                <p:stCondLst>
                  <p:cond evt="onClick" delay="0">
                    <p:tgtEl>
                      <p:spTgt spid="66"/>
                    </p:tgtEl>
                  </p:cond>
                </p:stCondLst>
                <p:endSync evt="end" delay="0">
                  <p:rtn val="all"/>
                </p:endSync>
                <p:childTnLst>
                  <p:par>
                    <p:cTn id="202" fill="hold">
                      <p:stCondLst>
                        <p:cond delay="0"/>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55"/>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nodeType="clickEffect">
                                  <p:stCondLst>
                                    <p:cond delay="0"/>
                                  </p:stCondLst>
                                  <p:childTnLst>
                                    <p:set>
                                      <p:cBhvr>
                                        <p:cTn id="209"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0" restart="whenNotActive" fill="hold" evtFilter="cancelBubble" nodeType="interactiveSeq">
                <p:stCondLst>
                  <p:cond evt="onClick" delay="0">
                    <p:tgtEl>
                      <p:spTgt spid="65"/>
                    </p:tgtEl>
                  </p:cond>
                </p:stCondLst>
                <p:endSync evt="end" delay="0">
                  <p:rtn val="all"/>
                </p:endSync>
                <p:childTnLst>
                  <p:par>
                    <p:cTn id="211" fill="hold">
                      <p:stCondLst>
                        <p:cond delay="0"/>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59"/>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nodeType="clickEffect">
                                  <p:stCondLst>
                                    <p:cond delay="0"/>
                                  </p:stCondLst>
                                  <p:childTnLst>
                                    <p:set>
                                      <p:cBhvr>
                                        <p:cTn id="218"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219" restart="whenNotActive" fill="hold" evtFilter="cancelBubble" nodeType="interactiveSeq">
                <p:stCondLst>
                  <p:cond evt="onClick" delay="0">
                    <p:tgtEl>
                      <p:spTgt spid="64"/>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nodeType="clickEffect">
                                  <p:stCondLst>
                                    <p:cond delay="0"/>
                                  </p:stCondLst>
                                  <p:childTnLst>
                                    <p:set>
                                      <p:cBhvr>
                                        <p:cTn id="223" dur="1" fill="hold">
                                          <p:stCondLst>
                                            <p:cond delay="0"/>
                                          </p:stCondLst>
                                        </p:cTn>
                                        <p:tgtEl>
                                          <p:spTgt spid="58"/>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nodeType="clickEffect">
                                  <p:stCondLst>
                                    <p:cond delay="0"/>
                                  </p:stCondLst>
                                  <p:childTnLst>
                                    <p:set>
                                      <p:cBhvr>
                                        <p:cTn id="227"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28" restart="whenNotActive" fill="hold" evtFilter="cancelBubble" nodeType="interactiveSeq">
                <p:stCondLst>
                  <p:cond evt="onClick" delay="0">
                    <p:tgtEl>
                      <p:spTgt spid="63"/>
                    </p:tgtEl>
                  </p:cond>
                </p:stCondLst>
                <p:endSync evt="end" delay="0">
                  <p:rtn val="all"/>
                </p:endSync>
                <p:childTnLst>
                  <p:par>
                    <p:cTn id="229" fill="hold">
                      <p:stCondLst>
                        <p:cond delay="0"/>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57"/>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xit" presetSubtype="0" fill="hold" nodeType="clickEffect">
                                  <p:stCondLst>
                                    <p:cond delay="0"/>
                                  </p:stCondLst>
                                  <p:childTnLst>
                                    <p:set>
                                      <p:cBhvr>
                                        <p:cTn id="236"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37" restart="whenNotActive" fill="hold" evtFilter="cancelBubble" nodeType="interactiveSeq">
                <p:stCondLst>
                  <p:cond evt="onClick" delay="0">
                    <p:tgtEl>
                      <p:spTgt spid="35"/>
                    </p:tgtEl>
                  </p:cond>
                </p:stCondLst>
                <p:endSync evt="end" delay="0">
                  <p:rtn val="all"/>
                </p:endSync>
                <p:childTnLst>
                  <p:par>
                    <p:cTn id="238" fill="hold">
                      <p:stCondLst>
                        <p:cond delay="0"/>
                      </p:stCondLst>
                      <p:childTnLst>
                        <p:par>
                          <p:cTn id="239" fill="hold">
                            <p:stCondLst>
                              <p:cond delay="0"/>
                            </p:stCondLst>
                            <p:childTnLst>
                              <p:par>
                                <p:cTn id="240" presetID="1" presetClass="entr" presetSubtype="0" fill="hold" nodeType="clickEffect">
                                  <p:stCondLst>
                                    <p:cond delay="0"/>
                                  </p:stCondLst>
                                  <p:childTnLst>
                                    <p:set>
                                      <p:cBhvr>
                                        <p:cTn id="241" dur="1" fill="hold">
                                          <p:stCondLst>
                                            <p:cond delay="0"/>
                                          </p:stCondLst>
                                        </p:cTn>
                                        <p:tgtEl>
                                          <p:spTgt spid="56"/>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1" presetClass="exit" presetSubtype="0" fill="hold" nodeType="clickEffect">
                                  <p:stCondLst>
                                    <p:cond delay="0"/>
                                  </p:stCondLst>
                                  <p:childTnLst>
                                    <p:set>
                                      <p:cBhvr>
                                        <p:cTn id="245"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46" restart="whenNotActive" fill="hold" evtFilter="cancelBubble" nodeType="interactiveSeq">
                <p:stCondLst>
                  <p:cond evt="onClick" delay="0">
                    <p:tgtEl>
                      <p:spTgt spid="67"/>
                    </p:tgtEl>
                  </p:cond>
                </p:stCondLst>
                <p:endSync evt="end" delay="0">
                  <p:rtn val="all"/>
                </p:endSync>
                <p:childTnLst>
                  <p:par>
                    <p:cTn id="247" fill="hold">
                      <p:stCondLst>
                        <p:cond delay="0"/>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34"/>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nodeType="clickEffect">
                                  <p:stCondLst>
                                    <p:cond delay="0"/>
                                  </p:stCondLst>
                                  <p:childTnLst>
                                    <p:set>
                                      <p:cBhvr>
                                        <p:cTn id="254"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55" restart="whenNotActive" fill="hold" evtFilter="cancelBubble" nodeType="interactiveSeq">
                <p:stCondLst>
                  <p:cond evt="onClick" delay="0">
                    <p:tgtEl>
                      <p:spTgt spid="78"/>
                    </p:tgtEl>
                  </p:cond>
                </p:stCondLst>
                <p:endSync evt="end" delay="0">
                  <p:rtn val="all"/>
                </p:endSync>
                <p:childTnLst>
                  <p:par>
                    <p:cTn id="256" fill="hold">
                      <p:stCondLst>
                        <p:cond delay="0"/>
                      </p:stCondLst>
                      <p:childTnLst>
                        <p:par>
                          <p:cTn id="257" fill="hold">
                            <p:stCondLst>
                              <p:cond delay="0"/>
                            </p:stCondLst>
                            <p:childTnLst>
                              <p:par>
                                <p:cTn id="258" presetID="1" presetClass="entr" presetSubtype="0" fill="hold" nodeType="clickEffect">
                                  <p:stCondLst>
                                    <p:cond delay="0"/>
                                  </p:stCondLst>
                                  <p:childTnLst>
                                    <p:set>
                                      <p:cBhvr>
                                        <p:cTn id="259" dur="1" fill="hold">
                                          <p:stCondLst>
                                            <p:cond delay="0"/>
                                          </p:stCondLst>
                                        </p:cTn>
                                        <p:tgtEl>
                                          <p:spTgt spid="73"/>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xit" presetSubtype="0" fill="hold" nodeType="clickEffect">
                                  <p:stCondLst>
                                    <p:cond delay="0"/>
                                  </p:stCondLst>
                                  <p:childTnLst>
                                    <p:set>
                                      <p:cBhvr>
                                        <p:cTn id="263"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264" restart="whenNotActive" fill="hold" evtFilter="cancelBubble" nodeType="interactiveSeq">
                <p:stCondLst>
                  <p:cond evt="onClick" delay="0">
                    <p:tgtEl>
                      <p:spTgt spid="77"/>
                    </p:tgtEl>
                  </p:cond>
                </p:stCondLst>
                <p:endSync evt="end" delay="0">
                  <p:rtn val="all"/>
                </p:endSync>
                <p:childTnLst>
                  <p:par>
                    <p:cTn id="265" fill="hold">
                      <p:stCondLst>
                        <p:cond delay="0"/>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72"/>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nodeType="clickEffect">
                                  <p:stCondLst>
                                    <p:cond delay="0"/>
                                  </p:stCondLst>
                                  <p:childTnLst>
                                    <p:set>
                                      <p:cBhvr>
                                        <p:cTn id="272"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73" restart="whenNotActive" fill="hold" evtFilter="cancelBubble" nodeType="interactiveSeq">
                <p:stCondLst>
                  <p:cond evt="onClick" delay="0">
                    <p:tgtEl>
                      <p:spTgt spid="76"/>
                    </p:tgtEl>
                  </p:cond>
                </p:stCondLst>
                <p:endSync evt="end" delay="0">
                  <p:rtn val="all"/>
                </p:endSync>
                <p:childTnLst>
                  <p:par>
                    <p:cTn id="274" fill="hold">
                      <p:stCondLst>
                        <p:cond delay="0"/>
                      </p:stCondLst>
                      <p:childTnLst>
                        <p:par>
                          <p:cTn id="275" fill="hold">
                            <p:stCondLst>
                              <p:cond delay="0"/>
                            </p:stCondLst>
                            <p:childTnLst>
                              <p:par>
                                <p:cTn id="276" presetID="1" presetClass="entr" presetSubtype="0" fill="hold" nodeType="clickEffect">
                                  <p:stCondLst>
                                    <p:cond delay="0"/>
                                  </p:stCondLst>
                                  <p:childTnLst>
                                    <p:set>
                                      <p:cBhvr>
                                        <p:cTn id="277" dur="1" fill="hold">
                                          <p:stCondLst>
                                            <p:cond delay="0"/>
                                          </p:stCondLst>
                                        </p:cTn>
                                        <p:tgtEl>
                                          <p:spTgt spid="71"/>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1" presetClass="exit" presetSubtype="0" fill="hold" nodeType="clickEffect">
                                  <p:stCondLst>
                                    <p:cond delay="0"/>
                                  </p:stCondLst>
                                  <p:childTnLst>
                                    <p:set>
                                      <p:cBhvr>
                                        <p:cTn id="281" dur="1" fill="hold">
                                          <p:stCondLst>
                                            <p:cond delay="0"/>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82" restart="whenNotActive" fill="hold" evtFilter="cancelBubble" nodeType="interactiveSeq">
                <p:stCondLst>
                  <p:cond evt="onClick" delay="0">
                    <p:tgtEl>
                      <p:spTgt spid="75"/>
                    </p:tgtEl>
                  </p:cond>
                </p:stCondLst>
                <p:endSync evt="end" delay="0">
                  <p:rtn val="all"/>
                </p:endSync>
                <p:childTnLst>
                  <p:par>
                    <p:cTn id="283" fill="hold">
                      <p:stCondLst>
                        <p:cond delay="0"/>
                      </p:stCondLst>
                      <p:childTnLst>
                        <p:par>
                          <p:cTn id="284" fill="hold">
                            <p:stCondLst>
                              <p:cond delay="0"/>
                            </p:stCondLst>
                            <p:childTnLst>
                              <p:par>
                                <p:cTn id="285" presetID="1" presetClass="entr" presetSubtype="0" fill="hold" nodeType="clickEffect">
                                  <p:stCondLst>
                                    <p:cond delay="0"/>
                                  </p:stCondLst>
                                  <p:childTnLst>
                                    <p:set>
                                      <p:cBhvr>
                                        <p:cTn id="286" dur="1" fill="hold">
                                          <p:stCondLst>
                                            <p:cond delay="0"/>
                                          </p:stCondLst>
                                        </p:cTn>
                                        <p:tgtEl>
                                          <p:spTgt spid="70"/>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nodeType="clickEffect">
                                  <p:stCondLst>
                                    <p:cond delay="0"/>
                                  </p:stCondLst>
                                  <p:childTnLst>
                                    <p:set>
                                      <p:cBhvr>
                                        <p:cTn id="290"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291" restart="whenNotActive" fill="hold" evtFilter="cancelBubble" nodeType="interactiveSeq">
                <p:stCondLst>
                  <p:cond evt="onClick" delay="0">
                    <p:tgtEl>
                      <p:spTgt spid="74"/>
                    </p:tgtEl>
                  </p:cond>
                </p:stCondLst>
                <p:endSync evt="end" delay="0">
                  <p:rtn val="all"/>
                </p:endSync>
                <p:childTnLst>
                  <p:par>
                    <p:cTn id="292" fill="hold">
                      <p:stCondLst>
                        <p:cond delay="0"/>
                      </p:stCondLst>
                      <p:childTnLst>
                        <p:par>
                          <p:cTn id="293" fill="hold">
                            <p:stCondLst>
                              <p:cond delay="0"/>
                            </p:stCondLst>
                            <p:childTnLst>
                              <p:par>
                                <p:cTn id="294" presetID="1" presetClass="entr" presetSubtype="0" fill="hold" nodeType="clickEffect">
                                  <p:stCondLst>
                                    <p:cond delay="0"/>
                                  </p:stCondLst>
                                  <p:childTnLst>
                                    <p:set>
                                      <p:cBhvr>
                                        <p:cTn id="295" dur="1" fill="hold">
                                          <p:stCondLst>
                                            <p:cond delay="0"/>
                                          </p:stCondLst>
                                        </p:cTn>
                                        <p:tgtEl>
                                          <p:spTgt spid="69"/>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nodeType="clickEffect">
                                  <p:stCondLst>
                                    <p:cond delay="0"/>
                                  </p:stCondLst>
                                  <p:childTnLst>
                                    <p:set>
                                      <p:cBhvr>
                                        <p:cTn id="299"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300" restart="whenNotActive" fill="hold" evtFilter="cancelBubble" nodeType="interactiveSeq">
                <p:stCondLst>
                  <p:cond evt="onClick" delay="0">
                    <p:tgtEl>
                      <p:spTgt spid="79"/>
                    </p:tgtEl>
                  </p:cond>
                </p:stCondLst>
                <p:endSync evt="end" delay="0">
                  <p:rtn val="all"/>
                </p:endSync>
                <p:childTnLst>
                  <p:par>
                    <p:cTn id="301" fill="hold">
                      <p:stCondLst>
                        <p:cond delay="0"/>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68"/>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1" presetClass="exit" presetSubtype="0" fill="hold" nodeType="clickEffect">
                                  <p:stCondLst>
                                    <p:cond delay="0"/>
                                  </p:stCondLst>
                                  <p:childTnLst>
                                    <p:set>
                                      <p:cBhvr>
                                        <p:cTn id="308"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309" restart="whenNotActive" fill="hold" evtFilter="cancelBubble" nodeType="interactiveSeq">
                <p:stCondLst>
                  <p:cond evt="onClick" delay="0">
                    <p:tgtEl>
                      <p:spTgt spid="90"/>
                    </p:tgtEl>
                  </p:cond>
                </p:stCondLst>
                <p:endSync evt="end" delay="0">
                  <p:rtn val="all"/>
                </p:endSync>
                <p:childTnLst>
                  <p:par>
                    <p:cTn id="310" fill="hold">
                      <p:stCondLst>
                        <p:cond delay="0"/>
                      </p:stCondLst>
                      <p:childTnLst>
                        <p:par>
                          <p:cTn id="311" fill="hold">
                            <p:stCondLst>
                              <p:cond delay="0"/>
                            </p:stCondLst>
                            <p:childTnLst>
                              <p:par>
                                <p:cTn id="312" presetID="1" presetClass="entr" presetSubtype="0" fill="hold" nodeType="clickEffect">
                                  <p:stCondLst>
                                    <p:cond delay="0"/>
                                  </p:stCondLst>
                                  <p:childTnLst>
                                    <p:set>
                                      <p:cBhvr>
                                        <p:cTn id="313" dur="1" fill="hold">
                                          <p:stCondLst>
                                            <p:cond delay="0"/>
                                          </p:stCondLst>
                                        </p:cTn>
                                        <p:tgtEl>
                                          <p:spTgt spid="85"/>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presetID="1" presetClass="exit" presetSubtype="0" fill="hold" nodeType="clickEffect">
                                  <p:stCondLst>
                                    <p:cond delay="0"/>
                                  </p:stCondLst>
                                  <p:childTnLst>
                                    <p:set>
                                      <p:cBhvr>
                                        <p:cTn id="317"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318" restart="whenNotActive" fill="hold" evtFilter="cancelBubble" nodeType="interactiveSeq">
                <p:stCondLst>
                  <p:cond evt="onClick" delay="0">
                    <p:tgtEl>
                      <p:spTgt spid="89"/>
                    </p:tgtEl>
                  </p:cond>
                </p:stCondLst>
                <p:endSync evt="end" delay="0">
                  <p:rtn val="all"/>
                </p:endSync>
                <p:childTnLst>
                  <p:par>
                    <p:cTn id="319" fill="hold">
                      <p:stCondLst>
                        <p:cond delay="0"/>
                      </p:stCondLst>
                      <p:childTnLst>
                        <p:par>
                          <p:cTn id="320" fill="hold">
                            <p:stCondLst>
                              <p:cond delay="0"/>
                            </p:stCondLst>
                            <p:childTnLst>
                              <p:par>
                                <p:cTn id="321" presetID="1" presetClass="entr" presetSubtype="0" fill="hold" nodeType="clickEffect">
                                  <p:stCondLst>
                                    <p:cond delay="0"/>
                                  </p:stCondLst>
                                  <p:childTnLst>
                                    <p:set>
                                      <p:cBhvr>
                                        <p:cTn id="322" dur="1" fill="hold">
                                          <p:stCondLst>
                                            <p:cond delay="0"/>
                                          </p:stCondLst>
                                        </p:cTn>
                                        <p:tgtEl>
                                          <p:spTgt spid="84"/>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nodeType="clickEffect">
                                  <p:stCondLst>
                                    <p:cond delay="0"/>
                                  </p:stCondLst>
                                  <p:childTnLst>
                                    <p:set>
                                      <p:cBhvr>
                                        <p:cTn id="326"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327" restart="whenNotActive" fill="hold" evtFilter="cancelBubble" nodeType="interactiveSeq">
                <p:stCondLst>
                  <p:cond evt="onClick" delay="0">
                    <p:tgtEl>
                      <p:spTgt spid="88"/>
                    </p:tgtEl>
                  </p:cond>
                </p:stCondLst>
                <p:endSync evt="end" delay="0">
                  <p:rtn val="all"/>
                </p:endSync>
                <p:childTnLst>
                  <p:par>
                    <p:cTn id="328" fill="hold">
                      <p:stCondLst>
                        <p:cond delay="0"/>
                      </p:stCondLst>
                      <p:childTnLst>
                        <p:par>
                          <p:cTn id="329" fill="hold">
                            <p:stCondLst>
                              <p:cond delay="0"/>
                            </p:stCondLst>
                            <p:childTnLst>
                              <p:par>
                                <p:cTn id="330" presetID="1" presetClass="entr" presetSubtype="0" fill="hold" nodeType="clickEffect">
                                  <p:stCondLst>
                                    <p:cond delay="0"/>
                                  </p:stCondLst>
                                  <p:childTnLst>
                                    <p:set>
                                      <p:cBhvr>
                                        <p:cTn id="331" dur="1" fill="hold">
                                          <p:stCondLst>
                                            <p:cond delay="0"/>
                                          </p:stCondLst>
                                        </p:cTn>
                                        <p:tgtEl>
                                          <p:spTgt spid="83"/>
                                        </p:tgtEl>
                                        <p:attrNameLst>
                                          <p:attrName>style.visibility</p:attrName>
                                        </p:attrNameLst>
                                      </p:cBhvr>
                                      <p:to>
                                        <p:strVal val="visible"/>
                                      </p:to>
                                    </p:set>
                                  </p:childTnLst>
                                </p:cTn>
                              </p:par>
                            </p:childTnLst>
                          </p:cTn>
                        </p:par>
                      </p:childTnLst>
                    </p:cTn>
                  </p:par>
                  <p:par>
                    <p:cTn id="332" fill="hold">
                      <p:stCondLst>
                        <p:cond delay="indefinite"/>
                      </p:stCondLst>
                      <p:childTnLst>
                        <p:par>
                          <p:cTn id="333" fill="hold">
                            <p:stCondLst>
                              <p:cond delay="0"/>
                            </p:stCondLst>
                            <p:childTnLst>
                              <p:par>
                                <p:cTn id="334" presetID="1" presetClass="exit" presetSubtype="0" fill="hold" nodeType="clickEffect">
                                  <p:stCondLst>
                                    <p:cond delay="0"/>
                                  </p:stCondLst>
                                  <p:childTnLst>
                                    <p:set>
                                      <p:cBhvr>
                                        <p:cTn id="335"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336" restart="whenNotActive" fill="hold" evtFilter="cancelBubble" nodeType="interactiveSeq">
                <p:stCondLst>
                  <p:cond evt="onClick" delay="0">
                    <p:tgtEl>
                      <p:spTgt spid="87"/>
                    </p:tgtEl>
                  </p:cond>
                </p:stCondLst>
                <p:endSync evt="end" delay="0">
                  <p:rtn val="all"/>
                </p:endSync>
                <p:childTnLst>
                  <p:par>
                    <p:cTn id="337" fill="hold">
                      <p:stCondLst>
                        <p:cond delay="0"/>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0"/>
                                          </p:stCondLst>
                                        </p:cTn>
                                        <p:tgtEl>
                                          <p:spTgt spid="82"/>
                                        </p:tgtEl>
                                        <p:attrNameLst>
                                          <p:attrName>style.visibility</p:attrName>
                                        </p:attrNameLst>
                                      </p:cBhvr>
                                      <p:to>
                                        <p:strVal val="visible"/>
                                      </p:to>
                                    </p:set>
                                  </p:childTnLst>
                                </p:cTn>
                              </p:par>
                            </p:childTnLst>
                          </p:cTn>
                        </p:par>
                      </p:childTnLst>
                    </p:cTn>
                  </p:par>
                  <p:par>
                    <p:cTn id="341" fill="hold">
                      <p:stCondLst>
                        <p:cond delay="indefinite"/>
                      </p:stCondLst>
                      <p:childTnLst>
                        <p:par>
                          <p:cTn id="342" fill="hold">
                            <p:stCondLst>
                              <p:cond delay="0"/>
                            </p:stCondLst>
                            <p:childTnLst>
                              <p:par>
                                <p:cTn id="343" presetID="1" presetClass="exit" presetSubtype="0" fill="hold" nodeType="clickEffect">
                                  <p:stCondLst>
                                    <p:cond delay="0"/>
                                  </p:stCondLst>
                                  <p:childTnLst>
                                    <p:set>
                                      <p:cBhvr>
                                        <p:cTn id="344" dur="1" fill="hold">
                                          <p:stCondLst>
                                            <p:cond delay="0"/>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45" restart="whenNotActive" fill="hold" evtFilter="cancelBubble" nodeType="interactiveSeq">
                <p:stCondLst>
                  <p:cond evt="onClick" delay="0">
                    <p:tgtEl>
                      <p:spTgt spid="86"/>
                    </p:tgtEl>
                  </p:cond>
                </p:stCondLst>
                <p:endSync evt="end" delay="0">
                  <p:rtn val="all"/>
                </p:endSync>
                <p:childTnLst>
                  <p:par>
                    <p:cTn id="346" fill="hold">
                      <p:stCondLst>
                        <p:cond delay="0"/>
                      </p:stCondLst>
                      <p:childTnLst>
                        <p:par>
                          <p:cTn id="347" fill="hold">
                            <p:stCondLst>
                              <p:cond delay="0"/>
                            </p:stCondLst>
                            <p:childTnLst>
                              <p:par>
                                <p:cTn id="348" presetID="1" presetClass="entr" presetSubtype="0" fill="hold" nodeType="clickEffect">
                                  <p:stCondLst>
                                    <p:cond delay="0"/>
                                  </p:stCondLst>
                                  <p:childTnLst>
                                    <p:set>
                                      <p:cBhvr>
                                        <p:cTn id="349" dur="1" fill="hold">
                                          <p:stCondLst>
                                            <p:cond delay="0"/>
                                          </p:stCondLst>
                                        </p:cTn>
                                        <p:tgtEl>
                                          <p:spTgt spid="81"/>
                                        </p:tgtEl>
                                        <p:attrNameLst>
                                          <p:attrName>style.visibility</p:attrName>
                                        </p:attrNameLst>
                                      </p:cBhvr>
                                      <p:to>
                                        <p:strVal val="visible"/>
                                      </p:to>
                                    </p:set>
                                  </p:childTnLst>
                                </p:cTn>
                              </p:par>
                            </p:childTnLst>
                          </p:cTn>
                        </p:par>
                      </p:childTnLst>
                    </p:cTn>
                  </p:par>
                  <p:par>
                    <p:cTn id="350" fill="hold">
                      <p:stCondLst>
                        <p:cond delay="indefinite"/>
                      </p:stCondLst>
                      <p:childTnLst>
                        <p:par>
                          <p:cTn id="351" fill="hold">
                            <p:stCondLst>
                              <p:cond delay="0"/>
                            </p:stCondLst>
                            <p:childTnLst>
                              <p:par>
                                <p:cTn id="352" presetID="1" presetClass="exit" presetSubtype="0" fill="hold" nodeType="clickEffect">
                                  <p:stCondLst>
                                    <p:cond delay="0"/>
                                  </p:stCondLst>
                                  <p:childTnLst>
                                    <p:set>
                                      <p:cBhvr>
                                        <p:cTn id="353"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354" restart="whenNotActive" fill="hold" evtFilter="cancelBubble" nodeType="interactiveSeq">
                <p:stCondLst>
                  <p:cond evt="onClick" delay="0">
                    <p:tgtEl>
                      <p:spTgt spid="91"/>
                    </p:tgtEl>
                  </p:cond>
                </p:stCondLst>
                <p:endSync evt="end" delay="0">
                  <p:rtn val="all"/>
                </p:endSync>
                <p:childTnLst>
                  <p:par>
                    <p:cTn id="355" fill="hold">
                      <p:stCondLst>
                        <p:cond delay="0"/>
                      </p:stCondLst>
                      <p:childTnLst>
                        <p:par>
                          <p:cTn id="356" fill="hold">
                            <p:stCondLst>
                              <p:cond delay="0"/>
                            </p:stCondLst>
                            <p:childTnLst>
                              <p:par>
                                <p:cTn id="357" presetID="1" presetClass="entr" presetSubtype="0" fill="hold" nodeType="clickEffect">
                                  <p:stCondLst>
                                    <p:cond delay="0"/>
                                  </p:stCondLst>
                                  <p:childTnLst>
                                    <p:set>
                                      <p:cBhvr>
                                        <p:cTn id="358" dur="1" fill="hold">
                                          <p:stCondLst>
                                            <p:cond delay="0"/>
                                          </p:stCondLst>
                                        </p:cTn>
                                        <p:tgtEl>
                                          <p:spTgt spid="80"/>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xit" presetSubtype="0" fill="hold" nodeType="clickEffect">
                                  <p:stCondLst>
                                    <p:cond delay="0"/>
                                  </p:stCondLst>
                                  <p:childTnLst>
                                    <p:set>
                                      <p:cBhvr>
                                        <p:cTn id="362"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363" restart="whenNotActive" fill="hold" evtFilter="cancelBubble" nodeType="interactiveSeq">
                <p:stCondLst>
                  <p:cond evt="onClick" delay="0">
                    <p:tgtEl>
                      <p:spTgt spid="102"/>
                    </p:tgtEl>
                  </p:cond>
                </p:stCondLst>
                <p:endSync evt="end" delay="0">
                  <p:rtn val="all"/>
                </p:endSync>
                <p:childTnLst>
                  <p:par>
                    <p:cTn id="364" fill="hold">
                      <p:stCondLst>
                        <p:cond delay="0"/>
                      </p:stCondLst>
                      <p:childTnLst>
                        <p:par>
                          <p:cTn id="365" fill="hold">
                            <p:stCondLst>
                              <p:cond delay="0"/>
                            </p:stCondLst>
                            <p:childTnLst>
                              <p:par>
                                <p:cTn id="366" presetID="1" presetClass="entr" presetSubtype="0" fill="hold" nodeType="clickEffect">
                                  <p:stCondLst>
                                    <p:cond delay="0"/>
                                  </p:stCondLst>
                                  <p:childTnLst>
                                    <p:set>
                                      <p:cBhvr>
                                        <p:cTn id="367" dur="1" fill="hold">
                                          <p:stCondLst>
                                            <p:cond delay="0"/>
                                          </p:stCondLst>
                                        </p:cTn>
                                        <p:tgtEl>
                                          <p:spTgt spid="97"/>
                                        </p:tgtEl>
                                        <p:attrNameLst>
                                          <p:attrName>style.visibility</p:attrName>
                                        </p:attrNameLst>
                                      </p:cBhvr>
                                      <p:to>
                                        <p:strVal val="visible"/>
                                      </p:to>
                                    </p:set>
                                  </p:childTnLst>
                                </p:cTn>
                              </p:par>
                            </p:childTnLst>
                          </p:cTn>
                        </p:par>
                      </p:childTnLst>
                    </p:cTn>
                  </p:par>
                  <p:par>
                    <p:cTn id="368" fill="hold">
                      <p:stCondLst>
                        <p:cond delay="indefinite"/>
                      </p:stCondLst>
                      <p:childTnLst>
                        <p:par>
                          <p:cTn id="369" fill="hold">
                            <p:stCondLst>
                              <p:cond delay="0"/>
                            </p:stCondLst>
                            <p:childTnLst>
                              <p:par>
                                <p:cTn id="370" presetID="1" presetClass="exit" presetSubtype="0" fill="hold" nodeType="clickEffect">
                                  <p:stCondLst>
                                    <p:cond delay="0"/>
                                  </p:stCondLst>
                                  <p:childTnLst>
                                    <p:set>
                                      <p:cBhvr>
                                        <p:cTn id="371"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372" restart="whenNotActive" fill="hold" evtFilter="cancelBubble" nodeType="interactiveSeq">
                <p:stCondLst>
                  <p:cond evt="onClick" delay="0">
                    <p:tgtEl>
                      <p:spTgt spid="101"/>
                    </p:tgtEl>
                  </p:cond>
                </p:stCondLst>
                <p:endSync evt="end" delay="0">
                  <p:rtn val="all"/>
                </p:endSync>
                <p:childTnLst>
                  <p:par>
                    <p:cTn id="373" fill="hold">
                      <p:stCondLst>
                        <p:cond delay="0"/>
                      </p:stCondLst>
                      <p:childTnLst>
                        <p:par>
                          <p:cTn id="374" fill="hold">
                            <p:stCondLst>
                              <p:cond delay="0"/>
                            </p:stCondLst>
                            <p:childTnLst>
                              <p:par>
                                <p:cTn id="375" presetID="1" presetClass="entr" presetSubtype="0" fill="hold" nodeType="clickEffect">
                                  <p:stCondLst>
                                    <p:cond delay="0"/>
                                  </p:stCondLst>
                                  <p:childTnLst>
                                    <p:set>
                                      <p:cBhvr>
                                        <p:cTn id="376" dur="1" fill="hold">
                                          <p:stCondLst>
                                            <p:cond delay="0"/>
                                          </p:stCondLst>
                                        </p:cTn>
                                        <p:tgtEl>
                                          <p:spTgt spid="96"/>
                                        </p:tgtEl>
                                        <p:attrNameLst>
                                          <p:attrName>style.visibility</p:attrName>
                                        </p:attrNameLst>
                                      </p:cBhvr>
                                      <p:to>
                                        <p:strVal val="visible"/>
                                      </p:to>
                                    </p:set>
                                  </p:childTnLst>
                                </p:cTn>
                              </p:par>
                            </p:childTnLst>
                          </p:cTn>
                        </p:par>
                      </p:childTnLst>
                    </p:cTn>
                  </p:par>
                  <p:par>
                    <p:cTn id="377" fill="hold">
                      <p:stCondLst>
                        <p:cond delay="indefinite"/>
                      </p:stCondLst>
                      <p:childTnLst>
                        <p:par>
                          <p:cTn id="378" fill="hold">
                            <p:stCondLst>
                              <p:cond delay="0"/>
                            </p:stCondLst>
                            <p:childTnLst>
                              <p:par>
                                <p:cTn id="379" presetID="1" presetClass="exit" presetSubtype="0" fill="hold" nodeType="clickEffect">
                                  <p:stCondLst>
                                    <p:cond delay="0"/>
                                  </p:stCondLst>
                                  <p:childTnLst>
                                    <p:set>
                                      <p:cBhvr>
                                        <p:cTn id="380"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381" restart="whenNotActive" fill="hold" evtFilter="cancelBubble" nodeType="interactiveSeq">
                <p:stCondLst>
                  <p:cond evt="onClick" delay="0">
                    <p:tgtEl>
                      <p:spTgt spid="100"/>
                    </p:tgtEl>
                  </p:cond>
                </p:stCondLst>
                <p:endSync evt="end" delay="0">
                  <p:rtn val="all"/>
                </p:endSync>
                <p:childTnLst>
                  <p:par>
                    <p:cTn id="382" fill="hold">
                      <p:stCondLst>
                        <p:cond delay="0"/>
                      </p:stCondLst>
                      <p:childTnLst>
                        <p:par>
                          <p:cTn id="383" fill="hold">
                            <p:stCondLst>
                              <p:cond delay="0"/>
                            </p:stCondLst>
                            <p:childTnLst>
                              <p:par>
                                <p:cTn id="384" presetID="1" presetClass="entr" presetSubtype="0" fill="hold" nodeType="clickEffect">
                                  <p:stCondLst>
                                    <p:cond delay="0"/>
                                  </p:stCondLst>
                                  <p:childTnLst>
                                    <p:set>
                                      <p:cBhvr>
                                        <p:cTn id="385" dur="1" fill="hold">
                                          <p:stCondLst>
                                            <p:cond delay="0"/>
                                          </p:stCondLst>
                                        </p:cTn>
                                        <p:tgtEl>
                                          <p:spTgt spid="95"/>
                                        </p:tgtEl>
                                        <p:attrNameLst>
                                          <p:attrName>style.visibility</p:attrName>
                                        </p:attrNameLst>
                                      </p:cBhvr>
                                      <p:to>
                                        <p:strVal val="visible"/>
                                      </p:to>
                                    </p:set>
                                  </p:childTnLst>
                                </p:cTn>
                              </p:par>
                            </p:childTnLst>
                          </p:cTn>
                        </p:par>
                      </p:childTnLst>
                    </p:cTn>
                  </p:par>
                  <p:par>
                    <p:cTn id="386" fill="hold">
                      <p:stCondLst>
                        <p:cond delay="indefinite"/>
                      </p:stCondLst>
                      <p:childTnLst>
                        <p:par>
                          <p:cTn id="387" fill="hold">
                            <p:stCondLst>
                              <p:cond delay="0"/>
                            </p:stCondLst>
                            <p:childTnLst>
                              <p:par>
                                <p:cTn id="388" presetID="1" presetClass="exit" presetSubtype="0" fill="hold" nodeType="clickEffect">
                                  <p:stCondLst>
                                    <p:cond delay="0"/>
                                  </p:stCondLst>
                                  <p:childTnLst>
                                    <p:set>
                                      <p:cBhvr>
                                        <p:cTn id="389"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390" restart="whenNotActive" fill="hold" evtFilter="cancelBubble" nodeType="interactiveSeq">
                <p:stCondLst>
                  <p:cond evt="onClick" delay="0">
                    <p:tgtEl>
                      <p:spTgt spid="99"/>
                    </p:tgtEl>
                  </p:cond>
                </p:stCondLst>
                <p:endSync evt="end" delay="0">
                  <p:rtn val="all"/>
                </p:endSync>
                <p:childTnLst>
                  <p:par>
                    <p:cTn id="391" fill="hold">
                      <p:stCondLst>
                        <p:cond delay="0"/>
                      </p:stCondLst>
                      <p:childTnLst>
                        <p:par>
                          <p:cTn id="392" fill="hold">
                            <p:stCondLst>
                              <p:cond delay="0"/>
                            </p:stCondLst>
                            <p:childTnLst>
                              <p:par>
                                <p:cTn id="393" presetID="1" presetClass="entr" presetSubtype="0" fill="hold" nodeType="clickEffect">
                                  <p:stCondLst>
                                    <p:cond delay="0"/>
                                  </p:stCondLst>
                                  <p:childTnLst>
                                    <p:set>
                                      <p:cBhvr>
                                        <p:cTn id="394" dur="1" fill="hold">
                                          <p:stCondLst>
                                            <p:cond delay="0"/>
                                          </p:stCondLst>
                                        </p:cTn>
                                        <p:tgtEl>
                                          <p:spTgt spid="94"/>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xit" presetSubtype="0" fill="hold" nodeType="clickEffect">
                                  <p:stCondLst>
                                    <p:cond delay="0"/>
                                  </p:stCondLst>
                                  <p:childTnLst>
                                    <p:set>
                                      <p:cBhvr>
                                        <p:cTn id="398" dur="1" fill="hold">
                                          <p:stCondLst>
                                            <p:cond delay="0"/>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99" restart="whenNotActive" fill="hold" evtFilter="cancelBubble" nodeType="interactiveSeq">
                <p:stCondLst>
                  <p:cond evt="onClick" delay="0">
                    <p:tgtEl>
                      <p:spTgt spid="98"/>
                    </p:tgtEl>
                  </p:cond>
                </p:stCondLst>
                <p:endSync evt="end" delay="0">
                  <p:rtn val="all"/>
                </p:endSync>
                <p:childTnLst>
                  <p:par>
                    <p:cTn id="400" fill="hold">
                      <p:stCondLst>
                        <p:cond delay="0"/>
                      </p:stCondLst>
                      <p:childTnLst>
                        <p:par>
                          <p:cTn id="401" fill="hold">
                            <p:stCondLst>
                              <p:cond delay="0"/>
                            </p:stCondLst>
                            <p:childTnLst>
                              <p:par>
                                <p:cTn id="402" presetID="1" presetClass="entr" presetSubtype="0" fill="hold" nodeType="clickEffect">
                                  <p:stCondLst>
                                    <p:cond delay="0"/>
                                  </p:stCondLst>
                                  <p:childTnLst>
                                    <p:set>
                                      <p:cBhvr>
                                        <p:cTn id="403" dur="1" fill="hold">
                                          <p:stCondLst>
                                            <p:cond delay="0"/>
                                          </p:stCondLst>
                                        </p:cTn>
                                        <p:tgtEl>
                                          <p:spTgt spid="93"/>
                                        </p:tgtEl>
                                        <p:attrNameLst>
                                          <p:attrName>style.visibility</p:attrName>
                                        </p:attrNameLst>
                                      </p:cBhvr>
                                      <p:to>
                                        <p:strVal val="visible"/>
                                      </p:to>
                                    </p:set>
                                  </p:childTnLst>
                                </p:cTn>
                              </p:par>
                            </p:childTnLst>
                          </p:cTn>
                        </p:par>
                      </p:childTnLst>
                    </p:cTn>
                  </p:par>
                  <p:par>
                    <p:cTn id="404" fill="hold">
                      <p:stCondLst>
                        <p:cond delay="indefinite"/>
                      </p:stCondLst>
                      <p:childTnLst>
                        <p:par>
                          <p:cTn id="405" fill="hold">
                            <p:stCondLst>
                              <p:cond delay="0"/>
                            </p:stCondLst>
                            <p:childTnLst>
                              <p:par>
                                <p:cTn id="406" presetID="1" presetClass="exit" presetSubtype="0" fill="hold" nodeType="clickEffect">
                                  <p:stCondLst>
                                    <p:cond delay="0"/>
                                  </p:stCondLst>
                                  <p:childTnLst>
                                    <p:set>
                                      <p:cBhvr>
                                        <p:cTn id="407" dur="1" fill="hold">
                                          <p:stCondLst>
                                            <p:cond delay="0"/>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408" restart="whenNotActive" fill="hold" evtFilter="cancelBubble" nodeType="interactiveSeq">
                <p:stCondLst>
                  <p:cond evt="onClick" delay="0">
                    <p:tgtEl>
                      <p:spTgt spid="103"/>
                    </p:tgtEl>
                  </p:cond>
                </p:stCondLst>
                <p:endSync evt="end" delay="0">
                  <p:rtn val="all"/>
                </p:endSync>
                <p:childTnLst>
                  <p:par>
                    <p:cTn id="409" fill="hold">
                      <p:stCondLst>
                        <p:cond delay="0"/>
                      </p:stCondLst>
                      <p:childTnLst>
                        <p:par>
                          <p:cTn id="410" fill="hold">
                            <p:stCondLst>
                              <p:cond delay="0"/>
                            </p:stCondLst>
                            <p:childTnLst>
                              <p:par>
                                <p:cTn id="411" presetID="1" presetClass="entr" presetSubtype="0" fill="hold" nodeType="clickEffect">
                                  <p:stCondLst>
                                    <p:cond delay="0"/>
                                  </p:stCondLst>
                                  <p:childTnLst>
                                    <p:set>
                                      <p:cBhvr>
                                        <p:cTn id="412" dur="1" fill="hold">
                                          <p:stCondLst>
                                            <p:cond delay="0"/>
                                          </p:stCondLst>
                                        </p:cTn>
                                        <p:tgtEl>
                                          <p:spTgt spid="92"/>
                                        </p:tgtEl>
                                        <p:attrNameLst>
                                          <p:attrName>style.visibility</p:attrName>
                                        </p:attrNameLst>
                                      </p:cBhvr>
                                      <p:to>
                                        <p:strVal val="visible"/>
                                      </p:to>
                                    </p:set>
                                  </p:childTnLst>
                                </p:cTn>
                              </p:par>
                            </p:childTnLst>
                          </p:cTn>
                        </p:par>
                      </p:childTnLst>
                    </p:cTn>
                  </p:par>
                  <p:par>
                    <p:cTn id="413" fill="hold">
                      <p:stCondLst>
                        <p:cond delay="indefinite"/>
                      </p:stCondLst>
                      <p:childTnLst>
                        <p:par>
                          <p:cTn id="414" fill="hold">
                            <p:stCondLst>
                              <p:cond delay="0"/>
                            </p:stCondLst>
                            <p:childTnLst>
                              <p:par>
                                <p:cTn id="415" presetID="1" presetClass="exit" presetSubtype="0" fill="hold" nodeType="clickEffect">
                                  <p:stCondLst>
                                    <p:cond delay="0"/>
                                  </p:stCondLst>
                                  <p:childTnLst>
                                    <p:set>
                                      <p:cBhvr>
                                        <p:cTn id="416"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417" restart="whenNotActive" fill="hold" evtFilter="cancelBubble" nodeType="interactiveSeq">
                <p:stCondLst>
                  <p:cond evt="onClick" delay="0">
                    <p:tgtEl>
                      <p:spTgt spid="21"/>
                    </p:tgtEl>
                  </p:cond>
                </p:stCondLst>
                <p:endSync evt="end" delay="0">
                  <p:rtn val="all"/>
                </p:endSync>
                <p:childTnLst>
                  <p:par>
                    <p:cTn id="418" fill="hold">
                      <p:stCondLst>
                        <p:cond delay="0"/>
                      </p:stCondLst>
                      <p:childTnLst>
                        <p:par>
                          <p:cTn id="419" fill="hold">
                            <p:stCondLst>
                              <p:cond delay="0"/>
                            </p:stCondLst>
                            <p:childTnLst>
                              <p:par>
                                <p:cTn id="420" presetID="1" presetClass="exit" presetSubtype="0" fill="hold" nodeType="clickEffect">
                                  <p:stCondLst>
                                    <p:cond delay="0"/>
                                  </p:stCondLst>
                                  <p:childTnLst>
                                    <p:set>
                                      <p:cBhvr>
                                        <p:cTn id="421" dur="1" fill="hold">
                                          <p:stCondLst>
                                            <p:cond delay="0"/>
                                          </p:stCondLst>
                                        </p:cTn>
                                        <p:tgtEl>
                                          <p:spTgt spid="55"/>
                                        </p:tgtEl>
                                        <p:attrNameLst>
                                          <p:attrName>style.visibility</p:attrName>
                                        </p:attrNameLst>
                                      </p:cBhvr>
                                      <p:to>
                                        <p:strVal val="hidden"/>
                                      </p:to>
                                    </p:set>
                                  </p:childTnLst>
                                </p:cTn>
                              </p:par>
                              <p:par>
                                <p:cTn id="422" presetID="1" presetClass="exit" presetSubtype="0" fill="hold" nodeType="withEffect">
                                  <p:stCondLst>
                                    <p:cond delay="0"/>
                                  </p:stCondLst>
                                  <p:childTnLst>
                                    <p:set>
                                      <p:cBhvr>
                                        <p:cTn id="423" dur="1" fill="hold">
                                          <p:stCondLst>
                                            <p:cond delay="0"/>
                                          </p:stCondLst>
                                        </p:cTn>
                                        <p:tgtEl>
                                          <p:spTgt spid="59"/>
                                        </p:tgtEl>
                                        <p:attrNameLst>
                                          <p:attrName>style.visibility</p:attrName>
                                        </p:attrNameLst>
                                      </p:cBhvr>
                                      <p:to>
                                        <p:strVal val="hidden"/>
                                      </p:to>
                                    </p:set>
                                  </p:childTnLst>
                                </p:cTn>
                              </p:par>
                              <p:par>
                                <p:cTn id="424" presetID="1" presetClass="exit" presetSubtype="0" fill="hold" nodeType="withEffect">
                                  <p:stCondLst>
                                    <p:cond delay="0"/>
                                  </p:stCondLst>
                                  <p:childTnLst>
                                    <p:set>
                                      <p:cBhvr>
                                        <p:cTn id="425" dur="1" fill="hold">
                                          <p:stCondLst>
                                            <p:cond delay="0"/>
                                          </p:stCondLst>
                                        </p:cTn>
                                        <p:tgtEl>
                                          <p:spTgt spid="58"/>
                                        </p:tgtEl>
                                        <p:attrNameLst>
                                          <p:attrName>style.visibility</p:attrName>
                                        </p:attrNameLst>
                                      </p:cBhvr>
                                      <p:to>
                                        <p:strVal val="hidden"/>
                                      </p:to>
                                    </p:set>
                                  </p:childTnLst>
                                </p:cTn>
                              </p:par>
                              <p:par>
                                <p:cTn id="426" presetID="1" presetClass="exit" presetSubtype="0" fill="hold" nodeType="withEffect">
                                  <p:stCondLst>
                                    <p:cond delay="0"/>
                                  </p:stCondLst>
                                  <p:childTnLst>
                                    <p:set>
                                      <p:cBhvr>
                                        <p:cTn id="427" dur="1" fill="hold">
                                          <p:stCondLst>
                                            <p:cond delay="0"/>
                                          </p:stCondLst>
                                        </p:cTn>
                                        <p:tgtEl>
                                          <p:spTgt spid="57"/>
                                        </p:tgtEl>
                                        <p:attrNameLst>
                                          <p:attrName>style.visibility</p:attrName>
                                        </p:attrNameLst>
                                      </p:cBhvr>
                                      <p:to>
                                        <p:strVal val="hidden"/>
                                      </p:to>
                                    </p:set>
                                  </p:childTnLst>
                                </p:cTn>
                              </p:par>
                              <p:par>
                                <p:cTn id="428" presetID="1" presetClass="exit" presetSubtype="0" fill="hold" nodeType="withEffect">
                                  <p:stCondLst>
                                    <p:cond delay="0"/>
                                  </p:stCondLst>
                                  <p:childTnLst>
                                    <p:set>
                                      <p:cBhvr>
                                        <p:cTn id="429" dur="1" fill="hold">
                                          <p:stCondLst>
                                            <p:cond delay="0"/>
                                          </p:stCondLst>
                                        </p:cTn>
                                        <p:tgtEl>
                                          <p:spTgt spid="56"/>
                                        </p:tgtEl>
                                        <p:attrNameLst>
                                          <p:attrName>style.visibility</p:attrName>
                                        </p:attrNameLst>
                                      </p:cBhvr>
                                      <p:to>
                                        <p:strVal val="hidden"/>
                                      </p:to>
                                    </p:set>
                                  </p:childTnLst>
                                </p:cTn>
                              </p:par>
                              <p:par>
                                <p:cTn id="430" presetID="1" presetClass="exit" presetSubtype="0" fill="hold" nodeType="withEffect">
                                  <p:stCondLst>
                                    <p:cond delay="0"/>
                                  </p:stCondLst>
                                  <p:childTnLst>
                                    <p:set>
                                      <p:cBhvr>
                                        <p:cTn id="431" dur="1" fill="hold">
                                          <p:stCondLst>
                                            <p:cond delay="0"/>
                                          </p:stCondLst>
                                        </p:cTn>
                                        <p:tgtEl>
                                          <p:spTgt spid="34"/>
                                        </p:tgtEl>
                                        <p:attrNameLst>
                                          <p:attrName>style.visibility</p:attrName>
                                        </p:attrNameLst>
                                      </p:cBhvr>
                                      <p:to>
                                        <p:strVal val="hidden"/>
                                      </p:to>
                                    </p:set>
                                  </p:childTnLst>
                                </p:cTn>
                              </p:par>
                              <p:par>
                                <p:cTn id="432" presetID="1" presetClass="exit" presetSubtype="0" fill="hold" nodeType="withEffect">
                                  <p:stCondLst>
                                    <p:cond delay="0"/>
                                  </p:stCondLst>
                                  <p:childTnLst>
                                    <p:set>
                                      <p:cBhvr>
                                        <p:cTn id="433" dur="1" fill="hold">
                                          <p:stCondLst>
                                            <p:cond delay="0"/>
                                          </p:stCondLst>
                                        </p:cTn>
                                        <p:tgtEl>
                                          <p:spTgt spid="73"/>
                                        </p:tgtEl>
                                        <p:attrNameLst>
                                          <p:attrName>style.visibility</p:attrName>
                                        </p:attrNameLst>
                                      </p:cBhvr>
                                      <p:to>
                                        <p:strVal val="hidden"/>
                                      </p:to>
                                    </p:set>
                                  </p:childTnLst>
                                </p:cTn>
                              </p:par>
                              <p:par>
                                <p:cTn id="434" presetID="1" presetClass="exit" presetSubtype="0" fill="hold" nodeType="withEffect">
                                  <p:stCondLst>
                                    <p:cond delay="0"/>
                                  </p:stCondLst>
                                  <p:childTnLst>
                                    <p:set>
                                      <p:cBhvr>
                                        <p:cTn id="435" dur="1" fill="hold">
                                          <p:stCondLst>
                                            <p:cond delay="0"/>
                                          </p:stCondLst>
                                        </p:cTn>
                                        <p:tgtEl>
                                          <p:spTgt spid="72"/>
                                        </p:tgtEl>
                                        <p:attrNameLst>
                                          <p:attrName>style.visibility</p:attrName>
                                        </p:attrNameLst>
                                      </p:cBhvr>
                                      <p:to>
                                        <p:strVal val="hidden"/>
                                      </p:to>
                                    </p:set>
                                  </p:childTnLst>
                                </p:cTn>
                              </p:par>
                              <p:par>
                                <p:cTn id="436" presetID="1" presetClass="exit" presetSubtype="0" fill="hold" nodeType="withEffect">
                                  <p:stCondLst>
                                    <p:cond delay="0"/>
                                  </p:stCondLst>
                                  <p:childTnLst>
                                    <p:set>
                                      <p:cBhvr>
                                        <p:cTn id="437" dur="1" fill="hold">
                                          <p:stCondLst>
                                            <p:cond delay="0"/>
                                          </p:stCondLst>
                                        </p:cTn>
                                        <p:tgtEl>
                                          <p:spTgt spid="71"/>
                                        </p:tgtEl>
                                        <p:attrNameLst>
                                          <p:attrName>style.visibility</p:attrName>
                                        </p:attrNameLst>
                                      </p:cBhvr>
                                      <p:to>
                                        <p:strVal val="hidden"/>
                                      </p:to>
                                    </p:set>
                                  </p:childTnLst>
                                </p:cTn>
                              </p:par>
                              <p:par>
                                <p:cTn id="438" presetID="1" presetClass="exit" presetSubtype="0" fill="hold" nodeType="withEffect">
                                  <p:stCondLst>
                                    <p:cond delay="0"/>
                                  </p:stCondLst>
                                  <p:childTnLst>
                                    <p:set>
                                      <p:cBhvr>
                                        <p:cTn id="439" dur="1" fill="hold">
                                          <p:stCondLst>
                                            <p:cond delay="0"/>
                                          </p:stCondLst>
                                        </p:cTn>
                                        <p:tgtEl>
                                          <p:spTgt spid="70"/>
                                        </p:tgtEl>
                                        <p:attrNameLst>
                                          <p:attrName>style.visibility</p:attrName>
                                        </p:attrNameLst>
                                      </p:cBhvr>
                                      <p:to>
                                        <p:strVal val="hidden"/>
                                      </p:to>
                                    </p:set>
                                  </p:childTnLst>
                                </p:cTn>
                              </p:par>
                              <p:par>
                                <p:cTn id="440" presetID="1" presetClass="exit" presetSubtype="0" fill="hold" nodeType="withEffect">
                                  <p:stCondLst>
                                    <p:cond delay="0"/>
                                  </p:stCondLst>
                                  <p:childTnLst>
                                    <p:set>
                                      <p:cBhvr>
                                        <p:cTn id="441" dur="1" fill="hold">
                                          <p:stCondLst>
                                            <p:cond delay="0"/>
                                          </p:stCondLst>
                                        </p:cTn>
                                        <p:tgtEl>
                                          <p:spTgt spid="69"/>
                                        </p:tgtEl>
                                        <p:attrNameLst>
                                          <p:attrName>style.visibility</p:attrName>
                                        </p:attrNameLst>
                                      </p:cBhvr>
                                      <p:to>
                                        <p:strVal val="hidden"/>
                                      </p:to>
                                    </p:set>
                                  </p:childTnLst>
                                </p:cTn>
                              </p:par>
                              <p:par>
                                <p:cTn id="442" presetID="1" presetClass="exit" presetSubtype="0" fill="hold" nodeType="withEffect">
                                  <p:stCondLst>
                                    <p:cond delay="0"/>
                                  </p:stCondLst>
                                  <p:childTnLst>
                                    <p:set>
                                      <p:cBhvr>
                                        <p:cTn id="443" dur="1" fill="hold">
                                          <p:stCondLst>
                                            <p:cond delay="0"/>
                                          </p:stCondLst>
                                        </p:cTn>
                                        <p:tgtEl>
                                          <p:spTgt spid="68"/>
                                        </p:tgtEl>
                                        <p:attrNameLst>
                                          <p:attrName>style.visibility</p:attrName>
                                        </p:attrNameLst>
                                      </p:cBhvr>
                                      <p:to>
                                        <p:strVal val="hidden"/>
                                      </p:to>
                                    </p:set>
                                  </p:childTnLst>
                                </p:cTn>
                              </p:par>
                              <p:par>
                                <p:cTn id="444" presetID="1" presetClass="exit" presetSubtype="0" fill="hold" nodeType="withEffect">
                                  <p:stCondLst>
                                    <p:cond delay="0"/>
                                  </p:stCondLst>
                                  <p:childTnLst>
                                    <p:set>
                                      <p:cBhvr>
                                        <p:cTn id="445" dur="1" fill="hold">
                                          <p:stCondLst>
                                            <p:cond delay="0"/>
                                          </p:stCondLst>
                                        </p:cTn>
                                        <p:tgtEl>
                                          <p:spTgt spid="85"/>
                                        </p:tgtEl>
                                        <p:attrNameLst>
                                          <p:attrName>style.visibility</p:attrName>
                                        </p:attrNameLst>
                                      </p:cBhvr>
                                      <p:to>
                                        <p:strVal val="hidden"/>
                                      </p:to>
                                    </p:set>
                                  </p:childTnLst>
                                </p:cTn>
                              </p:par>
                              <p:par>
                                <p:cTn id="446" presetID="1" presetClass="exit" presetSubtype="0" fill="hold" nodeType="withEffect">
                                  <p:stCondLst>
                                    <p:cond delay="0"/>
                                  </p:stCondLst>
                                  <p:childTnLst>
                                    <p:set>
                                      <p:cBhvr>
                                        <p:cTn id="447" dur="1" fill="hold">
                                          <p:stCondLst>
                                            <p:cond delay="0"/>
                                          </p:stCondLst>
                                        </p:cTn>
                                        <p:tgtEl>
                                          <p:spTgt spid="84"/>
                                        </p:tgtEl>
                                        <p:attrNameLst>
                                          <p:attrName>style.visibility</p:attrName>
                                        </p:attrNameLst>
                                      </p:cBhvr>
                                      <p:to>
                                        <p:strVal val="hidden"/>
                                      </p:to>
                                    </p:set>
                                  </p:childTnLst>
                                </p:cTn>
                              </p:par>
                              <p:par>
                                <p:cTn id="448" presetID="1" presetClass="exit" presetSubtype="0" fill="hold" nodeType="withEffect">
                                  <p:stCondLst>
                                    <p:cond delay="0"/>
                                  </p:stCondLst>
                                  <p:childTnLst>
                                    <p:set>
                                      <p:cBhvr>
                                        <p:cTn id="449" dur="1" fill="hold">
                                          <p:stCondLst>
                                            <p:cond delay="0"/>
                                          </p:stCondLst>
                                        </p:cTn>
                                        <p:tgtEl>
                                          <p:spTgt spid="83"/>
                                        </p:tgtEl>
                                        <p:attrNameLst>
                                          <p:attrName>style.visibility</p:attrName>
                                        </p:attrNameLst>
                                      </p:cBhvr>
                                      <p:to>
                                        <p:strVal val="hidden"/>
                                      </p:to>
                                    </p:set>
                                  </p:childTnLst>
                                </p:cTn>
                              </p:par>
                              <p:par>
                                <p:cTn id="450" presetID="1" presetClass="exit" presetSubtype="0" fill="hold" nodeType="withEffect">
                                  <p:stCondLst>
                                    <p:cond delay="0"/>
                                  </p:stCondLst>
                                  <p:childTnLst>
                                    <p:set>
                                      <p:cBhvr>
                                        <p:cTn id="451" dur="1" fill="hold">
                                          <p:stCondLst>
                                            <p:cond delay="0"/>
                                          </p:stCondLst>
                                        </p:cTn>
                                        <p:tgtEl>
                                          <p:spTgt spid="82"/>
                                        </p:tgtEl>
                                        <p:attrNameLst>
                                          <p:attrName>style.visibility</p:attrName>
                                        </p:attrNameLst>
                                      </p:cBhvr>
                                      <p:to>
                                        <p:strVal val="hidden"/>
                                      </p:to>
                                    </p:set>
                                  </p:childTnLst>
                                </p:cTn>
                              </p:par>
                              <p:par>
                                <p:cTn id="452" presetID="1" presetClass="exit" presetSubtype="0" fill="hold" nodeType="withEffect">
                                  <p:stCondLst>
                                    <p:cond delay="0"/>
                                  </p:stCondLst>
                                  <p:childTnLst>
                                    <p:set>
                                      <p:cBhvr>
                                        <p:cTn id="453" dur="1" fill="hold">
                                          <p:stCondLst>
                                            <p:cond delay="0"/>
                                          </p:stCondLst>
                                        </p:cTn>
                                        <p:tgtEl>
                                          <p:spTgt spid="81"/>
                                        </p:tgtEl>
                                        <p:attrNameLst>
                                          <p:attrName>style.visibility</p:attrName>
                                        </p:attrNameLst>
                                      </p:cBhvr>
                                      <p:to>
                                        <p:strVal val="hidden"/>
                                      </p:to>
                                    </p:set>
                                  </p:childTnLst>
                                </p:cTn>
                              </p:par>
                              <p:par>
                                <p:cTn id="454" presetID="1" presetClass="exit" presetSubtype="0" fill="hold" nodeType="withEffect">
                                  <p:stCondLst>
                                    <p:cond delay="0"/>
                                  </p:stCondLst>
                                  <p:childTnLst>
                                    <p:set>
                                      <p:cBhvr>
                                        <p:cTn id="455" dur="1" fill="hold">
                                          <p:stCondLst>
                                            <p:cond delay="0"/>
                                          </p:stCondLst>
                                        </p:cTn>
                                        <p:tgtEl>
                                          <p:spTgt spid="80"/>
                                        </p:tgtEl>
                                        <p:attrNameLst>
                                          <p:attrName>style.visibility</p:attrName>
                                        </p:attrNameLst>
                                      </p:cBhvr>
                                      <p:to>
                                        <p:strVal val="hidden"/>
                                      </p:to>
                                    </p:set>
                                  </p:childTnLst>
                                </p:cTn>
                              </p:par>
                              <p:par>
                                <p:cTn id="456" presetID="1" presetClass="exit" presetSubtype="0" fill="hold" nodeType="withEffect">
                                  <p:stCondLst>
                                    <p:cond delay="0"/>
                                  </p:stCondLst>
                                  <p:childTnLst>
                                    <p:set>
                                      <p:cBhvr>
                                        <p:cTn id="457" dur="1" fill="hold">
                                          <p:stCondLst>
                                            <p:cond delay="0"/>
                                          </p:stCondLst>
                                        </p:cTn>
                                        <p:tgtEl>
                                          <p:spTgt spid="97"/>
                                        </p:tgtEl>
                                        <p:attrNameLst>
                                          <p:attrName>style.visibility</p:attrName>
                                        </p:attrNameLst>
                                      </p:cBhvr>
                                      <p:to>
                                        <p:strVal val="hidden"/>
                                      </p:to>
                                    </p:set>
                                  </p:childTnLst>
                                </p:cTn>
                              </p:par>
                              <p:par>
                                <p:cTn id="458" presetID="1" presetClass="exit" presetSubtype="0" fill="hold" nodeType="withEffect">
                                  <p:stCondLst>
                                    <p:cond delay="0"/>
                                  </p:stCondLst>
                                  <p:childTnLst>
                                    <p:set>
                                      <p:cBhvr>
                                        <p:cTn id="459" dur="1" fill="hold">
                                          <p:stCondLst>
                                            <p:cond delay="0"/>
                                          </p:stCondLst>
                                        </p:cTn>
                                        <p:tgtEl>
                                          <p:spTgt spid="96"/>
                                        </p:tgtEl>
                                        <p:attrNameLst>
                                          <p:attrName>style.visibility</p:attrName>
                                        </p:attrNameLst>
                                      </p:cBhvr>
                                      <p:to>
                                        <p:strVal val="hidden"/>
                                      </p:to>
                                    </p:set>
                                  </p:childTnLst>
                                </p:cTn>
                              </p:par>
                              <p:par>
                                <p:cTn id="460" presetID="1" presetClass="exit" presetSubtype="0" fill="hold" nodeType="withEffect">
                                  <p:stCondLst>
                                    <p:cond delay="0"/>
                                  </p:stCondLst>
                                  <p:childTnLst>
                                    <p:set>
                                      <p:cBhvr>
                                        <p:cTn id="461" dur="1" fill="hold">
                                          <p:stCondLst>
                                            <p:cond delay="0"/>
                                          </p:stCondLst>
                                        </p:cTn>
                                        <p:tgtEl>
                                          <p:spTgt spid="95"/>
                                        </p:tgtEl>
                                        <p:attrNameLst>
                                          <p:attrName>style.visibility</p:attrName>
                                        </p:attrNameLst>
                                      </p:cBhvr>
                                      <p:to>
                                        <p:strVal val="hidden"/>
                                      </p:to>
                                    </p:set>
                                  </p:childTnLst>
                                </p:cTn>
                              </p:par>
                              <p:par>
                                <p:cTn id="462" presetID="1" presetClass="exit" presetSubtype="0" fill="hold" nodeType="withEffect">
                                  <p:stCondLst>
                                    <p:cond delay="0"/>
                                  </p:stCondLst>
                                  <p:childTnLst>
                                    <p:set>
                                      <p:cBhvr>
                                        <p:cTn id="463" dur="1" fill="hold">
                                          <p:stCondLst>
                                            <p:cond delay="0"/>
                                          </p:stCondLst>
                                        </p:cTn>
                                        <p:tgtEl>
                                          <p:spTgt spid="94"/>
                                        </p:tgtEl>
                                        <p:attrNameLst>
                                          <p:attrName>style.visibility</p:attrName>
                                        </p:attrNameLst>
                                      </p:cBhvr>
                                      <p:to>
                                        <p:strVal val="hidden"/>
                                      </p:to>
                                    </p:set>
                                  </p:childTnLst>
                                </p:cTn>
                              </p:par>
                              <p:par>
                                <p:cTn id="464" presetID="1" presetClass="exit" presetSubtype="0" fill="hold" nodeType="withEffect">
                                  <p:stCondLst>
                                    <p:cond delay="0"/>
                                  </p:stCondLst>
                                  <p:childTnLst>
                                    <p:set>
                                      <p:cBhvr>
                                        <p:cTn id="465" dur="1" fill="hold">
                                          <p:stCondLst>
                                            <p:cond delay="0"/>
                                          </p:stCondLst>
                                        </p:cTn>
                                        <p:tgtEl>
                                          <p:spTgt spid="93"/>
                                        </p:tgtEl>
                                        <p:attrNameLst>
                                          <p:attrName>style.visibility</p:attrName>
                                        </p:attrNameLst>
                                      </p:cBhvr>
                                      <p:to>
                                        <p:strVal val="hidden"/>
                                      </p:to>
                                    </p:set>
                                  </p:childTnLst>
                                </p:cTn>
                              </p:par>
                              <p:par>
                                <p:cTn id="466" presetID="1" presetClass="exit" presetSubtype="0" fill="hold" nodeType="withEffect">
                                  <p:stCondLst>
                                    <p:cond delay="0"/>
                                  </p:stCondLst>
                                  <p:childTnLst>
                                    <p:set>
                                      <p:cBhvr>
                                        <p:cTn id="467"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54" grpId="0" animBg="1"/>
      <p:bldP spid="54" grpId="2" animBg="1"/>
      <p:bldP spid="20" grpId="0" animBg="1"/>
      <p:bldP spid="20"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52" grpId="0" animBg="1"/>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2" grpId="10" animBg="1"/>
      <p:bldP spid="22" grpId="11" animBg="1"/>
      <p:bldP spid="47" grpId="0" animBg="1"/>
      <p:bldP spid="24" grpId="0" animBg="1"/>
      <p:bldP spid="24" grpId="1" animBg="1"/>
      <p:bldP spid="24"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14EC01A9-1135-4C80-A70F-09BC485C4228}"/>
              </a:ext>
            </a:extLst>
          </p:cNvPr>
          <p:cNvPicPr>
            <a:picLocks noChangeAspect="1"/>
          </p:cNvPicPr>
          <p:nvPr/>
        </p:nvPicPr>
        <p:blipFill rotWithShape="1">
          <a:blip r:embed="rId2">
            <a:extLst>
              <a:ext uri="{28A0092B-C50C-407E-A947-70E740481C1C}">
                <a14:useLocalDpi xmlns:a14="http://schemas.microsoft.com/office/drawing/2010/main" val="0"/>
              </a:ext>
            </a:extLst>
          </a:blip>
          <a:srcRect r="25346"/>
          <a:stretch/>
        </p:blipFill>
        <p:spPr>
          <a:xfrm>
            <a:off x="613025" y="700854"/>
            <a:ext cx="3245056" cy="2445077"/>
          </a:xfrm>
          <a:prstGeom prst="rect">
            <a:avLst/>
          </a:prstGeom>
          <a:ln>
            <a:solidFill>
              <a:schemeClr val="bg1"/>
            </a:solidFill>
          </a:ln>
        </p:spPr>
      </p:pic>
      <p:pic>
        <p:nvPicPr>
          <p:cNvPr id="82" name="Picture 81">
            <a:extLst>
              <a:ext uri="{FF2B5EF4-FFF2-40B4-BE49-F238E27FC236}">
                <a16:creationId xmlns:a16="http://schemas.microsoft.com/office/drawing/2014/main" id="{0D2DA82B-9F89-423F-951B-5BC4C22680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54515" y="257663"/>
            <a:ext cx="3236261" cy="2483235"/>
          </a:xfrm>
          <a:prstGeom prst="rect">
            <a:avLst/>
          </a:prstGeom>
          <a:ln>
            <a:solidFill>
              <a:schemeClr val="bg1"/>
            </a:solidFill>
          </a:ln>
        </p:spPr>
      </p:pic>
      <p:sp>
        <p:nvSpPr>
          <p:cNvPr id="35" name="Oval 34">
            <a:extLst>
              <a:ext uri="{FF2B5EF4-FFF2-40B4-BE49-F238E27FC236}">
                <a16:creationId xmlns:a16="http://schemas.microsoft.com/office/drawing/2014/main" id="{B976078C-C032-4437-962B-3BD8E80101F6}"/>
              </a:ext>
            </a:extLst>
          </p:cNvPr>
          <p:cNvSpPr/>
          <p:nvPr/>
        </p:nvSpPr>
        <p:spPr>
          <a:xfrm>
            <a:off x="6441332" y="4185190"/>
            <a:ext cx="180000" cy="180000"/>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1F0A4A-F311-4A43-8CD3-0CAFA9D25BF9}"/>
              </a:ext>
            </a:extLst>
          </p:cNvPr>
          <p:cNvSpPr txBox="1"/>
          <p:nvPr/>
        </p:nvSpPr>
        <p:spPr>
          <a:xfrm>
            <a:off x="9770036" y="558902"/>
            <a:ext cx="2226771" cy="2339102"/>
          </a:xfrm>
          <a:prstGeom prst="rect">
            <a:avLst/>
          </a:prstGeom>
          <a:noFill/>
        </p:spPr>
        <p:txBody>
          <a:bodyPr wrap="square" rtlCol="0">
            <a:spAutoFit/>
          </a:bodyPr>
          <a:lstStyle/>
          <a:p>
            <a:r>
              <a:rPr lang="en-GB" b="1" dirty="0">
                <a:solidFill>
                  <a:srgbClr val="FFFF00"/>
                </a:solidFill>
              </a:rPr>
              <a:t>2</a:t>
            </a:r>
            <a:r>
              <a:rPr lang="en-GB" sz="1600" dirty="0">
                <a:solidFill>
                  <a:srgbClr val="FFFF00"/>
                </a:solidFill>
              </a:rPr>
              <a:t>.</a:t>
            </a:r>
            <a:r>
              <a:rPr lang="en-GB" sz="1600" b="1" dirty="0">
                <a:solidFill>
                  <a:srgbClr val="FFFF00"/>
                </a:solidFill>
              </a:rPr>
              <a:t> </a:t>
            </a:r>
            <a:r>
              <a:rPr lang="en-GB" sz="1600" dirty="0">
                <a:solidFill>
                  <a:schemeClr val="bg1"/>
                </a:solidFill>
              </a:rPr>
              <a:t>Click on all the spaces on each side of the hand and between the fingers as fast as you can from right to left </a:t>
            </a:r>
            <a:r>
              <a:rPr lang="en-GB" sz="1600" dirty="0">
                <a:solidFill>
                  <a:srgbClr val="FFFF00"/>
                </a:solidFill>
              </a:rPr>
              <a:t>and back again.</a:t>
            </a:r>
          </a:p>
          <a:p>
            <a:endParaRPr lang="en-GB" sz="1600" dirty="0">
              <a:solidFill>
                <a:schemeClr val="bg1"/>
              </a:solidFill>
            </a:endParaRPr>
          </a:p>
          <a:p>
            <a:r>
              <a:rPr lang="en-GB" sz="1600" dirty="0">
                <a:solidFill>
                  <a:schemeClr val="bg1"/>
                </a:solidFill>
              </a:rPr>
              <a:t>Avoid clicking on a finger!</a:t>
            </a:r>
          </a:p>
        </p:txBody>
      </p:sp>
      <p:sp>
        <p:nvSpPr>
          <p:cNvPr id="27" name="Oval 26">
            <a:extLst>
              <a:ext uri="{FF2B5EF4-FFF2-40B4-BE49-F238E27FC236}">
                <a16:creationId xmlns:a16="http://schemas.microsoft.com/office/drawing/2014/main" id="{7F332120-5479-4F25-A9EA-D80CC044E8D8}"/>
              </a:ext>
            </a:extLst>
          </p:cNvPr>
          <p:cNvSpPr/>
          <p:nvPr/>
        </p:nvSpPr>
        <p:spPr>
          <a:xfrm>
            <a:off x="10570382" y="1923393"/>
            <a:ext cx="180000" cy="180000"/>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0095C37-07EF-4F43-B861-D1191284DDCF}"/>
              </a:ext>
            </a:extLst>
          </p:cNvPr>
          <p:cNvSpPr/>
          <p:nvPr/>
        </p:nvSpPr>
        <p:spPr>
          <a:xfrm>
            <a:off x="10570382" y="2625921"/>
            <a:ext cx="180000" cy="180000"/>
          </a:xfrm>
          <a:prstGeom prst="ellipse">
            <a:avLst/>
          </a:prstGeom>
          <a:gradFill>
            <a:gsLst>
              <a:gs pos="31004">
                <a:srgbClr val="FF3E00">
                  <a:alpha val="76000"/>
                </a:srgbClr>
              </a:gs>
              <a:gs pos="94690">
                <a:srgbClr val="FFC000">
                  <a:alpha val="0"/>
                </a:srgbClr>
              </a:gs>
              <a:gs pos="8000">
                <a:srgbClr val="FF0000"/>
              </a:gs>
              <a:gs pos="77872">
                <a:srgbClr val="FFC000">
                  <a:alpha val="23000"/>
                </a:srgbClr>
              </a:gs>
              <a:gs pos="71000">
                <a:srgbClr val="FFC000">
                  <a:alpha val="0"/>
                </a:srgb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CED3295-6EA8-4D00-9D07-B1AC38DBC591}"/>
              </a:ext>
            </a:extLst>
          </p:cNvPr>
          <p:cNvSpPr txBox="1"/>
          <p:nvPr/>
        </p:nvSpPr>
        <p:spPr>
          <a:xfrm>
            <a:off x="9770036" y="3429000"/>
            <a:ext cx="2226771" cy="1107996"/>
          </a:xfrm>
          <a:prstGeom prst="rect">
            <a:avLst/>
          </a:prstGeom>
          <a:noFill/>
        </p:spPr>
        <p:txBody>
          <a:bodyPr wrap="square" rtlCol="0">
            <a:spAutoFit/>
          </a:bodyPr>
          <a:lstStyle/>
          <a:p>
            <a:r>
              <a:rPr lang="en-GB" b="1" dirty="0">
                <a:solidFill>
                  <a:srgbClr val="FFFF00"/>
                </a:solidFill>
              </a:rPr>
              <a:t>3</a:t>
            </a:r>
            <a:r>
              <a:rPr lang="en-GB" sz="1600" dirty="0">
                <a:solidFill>
                  <a:srgbClr val="FFFF00"/>
                </a:solidFill>
              </a:rPr>
              <a:t>. </a:t>
            </a:r>
            <a:r>
              <a:rPr lang="en-GB" sz="1600" dirty="0">
                <a:solidFill>
                  <a:schemeClr val="bg1"/>
                </a:solidFill>
              </a:rPr>
              <a:t>This scoring button will show the number of back &amp; forth ‘rounds’ completed.</a:t>
            </a:r>
          </a:p>
        </p:txBody>
      </p:sp>
      <p:sp>
        <p:nvSpPr>
          <p:cNvPr id="48" name="TextBox 47">
            <a:extLst>
              <a:ext uri="{FF2B5EF4-FFF2-40B4-BE49-F238E27FC236}">
                <a16:creationId xmlns:a16="http://schemas.microsoft.com/office/drawing/2014/main" id="{36739D52-7F73-46B9-BE78-608E44D2C6E4}"/>
              </a:ext>
            </a:extLst>
          </p:cNvPr>
          <p:cNvSpPr txBox="1"/>
          <p:nvPr/>
        </p:nvSpPr>
        <p:spPr>
          <a:xfrm>
            <a:off x="9770036" y="4883121"/>
            <a:ext cx="2122366" cy="1846659"/>
          </a:xfrm>
          <a:prstGeom prst="rect">
            <a:avLst/>
          </a:prstGeom>
          <a:noFill/>
        </p:spPr>
        <p:txBody>
          <a:bodyPr wrap="square" rtlCol="0">
            <a:spAutoFit/>
          </a:bodyPr>
          <a:lstStyle/>
          <a:p>
            <a:r>
              <a:rPr lang="en-GB" b="1" dirty="0">
                <a:solidFill>
                  <a:srgbClr val="FFFF00"/>
                </a:solidFill>
              </a:rPr>
              <a:t>4</a:t>
            </a:r>
            <a:r>
              <a:rPr lang="en-GB" sz="1600" dirty="0">
                <a:solidFill>
                  <a:srgbClr val="FFFF00"/>
                </a:solidFill>
              </a:rPr>
              <a:t>. </a:t>
            </a:r>
            <a:r>
              <a:rPr lang="en-GB" sz="1600" dirty="0">
                <a:solidFill>
                  <a:schemeClr val="bg1"/>
                </a:solidFill>
              </a:rPr>
              <a:t>Aim to achieve the completion of 5 rounds before you hear the sound of the timer finishing. </a:t>
            </a:r>
            <a:r>
              <a:rPr lang="en-GB" sz="1600" dirty="0">
                <a:solidFill>
                  <a:srgbClr val="FFFF00"/>
                </a:solidFill>
              </a:rPr>
              <a:t>If you hear any applause, you have beaten the timer!</a:t>
            </a:r>
          </a:p>
        </p:txBody>
      </p:sp>
      <p:sp>
        <p:nvSpPr>
          <p:cNvPr id="56" name="TextBox 55">
            <a:extLst>
              <a:ext uri="{FF2B5EF4-FFF2-40B4-BE49-F238E27FC236}">
                <a16:creationId xmlns:a16="http://schemas.microsoft.com/office/drawing/2014/main" id="{7F399250-9820-40B2-AE06-BC33A06CAC7B}"/>
              </a:ext>
            </a:extLst>
          </p:cNvPr>
          <p:cNvSpPr txBox="1"/>
          <p:nvPr/>
        </p:nvSpPr>
        <p:spPr>
          <a:xfrm>
            <a:off x="126466" y="3929014"/>
            <a:ext cx="3764458" cy="1877437"/>
          </a:xfrm>
          <a:prstGeom prst="rect">
            <a:avLst/>
          </a:prstGeom>
          <a:noFill/>
        </p:spPr>
        <p:txBody>
          <a:bodyPr wrap="square" rtlCol="0">
            <a:spAutoFit/>
          </a:bodyPr>
          <a:lstStyle/>
          <a:p>
            <a:r>
              <a:rPr lang="en-GB" b="1" dirty="0">
                <a:solidFill>
                  <a:srgbClr val="FFFF00"/>
                </a:solidFill>
              </a:rPr>
              <a:t>6</a:t>
            </a:r>
            <a:r>
              <a:rPr lang="en-GB" sz="1600" dirty="0">
                <a:solidFill>
                  <a:srgbClr val="FFFF00"/>
                </a:solidFill>
              </a:rPr>
              <a:t>. </a:t>
            </a:r>
            <a:r>
              <a:rPr lang="en-GB" sz="1600" dirty="0">
                <a:solidFill>
                  <a:schemeClr val="bg1"/>
                </a:solidFill>
              </a:rPr>
              <a:t>To score, deduct the number of clicked fingers (red dots) from the number of rounds achieved within the time limit then click on the relevant number.  The highest score at the end of the game wins.</a:t>
            </a:r>
          </a:p>
          <a:p>
            <a:endParaRPr lang="en-GB" sz="1600" dirty="0">
              <a:solidFill>
                <a:schemeClr val="bg1"/>
              </a:solidFill>
            </a:endParaRPr>
          </a:p>
          <a:p>
            <a:r>
              <a:rPr lang="en-GB" b="1" dirty="0">
                <a:solidFill>
                  <a:srgbClr val="FFFF00"/>
                </a:solidFill>
              </a:rPr>
              <a:t>7</a:t>
            </a:r>
            <a:r>
              <a:rPr lang="en-GB" sz="1600" dirty="0">
                <a:solidFill>
                  <a:srgbClr val="FFFF00"/>
                </a:solidFill>
              </a:rPr>
              <a:t>. </a:t>
            </a:r>
            <a:r>
              <a:rPr lang="en-GB" sz="1600" dirty="0">
                <a:solidFill>
                  <a:schemeClr val="bg1"/>
                </a:solidFill>
              </a:rPr>
              <a:t>Reset the scores at the end of the game</a:t>
            </a:r>
          </a:p>
        </p:txBody>
      </p:sp>
      <p:sp>
        <p:nvSpPr>
          <p:cNvPr id="67" name="Rectangle 66">
            <a:hlinkClick r:id="rId4" action="ppaction://hlinksldjump"/>
            <a:extLst>
              <a:ext uri="{FF2B5EF4-FFF2-40B4-BE49-F238E27FC236}">
                <a16:creationId xmlns:a16="http://schemas.microsoft.com/office/drawing/2014/main" id="{A4FEE995-8576-4423-87F1-F65C0EDE6641}"/>
              </a:ext>
            </a:extLst>
          </p:cNvPr>
          <p:cNvSpPr/>
          <p:nvPr/>
        </p:nvSpPr>
        <p:spPr>
          <a:xfrm>
            <a:off x="1008178" y="5787124"/>
            <a:ext cx="19431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gradFill>
                  <a:gsLst>
                    <a:gs pos="15000">
                      <a:srgbClr val="FF0000"/>
                    </a:gs>
                    <a:gs pos="46000">
                      <a:srgbClr val="FFC000"/>
                    </a:gs>
                    <a:gs pos="77000">
                      <a:srgbClr val="FF0000"/>
                    </a:gs>
                    <a:gs pos="100000">
                      <a:srgbClr val="C00000"/>
                    </a:gs>
                  </a:gsLst>
                  <a:lin ang="5400000" scaled="1"/>
                </a:gradFill>
                <a:effectLst>
                  <a:outerShdw blurRad="12700" dist="38100" dir="2700000" algn="tl" rotWithShape="0">
                    <a:schemeClr val="bg1">
                      <a:lumMod val="50000"/>
                    </a:schemeClr>
                  </a:outerShdw>
                </a:effectLst>
                <a:latin typeface="Algerian" panose="04020705040A02060702" pitchFamily="82" charset="0"/>
                <a:ea typeface="Permanent Marker" panose="02000000000000000000" pitchFamily="2" charset="0"/>
              </a:rPr>
              <a:t>play</a:t>
            </a:r>
          </a:p>
        </p:txBody>
      </p:sp>
      <p:sp>
        <p:nvSpPr>
          <p:cNvPr id="8" name="Oval 7">
            <a:extLst>
              <a:ext uri="{FF2B5EF4-FFF2-40B4-BE49-F238E27FC236}">
                <a16:creationId xmlns:a16="http://schemas.microsoft.com/office/drawing/2014/main" id="{44D0D20C-9F3E-42F9-90D3-C147D9F0CF0C}"/>
              </a:ext>
            </a:extLst>
          </p:cNvPr>
          <p:cNvSpPr/>
          <p:nvPr/>
        </p:nvSpPr>
        <p:spPr>
          <a:xfrm>
            <a:off x="8218260" y="1562302"/>
            <a:ext cx="180000" cy="180000"/>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91ADD03-1FA1-46A9-BF01-D7842ECEDE9D}"/>
              </a:ext>
            </a:extLst>
          </p:cNvPr>
          <p:cNvSpPr/>
          <p:nvPr/>
        </p:nvSpPr>
        <p:spPr>
          <a:xfrm>
            <a:off x="7844067" y="1191524"/>
            <a:ext cx="180000" cy="180000"/>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79EF29E-3CAA-4786-B85D-C41B6CF36DAB}"/>
              </a:ext>
            </a:extLst>
          </p:cNvPr>
          <p:cNvSpPr/>
          <p:nvPr/>
        </p:nvSpPr>
        <p:spPr>
          <a:xfrm>
            <a:off x="7539937" y="1257084"/>
            <a:ext cx="180000" cy="180000"/>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26FD43A-2635-4AD2-9CDD-4DDF9FAA17CE}"/>
              </a:ext>
            </a:extLst>
          </p:cNvPr>
          <p:cNvSpPr/>
          <p:nvPr/>
        </p:nvSpPr>
        <p:spPr>
          <a:xfrm>
            <a:off x="7294399" y="1432321"/>
            <a:ext cx="180000" cy="180000"/>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EE1C795-DC5D-445D-897E-D4FFDB75ACD6}"/>
              </a:ext>
            </a:extLst>
          </p:cNvPr>
          <p:cNvSpPr/>
          <p:nvPr/>
        </p:nvSpPr>
        <p:spPr>
          <a:xfrm>
            <a:off x="7070562" y="1737836"/>
            <a:ext cx="180000" cy="180000"/>
          </a:xfrm>
          <a:prstGeom prst="ellipse">
            <a:avLst/>
          </a:prstGeom>
          <a:gradFill>
            <a:gsLst>
              <a:gs pos="68000">
                <a:schemeClr val="accent6">
                  <a:lumMod val="75000"/>
                  <a:alpha val="19000"/>
                </a:schemeClr>
              </a:gs>
              <a:gs pos="28000">
                <a:schemeClr val="accent6">
                  <a:lumMod val="50000"/>
                </a:schemeClr>
              </a:gs>
              <a:gs pos="77000">
                <a:schemeClr val="accent6">
                  <a:lumMod val="40000"/>
                  <a:lumOff val="60000"/>
                  <a:alpha val="26000"/>
                </a:schemeClr>
              </a:gs>
            </a:gsLst>
            <a:path path="circle">
              <a:fillToRect l="50000" t="50000" r="50000" b="50000"/>
            </a:path>
          </a:gra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19C726A-0610-4B88-8D1B-085EF19F1743}"/>
              </a:ext>
            </a:extLst>
          </p:cNvPr>
          <p:cNvSpPr/>
          <p:nvPr/>
        </p:nvSpPr>
        <p:spPr>
          <a:xfrm>
            <a:off x="7200536" y="1490565"/>
            <a:ext cx="180000" cy="180000"/>
          </a:xfrm>
          <a:prstGeom prst="ellipse">
            <a:avLst/>
          </a:prstGeom>
          <a:gradFill>
            <a:gsLst>
              <a:gs pos="31004">
                <a:srgbClr val="FF3E00">
                  <a:alpha val="76000"/>
                </a:srgbClr>
              </a:gs>
              <a:gs pos="94690">
                <a:srgbClr val="FFC000">
                  <a:alpha val="0"/>
                </a:srgbClr>
              </a:gs>
              <a:gs pos="8000">
                <a:srgbClr val="FF0000"/>
              </a:gs>
              <a:gs pos="77872">
                <a:srgbClr val="FFC000">
                  <a:alpha val="23000"/>
                </a:srgbClr>
              </a:gs>
              <a:gs pos="71000">
                <a:srgbClr val="FFC000">
                  <a:alpha val="0"/>
                </a:srgbClr>
              </a:gs>
            </a:gsLst>
            <a:path path="circle">
              <a:fillToRect l="50000" t="50000" r="50000" b="50000"/>
            </a:path>
          </a:gra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3E60DF2E-2AB6-4D0C-82B6-FE99C5B89AA2}"/>
              </a:ext>
            </a:extLst>
          </p:cNvPr>
          <p:cNvCxnSpPr>
            <a:cxnSpLocks/>
          </p:cNvCxnSpPr>
          <p:nvPr/>
        </p:nvCxnSpPr>
        <p:spPr>
          <a:xfrm flipH="1" flipV="1">
            <a:off x="3326736" y="2496862"/>
            <a:ext cx="708752" cy="28027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D1047DD-54D7-4922-AF3C-9C7DD5CE698D}"/>
              </a:ext>
            </a:extLst>
          </p:cNvPr>
          <p:cNvSpPr txBox="1"/>
          <p:nvPr/>
        </p:nvSpPr>
        <p:spPr>
          <a:xfrm>
            <a:off x="4003814" y="2439639"/>
            <a:ext cx="1214586" cy="861774"/>
          </a:xfrm>
          <a:prstGeom prst="rect">
            <a:avLst/>
          </a:prstGeom>
          <a:noFill/>
        </p:spPr>
        <p:txBody>
          <a:bodyPr wrap="square" rtlCol="0">
            <a:spAutoFit/>
          </a:bodyPr>
          <a:lstStyle/>
          <a:p>
            <a:r>
              <a:rPr lang="en-GB" b="1" dirty="0">
                <a:solidFill>
                  <a:srgbClr val="FFFF00"/>
                </a:solidFill>
              </a:rPr>
              <a:t>1</a:t>
            </a:r>
            <a:r>
              <a:rPr lang="en-GB" sz="1600" dirty="0">
                <a:solidFill>
                  <a:schemeClr val="bg1"/>
                </a:solidFill>
              </a:rPr>
              <a:t>.</a:t>
            </a:r>
            <a:r>
              <a:rPr lang="en-GB" sz="1600" b="1" dirty="0">
                <a:solidFill>
                  <a:schemeClr val="bg1"/>
                </a:solidFill>
              </a:rPr>
              <a:t> </a:t>
            </a:r>
            <a:r>
              <a:rPr lang="en-GB" sz="1600" dirty="0">
                <a:solidFill>
                  <a:schemeClr val="bg1"/>
                </a:solidFill>
              </a:rPr>
              <a:t>Click here to start and finish</a:t>
            </a:r>
          </a:p>
        </p:txBody>
      </p:sp>
      <p:sp>
        <p:nvSpPr>
          <p:cNvPr id="62" name="TextBox 61">
            <a:extLst>
              <a:ext uri="{FF2B5EF4-FFF2-40B4-BE49-F238E27FC236}">
                <a16:creationId xmlns:a16="http://schemas.microsoft.com/office/drawing/2014/main" id="{891448DC-C8B9-4A61-ACD6-BEB2E6B10DCB}"/>
              </a:ext>
            </a:extLst>
          </p:cNvPr>
          <p:cNvSpPr txBox="1"/>
          <p:nvPr/>
        </p:nvSpPr>
        <p:spPr>
          <a:xfrm>
            <a:off x="5900508" y="5602458"/>
            <a:ext cx="4202145" cy="1107996"/>
          </a:xfrm>
          <a:prstGeom prst="rect">
            <a:avLst/>
          </a:prstGeom>
          <a:noFill/>
        </p:spPr>
        <p:txBody>
          <a:bodyPr wrap="square" rtlCol="0">
            <a:spAutoFit/>
          </a:bodyPr>
          <a:lstStyle/>
          <a:p>
            <a:r>
              <a:rPr lang="en-GB" b="1" dirty="0">
                <a:solidFill>
                  <a:srgbClr val="FFFF00"/>
                </a:solidFill>
              </a:rPr>
              <a:t>5</a:t>
            </a:r>
            <a:r>
              <a:rPr lang="en-GB" sz="1600" dirty="0">
                <a:solidFill>
                  <a:srgbClr val="FFFF00"/>
                </a:solidFill>
              </a:rPr>
              <a:t>. </a:t>
            </a:r>
            <a:r>
              <a:rPr lang="en-GB" sz="1600" dirty="0">
                <a:solidFill>
                  <a:schemeClr val="bg1"/>
                </a:solidFill>
              </a:rPr>
              <a:t>At the end of the 5 rounds, click on the ‘Reset’ button for the next turn . </a:t>
            </a:r>
          </a:p>
          <a:p>
            <a:r>
              <a:rPr lang="en-GB" sz="1600" dirty="0">
                <a:solidFill>
                  <a:srgbClr val="FFFF00"/>
                </a:solidFill>
              </a:rPr>
              <a:t>Make sure you finish your 5</a:t>
            </a:r>
            <a:r>
              <a:rPr lang="en-GB" sz="1600" baseline="30000" dirty="0">
                <a:solidFill>
                  <a:srgbClr val="FFFF00"/>
                </a:solidFill>
              </a:rPr>
              <a:t>th</a:t>
            </a:r>
            <a:r>
              <a:rPr lang="en-GB" sz="1600" dirty="0">
                <a:solidFill>
                  <a:srgbClr val="FFFF00"/>
                </a:solidFill>
              </a:rPr>
              <a:t> round before resetting even if you don’t beat the timer.</a:t>
            </a:r>
          </a:p>
        </p:txBody>
      </p:sp>
      <p:grpSp>
        <p:nvGrpSpPr>
          <p:cNvPr id="77" name="Group 76">
            <a:extLst>
              <a:ext uri="{FF2B5EF4-FFF2-40B4-BE49-F238E27FC236}">
                <a16:creationId xmlns:a16="http://schemas.microsoft.com/office/drawing/2014/main" id="{B644A257-3545-4E71-BC60-209CDEFD7664}"/>
              </a:ext>
            </a:extLst>
          </p:cNvPr>
          <p:cNvGrpSpPr/>
          <p:nvPr/>
        </p:nvGrpSpPr>
        <p:grpSpPr>
          <a:xfrm>
            <a:off x="7100993" y="1124832"/>
            <a:ext cx="1825425" cy="745094"/>
            <a:chOff x="6078570" y="1143020"/>
            <a:chExt cx="1825425" cy="745094"/>
          </a:xfrm>
        </p:grpSpPr>
        <p:pic>
          <p:nvPicPr>
            <p:cNvPr id="59" name="Picture 58">
              <a:extLst>
                <a:ext uri="{FF2B5EF4-FFF2-40B4-BE49-F238E27FC236}">
                  <a16:creationId xmlns:a16="http://schemas.microsoft.com/office/drawing/2014/main" id="{F6FBF1A5-6169-4026-B81A-EFA36D9D8A1C}"/>
                </a:ext>
              </a:extLst>
            </p:cNvPr>
            <p:cNvPicPr>
              <a:picLocks noChangeAspect="1"/>
            </p:cNvPicPr>
            <p:nvPr/>
          </p:nvPicPr>
          <p:blipFill>
            <a:blip r:embed="rId5"/>
            <a:stretch>
              <a:fillRect/>
            </a:stretch>
          </p:blipFill>
          <p:spPr>
            <a:xfrm rot="2368451">
              <a:off x="7257763" y="1623935"/>
              <a:ext cx="646232" cy="264179"/>
            </a:xfrm>
            <a:prstGeom prst="rect">
              <a:avLst/>
            </a:prstGeom>
          </p:spPr>
        </p:pic>
        <p:pic>
          <p:nvPicPr>
            <p:cNvPr id="73" name="Picture 72">
              <a:extLst>
                <a:ext uri="{FF2B5EF4-FFF2-40B4-BE49-F238E27FC236}">
                  <a16:creationId xmlns:a16="http://schemas.microsoft.com/office/drawing/2014/main" id="{7D24FB22-1466-415E-AF72-787EE0E53E56}"/>
                </a:ext>
              </a:extLst>
            </p:cNvPr>
            <p:cNvPicPr>
              <a:picLocks noChangeAspect="1"/>
            </p:cNvPicPr>
            <p:nvPr/>
          </p:nvPicPr>
          <p:blipFill>
            <a:blip r:embed="rId5"/>
            <a:stretch>
              <a:fillRect/>
            </a:stretch>
          </p:blipFill>
          <p:spPr>
            <a:xfrm rot="1623092">
              <a:off x="6842886" y="1379052"/>
              <a:ext cx="630049" cy="191712"/>
            </a:xfrm>
            <a:prstGeom prst="rect">
              <a:avLst/>
            </a:prstGeom>
          </p:spPr>
        </p:pic>
        <p:pic>
          <p:nvPicPr>
            <p:cNvPr id="74" name="Picture 73">
              <a:extLst>
                <a:ext uri="{FF2B5EF4-FFF2-40B4-BE49-F238E27FC236}">
                  <a16:creationId xmlns:a16="http://schemas.microsoft.com/office/drawing/2014/main" id="{7A9ACA0A-8795-4BF2-8313-4EF8DB8DB990}"/>
                </a:ext>
              </a:extLst>
            </p:cNvPr>
            <p:cNvPicPr>
              <a:picLocks noChangeAspect="1"/>
            </p:cNvPicPr>
            <p:nvPr/>
          </p:nvPicPr>
          <p:blipFill>
            <a:blip r:embed="rId5"/>
            <a:stretch>
              <a:fillRect/>
            </a:stretch>
          </p:blipFill>
          <p:spPr>
            <a:xfrm>
              <a:off x="6623592" y="1143020"/>
              <a:ext cx="345530" cy="298567"/>
            </a:xfrm>
            <a:prstGeom prst="rect">
              <a:avLst/>
            </a:prstGeom>
          </p:spPr>
        </p:pic>
        <p:pic>
          <p:nvPicPr>
            <p:cNvPr id="75" name="Picture 74">
              <a:extLst>
                <a:ext uri="{FF2B5EF4-FFF2-40B4-BE49-F238E27FC236}">
                  <a16:creationId xmlns:a16="http://schemas.microsoft.com/office/drawing/2014/main" id="{A3924D7D-0911-497F-93FC-AE5865BA9434}"/>
                </a:ext>
              </a:extLst>
            </p:cNvPr>
            <p:cNvPicPr>
              <a:picLocks noChangeAspect="1"/>
            </p:cNvPicPr>
            <p:nvPr/>
          </p:nvPicPr>
          <p:blipFill>
            <a:blip r:embed="rId5"/>
            <a:stretch>
              <a:fillRect/>
            </a:stretch>
          </p:blipFill>
          <p:spPr>
            <a:xfrm rot="20742747">
              <a:off x="6335464" y="1190865"/>
              <a:ext cx="333582" cy="264179"/>
            </a:xfrm>
            <a:prstGeom prst="rect">
              <a:avLst/>
            </a:prstGeom>
          </p:spPr>
        </p:pic>
        <p:pic>
          <p:nvPicPr>
            <p:cNvPr id="76" name="Picture 75">
              <a:extLst>
                <a:ext uri="{FF2B5EF4-FFF2-40B4-BE49-F238E27FC236}">
                  <a16:creationId xmlns:a16="http://schemas.microsoft.com/office/drawing/2014/main" id="{0595E61A-1E0D-49E5-8CA0-9314468153E3}"/>
                </a:ext>
              </a:extLst>
            </p:cNvPr>
            <p:cNvPicPr>
              <a:picLocks noChangeAspect="1"/>
            </p:cNvPicPr>
            <p:nvPr/>
          </p:nvPicPr>
          <p:blipFill>
            <a:blip r:embed="rId5"/>
            <a:stretch>
              <a:fillRect/>
            </a:stretch>
          </p:blipFill>
          <p:spPr>
            <a:xfrm rot="18773706">
              <a:off x="6000468" y="1385380"/>
              <a:ext cx="420383" cy="264179"/>
            </a:xfrm>
            <a:prstGeom prst="rect">
              <a:avLst/>
            </a:prstGeom>
          </p:spPr>
        </p:pic>
      </p:grpSp>
      <p:pic>
        <p:nvPicPr>
          <p:cNvPr id="84" name="Picture 83">
            <a:extLst>
              <a:ext uri="{FF2B5EF4-FFF2-40B4-BE49-F238E27FC236}">
                <a16:creationId xmlns:a16="http://schemas.microsoft.com/office/drawing/2014/main" id="{30B0A8DE-1784-46C2-A4DF-270B6A2A5DC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54666" y="2957486"/>
            <a:ext cx="3236261" cy="2483235"/>
          </a:xfrm>
          <a:prstGeom prst="rect">
            <a:avLst/>
          </a:prstGeom>
          <a:ln>
            <a:solidFill>
              <a:schemeClr val="bg1"/>
            </a:solidFill>
          </a:ln>
        </p:spPr>
      </p:pic>
      <p:cxnSp>
        <p:nvCxnSpPr>
          <p:cNvPr id="41" name="Straight Arrow Connector 40">
            <a:extLst>
              <a:ext uri="{FF2B5EF4-FFF2-40B4-BE49-F238E27FC236}">
                <a16:creationId xmlns:a16="http://schemas.microsoft.com/office/drawing/2014/main" id="{00F7C30D-714C-43A3-BF4A-F2B0E490CBA7}"/>
              </a:ext>
            </a:extLst>
          </p:cNvPr>
          <p:cNvCxnSpPr>
            <a:cxnSpLocks/>
          </p:cNvCxnSpPr>
          <p:nvPr/>
        </p:nvCxnSpPr>
        <p:spPr>
          <a:xfrm flipH="1">
            <a:off x="8023742" y="4335923"/>
            <a:ext cx="1805353" cy="30341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93DD692-532E-4425-A306-76C42926BB23}"/>
              </a:ext>
            </a:extLst>
          </p:cNvPr>
          <p:cNvCxnSpPr>
            <a:cxnSpLocks/>
          </p:cNvCxnSpPr>
          <p:nvPr/>
        </p:nvCxnSpPr>
        <p:spPr>
          <a:xfrm flipH="1" flipV="1">
            <a:off x="7828816" y="5097955"/>
            <a:ext cx="15251" cy="55250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A49F8481-F5F7-4404-AF42-DFA93451CBC2}"/>
              </a:ext>
            </a:extLst>
          </p:cNvPr>
          <p:cNvPicPr>
            <a:picLocks noChangeAspect="1"/>
          </p:cNvPicPr>
          <p:nvPr/>
        </p:nvPicPr>
        <p:blipFill>
          <a:blip r:embed="rId6"/>
          <a:stretch>
            <a:fillRect/>
          </a:stretch>
        </p:blipFill>
        <p:spPr>
          <a:xfrm>
            <a:off x="4040340" y="3645819"/>
            <a:ext cx="1125097" cy="2486707"/>
          </a:xfrm>
          <a:prstGeom prst="rect">
            <a:avLst/>
          </a:prstGeom>
        </p:spPr>
      </p:pic>
      <p:sp>
        <p:nvSpPr>
          <p:cNvPr id="51" name="Rectangle 50">
            <a:extLst>
              <a:ext uri="{FF2B5EF4-FFF2-40B4-BE49-F238E27FC236}">
                <a16:creationId xmlns:a16="http://schemas.microsoft.com/office/drawing/2014/main" id="{EB546953-7F4F-4DA7-B5F7-5C6439BC442D}"/>
              </a:ext>
            </a:extLst>
          </p:cNvPr>
          <p:cNvSpPr/>
          <p:nvPr/>
        </p:nvSpPr>
        <p:spPr>
          <a:xfrm>
            <a:off x="3826806" y="-11137"/>
            <a:ext cx="2242922" cy="2585323"/>
          </a:xfrm>
          <a:prstGeom prst="rect">
            <a:avLst/>
          </a:prstGeom>
          <a:noFill/>
        </p:spPr>
        <p:txBody>
          <a:bodyPr wrap="square" lIns="91440" tIns="45720" rIns="91440" bIns="45720">
            <a:spAutoFit/>
          </a:bodyPr>
          <a:lstStyle/>
          <a:p>
            <a:pPr algn="ctr"/>
            <a:r>
              <a:rPr lang="en-US" sz="5400" b="1" dirty="0">
                <a:ln w="9525">
                  <a:solidFill>
                    <a:schemeClr val="bg1"/>
                  </a:solidFill>
                  <a:prstDash val="solid"/>
                </a:ln>
                <a:gradFill>
                  <a:gsLst>
                    <a:gs pos="15000">
                      <a:srgbClr val="FF0000"/>
                    </a:gs>
                    <a:gs pos="46000">
                      <a:srgbClr val="FFC000"/>
                    </a:gs>
                    <a:gs pos="77000">
                      <a:srgbClr val="FF0000"/>
                    </a:gs>
                    <a:gs pos="100000">
                      <a:srgbClr val="C00000"/>
                    </a:gs>
                  </a:gsLst>
                  <a:lin ang="5400000" scaled="1"/>
                </a:gradFill>
                <a:effectLst>
                  <a:outerShdw blurRad="12700" dist="38100" dir="2700000" algn="tl" rotWithShape="0">
                    <a:schemeClr val="bg1">
                      <a:lumMod val="50000"/>
                    </a:schemeClr>
                  </a:outerShdw>
                </a:effectLst>
                <a:latin typeface="Algerian" panose="04020705040A02060702" pitchFamily="82" charset="0"/>
                <a:ea typeface="Permanent Marker" panose="02000000000000000000" pitchFamily="2" charset="0"/>
              </a:rPr>
              <a:t>HOW TO PLAY</a:t>
            </a:r>
          </a:p>
        </p:txBody>
      </p:sp>
      <p:cxnSp>
        <p:nvCxnSpPr>
          <p:cNvPr id="90" name="Straight Arrow Connector 89">
            <a:extLst>
              <a:ext uri="{FF2B5EF4-FFF2-40B4-BE49-F238E27FC236}">
                <a16:creationId xmlns:a16="http://schemas.microsoft.com/office/drawing/2014/main" id="{4477527C-0370-47B0-B814-81924B2B5A6F}"/>
              </a:ext>
            </a:extLst>
          </p:cNvPr>
          <p:cNvCxnSpPr>
            <a:cxnSpLocks/>
          </p:cNvCxnSpPr>
          <p:nvPr/>
        </p:nvCxnSpPr>
        <p:spPr>
          <a:xfrm flipV="1">
            <a:off x="3769508" y="4359369"/>
            <a:ext cx="958299" cy="27997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7476BB8-21D5-4850-8B28-D854C40570A1}"/>
              </a:ext>
            </a:extLst>
          </p:cNvPr>
          <p:cNvCxnSpPr>
            <a:cxnSpLocks/>
          </p:cNvCxnSpPr>
          <p:nvPr/>
        </p:nvCxnSpPr>
        <p:spPr>
          <a:xfrm>
            <a:off x="3769508" y="5775673"/>
            <a:ext cx="661815" cy="23123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4647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1289</TotalTime>
  <Words>221</Words>
  <Application>Microsoft Office PowerPoint</Application>
  <PresentationFormat>Widescreen</PresentationFormat>
  <Paragraphs>41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Algerian</vt: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75</cp:revision>
  <dcterms:created xsi:type="dcterms:W3CDTF">2019-04-11T08:26:31Z</dcterms:created>
  <dcterms:modified xsi:type="dcterms:W3CDTF">2019-05-15T21:12:14Z</dcterms:modified>
</cp:coreProperties>
</file>