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547-726C-4EE4-9409-3D0110EAD359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52-EBCD-4622-BC33-0E87AF330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8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547-726C-4EE4-9409-3D0110EAD359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52-EBCD-4622-BC33-0E87AF330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6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547-726C-4EE4-9409-3D0110EAD359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52-EBCD-4622-BC33-0E87AF330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9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547-726C-4EE4-9409-3D0110EAD359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52-EBCD-4622-BC33-0E87AF330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7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547-726C-4EE4-9409-3D0110EAD359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52-EBCD-4622-BC33-0E87AF330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8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547-726C-4EE4-9409-3D0110EAD359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52-EBCD-4622-BC33-0E87AF330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5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547-726C-4EE4-9409-3D0110EAD359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52-EBCD-4622-BC33-0E87AF330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1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547-726C-4EE4-9409-3D0110EAD359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52-EBCD-4622-BC33-0E87AF330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547-726C-4EE4-9409-3D0110EAD359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52-EBCD-4622-BC33-0E87AF33007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5" r="18750" b="1083"/>
          <a:stretch/>
        </p:blipFill>
        <p:spPr>
          <a:xfrm>
            <a:off x="1" y="0"/>
            <a:ext cx="12191999" cy="6900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1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547-726C-4EE4-9409-3D0110EAD359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52-EBCD-4622-BC33-0E87AF330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1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547-726C-4EE4-9409-3D0110EAD359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352-EBCD-4622-BC33-0E87AF330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0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EA547-726C-4EE4-9409-3D0110EAD359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26352-EBCD-4622-BC33-0E87AF330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7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3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316" y="6032434"/>
            <a:ext cx="2310584" cy="9205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207" y="-260552"/>
            <a:ext cx="8669327" cy="2072574"/>
          </a:xfrm>
          <a:prstGeom prst="rect">
            <a:avLst/>
          </a:prstGeom>
        </p:spPr>
      </p:pic>
      <p:sp>
        <p:nvSpPr>
          <p:cNvPr id="14" name="Explosion 2 928">
            <a:hlinkHover r:id="" action="ppaction://hlinkshowjump?jump=nextslide"/>
          </p:cNvPr>
          <p:cNvSpPr/>
          <p:nvPr/>
        </p:nvSpPr>
        <p:spPr>
          <a:xfrm>
            <a:off x="4084583" y="1476721"/>
            <a:ext cx="4697467" cy="4514336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hlinkHover r:id="" action="ppaction://hlinkshowjump?jump=nextslide"/>
          </p:cNvPr>
          <p:cNvSpPr/>
          <p:nvPr/>
        </p:nvSpPr>
        <p:spPr>
          <a:xfrm>
            <a:off x="3833533" y="1376486"/>
            <a:ext cx="5197798" cy="457084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5384" y="1826020"/>
            <a:ext cx="6913463" cy="3328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946" y="5156519"/>
            <a:ext cx="812667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6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: Shape 85">
            <a:hlinkClick r:id="rId3" action="ppaction://hlinksldjump"/>
          </p:cNvPr>
          <p:cNvSpPr/>
          <p:nvPr/>
        </p:nvSpPr>
        <p:spPr>
          <a:xfrm>
            <a:off x="939568" y="1811794"/>
            <a:ext cx="11247392" cy="622948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0 w 1686186"/>
              <a:gd name="connsiteY0" fmla="*/ 0 h 719239"/>
              <a:gd name="connsiteX1" fmla="*/ 34517 w 1686186"/>
              <a:gd name="connsiteY1" fmla="*/ 719239 h 719239"/>
              <a:gd name="connsiteX2" fmla="*/ 1686186 w 1686186"/>
              <a:gd name="connsiteY2" fmla="*/ 620786 h 719239"/>
              <a:gd name="connsiteX3" fmla="*/ 1669409 w 1686186"/>
              <a:gd name="connsiteY3" fmla="*/ 16778 h 719239"/>
              <a:gd name="connsiteX4" fmla="*/ 0 w 1686186"/>
              <a:gd name="connsiteY4" fmla="*/ 0 h 719239"/>
              <a:gd name="connsiteX0" fmla="*/ 0 w 1686186"/>
              <a:gd name="connsiteY0" fmla="*/ 86153 h 702461"/>
              <a:gd name="connsiteX1" fmla="*/ 34517 w 1686186"/>
              <a:gd name="connsiteY1" fmla="*/ 702461 h 702461"/>
              <a:gd name="connsiteX2" fmla="*/ 1686186 w 1686186"/>
              <a:gd name="connsiteY2" fmla="*/ 604008 h 702461"/>
              <a:gd name="connsiteX3" fmla="*/ 1669409 w 1686186"/>
              <a:gd name="connsiteY3" fmla="*/ 0 h 702461"/>
              <a:gd name="connsiteX4" fmla="*/ 0 w 1686186"/>
              <a:gd name="connsiteY4" fmla="*/ 86153 h 702461"/>
              <a:gd name="connsiteX0" fmla="*/ 0 w 1686186"/>
              <a:gd name="connsiteY0" fmla="*/ 0 h 616308"/>
              <a:gd name="connsiteX1" fmla="*/ 34517 w 1686186"/>
              <a:gd name="connsiteY1" fmla="*/ 616308 h 616308"/>
              <a:gd name="connsiteX2" fmla="*/ 1686186 w 1686186"/>
              <a:gd name="connsiteY2" fmla="*/ 517855 h 616308"/>
              <a:gd name="connsiteX3" fmla="*/ 1551002 w 1686186"/>
              <a:gd name="connsiteY3" fmla="*/ 68242 h 616308"/>
              <a:gd name="connsiteX4" fmla="*/ 0 w 1686186"/>
              <a:gd name="connsiteY4" fmla="*/ 0 h 616308"/>
              <a:gd name="connsiteX0" fmla="*/ 0 w 1686186"/>
              <a:gd name="connsiteY0" fmla="*/ 0 h 517855"/>
              <a:gd name="connsiteX1" fmla="*/ 34517 w 1686186"/>
              <a:gd name="connsiteY1" fmla="*/ 461911 h 517855"/>
              <a:gd name="connsiteX2" fmla="*/ 1686186 w 1686186"/>
              <a:gd name="connsiteY2" fmla="*/ 517855 h 517855"/>
              <a:gd name="connsiteX3" fmla="*/ 1551002 w 1686186"/>
              <a:gd name="connsiteY3" fmla="*/ 68242 h 517855"/>
              <a:gd name="connsiteX4" fmla="*/ 0 w 1686186"/>
              <a:gd name="connsiteY4" fmla="*/ 0 h 517855"/>
              <a:gd name="connsiteX0" fmla="*/ 0 w 1686186"/>
              <a:gd name="connsiteY0" fmla="*/ 21823 h 539678"/>
              <a:gd name="connsiteX1" fmla="*/ 34517 w 1686186"/>
              <a:gd name="connsiteY1" fmla="*/ 483734 h 539678"/>
              <a:gd name="connsiteX2" fmla="*/ 1686186 w 1686186"/>
              <a:gd name="connsiteY2" fmla="*/ 539678 h 539678"/>
              <a:gd name="connsiteX3" fmla="*/ 1583295 w 1686186"/>
              <a:gd name="connsiteY3" fmla="*/ 0 h 539678"/>
              <a:gd name="connsiteX4" fmla="*/ 0 w 1686186"/>
              <a:gd name="connsiteY4" fmla="*/ 21823 h 539678"/>
              <a:gd name="connsiteX0" fmla="*/ 8541 w 1694727"/>
              <a:gd name="connsiteY0" fmla="*/ 21823 h 539678"/>
              <a:gd name="connsiteX1" fmla="*/ 0 w 1694727"/>
              <a:gd name="connsiteY1" fmla="*/ 509468 h 539678"/>
              <a:gd name="connsiteX2" fmla="*/ 1694727 w 1694727"/>
              <a:gd name="connsiteY2" fmla="*/ 539678 h 539678"/>
              <a:gd name="connsiteX3" fmla="*/ 1591836 w 1694727"/>
              <a:gd name="connsiteY3" fmla="*/ 0 h 539678"/>
              <a:gd name="connsiteX4" fmla="*/ 8541 w 1694727"/>
              <a:gd name="connsiteY4" fmla="*/ 21823 h 539678"/>
              <a:gd name="connsiteX0" fmla="*/ 8541 w 1694727"/>
              <a:gd name="connsiteY0" fmla="*/ 21823 h 539678"/>
              <a:gd name="connsiteX1" fmla="*/ 0 w 1694727"/>
              <a:gd name="connsiteY1" fmla="*/ 509468 h 539678"/>
              <a:gd name="connsiteX2" fmla="*/ 1694727 w 1694727"/>
              <a:gd name="connsiteY2" fmla="*/ 539678 h 539678"/>
              <a:gd name="connsiteX3" fmla="*/ 1591836 w 1694727"/>
              <a:gd name="connsiteY3" fmla="*/ 0 h 539678"/>
              <a:gd name="connsiteX4" fmla="*/ 8541 w 1694727"/>
              <a:gd name="connsiteY4" fmla="*/ 21823 h 539678"/>
              <a:gd name="connsiteX0" fmla="*/ 20 w 1978324"/>
              <a:gd name="connsiteY0" fmla="*/ 0 h 656474"/>
              <a:gd name="connsiteX1" fmla="*/ 283597 w 1978324"/>
              <a:gd name="connsiteY1" fmla="*/ 626264 h 656474"/>
              <a:gd name="connsiteX2" fmla="*/ 1978324 w 1978324"/>
              <a:gd name="connsiteY2" fmla="*/ 656474 h 656474"/>
              <a:gd name="connsiteX3" fmla="*/ 1875433 w 1978324"/>
              <a:gd name="connsiteY3" fmla="*/ 116796 h 656474"/>
              <a:gd name="connsiteX4" fmla="*/ 20 w 1978324"/>
              <a:gd name="connsiteY4" fmla="*/ 0 h 656474"/>
              <a:gd name="connsiteX0" fmla="*/ 20 w 2389158"/>
              <a:gd name="connsiteY0" fmla="*/ 0 h 656474"/>
              <a:gd name="connsiteX1" fmla="*/ 283597 w 2389158"/>
              <a:gd name="connsiteY1" fmla="*/ 626264 h 656474"/>
              <a:gd name="connsiteX2" fmla="*/ 1978324 w 2389158"/>
              <a:gd name="connsiteY2" fmla="*/ 656474 h 656474"/>
              <a:gd name="connsiteX3" fmla="*/ 2389158 w 2389158"/>
              <a:gd name="connsiteY3" fmla="*/ 4168 h 656474"/>
              <a:gd name="connsiteX4" fmla="*/ 20 w 2389158"/>
              <a:gd name="connsiteY4" fmla="*/ 0 h 656474"/>
              <a:gd name="connsiteX0" fmla="*/ 20 w 2389158"/>
              <a:gd name="connsiteY0" fmla="*/ 0 h 643344"/>
              <a:gd name="connsiteX1" fmla="*/ 283597 w 2389158"/>
              <a:gd name="connsiteY1" fmla="*/ 626264 h 643344"/>
              <a:gd name="connsiteX2" fmla="*/ 1917885 w 2389158"/>
              <a:gd name="connsiteY2" fmla="*/ 613156 h 643344"/>
              <a:gd name="connsiteX3" fmla="*/ 2389158 w 2389158"/>
              <a:gd name="connsiteY3" fmla="*/ 4168 h 643344"/>
              <a:gd name="connsiteX4" fmla="*/ 20 w 2389158"/>
              <a:gd name="connsiteY4" fmla="*/ 0 h 64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158" h="643344">
                <a:moveTo>
                  <a:pt x="20" y="0"/>
                </a:moveTo>
                <a:cubicBezTo>
                  <a:pt x="-2827" y="162548"/>
                  <a:pt x="286444" y="463716"/>
                  <a:pt x="283597" y="626264"/>
                </a:cubicBezTo>
                <a:cubicBezTo>
                  <a:pt x="837742" y="674934"/>
                  <a:pt x="1352976" y="603086"/>
                  <a:pt x="1917885" y="613156"/>
                </a:cubicBezTo>
                <a:lnTo>
                  <a:pt x="2389158" y="4168"/>
                </a:lnTo>
                <a:lnTo>
                  <a:pt x="20" y="0"/>
                </a:lnTo>
                <a:close/>
              </a:path>
            </a:pathLst>
          </a:custGeom>
          <a:solidFill>
            <a:srgbClr val="5B9BD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0949"/>
            <a:ext cx="12186960" cy="3639627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044" y="1167014"/>
            <a:ext cx="2749534" cy="707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614" y="6150803"/>
            <a:ext cx="3127519" cy="707197"/>
          </a:xfrm>
          <a:prstGeom prst="rect">
            <a:avLst/>
          </a:prstGeom>
          <a:ln>
            <a:noFill/>
          </a:ln>
        </p:spPr>
      </p:pic>
      <p:sp>
        <p:nvSpPr>
          <p:cNvPr id="15" name="Freeform: Shape 14">
            <a:hlinkClick r:id="rId3" action="ppaction://hlinksldjump"/>
          </p:cNvPr>
          <p:cNvSpPr/>
          <p:nvPr/>
        </p:nvSpPr>
        <p:spPr>
          <a:xfrm>
            <a:off x="4222735" y="5332580"/>
            <a:ext cx="1780193" cy="629175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80193"/>
              <a:gd name="connsiteY0" fmla="*/ 0 h 629175"/>
              <a:gd name="connsiteX1" fmla="*/ 0 w 1780193"/>
              <a:gd name="connsiteY1" fmla="*/ 629175 h 629175"/>
              <a:gd name="connsiteX2" fmla="*/ 1770076 w 1780193"/>
              <a:gd name="connsiteY2" fmla="*/ 620786 h 629175"/>
              <a:gd name="connsiteX3" fmla="*/ 1780193 w 1780193"/>
              <a:gd name="connsiteY3" fmla="*/ 7813 h 629175"/>
              <a:gd name="connsiteX4" fmla="*/ 83890 w 1780193"/>
              <a:gd name="connsiteY4" fmla="*/ 0 h 62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193" h="629175">
                <a:moveTo>
                  <a:pt x="83890" y="0"/>
                </a:moveTo>
                <a:lnTo>
                  <a:pt x="0" y="629175"/>
                </a:lnTo>
                <a:lnTo>
                  <a:pt x="1770076" y="620786"/>
                </a:lnTo>
                <a:lnTo>
                  <a:pt x="1780193" y="7813"/>
                </a:lnTo>
                <a:lnTo>
                  <a:pt x="83890" y="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hlinkClick r:id="rId3" action="ppaction://hlinksldjump"/>
          </p:cNvPr>
          <p:cNvSpPr/>
          <p:nvPr/>
        </p:nvSpPr>
        <p:spPr>
          <a:xfrm>
            <a:off x="2416799" y="4639193"/>
            <a:ext cx="1798122" cy="568149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128713 w 1770076"/>
              <a:gd name="connsiteY0" fmla="*/ 37010 h 612397"/>
              <a:gd name="connsiteX1" fmla="*/ 0 w 1770076"/>
              <a:gd name="connsiteY1" fmla="*/ 612397 h 612397"/>
              <a:gd name="connsiteX2" fmla="*/ 1770076 w 1770076"/>
              <a:gd name="connsiteY2" fmla="*/ 604008 h 612397"/>
              <a:gd name="connsiteX3" fmla="*/ 1753299 w 1770076"/>
              <a:gd name="connsiteY3" fmla="*/ 0 h 612397"/>
              <a:gd name="connsiteX4" fmla="*/ 128713 w 1770076"/>
              <a:gd name="connsiteY4" fmla="*/ 37010 h 612397"/>
              <a:gd name="connsiteX0" fmla="*/ 164572 w 1805935"/>
              <a:gd name="connsiteY0" fmla="*/ 37010 h 604008"/>
              <a:gd name="connsiteX1" fmla="*/ 0 w 1805935"/>
              <a:gd name="connsiteY1" fmla="*/ 567573 h 604008"/>
              <a:gd name="connsiteX2" fmla="*/ 1805935 w 1805935"/>
              <a:gd name="connsiteY2" fmla="*/ 604008 h 604008"/>
              <a:gd name="connsiteX3" fmla="*/ 1789158 w 1805935"/>
              <a:gd name="connsiteY3" fmla="*/ 0 h 604008"/>
              <a:gd name="connsiteX4" fmla="*/ 164572 w 1805935"/>
              <a:gd name="connsiteY4" fmla="*/ 37010 h 604008"/>
              <a:gd name="connsiteX0" fmla="*/ 164572 w 1789158"/>
              <a:gd name="connsiteY0" fmla="*/ 37010 h 604008"/>
              <a:gd name="connsiteX1" fmla="*/ 0 w 1789158"/>
              <a:gd name="connsiteY1" fmla="*/ 567573 h 604008"/>
              <a:gd name="connsiteX2" fmla="*/ 1689394 w 1789158"/>
              <a:gd name="connsiteY2" fmla="*/ 604008 h 604008"/>
              <a:gd name="connsiteX3" fmla="*/ 1789158 w 1789158"/>
              <a:gd name="connsiteY3" fmla="*/ 0 h 604008"/>
              <a:gd name="connsiteX4" fmla="*/ 164572 w 1789158"/>
              <a:gd name="connsiteY4" fmla="*/ 37010 h 604008"/>
              <a:gd name="connsiteX0" fmla="*/ 164572 w 1789158"/>
              <a:gd name="connsiteY0" fmla="*/ 0 h 566998"/>
              <a:gd name="connsiteX1" fmla="*/ 0 w 1789158"/>
              <a:gd name="connsiteY1" fmla="*/ 530563 h 566998"/>
              <a:gd name="connsiteX2" fmla="*/ 1689394 w 1789158"/>
              <a:gd name="connsiteY2" fmla="*/ 566998 h 566998"/>
              <a:gd name="connsiteX3" fmla="*/ 1789158 w 1789158"/>
              <a:gd name="connsiteY3" fmla="*/ 43672 h 566998"/>
              <a:gd name="connsiteX4" fmla="*/ 164572 w 1789158"/>
              <a:gd name="connsiteY4" fmla="*/ 0 h 566998"/>
              <a:gd name="connsiteX0" fmla="*/ 164572 w 1798122"/>
              <a:gd name="connsiteY0" fmla="*/ 1151 h 568149"/>
              <a:gd name="connsiteX1" fmla="*/ 0 w 1798122"/>
              <a:gd name="connsiteY1" fmla="*/ 531714 h 568149"/>
              <a:gd name="connsiteX2" fmla="*/ 1689394 w 1798122"/>
              <a:gd name="connsiteY2" fmla="*/ 568149 h 568149"/>
              <a:gd name="connsiteX3" fmla="*/ 1798122 w 1798122"/>
              <a:gd name="connsiteY3" fmla="*/ 0 h 568149"/>
              <a:gd name="connsiteX4" fmla="*/ 164572 w 1798122"/>
              <a:gd name="connsiteY4" fmla="*/ 1151 h 56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122" h="568149">
                <a:moveTo>
                  <a:pt x="164572" y="1151"/>
                </a:moveTo>
                <a:lnTo>
                  <a:pt x="0" y="531714"/>
                </a:lnTo>
                <a:lnTo>
                  <a:pt x="1689394" y="568149"/>
                </a:lnTo>
                <a:lnTo>
                  <a:pt x="1798122" y="0"/>
                </a:lnTo>
                <a:lnTo>
                  <a:pt x="164572" y="1151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hlinkClick r:id="rId3" action="ppaction://hlinksldjump"/>
          </p:cNvPr>
          <p:cNvSpPr/>
          <p:nvPr/>
        </p:nvSpPr>
        <p:spPr>
          <a:xfrm>
            <a:off x="6183905" y="4631848"/>
            <a:ext cx="1721184" cy="584930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846290"/>
              <a:gd name="connsiteY0" fmla="*/ 0 h 629175"/>
              <a:gd name="connsiteX1" fmla="*/ 0 w 1846290"/>
              <a:gd name="connsiteY1" fmla="*/ 629175 h 629175"/>
              <a:gd name="connsiteX2" fmla="*/ 1846290 w 1846290"/>
              <a:gd name="connsiteY2" fmla="*/ 558033 h 629175"/>
              <a:gd name="connsiteX3" fmla="*/ 1753299 w 1846290"/>
              <a:gd name="connsiteY3" fmla="*/ 16778 h 629175"/>
              <a:gd name="connsiteX4" fmla="*/ 83890 w 1846290"/>
              <a:gd name="connsiteY4" fmla="*/ 0 h 629175"/>
              <a:gd name="connsiteX0" fmla="*/ 0 w 1762400"/>
              <a:gd name="connsiteY0" fmla="*/ 0 h 558033"/>
              <a:gd name="connsiteX1" fmla="*/ 11377 w 1762400"/>
              <a:gd name="connsiteY1" fmla="*/ 539528 h 558033"/>
              <a:gd name="connsiteX2" fmla="*/ 1762400 w 1762400"/>
              <a:gd name="connsiteY2" fmla="*/ 558033 h 558033"/>
              <a:gd name="connsiteX3" fmla="*/ 1669409 w 1762400"/>
              <a:gd name="connsiteY3" fmla="*/ 16778 h 558033"/>
              <a:gd name="connsiteX4" fmla="*/ 0 w 1762400"/>
              <a:gd name="connsiteY4" fmla="*/ 0 h 558033"/>
              <a:gd name="connsiteX0" fmla="*/ 0 w 1810033"/>
              <a:gd name="connsiteY0" fmla="*/ 45974 h 541255"/>
              <a:gd name="connsiteX1" fmla="*/ 59010 w 1810033"/>
              <a:gd name="connsiteY1" fmla="*/ 522750 h 541255"/>
              <a:gd name="connsiteX2" fmla="*/ 1810033 w 1810033"/>
              <a:gd name="connsiteY2" fmla="*/ 541255 h 541255"/>
              <a:gd name="connsiteX3" fmla="*/ 1717042 w 1810033"/>
              <a:gd name="connsiteY3" fmla="*/ 0 h 541255"/>
              <a:gd name="connsiteX4" fmla="*/ 0 w 1810033"/>
              <a:gd name="connsiteY4" fmla="*/ 45974 h 541255"/>
              <a:gd name="connsiteX0" fmla="*/ 0 w 1810033"/>
              <a:gd name="connsiteY0" fmla="*/ 45974 h 585503"/>
              <a:gd name="connsiteX1" fmla="*/ 11377 w 1810033"/>
              <a:gd name="connsiteY1" fmla="*/ 585503 h 585503"/>
              <a:gd name="connsiteX2" fmla="*/ 1810033 w 1810033"/>
              <a:gd name="connsiteY2" fmla="*/ 541255 h 585503"/>
              <a:gd name="connsiteX3" fmla="*/ 1717042 w 1810033"/>
              <a:gd name="connsiteY3" fmla="*/ 0 h 585503"/>
              <a:gd name="connsiteX4" fmla="*/ 0 w 1810033"/>
              <a:gd name="connsiteY4" fmla="*/ 45974 h 585503"/>
              <a:gd name="connsiteX0" fmla="*/ 0 w 1829087"/>
              <a:gd name="connsiteY0" fmla="*/ 45974 h 595044"/>
              <a:gd name="connsiteX1" fmla="*/ 11377 w 1829087"/>
              <a:gd name="connsiteY1" fmla="*/ 585503 h 595044"/>
              <a:gd name="connsiteX2" fmla="*/ 1829087 w 1829087"/>
              <a:gd name="connsiteY2" fmla="*/ 595044 h 595044"/>
              <a:gd name="connsiteX3" fmla="*/ 1717042 w 1829087"/>
              <a:gd name="connsiteY3" fmla="*/ 0 h 595044"/>
              <a:gd name="connsiteX4" fmla="*/ 0 w 1829087"/>
              <a:gd name="connsiteY4" fmla="*/ 45974 h 595044"/>
              <a:gd name="connsiteX0" fmla="*/ 0 w 1829087"/>
              <a:gd name="connsiteY0" fmla="*/ 10115 h 595044"/>
              <a:gd name="connsiteX1" fmla="*/ 11377 w 1829087"/>
              <a:gd name="connsiteY1" fmla="*/ 585503 h 595044"/>
              <a:gd name="connsiteX2" fmla="*/ 1829087 w 1829087"/>
              <a:gd name="connsiteY2" fmla="*/ 595044 h 595044"/>
              <a:gd name="connsiteX3" fmla="*/ 1717042 w 1829087"/>
              <a:gd name="connsiteY3" fmla="*/ 0 h 595044"/>
              <a:gd name="connsiteX4" fmla="*/ 0 w 1829087"/>
              <a:gd name="connsiteY4" fmla="*/ 10115 h 595044"/>
              <a:gd name="connsiteX0" fmla="*/ 0 w 1829087"/>
              <a:gd name="connsiteY0" fmla="*/ 0 h 584929"/>
              <a:gd name="connsiteX1" fmla="*/ 11377 w 1829087"/>
              <a:gd name="connsiteY1" fmla="*/ 575388 h 584929"/>
              <a:gd name="connsiteX2" fmla="*/ 1829087 w 1829087"/>
              <a:gd name="connsiteY2" fmla="*/ 584929 h 584929"/>
              <a:gd name="connsiteX3" fmla="*/ 1726569 w 1829087"/>
              <a:gd name="connsiteY3" fmla="*/ 25744 h 584929"/>
              <a:gd name="connsiteX4" fmla="*/ 0 w 1829087"/>
              <a:gd name="connsiteY4" fmla="*/ 0 h 58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87" h="584929">
                <a:moveTo>
                  <a:pt x="0" y="0"/>
                </a:moveTo>
                <a:lnTo>
                  <a:pt x="11377" y="575388"/>
                </a:lnTo>
                <a:lnTo>
                  <a:pt x="1829087" y="584929"/>
                </a:lnTo>
                <a:lnTo>
                  <a:pt x="1726569" y="257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hlinkClick r:id="rId3" action="ppaction://hlinksldjump"/>
          </p:cNvPr>
          <p:cNvSpPr/>
          <p:nvPr/>
        </p:nvSpPr>
        <p:spPr>
          <a:xfrm>
            <a:off x="4402788" y="4005789"/>
            <a:ext cx="1617240" cy="520791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43978 w 1730164"/>
              <a:gd name="connsiteY0" fmla="*/ 0 h 629175"/>
              <a:gd name="connsiteX1" fmla="*/ 0 w 1730164"/>
              <a:gd name="connsiteY1" fmla="*/ 629175 h 629175"/>
              <a:gd name="connsiteX2" fmla="*/ 1730164 w 1730164"/>
              <a:gd name="connsiteY2" fmla="*/ 620786 h 629175"/>
              <a:gd name="connsiteX3" fmla="*/ 1713387 w 1730164"/>
              <a:gd name="connsiteY3" fmla="*/ 16778 h 629175"/>
              <a:gd name="connsiteX4" fmla="*/ 43978 w 1730164"/>
              <a:gd name="connsiteY4" fmla="*/ 0 h 629175"/>
              <a:gd name="connsiteX0" fmla="*/ 4067 w 1730164"/>
              <a:gd name="connsiteY0" fmla="*/ 68710 h 612398"/>
              <a:gd name="connsiteX1" fmla="*/ 0 w 1730164"/>
              <a:gd name="connsiteY1" fmla="*/ 612398 h 612398"/>
              <a:gd name="connsiteX2" fmla="*/ 1730164 w 1730164"/>
              <a:gd name="connsiteY2" fmla="*/ 604009 h 612398"/>
              <a:gd name="connsiteX3" fmla="*/ 1713387 w 1730164"/>
              <a:gd name="connsiteY3" fmla="*/ 1 h 612398"/>
              <a:gd name="connsiteX4" fmla="*/ 4067 w 1730164"/>
              <a:gd name="connsiteY4" fmla="*/ 68710 h 612398"/>
              <a:gd name="connsiteX0" fmla="*/ 4067 w 1800009"/>
              <a:gd name="connsiteY0" fmla="*/ 68709 h 636065"/>
              <a:gd name="connsiteX1" fmla="*/ 0 w 1800009"/>
              <a:gd name="connsiteY1" fmla="*/ 612397 h 636065"/>
              <a:gd name="connsiteX2" fmla="*/ 1800009 w 1800009"/>
              <a:gd name="connsiteY2" fmla="*/ 636065 h 636065"/>
              <a:gd name="connsiteX3" fmla="*/ 1713387 w 1800009"/>
              <a:gd name="connsiteY3" fmla="*/ 0 h 636065"/>
              <a:gd name="connsiteX4" fmla="*/ 4067 w 1800009"/>
              <a:gd name="connsiteY4" fmla="*/ 68709 h 636065"/>
              <a:gd name="connsiteX0" fmla="*/ 14045 w 1800009"/>
              <a:gd name="connsiteY0" fmla="*/ 15279 h 636065"/>
              <a:gd name="connsiteX1" fmla="*/ 0 w 1800009"/>
              <a:gd name="connsiteY1" fmla="*/ 612397 h 636065"/>
              <a:gd name="connsiteX2" fmla="*/ 1800009 w 1800009"/>
              <a:gd name="connsiteY2" fmla="*/ 636065 h 636065"/>
              <a:gd name="connsiteX3" fmla="*/ 1713387 w 1800009"/>
              <a:gd name="connsiteY3" fmla="*/ 0 h 636065"/>
              <a:gd name="connsiteX4" fmla="*/ 14045 w 1800009"/>
              <a:gd name="connsiteY4" fmla="*/ 15279 h 636065"/>
              <a:gd name="connsiteX0" fmla="*/ 14045 w 1800009"/>
              <a:gd name="connsiteY0" fmla="*/ 0 h 620786"/>
              <a:gd name="connsiteX1" fmla="*/ 0 w 1800009"/>
              <a:gd name="connsiteY1" fmla="*/ 597118 h 620786"/>
              <a:gd name="connsiteX2" fmla="*/ 1800009 w 1800009"/>
              <a:gd name="connsiteY2" fmla="*/ 620786 h 620786"/>
              <a:gd name="connsiteX3" fmla="*/ 1703408 w 1800009"/>
              <a:gd name="connsiteY3" fmla="*/ 38150 h 620786"/>
              <a:gd name="connsiteX4" fmla="*/ 14045 w 1800009"/>
              <a:gd name="connsiteY4" fmla="*/ 0 h 620786"/>
              <a:gd name="connsiteX0" fmla="*/ 14045 w 1800009"/>
              <a:gd name="connsiteY0" fmla="*/ 0 h 620786"/>
              <a:gd name="connsiteX1" fmla="*/ 0 w 1800009"/>
              <a:gd name="connsiteY1" fmla="*/ 597118 h 620786"/>
              <a:gd name="connsiteX2" fmla="*/ 1800009 w 1800009"/>
              <a:gd name="connsiteY2" fmla="*/ 620786 h 620786"/>
              <a:gd name="connsiteX3" fmla="*/ 1753298 w 1800009"/>
              <a:gd name="connsiteY3" fmla="*/ 16779 h 620786"/>
              <a:gd name="connsiteX4" fmla="*/ 14045 w 1800009"/>
              <a:gd name="connsiteY4" fmla="*/ 0 h 620786"/>
              <a:gd name="connsiteX0" fmla="*/ 133779 w 1800009"/>
              <a:gd name="connsiteY0" fmla="*/ 36651 h 604007"/>
              <a:gd name="connsiteX1" fmla="*/ 0 w 1800009"/>
              <a:gd name="connsiteY1" fmla="*/ 580339 h 604007"/>
              <a:gd name="connsiteX2" fmla="*/ 1800009 w 1800009"/>
              <a:gd name="connsiteY2" fmla="*/ 604007 h 604007"/>
              <a:gd name="connsiteX3" fmla="*/ 1753298 w 1800009"/>
              <a:gd name="connsiteY3" fmla="*/ 0 h 604007"/>
              <a:gd name="connsiteX4" fmla="*/ 133779 w 1800009"/>
              <a:gd name="connsiteY4" fmla="*/ 36651 h 604007"/>
              <a:gd name="connsiteX0" fmla="*/ 73912 w 1800009"/>
              <a:gd name="connsiteY0" fmla="*/ 0 h 620786"/>
              <a:gd name="connsiteX1" fmla="*/ 0 w 1800009"/>
              <a:gd name="connsiteY1" fmla="*/ 597118 h 620786"/>
              <a:gd name="connsiteX2" fmla="*/ 1800009 w 1800009"/>
              <a:gd name="connsiteY2" fmla="*/ 620786 h 620786"/>
              <a:gd name="connsiteX3" fmla="*/ 1753298 w 1800009"/>
              <a:gd name="connsiteY3" fmla="*/ 16779 h 620786"/>
              <a:gd name="connsiteX4" fmla="*/ 73912 w 1800009"/>
              <a:gd name="connsiteY4" fmla="*/ 0 h 62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9" h="620786">
                <a:moveTo>
                  <a:pt x="73912" y="0"/>
                </a:moveTo>
                <a:cubicBezTo>
                  <a:pt x="72556" y="181229"/>
                  <a:pt x="1356" y="415889"/>
                  <a:pt x="0" y="597118"/>
                </a:cubicBezTo>
                <a:lnTo>
                  <a:pt x="1800009" y="620786"/>
                </a:lnTo>
                <a:lnTo>
                  <a:pt x="1753298" y="16779"/>
                </a:lnTo>
                <a:lnTo>
                  <a:pt x="73912" y="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hlinkClick r:id="rId3" action="ppaction://hlinksldjump"/>
          </p:cNvPr>
          <p:cNvSpPr/>
          <p:nvPr/>
        </p:nvSpPr>
        <p:spPr>
          <a:xfrm>
            <a:off x="7935836" y="4015186"/>
            <a:ext cx="1644762" cy="503673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943614"/>
              <a:gd name="connsiteY0" fmla="*/ 0 h 682188"/>
              <a:gd name="connsiteX1" fmla="*/ 0 w 1943614"/>
              <a:gd name="connsiteY1" fmla="*/ 629175 h 682188"/>
              <a:gd name="connsiteX2" fmla="*/ 1943614 w 1943614"/>
              <a:gd name="connsiteY2" fmla="*/ 682188 h 682188"/>
              <a:gd name="connsiteX3" fmla="*/ 1753299 w 1943614"/>
              <a:gd name="connsiteY3" fmla="*/ 16778 h 682188"/>
              <a:gd name="connsiteX4" fmla="*/ 83890 w 1943614"/>
              <a:gd name="connsiteY4" fmla="*/ 0 h 682188"/>
              <a:gd name="connsiteX0" fmla="*/ 7967 w 1867691"/>
              <a:gd name="connsiteY0" fmla="*/ 0 h 682188"/>
              <a:gd name="connsiteX1" fmla="*/ 0 w 1867691"/>
              <a:gd name="connsiteY1" fmla="*/ 666017 h 682188"/>
              <a:gd name="connsiteX2" fmla="*/ 1867691 w 1867691"/>
              <a:gd name="connsiteY2" fmla="*/ 682188 h 682188"/>
              <a:gd name="connsiteX3" fmla="*/ 1677376 w 1867691"/>
              <a:gd name="connsiteY3" fmla="*/ 16778 h 682188"/>
              <a:gd name="connsiteX4" fmla="*/ 7967 w 1867691"/>
              <a:gd name="connsiteY4" fmla="*/ 0 h 682188"/>
              <a:gd name="connsiteX0" fmla="*/ 40 w 1989918"/>
              <a:gd name="connsiteY0" fmla="*/ 20064 h 665410"/>
              <a:gd name="connsiteX1" fmla="*/ 122227 w 1989918"/>
              <a:gd name="connsiteY1" fmla="*/ 649239 h 665410"/>
              <a:gd name="connsiteX2" fmla="*/ 1989918 w 1989918"/>
              <a:gd name="connsiteY2" fmla="*/ 665410 h 665410"/>
              <a:gd name="connsiteX3" fmla="*/ 1799603 w 1989918"/>
              <a:gd name="connsiteY3" fmla="*/ 0 h 665410"/>
              <a:gd name="connsiteX4" fmla="*/ 40 w 1989918"/>
              <a:gd name="connsiteY4" fmla="*/ 20064 h 665410"/>
              <a:gd name="connsiteX0" fmla="*/ 70 w 1989948"/>
              <a:gd name="connsiteY0" fmla="*/ 20064 h 665410"/>
              <a:gd name="connsiteX1" fmla="*/ 68026 w 1989948"/>
              <a:gd name="connsiteY1" fmla="*/ 661520 h 665410"/>
              <a:gd name="connsiteX2" fmla="*/ 1989948 w 1989948"/>
              <a:gd name="connsiteY2" fmla="*/ 665410 h 665410"/>
              <a:gd name="connsiteX3" fmla="*/ 1799633 w 1989948"/>
              <a:gd name="connsiteY3" fmla="*/ 0 h 665410"/>
              <a:gd name="connsiteX4" fmla="*/ 70 w 1989948"/>
              <a:gd name="connsiteY4" fmla="*/ 20064 h 665410"/>
              <a:gd name="connsiteX0" fmla="*/ 70 w 1989948"/>
              <a:gd name="connsiteY0" fmla="*/ 0 h 669906"/>
              <a:gd name="connsiteX1" fmla="*/ 68026 w 1989948"/>
              <a:gd name="connsiteY1" fmla="*/ 666016 h 669906"/>
              <a:gd name="connsiteX2" fmla="*/ 1989948 w 1989948"/>
              <a:gd name="connsiteY2" fmla="*/ 669906 h 669906"/>
              <a:gd name="connsiteX3" fmla="*/ 1799633 w 1989948"/>
              <a:gd name="connsiteY3" fmla="*/ 4496 h 669906"/>
              <a:gd name="connsiteX4" fmla="*/ 70 w 1989948"/>
              <a:gd name="connsiteY4" fmla="*/ 0 h 669906"/>
              <a:gd name="connsiteX0" fmla="*/ 70 w 1989948"/>
              <a:gd name="connsiteY0" fmla="*/ 20066 h 689972"/>
              <a:gd name="connsiteX1" fmla="*/ 68026 w 1989948"/>
              <a:gd name="connsiteY1" fmla="*/ 686082 h 689972"/>
              <a:gd name="connsiteX2" fmla="*/ 1989948 w 1989948"/>
              <a:gd name="connsiteY2" fmla="*/ 689972 h 689972"/>
              <a:gd name="connsiteX3" fmla="*/ 1821326 w 1989948"/>
              <a:gd name="connsiteY3" fmla="*/ 0 h 689972"/>
              <a:gd name="connsiteX4" fmla="*/ 70 w 1989948"/>
              <a:gd name="connsiteY4" fmla="*/ 20066 h 68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948" h="689972">
                <a:moveTo>
                  <a:pt x="70" y="20066"/>
                </a:moveTo>
                <a:cubicBezTo>
                  <a:pt x="-2586" y="242072"/>
                  <a:pt x="70682" y="464076"/>
                  <a:pt x="68026" y="686082"/>
                </a:cubicBezTo>
                <a:lnTo>
                  <a:pt x="1989948" y="689972"/>
                </a:lnTo>
                <a:lnTo>
                  <a:pt x="1821326" y="0"/>
                </a:lnTo>
                <a:lnTo>
                  <a:pt x="70" y="20066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hlinkClick r:id="rId3" action="ppaction://hlinksldjump"/>
          </p:cNvPr>
          <p:cNvSpPr/>
          <p:nvPr/>
        </p:nvSpPr>
        <p:spPr>
          <a:xfrm>
            <a:off x="9441238" y="3454919"/>
            <a:ext cx="1648102" cy="451639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0 w 1850298"/>
              <a:gd name="connsiteY0" fmla="*/ 56905 h 612397"/>
              <a:gd name="connsiteX1" fmla="*/ 80222 w 1850298"/>
              <a:gd name="connsiteY1" fmla="*/ 612397 h 612397"/>
              <a:gd name="connsiteX2" fmla="*/ 1850298 w 1850298"/>
              <a:gd name="connsiteY2" fmla="*/ 604008 h 612397"/>
              <a:gd name="connsiteX3" fmla="*/ 1833521 w 1850298"/>
              <a:gd name="connsiteY3" fmla="*/ 0 h 612397"/>
              <a:gd name="connsiteX4" fmla="*/ 0 w 1850298"/>
              <a:gd name="connsiteY4" fmla="*/ 56905 h 612397"/>
              <a:gd name="connsiteX0" fmla="*/ 0 w 2014410"/>
              <a:gd name="connsiteY0" fmla="*/ 56905 h 612397"/>
              <a:gd name="connsiteX1" fmla="*/ 80222 w 2014410"/>
              <a:gd name="connsiteY1" fmla="*/ 612397 h 612397"/>
              <a:gd name="connsiteX2" fmla="*/ 2014410 w 2014410"/>
              <a:gd name="connsiteY2" fmla="*/ 591727 h 612397"/>
              <a:gd name="connsiteX3" fmla="*/ 1833521 w 2014410"/>
              <a:gd name="connsiteY3" fmla="*/ 0 h 612397"/>
              <a:gd name="connsiteX4" fmla="*/ 0 w 2014410"/>
              <a:gd name="connsiteY4" fmla="*/ 56905 h 612397"/>
              <a:gd name="connsiteX0" fmla="*/ 0 w 2014410"/>
              <a:gd name="connsiteY0" fmla="*/ 32343 h 587835"/>
              <a:gd name="connsiteX1" fmla="*/ 80222 w 2014410"/>
              <a:gd name="connsiteY1" fmla="*/ 587835 h 587835"/>
              <a:gd name="connsiteX2" fmla="*/ 2014410 w 2014410"/>
              <a:gd name="connsiteY2" fmla="*/ 567165 h 587835"/>
              <a:gd name="connsiteX3" fmla="*/ 1821799 w 2014410"/>
              <a:gd name="connsiteY3" fmla="*/ 0 h 587835"/>
              <a:gd name="connsiteX4" fmla="*/ 0 w 2014410"/>
              <a:gd name="connsiteY4" fmla="*/ 32343 h 587835"/>
              <a:gd name="connsiteX0" fmla="*/ 0 w 2014410"/>
              <a:gd name="connsiteY0" fmla="*/ 45010 h 600502"/>
              <a:gd name="connsiteX1" fmla="*/ 80222 w 2014410"/>
              <a:gd name="connsiteY1" fmla="*/ 600502 h 600502"/>
              <a:gd name="connsiteX2" fmla="*/ 2014410 w 2014410"/>
              <a:gd name="connsiteY2" fmla="*/ 579832 h 600502"/>
              <a:gd name="connsiteX3" fmla="*/ 1821799 w 2014410"/>
              <a:gd name="connsiteY3" fmla="*/ 12667 h 600502"/>
              <a:gd name="connsiteX4" fmla="*/ 0 w 2014410"/>
              <a:gd name="connsiteY4" fmla="*/ 45010 h 600502"/>
              <a:gd name="connsiteX0" fmla="*/ 0 w 2119911"/>
              <a:gd name="connsiteY0" fmla="*/ 34745 h 602518"/>
              <a:gd name="connsiteX1" fmla="*/ 185723 w 2119911"/>
              <a:gd name="connsiteY1" fmla="*/ 602518 h 602518"/>
              <a:gd name="connsiteX2" fmla="*/ 2119911 w 2119911"/>
              <a:gd name="connsiteY2" fmla="*/ 581848 h 602518"/>
              <a:gd name="connsiteX3" fmla="*/ 1927300 w 2119911"/>
              <a:gd name="connsiteY3" fmla="*/ 14683 h 602518"/>
              <a:gd name="connsiteX4" fmla="*/ 0 w 2119911"/>
              <a:gd name="connsiteY4" fmla="*/ 34745 h 602518"/>
              <a:gd name="connsiteX0" fmla="*/ 0 w 2155078"/>
              <a:gd name="connsiteY0" fmla="*/ 34746 h 618691"/>
              <a:gd name="connsiteX1" fmla="*/ 185723 w 2155078"/>
              <a:gd name="connsiteY1" fmla="*/ 602519 h 618691"/>
              <a:gd name="connsiteX2" fmla="*/ 2155078 w 2155078"/>
              <a:gd name="connsiteY2" fmla="*/ 618690 h 618691"/>
              <a:gd name="connsiteX3" fmla="*/ 1927300 w 2155078"/>
              <a:gd name="connsiteY3" fmla="*/ 14684 h 618691"/>
              <a:gd name="connsiteX4" fmla="*/ 0 w 2155078"/>
              <a:gd name="connsiteY4" fmla="*/ 34746 h 61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5078" h="618691">
                <a:moveTo>
                  <a:pt x="0" y="34746"/>
                </a:moveTo>
                <a:lnTo>
                  <a:pt x="185723" y="602519"/>
                </a:lnTo>
                <a:lnTo>
                  <a:pt x="2155078" y="618690"/>
                </a:lnTo>
                <a:lnTo>
                  <a:pt x="1927300" y="14684"/>
                </a:lnTo>
                <a:cubicBezTo>
                  <a:pt x="1320034" y="-23658"/>
                  <a:pt x="607266" y="23965"/>
                  <a:pt x="0" y="34746"/>
                </a:cubicBez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hlinkClick r:id="rId3" action="ppaction://hlinksldjump"/>
          </p:cNvPr>
          <p:cNvSpPr/>
          <p:nvPr/>
        </p:nvSpPr>
        <p:spPr>
          <a:xfrm>
            <a:off x="858233" y="4020710"/>
            <a:ext cx="1723260" cy="487484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207488 w 1893674"/>
              <a:gd name="connsiteY0" fmla="*/ 0 h 629175"/>
              <a:gd name="connsiteX1" fmla="*/ 0 w 1893674"/>
              <a:gd name="connsiteY1" fmla="*/ 629175 h 629175"/>
              <a:gd name="connsiteX2" fmla="*/ 1893674 w 1893674"/>
              <a:gd name="connsiteY2" fmla="*/ 620786 h 629175"/>
              <a:gd name="connsiteX3" fmla="*/ 1876897 w 1893674"/>
              <a:gd name="connsiteY3" fmla="*/ 16778 h 629175"/>
              <a:gd name="connsiteX4" fmla="*/ 207488 w 1893674"/>
              <a:gd name="connsiteY4" fmla="*/ 0 h 629175"/>
              <a:gd name="connsiteX0" fmla="*/ 310485 w 1893674"/>
              <a:gd name="connsiteY0" fmla="*/ 28485 h 612397"/>
              <a:gd name="connsiteX1" fmla="*/ 0 w 1893674"/>
              <a:gd name="connsiteY1" fmla="*/ 612397 h 612397"/>
              <a:gd name="connsiteX2" fmla="*/ 1893674 w 1893674"/>
              <a:gd name="connsiteY2" fmla="*/ 604008 h 612397"/>
              <a:gd name="connsiteX3" fmla="*/ 1876897 w 1893674"/>
              <a:gd name="connsiteY3" fmla="*/ 0 h 612397"/>
              <a:gd name="connsiteX4" fmla="*/ 310485 w 1893674"/>
              <a:gd name="connsiteY4" fmla="*/ 28485 h 612397"/>
              <a:gd name="connsiteX0" fmla="*/ 248687 w 1831876"/>
              <a:gd name="connsiteY0" fmla="*/ 28485 h 604008"/>
              <a:gd name="connsiteX1" fmla="*/ 0 w 1831876"/>
              <a:gd name="connsiteY1" fmla="*/ 589766 h 604008"/>
              <a:gd name="connsiteX2" fmla="*/ 1831876 w 1831876"/>
              <a:gd name="connsiteY2" fmla="*/ 604008 h 604008"/>
              <a:gd name="connsiteX3" fmla="*/ 1815099 w 1831876"/>
              <a:gd name="connsiteY3" fmla="*/ 0 h 604008"/>
              <a:gd name="connsiteX4" fmla="*/ 248687 w 1831876"/>
              <a:gd name="connsiteY4" fmla="*/ 28485 h 604008"/>
              <a:gd name="connsiteX0" fmla="*/ 248687 w 1979897"/>
              <a:gd name="connsiteY0" fmla="*/ 28485 h 604008"/>
              <a:gd name="connsiteX1" fmla="*/ 0 w 1979897"/>
              <a:gd name="connsiteY1" fmla="*/ 589766 h 604008"/>
              <a:gd name="connsiteX2" fmla="*/ 1831876 w 1979897"/>
              <a:gd name="connsiteY2" fmla="*/ 604008 h 604008"/>
              <a:gd name="connsiteX3" fmla="*/ 1979897 w 1979897"/>
              <a:gd name="connsiteY3" fmla="*/ 0 h 604008"/>
              <a:gd name="connsiteX4" fmla="*/ 248687 w 1979897"/>
              <a:gd name="connsiteY4" fmla="*/ 28485 h 604008"/>
              <a:gd name="connsiteX0" fmla="*/ 248687 w 1979897"/>
              <a:gd name="connsiteY0" fmla="*/ 28485 h 592692"/>
              <a:gd name="connsiteX1" fmla="*/ 0 w 1979897"/>
              <a:gd name="connsiteY1" fmla="*/ 589766 h 592692"/>
              <a:gd name="connsiteX2" fmla="*/ 1718580 w 1979897"/>
              <a:gd name="connsiteY2" fmla="*/ 592692 h 592692"/>
              <a:gd name="connsiteX3" fmla="*/ 1979897 w 1979897"/>
              <a:gd name="connsiteY3" fmla="*/ 0 h 592692"/>
              <a:gd name="connsiteX4" fmla="*/ 248687 w 1979897"/>
              <a:gd name="connsiteY4" fmla="*/ 28485 h 592692"/>
              <a:gd name="connsiteX0" fmla="*/ 248687 w 1979897"/>
              <a:gd name="connsiteY0" fmla="*/ 28485 h 615324"/>
              <a:gd name="connsiteX1" fmla="*/ 0 w 1979897"/>
              <a:gd name="connsiteY1" fmla="*/ 589766 h 615324"/>
              <a:gd name="connsiteX2" fmla="*/ 1790678 w 1979897"/>
              <a:gd name="connsiteY2" fmla="*/ 615324 h 615324"/>
              <a:gd name="connsiteX3" fmla="*/ 1979897 w 1979897"/>
              <a:gd name="connsiteY3" fmla="*/ 0 h 615324"/>
              <a:gd name="connsiteX4" fmla="*/ 248687 w 1979897"/>
              <a:gd name="connsiteY4" fmla="*/ 28485 h 61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897" h="615324">
                <a:moveTo>
                  <a:pt x="248687" y="28485"/>
                </a:moveTo>
                <a:lnTo>
                  <a:pt x="0" y="589766"/>
                </a:lnTo>
                <a:lnTo>
                  <a:pt x="1790678" y="615324"/>
                </a:lnTo>
                <a:lnTo>
                  <a:pt x="1979897" y="0"/>
                </a:lnTo>
                <a:lnTo>
                  <a:pt x="248687" y="28485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hlinkClick r:id="rId3" action="ppaction://hlinksldjump"/>
          </p:cNvPr>
          <p:cNvSpPr/>
          <p:nvPr/>
        </p:nvSpPr>
        <p:spPr>
          <a:xfrm>
            <a:off x="2922494" y="2961701"/>
            <a:ext cx="1493881" cy="393557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423264 w 2109450"/>
              <a:gd name="connsiteY0" fmla="*/ 0 h 620786"/>
              <a:gd name="connsiteX1" fmla="*/ 0 w 2109450"/>
              <a:gd name="connsiteY1" fmla="*/ 617761 h 620786"/>
              <a:gd name="connsiteX2" fmla="*/ 2109450 w 2109450"/>
              <a:gd name="connsiteY2" fmla="*/ 620786 h 620786"/>
              <a:gd name="connsiteX3" fmla="*/ 2092673 w 2109450"/>
              <a:gd name="connsiteY3" fmla="*/ 16778 h 620786"/>
              <a:gd name="connsiteX4" fmla="*/ 423264 w 2109450"/>
              <a:gd name="connsiteY4" fmla="*/ 0 h 620786"/>
              <a:gd name="connsiteX0" fmla="*/ 192976 w 2109450"/>
              <a:gd name="connsiteY0" fmla="*/ 0 h 609373"/>
              <a:gd name="connsiteX1" fmla="*/ 0 w 2109450"/>
              <a:gd name="connsiteY1" fmla="*/ 606348 h 609373"/>
              <a:gd name="connsiteX2" fmla="*/ 2109450 w 2109450"/>
              <a:gd name="connsiteY2" fmla="*/ 609373 h 609373"/>
              <a:gd name="connsiteX3" fmla="*/ 2092673 w 2109450"/>
              <a:gd name="connsiteY3" fmla="*/ 5365 h 609373"/>
              <a:gd name="connsiteX4" fmla="*/ 192976 w 2109450"/>
              <a:gd name="connsiteY4" fmla="*/ 0 h 609373"/>
              <a:gd name="connsiteX0" fmla="*/ 192976 w 2201757"/>
              <a:gd name="connsiteY0" fmla="*/ 0 h 609373"/>
              <a:gd name="connsiteX1" fmla="*/ 0 w 2201757"/>
              <a:gd name="connsiteY1" fmla="*/ 606348 h 609373"/>
              <a:gd name="connsiteX2" fmla="*/ 2109450 w 2201757"/>
              <a:gd name="connsiteY2" fmla="*/ 609373 h 609373"/>
              <a:gd name="connsiteX3" fmla="*/ 2201757 w 2201757"/>
              <a:gd name="connsiteY3" fmla="*/ 5365 h 609373"/>
              <a:gd name="connsiteX4" fmla="*/ 192976 w 2201757"/>
              <a:gd name="connsiteY4" fmla="*/ 0 h 60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757" h="609373">
                <a:moveTo>
                  <a:pt x="192976" y="0"/>
                </a:moveTo>
                <a:lnTo>
                  <a:pt x="0" y="606348"/>
                </a:lnTo>
                <a:lnTo>
                  <a:pt x="2109450" y="609373"/>
                </a:lnTo>
                <a:lnTo>
                  <a:pt x="2201757" y="5365"/>
                </a:lnTo>
                <a:lnTo>
                  <a:pt x="192976" y="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hlinkClick r:id="rId3" action="ppaction://hlinksldjump"/>
          </p:cNvPr>
          <p:cNvSpPr/>
          <p:nvPr/>
        </p:nvSpPr>
        <p:spPr>
          <a:xfrm>
            <a:off x="1092050" y="3456117"/>
            <a:ext cx="1630503" cy="474636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213062 w 1899248"/>
              <a:gd name="connsiteY0" fmla="*/ 0 h 642042"/>
              <a:gd name="connsiteX1" fmla="*/ 0 w 1899248"/>
              <a:gd name="connsiteY1" fmla="*/ 642042 h 642042"/>
              <a:gd name="connsiteX2" fmla="*/ 1899248 w 1899248"/>
              <a:gd name="connsiteY2" fmla="*/ 620786 h 642042"/>
              <a:gd name="connsiteX3" fmla="*/ 1882471 w 1899248"/>
              <a:gd name="connsiteY3" fmla="*/ 16778 h 642042"/>
              <a:gd name="connsiteX4" fmla="*/ 213062 w 1899248"/>
              <a:gd name="connsiteY4" fmla="*/ 0 h 642042"/>
              <a:gd name="connsiteX0" fmla="*/ 266884 w 1899248"/>
              <a:gd name="connsiteY0" fmla="*/ 34688 h 625264"/>
              <a:gd name="connsiteX1" fmla="*/ 0 w 1899248"/>
              <a:gd name="connsiteY1" fmla="*/ 625264 h 625264"/>
              <a:gd name="connsiteX2" fmla="*/ 1899248 w 1899248"/>
              <a:gd name="connsiteY2" fmla="*/ 604008 h 625264"/>
              <a:gd name="connsiteX3" fmla="*/ 1882471 w 1899248"/>
              <a:gd name="connsiteY3" fmla="*/ 0 h 625264"/>
              <a:gd name="connsiteX4" fmla="*/ 266884 w 1899248"/>
              <a:gd name="connsiteY4" fmla="*/ 34688 h 625264"/>
              <a:gd name="connsiteX0" fmla="*/ 266884 w 1882471"/>
              <a:gd name="connsiteY0" fmla="*/ 34688 h 694073"/>
              <a:gd name="connsiteX1" fmla="*/ 0 w 1882471"/>
              <a:gd name="connsiteY1" fmla="*/ 625264 h 694073"/>
              <a:gd name="connsiteX2" fmla="*/ 1759312 w 1882471"/>
              <a:gd name="connsiteY2" fmla="*/ 694073 h 694073"/>
              <a:gd name="connsiteX3" fmla="*/ 1882471 w 1882471"/>
              <a:gd name="connsiteY3" fmla="*/ 0 h 694073"/>
              <a:gd name="connsiteX4" fmla="*/ 266884 w 1882471"/>
              <a:gd name="connsiteY4" fmla="*/ 34688 h 694073"/>
              <a:gd name="connsiteX0" fmla="*/ 266884 w 1957821"/>
              <a:gd name="connsiteY0" fmla="*/ 21823 h 681208"/>
              <a:gd name="connsiteX1" fmla="*/ 0 w 1957821"/>
              <a:gd name="connsiteY1" fmla="*/ 612399 h 681208"/>
              <a:gd name="connsiteX2" fmla="*/ 1759312 w 1957821"/>
              <a:gd name="connsiteY2" fmla="*/ 681208 h 681208"/>
              <a:gd name="connsiteX3" fmla="*/ 1957821 w 1957821"/>
              <a:gd name="connsiteY3" fmla="*/ 0 h 681208"/>
              <a:gd name="connsiteX4" fmla="*/ 266884 w 1957821"/>
              <a:gd name="connsiteY4" fmla="*/ 21823 h 68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7821" h="681208">
                <a:moveTo>
                  <a:pt x="266884" y="21823"/>
                </a:moveTo>
                <a:lnTo>
                  <a:pt x="0" y="612399"/>
                </a:lnTo>
                <a:lnTo>
                  <a:pt x="1759312" y="681208"/>
                </a:lnTo>
                <a:lnTo>
                  <a:pt x="1957821" y="0"/>
                </a:lnTo>
                <a:lnTo>
                  <a:pt x="266884" y="21823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hlinkClick r:id="rId3" action="ppaction://hlinksldjump"/>
          </p:cNvPr>
          <p:cNvSpPr/>
          <p:nvPr/>
        </p:nvSpPr>
        <p:spPr>
          <a:xfrm>
            <a:off x="4545882" y="2933438"/>
            <a:ext cx="1474146" cy="438382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076" h="629175">
                <a:moveTo>
                  <a:pt x="83890" y="0"/>
                </a:moveTo>
                <a:lnTo>
                  <a:pt x="0" y="629175"/>
                </a:lnTo>
                <a:lnTo>
                  <a:pt x="1770076" y="620786"/>
                </a:lnTo>
                <a:lnTo>
                  <a:pt x="1753299" y="16778"/>
                </a:lnTo>
                <a:lnTo>
                  <a:pt x="83890" y="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hlinkClick r:id="rId3" action="ppaction://hlinksldjump"/>
          </p:cNvPr>
          <p:cNvSpPr/>
          <p:nvPr/>
        </p:nvSpPr>
        <p:spPr>
          <a:xfrm>
            <a:off x="7776633" y="2964427"/>
            <a:ext cx="1451983" cy="390832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0 w 1686186"/>
              <a:gd name="connsiteY0" fmla="*/ 0 h 620786"/>
              <a:gd name="connsiteX1" fmla="*/ 45282 w 1686186"/>
              <a:gd name="connsiteY1" fmla="*/ 564843 h 620786"/>
              <a:gd name="connsiteX2" fmla="*/ 1686186 w 1686186"/>
              <a:gd name="connsiteY2" fmla="*/ 620786 h 620786"/>
              <a:gd name="connsiteX3" fmla="*/ 1669409 w 1686186"/>
              <a:gd name="connsiteY3" fmla="*/ 16778 h 620786"/>
              <a:gd name="connsiteX4" fmla="*/ 0 w 1686186"/>
              <a:gd name="connsiteY4" fmla="*/ 0 h 620786"/>
              <a:gd name="connsiteX0" fmla="*/ 0 w 1772300"/>
              <a:gd name="connsiteY0" fmla="*/ 0 h 607919"/>
              <a:gd name="connsiteX1" fmla="*/ 131396 w 1772300"/>
              <a:gd name="connsiteY1" fmla="*/ 551976 h 607919"/>
              <a:gd name="connsiteX2" fmla="*/ 1772300 w 1772300"/>
              <a:gd name="connsiteY2" fmla="*/ 607919 h 607919"/>
              <a:gd name="connsiteX3" fmla="*/ 1755523 w 1772300"/>
              <a:gd name="connsiteY3" fmla="*/ 3911 h 607919"/>
              <a:gd name="connsiteX4" fmla="*/ 0 w 1772300"/>
              <a:gd name="connsiteY4" fmla="*/ 0 h 607919"/>
              <a:gd name="connsiteX0" fmla="*/ 0 w 1793828"/>
              <a:gd name="connsiteY0" fmla="*/ 0 h 551976"/>
              <a:gd name="connsiteX1" fmla="*/ 131396 w 1793828"/>
              <a:gd name="connsiteY1" fmla="*/ 551976 h 551976"/>
              <a:gd name="connsiteX2" fmla="*/ 1793828 w 1793828"/>
              <a:gd name="connsiteY2" fmla="*/ 543588 h 551976"/>
              <a:gd name="connsiteX3" fmla="*/ 1755523 w 1793828"/>
              <a:gd name="connsiteY3" fmla="*/ 3911 h 551976"/>
              <a:gd name="connsiteX4" fmla="*/ 0 w 1793828"/>
              <a:gd name="connsiteY4" fmla="*/ 0 h 551976"/>
              <a:gd name="connsiteX0" fmla="*/ 0 w 1793828"/>
              <a:gd name="connsiteY0" fmla="*/ 0 h 551976"/>
              <a:gd name="connsiteX1" fmla="*/ 131396 w 1793828"/>
              <a:gd name="connsiteY1" fmla="*/ 551976 h 551976"/>
              <a:gd name="connsiteX2" fmla="*/ 1793828 w 1793828"/>
              <a:gd name="connsiteY2" fmla="*/ 543588 h 551976"/>
              <a:gd name="connsiteX3" fmla="*/ 1690937 w 1793828"/>
              <a:gd name="connsiteY3" fmla="*/ 3911 h 551976"/>
              <a:gd name="connsiteX4" fmla="*/ 0 w 1793828"/>
              <a:gd name="connsiteY4" fmla="*/ 0 h 551976"/>
              <a:gd name="connsiteX0" fmla="*/ 0 w 1793828"/>
              <a:gd name="connsiteY0" fmla="*/ 0 h 564841"/>
              <a:gd name="connsiteX1" fmla="*/ 99104 w 1793828"/>
              <a:gd name="connsiteY1" fmla="*/ 564841 h 564841"/>
              <a:gd name="connsiteX2" fmla="*/ 1793828 w 1793828"/>
              <a:gd name="connsiteY2" fmla="*/ 543588 h 564841"/>
              <a:gd name="connsiteX3" fmla="*/ 1690937 w 1793828"/>
              <a:gd name="connsiteY3" fmla="*/ 3911 h 564841"/>
              <a:gd name="connsiteX4" fmla="*/ 0 w 1793828"/>
              <a:gd name="connsiteY4" fmla="*/ 0 h 564841"/>
              <a:gd name="connsiteX0" fmla="*/ 0 w 1793828"/>
              <a:gd name="connsiteY0" fmla="*/ 0 h 564841"/>
              <a:gd name="connsiteX1" fmla="*/ 99104 w 1793828"/>
              <a:gd name="connsiteY1" fmla="*/ 564841 h 564841"/>
              <a:gd name="connsiteX2" fmla="*/ 1793828 w 1793828"/>
              <a:gd name="connsiteY2" fmla="*/ 543588 h 564841"/>
              <a:gd name="connsiteX3" fmla="*/ 1620426 w 1793828"/>
              <a:gd name="connsiteY3" fmla="*/ 3911 h 564841"/>
              <a:gd name="connsiteX4" fmla="*/ 0 w 1793828"/>
              <a:gd name="connsiteY4" fmla="*/ 0 h 564841"/>
              <a:gd name="connsiteX0" fmla="*/ 0 w 1793828"/>
              <a:gd name="connsiteY0" fmla="*/ 0 h 564841"/>
              <a:gd name="connsiteX1" fmla="*/ 99104 w 1793828"/>
              <a:gd name="connsiteY1" fmla="*/ 564841 h 564841"/>
              <a:gd name="connsiteX2" fmla="*/ 1793828 w 1793828"/>
              <a:gd name="connsiteY2" fmla="*/ 543588 h 564841"/>
              <a:gd name="connsiteX3" fmla="*/ 1650645 w 1793828"/>
              <a:gd name="connsiteY3" fmla="*/ 3911 h 564841"/>
              <a:gd name="connsiteX4" fmla="*/ 0 w 1793828"/>
              <a:gd name="connsiteY4" fmla="*/ 0 h 564841"/>
              <a:gd name="connsiteX0" fmla="*/ 0 w 1743464"/>
              <a:gd name="connsiteY0" fmla="*/ 32209 h 560930"/>
              <a:gd name="connsiteX1" fmla="*/ 48740 w 1743464"/>
              <a:gd name="connsiteY1" fmla="*/ 560930 h 560930"/>
              <a:gd name="connsiteX2" fmla="*/ 1743464 w 1743464"/>
              <a:gd name="connsiteY2" fmla="*/ 539677 h 560930"/>
              <a:gd name="connsiteX3" fmla="*/ 1600281 w 1743464"/>
              <a:gd name="connsiteY3" fmla="*/ 0 h 560930"/>
              <a:gd name="connsiteX4" fmla="*/ 0 w 1743464"/>
              <a:gd name="connsiteY4" fmla="*/ 32209 h 56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3464" h="560930">
                <a:moveTo>
                  <a:pt x="0" y="32209"/>
                </a:moveTo>
                <a:lnTo>
                  <a:pt x="48740" y="560930"/>
                </a:lnTo>
                <a:lnTo>
                  <a:pt x="1743464" y="539677"/>
                </a:lnTo>
                <a:lnTo>
                  <a:pt x="1600281" y="0"/>
                </a:lnTo>
                <a:lnTo>
                  <a:pt x="0" y="32209"/>
                </a:lnTo>
                <a:close/>
              </a:path>
            </a:pathLst>
          </a:custGeom>
          <a:solidFill>
            <a:srgbClr val="5B9BD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hlinkClick r:id="rId3" action="ppaction://hlinksldjump"/>
          </p:cNvPr>
          <p:cNvSpPr/>
          <p:nvPr/>
        </p:nvSpPr>
        <p:spPr>
          <a:xfrm>
            <a:off x="6176128" y="2477462"/>
            <a:ext cx="1411394" cy="376024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0 w 1686186"/>
              <a:gd name="connsiteY0" fmla="*/ 0 h 719239"/>
              <a:gd name="connsiteX1" fmla="*/ 34517 w 1686186"/>
              <a:gd name="connsiteY1" fmla="*/ 719239 h 719239"/>
              <a:gd name="connsiteX2" fmla="*/ 1686186 w 1686186"/>
              <a:gd name="connsiteY2" fmla="*/ 620786 h 719239"/>
              <a:gd name="connsiteX3" fmla="*/ 1669409 w 1686186"/>
              <a:gd name="connsiteY3" fmla="*/ 16778 h 719239"/>
              <a:gd name="connsiteX4" fmla="*/ 0 w 1686186"/>
              <a:gd name="connsiteY4" fmla="*/ 0 h 719239"/>
              <a:gd name="connsiteX0" fmla="*/ 0 w 1686186"/>
              <a:gd name="connsiteY0" fmla="*/ 86153 h 702461"/>
              <a:gd name="connsiteX1" fmla="*/ 34517 w 1686186"/>
              <a:gd name="connsiteY1" fmla="*/ 702461 h 702461"/>
              <a:gd name="connsiteX2" fmla="*/ 1686186 w 1686186"/>
              <a:gd name="connsiteY2" fmla="*/ 604008 h 702461"/>
              <a:gd name="connsiteX3" fmla="*/ 1669409 w 1686186"/>
              <a:gd name="connsiteY3" fmla="*/ 0 h 702461"/>
              <a:gd name="connsiteX4" fmla="*/ 0 w 1686186"/>
              <a:gd name="connsiteY4" fmla="*/ 86153 h 702461"/>
              <a:gd name="connsiteX0" fmla="*/ 0 w 1686186"/>
              <a:gd name="connsiteY0" fmla="*/ 0 h 616308"/>
              <a:gd name="connsiteX1" fmla="*/ 34517 w 1686186"/>
              <a:gd name="connsiteY1" fmla="*/ 616308 h 616308"/>
              <a:gd name="connsiteX2" fmla="*/ 1686186 w 1686186"/>
              <a:gd name="connsiteY2" fmla="*/ 517855 h 616308"/>
              <a:gd name="connsiteX3" fmla="*/ 1551002 w 1686186"/>
              <a:gd name="connsiteY3" fmla="*/ 68242 h 616308"/>
              <a:gd name="connsiteX4" fmla="*/ 0 w 1686186"/>
              <a:gd name="connsiteY4" fmla="*/ 0 h 616308"/>
              <a:gd name="connsiteX0" fmla="*/ 0 w 1686186"/>
              <a:gd name="connsiteY0" fmla="*/ 0 h 517855"/>
              <a:gd name="connsiteX1" fmla="*/ 34517 w 1686186"/>
              <a:gd name="connsiteY1" fmla="*/ 461911 h 517855"/>
              <a:gd name="connsiteX2" fmla="*/ 1686186 w 1686186"/>
              <a:gd name="connsiteY2" fmla="*/ 517855 h 517855"/>
              <a:gd name="connsiteX3" fmla="*/ 1551002 w 1686186"/>
              <a:gd name="connsiteY3" fmla="*/ 68242 h 517855"/>
              <a:gd name="connsiteX4" fmla="*/ 0 w 1686186"/>
              <a:gd name="connsiteY4" fmla="*/ 0 h 517855"/>
              <a:gd name="connsiteX0" fmla="*/ 0 w 1686186"/>
              <a:gd name="connsiteY0" fmla="*/ 21823 h 539678"/>
              <a:gd name="connsiteX1" fmla="*/ 34517 w 1686186"/>
              <a:gd name="connsiteY1" fmla="*/ 483734 h 539678"/>
              <a:gd name="connsiteX2" fmla="*/ 1686186 w 1686186"/>
              <a:gd name="connsiteY2" fmla="*/ 539678 h 539678"/>
              <a:gd name="connsiteX3" fmla="*/ 1583295 w 1686186"/>
              <a:gd name="connsiteY3" fmla="*/ 0 h 539678"/>
              <a:gd name="connsiteX4" fmla="*/ 0 w 1686186"/>
              <a:gd name="connsiteY4" fmla="*/ 21823 h 539678"/>
              <a:gd name="connsiteX0" fmla="*/ 8541 w 1694727"/>
              <a:gd name="connsiteY0" fmla="*/ 21823 h 539678"/>
              <a:gd name="connsiteX1" fmla="*/ 0 w 1694727"/>
              <a:gd name="connsiteY1" fmla="*/ 509468 h 539678"/>
              <a:gd name="connsiteX2" fmla="*/ 1694727 w 1694727"/>
              <a:gd name="connsiteY2" fmla="*/ 539678 h 539678"/>
              <a:gd name="connsiteX3" fmla="*/ 1591836 w 1694727"/>
              <a:gd name="connsiteY3" fmla="*/ 0 h 539678"/>
              <a:gd name="connsiteX4" fmla="*/ 8541 w 1694727"/>
              <a:gd name="connsiteY4" fmla="*/ 21823 h 539678"/>
              <a:gd name="connsiteX0" fmla="*/ 8541 w 1694727"/>
              <a:gd name="connsiteY0" fmla="*/ 21823 h 539678"/>
              <a:gd name="connsiteX1" fmla="*/ 0 w 1694727"/>
              <a:gd name="connsiteY1" fmla="*/ 509468 h 539678"/>
              <a:gd name="connsiteX2" fmla="*/ 1694727 w 1694727"/>
              <a:gd name="connsiteY2" fmla="*/ 539678 h 539678"/>
              <a:gd name="connsiteX3" fmla="*/ 1591836 w 1694727"/>
              <a:gd name="connsiteY3" fmla="*/ 0 h 539678"/>
              <a:gd name="connsiteX4" fmla="*/ 8541 w 1694727"/>
              <a:gd name="connsiteY4" fmla="*/ 21823 h 5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27" h="539678">
                <a:moveTo>
                  <a:pt x="8541" y="21823"/>
                </a:moveTo>
                <a:lnTo>
                  <a:pt x="0" y="509468"/>
                </a:lnTo>
                <a:cubicBezTo>
                  <a:pt x="554145" y="558138"/>
                  <a:pt x="1129818" y="529608"/>
                  <a:pt x="1694727" y="539678"/>
                </a:cubicBezTo>
                <a:lnTo>
                  <a:pt x="1591836" y="0"/>
                </a:lnTo>
                <a:lnTo>
                  <a:pt x="8541" y="21823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hlinkClick r:id="rId3" action="ppaction://hlinksldjump"/>
          </p:cNvPr>
          <p:cNvSpPr/>
          <p:nvPr/>
        </p:nvSpPr>
        <p:spPr>
          <a:xfrm>
            <a:off x="8165865" y="5332581"/>
            <a:ext cx="1824424" cy="624755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0 w 1790090"/>
              <a:gd name="connsiteY0" fmla="*/ 0 h 629175"/>
              <a:gd name="connsiteX1" fmla="*/ 20014 w 1790090"/>
              <a:gd name="connsiteY1" fmla="*/ 629175 h 629175"/>
              <a:gd name="connsiteX2" fmla="*/ 1790090 w 1790090"/>
              <a:gd name="connsiteY2" fmla="*/ 620786 h 629175"/>
              <a:gd name="connsiteX3" fmla="*/ 1773313 w 1790090"/>
              <a:gd name="connsiteY3" fmla="*/ 16778 h 629175"/>
              <a:gd name="connsiteX4" fmla="*/ 0 w 1790090"/>
              <a:gd name="connsiteY4" fmla="*/ 0 h 629175"/>
              <a:gd name="connsiteX0" fmla="*/ 0 w 1790090"/>
              <a:gd name="connsiteY0" fmla="*/ 0 h 647764"/>
              <a:gd name="connsiteX1" fmla="*/ 67243 w 1790090"/>
              <a:gd name="connsiteY1" fmla="*/ 647764 h 647764"/>
              <a:gd name="connsiteX2" fmla="*/ 1790090 w 1790090"/>
              <a:gd name="connsiteY2" fmla="*/ 620786 h 647764"/>
              <a:gd name="connsiteX3" fmla="*/ 1773313 w 1790090"/>
              <a:gd name="connsiteY3" fmla="*/ 16778 h 647764"/>
              <a:gd name="connsiteX4" fmla="*/ 0 w 1790090"/>
              <a:gd name="connsiteY4" fmla="*/ 0 h 647764"/>
              <a:gd name="connsiteX0" fmla="*/ 0 w 1922331"/>
              <a:gd name="connsiteY0" fmla="*/ 0 h 647764"/>
              <a:gd name="connsiteX1" fmla="*/ 67243 w 1922331"/>
              <a:gd name="connsiteY1" fmla="*/ 647764 h 647764"/>
              <a:gd name="connsiteX2" fmla="*/ 1922331 w 1922331"/>
              <a:gd name="connsiteY2" fmla="*/ 630081 h 647764"/>
              <a:gd name="connsiteX3" fmla="*/ 1773313 w 1922331"/>
              <a:gd name="connsiteY3" fmla="*/ 16778 h 647764"/>
              <a:gd name="connsiteX4" fmla="*/ 0 w 1922331"/>
              <a:gd name="connsiteY4" fmla="*/ 0 h 64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331" h="647764">
                <a:moveTo>
                  <a:pt x="0" y="0"/>
                </a:moveTo>
                <a:lnTo>
                  <a:pt x="67243" y="647764"/>
                </a:lnTo>
                <a:lnTo>
                  <a:pt x="1922331" y="630081"/>
                </a:lnTo>
                <a:lnTo>
                  <a:pt x="1773313" y="167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hlinkClick r:id="rId3" action="ppaction://hlinksldjump"/>
          </p:cNvPr>
          <p:cNvSpPr/>
          <p:nvPr/>
        </p:nvSpPr>
        <p:spPr>
          <a:xfrm>
            <a:off x="9865107" y="4655404"/>
            <a:ext cx="1810831" cy="566425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846290"/>
              <a:gd name="connsiteY0" fmla="*/ 0 h 629175"/>
              <a:gd name="connsiteX1" fmla="*/ 0 w 1846290"/>
              <a:gd name="connsiteY1" fmla="*/ 629175 h 629175"/>
              <a:gd name="connsiteX2" fmla="*/ 1846290 w 1846290"/>
              <a:gd name="connsiteY2" fmla="*/ 558033 h 629175"/>
              <a:gd name="connsiteX3" fmla="*/ 1753299 w 1846290"/>
              <a:gd name="connsiteY3" fmla="*/ 16778 h 629175"/>
              <a:gd name="connsiteX4" fmla="*/ 83890 w 1846290"/>
              <a:gd name="connsiteY4" fmla="*/ 0 h 629175"/>
              <a:gd name="connsiteX0" fmla="*/ 0 w 1762400"/>
              <a:gd name="connsiteY0" fmla="*/ 0 h 558033"/>
              <a:gd name="connsiteX1" fmla="*/ 11377 w 1762400"/>
              <a:gd name="connsiteY1" fmla="*/ 539528 h 558033"/>
              <a:gd name="connsiteX2" fmla="*/ 1762400 w 1762400"/>
              <a:gd name="connsiteY2" fmla="*/ 558033 h 558033"/>
              <a:gd name="connsiteX3" fmla="*/ 1669409 w 1762400"/>
              <a:gd name="connsiteY3" fmla="*/ 16778 h 558033"/>
              <a:gd name="connsiteX4" fmla="*/ 0 w 1762400"/>
              <a:gd name="connsiteY4" fmla="*/ 0 h 558033"/>
              <a:gd name="connsiteX0" fmla="*/ 0 w 1810033"/>
              <a:gd name="connsiteY0" fmla="*/ 45974 h 541255"/>
              <a:gd name="connsiteX1" fmla="*/ 59010 w 1810033"/>
              <a:gd name="connsiteY1" fmla="*/ 522750 h 541255"/>
              <a:gd name="connsiteX2" fmla="*/ 1810033 w 1810033"/>
              <a:gd name="connsiteY2" fmla="*/ 541255 h 541255"/>
              <a:gd name="connsiteX3" fmla="*/ 1717042 w 1810033"/>
              <a:gd name="connsiteY3" fmla="*/ 0 h 541255"/>
              <a:gd name="connsiteX4" fmla="*/ 0 w 1810033"/>
              <a:gd name="connsiteY4" fmla="*/ 45974 h 541255"/>
              <a:gd name="connsiteX0" fmla="*/ 0 w 1810033"/>
              <a:gd name="connsiteY0" fmla="*/ 45974 h 585503"/>
              <a:gd name="connsiteX1" fmla="*/ 11377 w 1810033"/>
              <a:gd name="connsiteY1" fmla="*/ 585503 h 585503"/>
              <a:gd name="connsiteX2" fmla="*/ 1810033 w 1810033"/>
              <a:gd name="connsiteY2" fmla="*/ 541255 h 585503"/>
              <a:gd name="connsiteX3" fmla="*/ 1717042 w 1810033"/>
              <a:gd name="connsiteY3" fmla="*/ 0 h 585503"/>
              <a:gd name="connsiteX4" fmla="*/ 0 w 1810033"/>
              <a:gd name="connsiteY4" fmla="*/ 45974 h 585503"/>
              <a:gd name="connsiteX0" fmla="*/ 0 w 1829087"/>
              <a:gd name="connsiteY0" fmla="*/ 45974 h 595044"/>
              <a:gd name="connsiteX1" fmla="*/ 11377 w 1829087"/>
              <a:gd name="connsiteY1" fmla="*/ 585503 h 595044"/>
              <a:gd name="connsiteX2" fmla="*/ 1829087 w 1829087"/>
              <a:gd name="connsiteY2" fmla="*/ 595044 h 595044"/>
              <a:gd name="connsiteX3" fmla="*/ 1717042 w 1829087"/>
              <a:gd name="connsiteY3" fmla="*/ 0 h 595044"/>
              <a:gd name="connsiteX4" fmla="*/ 0 w 1829087"/>
              <a:gd name="connsiteY4" fmla="*/ 45974 h 595044"/>
              <a:gd name="connsiteX0" fmla="*/ 0 w 1829087"/>
              <a:gd name="connsiteY0" fmla="*/ 10115 h 595044"/>
              <a:gd name="connsiteX1" fmla="*/ 11377 w 1829087"/>
              <a:gd name="connsiteY1" fmla="*/ 585503 h 595044"/>
              <a:gd name="connsiteX2" fmla="*/ 1829087 w 1829087"/>
              <a:gd name="connsiteY2" fmla="*/ 595044 h 595044"/>
              <a:gd name="connsiteX3" fmla="*/ 1717042 w 1829087"/>
              <a:gd name="connsiteY3" fmla="*/ 0 h 595044"/>
              <a:gd name="connsiteX4" fmla="*/ 0 w 1829087"/>
              <a:gd name="connsiteY4" fmla="*/ 10115 h 595044"/>
              <a:gd name="connsiteX0" fmla="*/ 0 w 1829087"/>
              <a:gd name="connsiteY0" fmla="*/ 0 h 584929"/>
              <a:gd name="connsiteX1" fmla="*/ 11377 w 1829087"/>
              <a:gd name="connsiteY1" fmla="*/ 575388 h 584929"/>
              <a:gd name="connsiteX2" fmla="*/ 1829087 w 1829087"/>
              <a:gd name="connsiteY2" fmla="*/ 584929 h 584929"/>
              <a:gd name="connsiteX3" fmla="*/ 1726569 w 1829087"/>
              <a:gd name="connsiteY3" fmla="*/ 25744 h 584929"/>
              <a:gd name="connsiteX4" fmla="*/ 0 w 1829087"/>
              <a:gd name="connsiteY4" fmla="*/ 0 h 584929"/>
              <a:gd name="connsiteX0" fmla="*/ 0 w 1829087"/>
              <a:gd name="connsiteY0" fmla="*/ 0 h 620212"/>
              <a:gd name="connsiteX1" fmla="*/ 135224 w 1829087"/>
              <a:gd name="connsiteY1" fmla="*/ 620212 h 620212"/>
              <a:gd name="connsiteX2" fmla="*/ 1829087 w 1829087"/>
              <a:gd name="connsiteY2" fmla="*/ 584929 h 620212"/>
              <a:gd name="connsiteX3" fmla="*/ 1726569 w 1829087"/>
              <a:gd name="connsiteY3" fmla="*/ 25744 h 620212"/>
              <a:gd name="connsiteX4" fmla="*/ 0 w 1829087"/>
              <a:gd name="connsiteY4" fmla="*/ 0 h 620212"/>
              <a:gd name="connsiteX0" fmla="*/ 0 w 1838614"/>
              <a:gd name="connsiteY0" fmla="*/ 28044 h 594468"/>
              <a:gd name="connsiteX1" fmla="*/ 144751 w 1838614"/>
              <a:gd name="connsiteY1" fmla="*/ 594468 h 594468"/>
              <a:gd name="connsiteX2" fmla="*/ 1838614 w 1838614"/>
              <a:gd name="connsiteY2" fmla="*/ 559185 h 594468"/>
              <a:gd name="connsiteX3" fmla="*/ 1736096 w 1838614"/>
              <a:gd name="connsiteY3" fmla="*/ 0 h 594468"/>
              <a:gd name="connsiteX4" fmla="*/ 0 w 1838614"/>
              <a:gd name="connsiteY4" fmla="*/ 28044 h 594468"/>
              <a:gd name="connsiteX0" fmla="*/ 0 w 1838614"/>
              <a:gd name="connsiteY0" fmla="*/ 0 h 566424"/>
              <a:gd name="connsiteX1" fmla="*/ 144751 w 1838614"/>
              <a:gd name="connsiteY1" fmla="*/ 566424 h 566424"/>
              <a:gd name="connsiteX2" fmla="*/ 1838614 w 1838614"/>
              <a:gd name="connsiteY2" fmla="*/ 531141 h 566424"/>
              <a:gd name="connsiteX3" fmla="*/ 1678936 w 1838614"/>
              <a:gd name="connsiteY3" fmla="*/ 16780 h 566424"/>
              <a:gd name="connsiteX4" fmla="*/ 0 w 1838614"/>
              <a:gd name="connsiteY4" fmla="*/ 0 h 566424"/>
              <a:gd name="connsiteX0" fmla="*/ 0 w 1924354"/>
              <a:gd name="connsiteY0" fmla="*/ 0 h 566424"/>
              <a:gd name="connsiteX1" fmla="*/ 144751 w 1924354"/>
              <a:gd name="connsiteY1" fmla="*/ 566424 h 566424"/>
              <a:gd name="connsiteX2" fmla="*/ 1924354 w 1924354"/>
              <a:gd name="connsiteY2" fmla="*/ 531141 h 566424"/>
              <a:gd name="connsiteX3" fmla="*/ 1678936 w 1924354"/>
              <a:gd name="connsiteY3" fmla="*/ 16780 h 566424"/>
              <a:gd name="connsiteX4" fmla="*/ 0 w 1924354"/>
              <a:gd name="connsiteY4" fmla="*/ 0 h 56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354" h="566424">
                <a:moveTo>
                  <a:pt x="0" y="0"/>
                </a:moveTo>
                <a:lnTo>
                  <a:pt x="144751" y="566424"/>
                </a:lnTo>
                <a:lnTo>
                  <a:pt x="1924354" y="531141"/>
                </a:lnTo>
                <a:lnTo>
                  <a:pt x="1678936" y="167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Explosion 2 928"/>
          <p:cNvSpPr/>
          <p:nvPr/>
        </p:nvSpPr>
        <p:spPr>
          <a:xfrm>
            <a:off x="413828" y="4858966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334094" y="4839414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: Shape 117"/>
          <p:cNvSpPr/>
          <p:nvPr/>
        </p:nvSpPr>
        <p:spPr>
          <a:xfrm>
            <a:off x="207242" y="5341546"/>
            <a:ext cx="1893608" cy="586078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783072"/>
              <a:gd name="connsiteY0" fmla="*/ 34707 h 586078"/>
              <a:gd name="connsiteX1" fmla="*/ 50828 w 1783072"/>
              <a:gd name="connsiteY1" fmla="*/ 569300 h 586078"/>
              <a:gd name="connsiteX2" fmla="*/ 1689313 w 1783072"/>
              <a:gd name="connsiteY2" fmla="*/ 586078 h 586078"/>
              <a:gd name="connsiteX3" fmla="*/ 1783072 w 1783072"/>
              <a:gd name="connsiteY3" fmla="*/ 0 h 586078"/>
              <a:gd name="connsiteX4" fmla="*/ 0 w 1783072"/>
              <a:gd name="connsiteY4" fmla="*/ 34707 h 586078"/>
              <a:gd name="connsiteX0" fmla="*/ 155360 w 1732244"/>
              <a:gd name="connsiteY0" fmla="*/ 7813 h 586078"/>
              <a:gd name="connsiteX1" fmla="*/ 0 w 1732244"/>
              <a:gd name="connsiteY1" fmla="*/ 569300 h 586078"/>
              <a:gd name="connsiteX2" fmla="*/ 1638485 w 1732244"/>
              <a:gd name="connsiteY2" fmla="*/ 586078 h 586078"/>
              <a:gd name="connsiteX3" fmla="*/ 1732244 w 1732244"/>
              <a:gd name="connsiteY3" fmla="*/ 0 h 586078"/>
              <a:gd name="connsiteX4" fmla="*/ 155360 w 1732244"/>
              <a:gd name="connsiteY4" fmla="*/ 7813 h 586078"/>
              <a:gd name="connsiteX0" fmla="*/ 316724 w 1893608"/>
              <a:gd name="connsiteY0" fmla="*/ 7813 h 586078"/>
              <a:gd name="connsiteX1" fmla="*/ 0 w 1893608"/>
              <a:gd name="connsiteY1" fmla="*/ 578265 h 586078"/>
              <a:gd name="connsiteX2" fmla="*/ 1799849 w 1893608"/>
              <a:gd name="connsiteY2" fmla="*/ 586078 h 586078"/>
              <a:gd name="connsiteX3" fmla="*/ 1893608 w 1893608"/>
              <a:gd name="connsiteY3" fmla="*/ 0 h 586078"/>
              <a:gd name="connsiteX4" fmla="*/ 316724 w 1893608"/>
              <a:gd name="connsiteY4" fmla="*/ 7813 h 586078"/>
              <a:gd name="connsiteX0" fmla="*/ 289830 w 1893608"/>
              <a:gd name="connsiteY0" fmla="*/ 7813 h 586078"/>
              <a:gd name="connsiteX1" fmla="*/ 0 w 1893608"/>
              <a:gd name="connsiteY1" fmla="*/ 578265 h 586078"/>
              <a:gd name="connsiteX2" fmla="*/ 1799849 w 1893608"/>
              <a:gd name="connsiteY2" fmla="*/ 586078 h 586078"/>
              <a:gd name="connsiteX3" fmla="*/ 1893608 w 1893608"/>
              <a:gd name="connsiteY3" fmla="*/ 0 h 586078"/>
              <a:gd name="connsiteX4" fmla="*/ 289830 w 1893608"/>
              <a:gd name="connsiteY4" fmla="*/ 7813 h 5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608" h="586078">
                <a:moveTo>
                  <a:pt x="289830" y="7813"/>
                </a:moveTo>
                <a:lnTo>
                  <a:pt x="0" y="578265"/>
                </a:lnTo>
                <a:lnTo>
                  <a:pt x="1799849" y="586078"/>
                </a:lnTo>
                <a:lnTo>
                  <a:pt x="1893608" y="0"/>
                </a:lnTo>
                <a:lnTo>
                  <a:pt x="289830" y="7813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Explosion 2 928"/>
          <p:cNvSpPr/>
          <p:nvPr/>
        </p:nvSpPr>
        <p:spPr>
          <a:xfrm>
            <a:off x="2413187" y="4864888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333453" y="4845336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250218" y="5347466"/>
            <a:ext cx="1817422" cy="573293"/>
          </a:xfrm>
          <a:custGeom>
            <a:avLst/>
            <a:gdLst>
              <a:gd name="connsiteX0" fmla="*/ 0 w 1691916"/>
              <a:gd name="connsiteY0" fmla="*/ 0 h 582257"/>
              <a:gd name="connsiteX1" fmla="*/ 1691916 w 1691916"/>
              <a:gd name="connsiteY1" fmla="*/ 0 h 582257"/>
              <a:gd name="connsiteX2" fmla="*/ 1691916 w 1691916"/>
              <a:gd name="connsiteY2" fmla="*/ 582257 h 582257"/>
              <a:gd name="connsiteX3" fmla="*/ 0 w 1691916"/>
              <a:gd name="connsiteY3" fmla="*/ 582257 h 582257"/>
              <a:gd name="connsiteX4" fmla="*/ 0 w 1691916"/>
              <a:gd name="connsiteY4" fmla="*/ 0 h 582257"/>
              <a:gd name="connsiteX0" fmla="*/ 143435 w 1691916"/>
              <a:gd name="connsiteY0" fmla="*/ 8964 h 582257"/>
              <a:gd name="connsiteX1" fmla="*/ 1691916 w 1691916"/>
              <a:gd name="connsiteY1" fmla="*/ 0 h 582257"/>
              <a:gd name="connsiteX2" fmla="*/ 1691916 w 1691916"/>
              <a:gd name="connsiteY2" fmla="*/ 582257 h 582257"/>
              <a:gd name="connsiteX3" fmla="*/ 0 w 1691916"/>
              <a:gd name="connsiteY3" fmla="*/ 582257 h 582257"/>
              <a:gd name="connsiteX4" fmla="*/ 143435 w 1691916"/>
              <a:gd name="connsiteY4" fmla="*/ 8964 h 582257"/>
              <a:gd name="connsiteX0" fmla="*/ 143435 w 1817422"/>
              <a:gd name="connsiteY0" fmla="*/ 0 h 573293"/>
              <a:gd name="connsiteX1" fmla="*/ 1817422 w 1817422"/>
              <a:gd name="connsiteY1" fmla="*/ 35860 h 573293"/>
              <a:gd name="connsiteX2" fmla="*/ 1691916 w 1817422"/>
              <a:gd name="connsiteY2" fmla="*/ 573293 h 573293"/>
              <a:gd name="connsiteX3" fmla="*/ 0 w 1817422"/>
              <a:gd name="connsiteY3" fmla="*/ 573293 h 573293"/>
              <a:gd name="connsiteX4" fmla="*/ 143435 w 1817422"/>
              <a:gd name="connsiteY4" fmla="*/ 0 h 57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422" h="573293">
                <a:moveTo>
                  <a:pt x="143435" y="0"/>
                </a:moveTo>
                <a:lnTo>
                  <a:pt x="1817422" y="35860"/>
                </a:lnTo>
                <a:lnTo>
                  <a:pt x="1691916" y="573293"/>
                </a:lnTo>
                <a:lnTo>
                  <a:pt x="0" y="573293"/>
                </a:lnTo>
                <a:lnTo>
                  <a:pt x="143435" y="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Explosion 2 928"/>
          <p:cNvSpPr/>
          <p:nvPr/>
        </p:nvSpPr>
        <p:spPr>
          <a:xfrm>
            <a:off x="6286747" y="4867932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207013" y="4848380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: Shape 123"/>
          <p:cNvSpPr/>
          <p:nvPr/>
        </p:nvSpPr>
        <p:spPr>
          <a:xfrm>
            <a:off x="6160116" y="5377406"/>
            <a:ext cx="1794284" cy="543353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89313"/>
              <a:gd name="connsiteY0" fmla="*/ 6833 h 558204"/>
              <a:gd name="connsiteX1" fmla="*/ 50828 w 1689313"/>
              <a:gd name="connsiteY1" fmla="*/ 541426 h 558204"/>
              <a:gd name="connsiteX2" fmla="*/ 1689313 w 1689313"/>
              <a:gd name="connsiteY2" fmla="*/ 558204 h 558204"/>
              <a:gd name="connsiteX3" fmla="*/ 1607973 w 1689313"/>
              <a:gd name="connsiteY3" fmla="*/ 0 h 558204"/>
              <a:gd name="connsiteX4" fmla="*/ 0 w 1689313"/>
              <a:gd name="connsiteY4" fmla="*/ 6833 h 55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313" h="558204">
                <a:moveTo>
                  <a:pt x="0" y="6833"/>
                </a:moveTo>
                <a:lnTo>
                  <a:pt x="50828" y="541426"/>
                </a:lnTo>
                <a:lnTo>
                  <a:pt x="1689313" y="558204"/>
                </a:lnTo>
                <a:lnTo>
                  <a:pt x="1607973" y="0"/>
                </a:lnTo>
                <a:lnTo>
                  <a:pt x="0" y="6833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Explosion 2 928"/>
          <p:cNvSpPr/>
          <p:nvPr/>
        </p:nvSpPr>
        <p:spPr>
          <a:xfrm>
            <a:off x="10160306" y="4850590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0080572" y="4831038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26"/>
          <p:cNvSpPr/>
          <p:nvPr/>
        </p:nvSpPr>
        <p:spPr>
          <a:xfrm>
            <a:off x="10064255" y="5360063"/>
            <a:ext cx="1903627" cy="567561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89313"/>
              <a:gd name="connsiteY0" fmla="*/ 43672 h 595043"/>
              <a:gd name="connsiteX1" fmla="*/ 161548 w 1689313"/>
              <a:gd name="connsiteY1" fmla="*/ 56942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89313"/>
              <a:gd name="connsiteY0" fmla="*/ 8311 h 559682"/>
              <a:gd name="connsiteX1" fmla="*/ 161548 w 1689313"/>
              <a:gd name="connsiteY1" fmla="*/ 534064 h 559682"/>
              <a:gd name="connsiteX2" fmla="*/ 1689313 w 1689313"/>
              <a:gd name="connsiteY2" fmla="*/ 559682 h 559682"/>
              <a:gd name="connsiteX3" fmla="*/ 1598844 w 1689313"/>
              <a:gd name="connsiteY3" fmla="*/ 0 h 559682"/>
              <a:gd name="connsiteX4" fmla="*/ 0 w 1689313"/>
              <a:gd name="connsiteY4" fmla="*/ 8311 h 559682"/>
              <a:gd name="connsiteX0" fmla="*/ 0 w 1808551"/>
              <a:gd name="connsiteY0" fmla="*/ 8311 h 559682"/>
              <a:gd name="connsiteX1" fmla="*/ 161548 w 1808551"/>
              <a:gd name="connsiteY1" fmla="*/ 534064 h 559682"/>
              <a:gd name="connsiteX2" fmla="*/ 1808551 w 1808551"/>
              <a:gd name="connsiteY2" fmla="*/ 559682 h 559682"/>
              <a:gd name="connsiteX3" fmla="*/ 1598844 w 1808551"/>
              <a:gd name="connsiteY3" fmla="*/ 0 h 559682"/>
              <a:gd name="connsiteX4" fmla="*/ 0 w 1808551"/>
              <a:gd name="connsiteY4" fmla="*/ 8311 h 55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551" h="559682">
                <a:moveTo>
                  <a:pt x="0" y="8311"/>
                </a:moveTo>
                <a:lnTo>
                  <a:pt x="161548" y="534064"/>
                </a:lnTo>
                <a:lnTo>
                  <a:pt x="1808551" y="559682"/>
                </a:lnTo>
                <a:lnTo>
                  <a:pt x="1598844" y="0"/>
                </a:lnTo>
                <a:lnTo>
                  <a:pt x="0" y="8311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xplosion 2 928"/>
          <p:cNvSpPr/>
          <p:nvPr/>
        </p:nvSpPr>
        <p:spPr>
          <a:xfrm>
            <a:off x="691555" y="4134757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611821" y="4115205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: Shape 129"/>
          <p:cNvSpPr/>
          <p:nvPr/>
        </p:nvSpPr>
        <p:spPr>
          <a:xfrm>
            <a:off x="583579" y="4661009"/>
            <a:ext cx="1741210" cy="524476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146395 w 1638485"/>
              <a:gd name="connsiteY0" fmla="*/ 52637 h 595043"/>
              <a:gd name="connsiteX1" fmla="*/ 0 w 1638485"/>
              <a:gd name="connsiteY1" fmla="*/ 578265 h 595043"/>
              <a:gd name="connsiteX2" fmla="*/ 1638485 w 1638485"/>
              <a:gd name="connsiteY2" fmla="*/ 595043 h 595043"/>
              <a:gd name="connsiteX3" fmla="*/ 1624668 w 1638485"/>
              <a:gd name="connsiteY3" fmla="*/ 0 h 595043"/>
              <a:gd name="connsiteX4" fmla="*/ 146395 w 1638485"/>
              <a:gd name="connsiteY4" fmla="*/ 52637 h 595043"/>
              <a:gd name="connsiteX0" fmla="*/ 209148 w 1701238"/>
              <a:gd name="connsiteY0" fmla="*/ 52637 h 595043"/>
              <a:gd name="connsiteX1" fmla="*/ 0 w 1701238"/>
              <a:gd name="connsiteY1" fmla="*/ 515512 h 595043"/>
              <a:gd name="connsiteX2" fmla="*/ 1701238 w 1701238"/>
              <a:gd name="connsiteY2" fmla="*/ 595043 h 595043"/>
              <a:gd name="connsiteX3" fmla="*/ 1687421 w 1701238"/>
              <a:gd name="connsiteY3" fmla="*/ 0 h 595043"/>
              <a:gd name="connsiteX4" fmla="*/ 209148 w 1701238"/>
              <a:gd name="connsiteY4" fmla="*/ 52637 h 595043"/>
              <a:gd name="connsiteX0" fmla="*/ 209148 w 1687421"/>
              <a:gd name="connsiteY0" fmla="*/ 52637 h 577113"/>
              <a:gd name="connsiteX1" fmla="*/ 0 w 1687421"/>
              <a:gd name="connsiteY1" fmla="*/ 515512 h 577113"/>
              <a:gd name="connsiteX2" fmla="*/ 1593661 w 1687421"/>
              <a:gd name="connsiteY2" fmla="*/ 577113 h 577113"/>
              <a:gd name="connsiteX3" fmla="*/ 1687421 w 1687421"/>
              <a:gd name="connsiteY3" fmla="*/ 0 h 577113"/>
              <a:gd name="connsiteX4" fmla="*/ 209148 w 1687421"/>
              <a:gd name="connsiteY4" fmla="*/ 52637 h 577113"/>
              <a:gd name="connsiteX0" fmla="*/ 209148 w 1741210"/>
              <a:gd name="connsiteY0" fmla="*/ 0 h 524476"/>
              <a:gd name="connsiteX1" fmla="*/ 0 w 1741210"/>
              <a:gd name="connsiteY1" fmla="*/ 462875 h 524476"/>
              <a:gd name="connsiteX2" fmla="*/ 1593661 w 1741210"/>
              <a:gd name="connsiteY2" fmla="*/ 524476 h 524476"/>
              <a:gd name="connsiteX3" fmla="*/ 1741210 w 1741210"/>
              <a:gd name="connsiteY3" fmla="*/ 54940 h 524476"/>
              <a:gd name="connsiteX4" fmla="*/ 209148 w 1741210"/>
              <a:gd name="connsiteY4" fmla="*/ 0 h 52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210" h="524476">
                <a:moveTo>
                  <a:pt x="209148" y="0"/>
                </a:moveTo>
                <a:lnTo>
                  <a:pt x="0" y="462875"/>
                </a:lnTo>
                <a:lnTo>
                  <a:pt x="1593661" y="524476"/>
                </a:lnTo>
                <a:lnTo>
                  <a:pt x="1741210" y="54940"/>
                </a:lnTo>
                <a:lnTo>
                  <a:pt x="209148" y="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xplosion 2 928"/>
          <p:cNvSpPr/>
          <p:nvPr/>
        </p:nvSpPr>
        <p:spPr>
          <a:xfrm>
            <a:off x="4430365" y="4147525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4350631" y="4127973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: Shape 132"/>
          <p:cNvSpPr/>
          <p:nvPr/>
        </p:nvSpPr>
        <p:spPr>
          <a:xfrm>
            <a:off x="4313425" y="4621139"/>
            <a:ext cx="1710202" cy="595043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65713 w 1638485"/>
              <a:gd name="connsiteY0" fmla="*/ 34707 h 595043"/>
              <a:gd name="connsiteX1" fmla="*/ 0 w 1638485"/>
              <a:gd name="connsiteY1" fmla="*/ 578265 h 595043"/>
              <a:gd name="connsiteX2" fmla="*/ 1638485 w 1638485"/>
              <a:gd name="connsiteY2" fmla="*/ 595043 h 595043"/>
              <a:gd name="connsiteX3" fmla="*/ 1624668 w 1638485"/>
              <a:gd name="connsiteY3" fmla="*/ 0 h 595043"/>
              <a:gd name="connsiteX4" fmla="*/ 65713 w 1638485"/>
              <a:gd name="connsiteY4" fmla="*/ 34707 h 595043"/>
              <a:gd name="connsiteX0" fmla="*/ 137430 w 1710202"/>
              <a:gd name="connsiteY0" fmla="*/ 34707 h 595043"/>
              <a:gd name="connsiteX1" fmla="*/ 0 w 1710202"/>
              <a:gd name="connsiteY1" fmla="*/ 542406 h 595043"/>
              <a:gd name="connsiteX2" fmla="*/ 1710202 w 1710202"/>
              <a:gd name="connsiteY2" fmla="*/ 595043 h 595043"/>
              <a:gd name="connsiteX3" fmla="*/ 1696385 w 1710202"/>
              <a:gd name="connsiteY3" fmla="*/ 0 h 595043"/>
              <a:gd name="connsiteX4" fmla="*/ 137430 w 1710202"/>
              <a:gd name="connsiteY4" fmla="*/ 34707 h 595043"/>
              <a:gd name="connsiteX0" fmla="*/ 83642 w 1710202"/>
              <a:gd name="connsiteY0" fmla="*/ 52636 h 595043"/>
              <a:gd name="connsiteX1" fmla="*/ 0 w 1710202"/>
              <a:gd name="connsiteY1" fmla="*/ 542406 h 595043"/>
              <a:gd name="connsiteX2" fmla="*/ 1710202 w 1710202"/>
              <a:gd name="connsiteY2" fmla="*/ 595043 h 595043"/>
              <a:gd name="connsiteX3" fmla="*/ 1696385 w 1710202"/>
              <a:gd name="connsiteY3" fmla="*/ 0 h 595043"/>
              <a:gd name="connsiteX4" fmla="*/ 83642 w 1710202"/>
              <a:gd name="connsiteY4" fmla="*/ 52636 h 59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202" h="595043">
                <a:moveTo>
                  <a:pt x="83642" y="52636"/>
                </a:moveTo>
                <a:lnTo>
                  <a:pt x="0" y="542406"/>
                </a:lnTo>
                <a:lnTo>
                  <a:pt x="1710202" y="595043"/>
                </a:lnTo>
                <a:lnTo>
                  <a:pt x="1696385" y="0"/>
                </a:lnTo>
                <a:lnTo>
                  <a:pt x="83642" y="52636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Explosion 2 928"/>
          <p:cNvSpPr/>
          <p:nvPr/>
        </p:nvSpPr>
        <p:spPr>
          <a:xfrm>
            <a:off x="8096232" y="4169392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8016498" y="4149840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: Shape 135"/>
          <p:cNvSpPr/>
          <p:nvPr/>
        </p:nvSpPr>
        <p:spPr>
          <a:xfrm>
            <a:off x="8000181" y="4651970"/>
            <a:ext cx="1716207" cy="542407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89313"/>
              <a:gd name="connsiteY0" fmla="*/ 34708 h 586079"/>
              <a:gd name="connsiteX1" fmla="*/ 50828 w 1689313"/>
              <a:gd name="connsiteY1" fmla="*/ 569301 h 586079"/>
              <a:gd name="connsiteX2" fmla="*/ 1689313 w 1689313"/>
              <a:gd name="connsiteY2" fmla="*/ 586079 h 586079"/>
              <a:gd name="connsiteX3" fmla="*/ 1576885 w 1689313"/>
              <a:gd name="connsiteY3" fmla="*/ 0 h 586079"/>
              <a:gd name="connsiteX4" fmla="*/ 0 w 1689313"/>
              <a:gd name="connsiteY4" fmla="*/ 34708 h 586079"/>
              <a:gd name="connsiteX0" fmla="*/ 0 w 1716207"/>
              <a:gd name="connsiteY0" fmla="*/ 34708 h 569301"/>
              <a:gd name="connsiteX1" fmla="*/ 50828 w 1716207"/>
              <a:gd name="connsiteY1" fmla="*/ 569301 h 569301"/>
              <a:gd name="connsiteX2" fmla="*/ 1716207 w 1716207"/>
              <a:gd name="connsiteY2" fmla="*/ 505396 h 569301"/>
              <a:gd name="connsiteX3" fmla="*/ 1576885 w 1716207"/>
              <a:gd name="connsiteY3" fmla="*/ 0 h 569301"/>
              <a:gd name="connsiteX4" fmla="*/ 0 w 1716207"/>
              <a:gd name="connsiteY4" fmla="*/ 34708 h 569301"/>
              <a:gd name="connsiteX0" fmla="*/ 0 w 1716207"/>
              <a:gd name="connsiteY0" fmla="*/ 34708 h 542407"/>
              <a:gd name="connsiteX1" fmla="*/ 95652 w 1716207"/>
              <a:gd name="connsiteY1" fmla="*/ 542407 h 542407"/>
              <a:gd name="connsiteX2" fmla="*/ 1716207 w 1716207"/>
              <a:gd name="connsiteY2" fmla="*/ 505396 h 542407"/>
              <a:gd name="connsiteX3" fmla="*/ 1576885 w 1716207"/>
              <a:gd name="connsiteY3" fmla="*/ 0 h 542407"/>
              <a:gd name="connsiteX4" fmla="*/ 0 w 1716207"/>
              <a:gd name="connsiteY4" fmla="*/ 34708 h 54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207" h="542407">
                <a:moveTo>
                  <a:pt x="0" y="34708"/>
                </a:moveTo>
                <a:lnTo>
                  <a:pt x="95652" y="542407"/>
                </a:lnTo>
                <a:lnTo>
                  <a:pt x="1716207" y="505396"/>
                </a:lnTo>
                <a:lnTo>
                  <a:pt x="1576885" y="0"/>
                </a:lnTo>
                <a:lnTo>
                  <a:pt x="0" y="34708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Explosion 2 928"/>
          <p:cNvSpPr/>
          <p:nvPr/>
        </p:nvSpPr>
        <p:spPr>
          <a:xfrm>
            <a:off x="9751590" y="3489014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9671856" y="3469462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/>
          <p:cNvSpPr/>
          <p:nvPr/>
        </p:nvSpPr>
        <p:spPr>
          <a:xfrm>
            <a:off x="9700363" y="4070204"/>
            <a:ext cx="1644490" cy="425865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89313"/>
              <a:gd name="connsiteY0" fmla="*/ 43672 h 595043"/>
              <a:gd name="connsiteX1" fmla="*/ 131511 w 1689313"/>
              <a:gd name="connsiteY1" fmla="*/ 533441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44490"/>
              <a:gd name="connsiteY0" fmla="*/ 115390 h 595043"/>
              <a:gd name="connsiteX1" fmla="*/ 86688 w 1644490"/>
              <a:gd name="connsiteY1" fmla="*/ 533441 h 595043"/>
              <a:gd name="connsiteX2" fmla="*/ 1644490 w 1644490"/>
              <a:gd name="connsiteY2" fmla="*/ 595043 h 595043"/>
              <a:gd name="connsiteX3" fmla="*/ 1630673 w 1644490"/>
              <a:gd name="connsiteY3" fmla="*/ 0 h 595043"/>
              <a:gd name="connsiteX4" fmla="*/ 0 w 1644490"/>
              <a:gd name="connsiteY4" fmla="*/ 115390 h 595043"/>
              <a:gd name="connsiteX0" fmla="*/ 0 w 1644490"/>
              <a:gd name="connsiteY0" fmla="*/ 7814 h 487467"/>
              <a:gd name="connsiteX1" fmla="*/ 86688 w 1644490"/>
              <a:gd name="connsiteY1" fmla="*/ 425865 h 487467"/>
              <a:gd name="connsiteX2" fmla="*/ 1644490 w 1644490"/>
              <a:gd name="connsiteY2" fmla="*/ 487467 h 487467"/>
              <a:gd name="connsiteX3" fmla="*/ 1478273 w 1644490"/>
              <a:gd name="connsiteY3" fmla="*/ 0 h 487467"/>
              <a:gd name="connsiteX4" fmla="*/ 0 w 1644490"/>
              <a:gd name="connsiteY4" fmla="*/ 7814 h 487467"/>
              <a:gd name="connsiteX0" fmla="*/ 0 w 1644490"/>
              <a:gd name="connsiteY0" fmla="*/ 7814 h 425865"/>
              <a:gd name="connsiteX1" fmla="*/ 86688 w 1644490"/>
              <a:gd name="connsiteY1" fmla="*/ 425865 h 425865"/>
              <a:gd name="connsiteX2" fmla="*/ 1644490 w 1644490"/>
              <a:gd name="connsiteY2" fmla="*/ 415749 h 425865"/>
              <a:gd name="connsiteX3" fmla="*/ 1478273 w 1644490"/>
              <a:gd name="connsiteY3" fmla="*/ 0 h 425865"/>
              <a:gd name="connsiteX4" fmla="*/ 0 w 1644490"/>
              <a:gd name="connsiteY4" fmla="*/ 7814 h 4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490" h="425865">
                <a:moveTo>
                  <a:pt x="0" y="7814"/>
                </a:moveTo>
                <a:lnTo>
                  <a:pt x="86688" y="425865"/>
                </a:lnTo>
                <a:lnTo>
                  <a:pt x="1644490" y="415749"/>
                </a:lnTo>
                <a:lnTo>
                  <a:pt x="1478273" y="0"/>
                </a:lnTo>
                <a:lnTo>
                  <a:pt x="0" y="7814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Explosion 2 928"/>
          <p:cNvSpPr/>
          <p:nvPr/>
        </p:nvSpPr>
        <p:spPr>
          <a:xfrm>
            <a:off x="6203222" y="3496390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123488" y="3476838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41"/>
          <p:cNvSpPr/>
          <p:nvPr/>
        </p:nvSpPr>
        <p:spPr>
          <a:xfrm>
            <a:off x="6241642" y="4058500"/>
            <a:ext cx="1518983" cy="425866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83643 w 1638485"/>
              <a:gd name="connsiteY0" fmla="*/ 88495 h 595043"/>
              <a:gd name="connsiteX1" fmla="*/ 0 w 1638485"/>
              <a:gd name="connsiteY1" fmla="*/ 578265 h 595043"/>
              <a:gd name="connsiteX2" fmla="*/ 1638485 w 1638485"/>
              <a:gd name="connsiteY2" fmla="*/ 595043 h 595043"/>
              <a:gd name="connsiteX3" fmla="*/ 1624668 w 1638485"/>
              <a:gd name="connsiteY3" fmla="*/ 0 h 595043"/>
              <a:gd name="connsiteX4" fmla="*/ 83643 w 1638485"/>
              <a:gd name="connsiteY4" fmla="*/ 88495 h 595043"/>
              <a:gd name="connsiteX0" fmla="*/ 0 w 1554842"/>
              <a:gd name="connsiteY0" fmla="*/ 88495 h 595043"/>
              <a:gd name="connsiteX1" fmla="*/ 23933 w 1554842"/>
              <a:gd name="connsiteY1" fmla="*/ 506547 h 595043"/>
              <a:gd name="connsiteX2" fmla="*/ 1554842 w 1554842"/>
              <a:gd name="connsiteY2" fmla="*/ 595043 h 595043"/>
              <a:gd name="connsiteX3" fmla="*/ 1541025 w 1554842"/>
              <a:gd name="connsiteY3" fmla="*/ 0 h 595043"/>
              <a:gd name="connsiteX4" fmla="*/ 0 w 1554842"/>
              <a:gd name="connsiteY4" fmla="*/ 88495 h 595043"/>
              <a:gd name="connsiteX0" fmla="*/ 0 w 1541025"/>
              <a:gd name="connsiteY0" fmla="*/ 88495 h 514361"/>
              <a:gd name="connsiteX1" fmla="*/ 23933 w 1541025"/>
              <a:gd name="connsiteY1" fmla="*/ 506547 h 514361"/>
              <a:gd name="connsiteX2" fmla="*/ 1518983 w 1541025"/>
              <a:gd name="connsiteY2" fmla="*/ 514361 h 514361"/>
              <a:gd name="connsiteX3" fmla="*/ 1541025 w 1541025"/>
              <a:gd name="connsiteY3" fmla="*/ 0 h 514361"/>
              <a:gd name="connsiteX4" fmla="*/ 0 w 1541025"/>
              <a:gd name="connsiteY4" fmla="*/ 88495 h 514361"/>
              <a:gd name="connsiteX0" fmla="*/ 0 w 1518983"/>
              <a:gd name="connsiteY0" fmla="*/ 0 h 425866"/>
              <a:gd name="connsiteX1" fmla="*/ 23933 w 1518983"/>
              <a:gd name="connsiteY1" fmla="*/ 418052 h 425866"/>
              <a:gd name="connsiteX2" fmla="*/ 1518983 w 1518983"/>
              <a:gd name="connsiteY2" fmla="*/ 425866 h 425866"/>
              <a:gd name="connsiteX3" fmla="*/ 1469308 w 1518983"/>
              <a:gd name="connsiteY3" fmla="*/ 10117 h 425866"/>
              <a:gd name="connsiteX4" fmla="*/ 0 w 1518983"/>
              <a:gd name="connsiteY4" fmla="*/ 0 h 42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983" h="425866">
                <a:moveTo>
                  <a:pt x="0" y="0"/>
                </a:moveTo>
                <a:lnTo>
                  <a:pt x="23933" y="418052"/>
                </a:lnTo>
                <a:lnTo>
                  <a:pt x="1518983" y="425866"/>
                </a:lnTo>
                <a:lnTo>
                  <a:pt x="1469308" y="10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Explosion 2 928"/>
          <p:cNvSpPr/>
          <p:nvPr/>
        </p:nvSpPr>
        <p:spPr>
          <a:xfrm>
            <a:off x="2744527" y="3483664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664793" y="3464112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: Shape 144"/>
          <p:cNvSpPr/>
          <p:nvPr/>
        </p:nvSpPr>
        <p:spPr>
          <a:xfrm>
            <a:off x="2655423" y="4069786"/>
            <a:ext cx="1607315" cy="461197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200990 w 1890303"/>
              <a:gd name="connsiteY0" fmla="*/ 43672 h 595043"/>
              <a:gd name="connsiteX1" fmla="*/ 0 w 1890303"/>
              <a:gd name="connsiteY1" fmla="*/ 568667 h 595043"/>
              <a:gd name="connsiteX2" fmla="*/ 1890303 w 1890303"/>
              <a:gd name="connsiteY2" fmla="*/ 595043 h 595043"/>
              <a:gd name="connsiteX3" fmla="*/ 1876486 w 1890303"/>
              <a:gd name="connsiteY3" fmla="*/ 0 h 595043"/>
              <a:gd name="connsiteX4" fmla="*/ 200990 w 1890303"/>
              <a:gd name="connsiteY4" fmla="*/ 43672 h 595043"/>
              <a:gd name="connsiteX0" fmla="*/ 150626 w 1890303"/>
              <a:gd name="connsiteY0" fmla="*/ 120456 h 595043"/>
              <a:gd name="connsiteX1" fmla="*/ 0 w 1890303"/>
              <a:gd name="connsiteY1" fmla="*/ 568667 h 595043"/>
              <a:gd name="connsiteX2" fmla="*/ 1890303 w 1890303"/>
              <a:gd name="connsiteY2" fmla="*/ 595043 h 595043"/>
              <a:gd name="connsiteX3" fmla="*/ 1876486 w 1890303"/>
              <a:gd name="connsiteY3" fmla="*/ 0 h 595043"/>
              <a:gd name="connsiteX4" fmla="*/ 150626 w 1890303"/>
              <a:gd name="connsiteY4" fmla="*/ 120456 h 595043"/>
              <a:gd name="connsiteX0" fmla="*/ 150626 w 1890303"/>
              <a:gd name="connsiteY0" fmla="*/ 0 h 474587"/>
              <a:gd name="connsiteX1" fmla="*/ 0 w 1890303"/>
              <a:gd name="connsiteY1" fmla="*/ 448211 h 474587"/>
              <a:gd name="connsiteX2" fmla="*/ 1890303 w 1890303"/>
              <a:gd name="connsiteY2" fmla="*/ 474587 h 474587"/>
              <a:gd name="connsiteX3" fmla="*/ 1805977 w 1890303"/>
              <a:gd name="connsiteY3" fmla="*/ 23515 h 474587"/>
              <a:gd name="connsiteX4" fmla="*/ 150626 w 1890303"/>
              <a:gd name="connsiteY4" fmla="*/ 0 h 474587"/>
              <a:gd name="connsiteX0" fmla="*/ 150626 w 1805977"/>
              <a:gd name="connsiteY0" fmla="*/ 0 h 493783"/>
              <a:gd name="connsiteX1" fmla="*/ 0 w 1805977"/>
              <a:gd name="connsiteY1" fmla="*/ 448211 h 493783"/>
              <a:gd name="connsiteX2" fmla="*/ 1759358 w 1805977"/>
              <a:gd name="connsiteY2" fmla="*/ 493783 h 493783"/>
              <a:gd name="connsiteX3" fmla="*/ 1805977 w 1805977"/>
              <a:gd name="connsiteY3" fmla="*/ 23515 h 493783"/>
              <a:gd name="connsiteX4" fmla="*/ 150626 w 1805977"/>
              <a:gd name="connsiteY4" fmla="*/ 0 h 49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77" h="493783">
                <a:moveTo>
                  <a:pt x="150626" y="0"/>
                </a:moveTo>
                <a:lnTo>
                  <a:pt x="0" y="448211"/>
                </a:lnTo>
                <a:lnTo>
                  <a:pt x="1759358" y="493783"/>
                </a:lnTo>
                <a:lnTo>
                  <a:pt x="1805977" y="23515"/>
                </a:lnTo>
                <a:lnTo>
                  <a:pt x="150626" y="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Explosion 2 928"/>
          <p:cNvSpPr/>
          <p:nvPr/>
        </p:nvSpPr>
        <p:spPr>
          <a:xfrm>
            <a:off x="2860706" y="2944951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780972" y="2925399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: Shape 147"/>
          <p:cNvSpPr/>
          <p:nvPr/>
        </p:nvSpPr>
        <p:spPr>
          <a:xfrm>
            <a:off x="2799095" y="3499249"/>
            <a:ext cx="1534550" cy="385088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104664 w 1793977"/>
              <a:gd name="connsiteY0" fmla="*/ 43672 h 595043"/>
              <a:gd name="connsiteX1" fmla="*/ 0 w 1793977"/>
              <a:gd name="connsiteY1" fmla="*/ 556609 h 595043"/>
              <a:gd name="connsiteX2" fmla="*/ 1793977 w 1793977"/>
              <a:gd name="connsiteY2" fmla="*/ 595043 h 595043"/>
              <a:gd name="connsiteX3" fmla="*/ 1780160 w 1793977"/>
              <a:gd name="connsiteY3" fmla="*/ 0 h 595043"/>
              <a:gd name="connsiteX4" fmla="*/ 104664 w 1793977"/>
              <a:gd name="connsiteY4" fmla="*/ 43672 h 595043"/>
              <a:gd name="connsiteX0" fmla="*/ 172691 w 1793977"/>
              <a:gd name="connsiteY0" fmla="*/ 119465 h 595043"/>
              <a:gd name="connsiteX1" fmla="*/ 0 w 1793977"/>
              <a:gd name="connsiteY1" fmla="*/ 556609 h 595043"/>
              <a:gd name="connsiteX2" fmla="*/ 1793977 w 1793977"/>
              <a:gd name="connsiteY2" fmla="*/ 595043 h 595043"/>
              <a:gd name="connsiteX3" fmla="*/ 1780160 w 1793977"/>
              <a:gd name="connsiteY3" fmla="*/ 0 h 595043"/>
              <a:gd name="connsiteX4" fmla="*/ 172691 w 1793977"/>
              <a:gd name="connsiteY4" fmla="*/ 119465 h 595043"/>
              <a:gd name="connsiteX0" fmla="*/ 172691 w 1793977"/>
              <a:gd name="connsiteY0" fmla="*/ 22016 h 497594"/>
              <a:gd name="connsiteX1" fmla="*/ 0 w 1793977"/>
              <a:gd name="connsiteY1" fmla="*/ 459160 h 497594"/>
              <a:gd name="connsiteX2" fmla="*/ 1793977 w 1793977"/>
              <a:gd name="connsiteY2" fmla="*/ 497594 h 497594"/>
              <a:gd name="connsiteX3" fmla="*/ 1663540 w 1793977"/>
              <a:gd name="connsiteY3" fmla="*/ 0 h 497594"/>
              <a:gd name="connsiteX4" fmla="*/ 172691 w 1793977"/>
              <a:gd name="connsiteY4" fmla="*/ 22016 h 497594"/>
              <a:gd name="connsiteX0" fmla="*/ 172691 w 1663540"/>
              <a:gd name="connsiteY0" fmla="*/ 22016 h 465111"/>
              <a:gd name="connsiteX1" fmla="*/ 0 w 1663540"/>
              <a:gd name="connsiteY1" fmla="*/ 459160 h 465111"/>
              <a:gd name="connsiteX2" fmla="*/ 1648203 w 1663540"/>
              <a:gd name="connsiteY2" fmla="*/ 465111 h 465111"/>
              <a:gd name="connsiteX3" fmla="*/ 1663540 w 1663540"/>
              <a:gd name="connsiteY3" fmla="*/ 0 h 465111"/>
              <a:gd name="connsiteX4" fmla="*/ 172691 w 1663540"/>
              <a:gd name="connsiteY4" fmla="*/ 22016 h 46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540" h="465111">
                <a:moveTo>
                  <a:pt x="172691" y="22016"/>
                </a:moveTo>
                <a:lnTo>
                  <a:pt x="0" y="459160"/>
                </a:lnTo>
                <a:lnTo>
                  <a:pt x="1648203" y="465111"/>
                </a:lnTo>
                <a:lnTo>
                  <a:pt x="1663540" y="0"/>
                </a:lnTo>
                <a:lnTo>
                  <a:pt x="172691" y="22016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xplosion 2 928"/>
          <p:cNvSpPr/>
          <p:nvPr/>
        </p:nvSpPr>
        <p:spPr>
          <a:xfrm>
            <a:off x="4528811" y="2908716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4449077" y="2889164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: Shape 150"/>
          <p:cNvSpPr/>
          <p:nvPr/>
        </p:nvSpPr>
        <p:spPr>
          <a:xfrm>
            <a:off x="4504213" y="3483320"/>
            <a:ext cx="1524253" cy="404405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89313"/>
              <a:gd name="connsiteY0" fmla="*/ 43672 h 595043"/>
              <a:gd name="connsiteX1" fmla="*/ 12605 w 1689313"/>
              <a:gd name="connsiteY1" fmla="*/ 498226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89313"/>
              <a:gd name="connsiteY0" fmla="*/ 0 h 551371"/>
              <a:gd name="connsiteX1" fmla="*/ 12605 w 1689313"/>
              <a:gd name="connsiteY1" fmla="*/ 454554 h 551371"/>
              <a:gd name="connsiteX2" fmla="*/ 1689313 w 1689313"/>
              <a:gd name="connsiteY2" fmla="*/ 551371 h 551371"/>
              <a:gd name="connsiteX3" fmla="*/ 1551274 w 1689313"/>
              <a:gd name="connsiteY3" fmla="*/ 36365 h 551371"/>
              <a:gd name="connsiteX4" fmla="*/ 0 w 1689313"/>
              <a:gd name="connsiteY4" fmla="*/ 0 h 551371"/>
              <a:gd name="connsiteX0" fmla="*/ 0 w 1555535"/>
              <a:gd name="connsiteY0" fmla="*/ 0 h 454554"/>
              <a:gd name="connsiteX1" fmla="*/ 12605 w 1555535"/>
              <a:gd name="connsiteY1" fmla="*/ 454554 h 454554"/>
              <a:gd name="connsiteX2" fmla="*/ 1555535 w 1555535"/>
              <a:gd name="connsiteY2" fmla="*/ 451323 h 454554"/>
              <a:gd name="connsiteX3" fmla="*/ 1551274 w 1555535"/>
              <a:gd name="connsiteY3" fmla="*/ 36365 h 454554"/>
              <a:gd name="connsiteX4" fmla="*/ 0 w 1555535"/>
              <a:gd name="connsiteY4" fmla="*/ 0 h 454554"/>
              <a:gd name="connsiteX0" fmla="*/ 35172 w 1590707"/>
              <a:gd name="connsiteY0" fmla="*/ 0 h 451323"/>
              <a:gd name="connsiteX1" fmla="*/ 0 w 1590707"/>
              <a:gd name="connsiteY1" fmla="*/ 444550 h 451323"/>
              <a:gd name="connsiteX2" fmla="*/ 1590707 w 1590707"/>
              <a:gd name="connsiteY2" fmla="*/ 451323 h 451323"/>
              <a:gd name="connsiteX3" fmla="*/ 1586446 w 1590707"/>
              <a:gd name="connsiteY3" fmla="*/ 36365 h 451323"/>
              <a:gd name="connsiteX4" fmla="*/ 35172 w 1590707"/>
              <a:gd name="connsiteY4" fmla="*/ 0 h 451323"/>
              <a:gd name="connsiteX0" fmla="*/ 35172 w 1624709"/>
              <a:gd name="connsiteY0" fmla="*/ 0 h 451323"/>
              <a:gd name="connsiteX1" fmla="*/ 0 w 1624709"/>
              <a:gd name="connsiteY1" fmla="*/ 444550 h 451323"/>
              <a:gd name="connsiteX2" fmla="*/ 1590707 w 1624709"/>
              <a:gd name="connsiteY2" fmla="*/ 451323 h 451323"/>
              <a:gd name="connsiteX3" fmla="*/ 1624669 w 1624709"/>
              <a:gd name="connsiteY3" fmla="*/ 6351 h 451323"/>
              <a:gd name="connsiteX4" fmla="*/ 35172 w 1624709"/>
              <a:gd name="connsiteY4" fmla="*/ 0 h 45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4709" h="451323">
                <a:moveTo>
                  <a:pt x="35172" y="0"/>
                </a:moveTo>
                <a:lnTo>
                  <a:pt x="0" y="444550"/>
                </a:lnTo>
                <a:lnTo>
                  <a:pt x="1590707" y="451323"/>
                </a:lnTo>
                <a:cubicBezTo>
                  <a:pt x="1589287" y="313004"/>
                  <a:pt x="1626089" y="144670"/>
                  <a:pt x="1624669" y="6351"/>
                </a:cubicBezTo>
                <a:lnTo>
                  <a:pt x="35172" y="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Explosion 2 928"/>
          <p:cNvSpPr/>
          <p:nvPr/>
        </p:nvSpPr>
        <p:spPr>
          <a:xfrm>
            <a:off x="7795436" y="2935291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7715702" y="2915739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: Shape 156"/>
          <p:cNvSpPr/>
          <p:nvPr/>
        </p:nvSpPr>
        <p:spPr>
          <a:xfrm>
            <a:off x="7878679" y="3516483"/>
            <a:ext cx="1510019" cy="372076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89313"/>
              <a:gd name="connsiteY0" fmla="*/ 43672 h 595043"/>
              <a:gd name="connsiteX1" fmla="*/ 257017 w 1689313"/>
              <a:gd name="connsiteY1" fmla="*/ 479653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510019"/>
              <a:gd name="connsiteY0" fmla="*/ 115390 h 595043"/>
              <a:gd name="connsiteX1" fmla="*/ 77723 w 1510019"/>
              <a:gd name="connsiteY1" fmla="*/ 479653 h 595043"/>
              <a:gd name="connsiteX2" fmla="*/ 1510019 w 1510019"/>
              <a:gd name="connsiteY2" fmla="*/ 595043 h 595043"/>
              <a:gd name="connsiteX3" fmla="*/ 1496202 w 1510019"/>
              <a:gd name="connsiteY3" fmla="*/ 0 h 595043"/>
              <a:gd name="connsiteX4" fmla="*/ 0 w 1510019"/>
              <a:gd name="connsiteY4" fmla="*/ 115390 h 595043"/>
              <a:gd name="connsiteX0" fmla="*/ 0 w 1510019"/>
              <a:gd name="connsiteY0" fmla="*/ 7813 h 487466"/>
              <a:gd name="connsiteX1" fmla="*/ 77723 w 1510019"/>
              <a:gd name="connsiteY1" fmla="*/ 372076 h 487466"/>
              <a:gd name="connsiteX2" fmla="*/ 1510019 w 1510019"/>
              <a:gd name="connsiteY2" fmla="*/ 487466 h 487466"/>
              <a:gd name="connsiteX3" fmla="*/ 1442413 w 1510019"/>
              <a:gd name="connsiteY3" fmla="*/ 0 h 487466"/>
              <a:gd name="connsiteX4" fmla="*/ 0 w 1510019"/>
              <a:gd name="connsiteY4" fmla="*/ 7813 h 487466"/>
              <a:gd name="connsiteX0" fmla="*/ 0 w 1510019"/>
              <a:gd name="connsiteY0" fmla="*/ 7813 h 372076"/>
              <a:gd name="connsiteX1" fmla="*/ 77723 w 1510019"/>
              <a:gd name="connsiteY1" fmla="*/ 372076 h 372076"/>
              <a:gd name="connsiteX2" fmla="*/ 1510019 w 1510019"/>
              <a:gd name="connsiteY2" fmla="*/ 370925 h 372076"/>
              <a:gd name="connsiteX3" fmla="*/ 1442413 w 1510019"/>
              <a:gd name="connsiteY3" fmla="*/ 0 h 372076"/>
              <a:gd name="connsiteX4" fmla="*/ 0 w 1510019"/>
              <a:gd name="connsiteY4" fmla="*/ 7813 h 372076"/>
              <a:gd name="connsiteX0" fmla="*/ 0 w 1510019"/>
              <a:gd name="connsiteY0" fmla="*/ 7813 h 372076"/>
              <a:gd name="connsiteX1" fmla="*/ 77723 w 1510019"/>
              <a:gd name="connsiteY1" fmla="*/ 372076 h 372076"/>
              <a:gd name="connsiteX2" fmla="*/ 1510019 w 1510019"/>
              <a:gd name="connsiteY2" fmla="*/ 370925 h 372076"/>
              <a:gd name="connsiteX3" fmla="*/ 1379660 w 1510019"/>
              <a:gd name="connsiteY3" fmla="*/ 0 h 372076"/>
              <a:gd name="connsiteX4" fmla="*/ 0 w 1510019"/>
              <a:gd name="connsiteY4" fmla="*/ 7813 h 37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019" h="372076">
                <a:moveTo>
                  <a:pt x="0" y="7813"/>
                </a:moveTo>
                <a:lnTo>
                  <a:pt x="77723" y="372076"/>
                </a:lnTo>
                <a:lnTo>
                  <a:pt x="1510019" y="370925"/>
                </a:lnTo>
                <a:lnTo>
                  <a:pt x="1379660" y="0"/>
                </a:lnTo>
                <a:lnTo>
                  <a:pt x="0" y="7813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Explosion 2 928"/>
          <p:cNvSpPr/>
          <p:nvPr/>
        </p:nvSpPr>
        <p:spPr>
          <a:xfrm>
            <a:off x="9339937" y="2395455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9260203" y="2375903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/>
          <p:cNvSpPr/>
          <p:nvPr/>
        </p:nvSpPr>
        <p:spPr>
          <a:xfrm>
            <a:off x="9324570" y="2975494"/>
            <a:ext cx="1483124" cy="382193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89313"/>
              <a:gd name="connsiteY0" fmla="*/ 0 h 551371"/>
              <a:gd name="connsiteX1" fmla="*/ 50828 w 1689313"/>
              <a:gd name="connsiteY1" fmla="*/ 534593 h 551371"/>
              <a:gd name="connsiteX2" fmla="*/ 1689313 w 1689313"/>
              <a:gd name="connsiteY2" fmla="*/ 551371 h 551371"/>
              <a:gd name="connsiteX3" fmla="*/ 1406555 w 1689313"/>
              <a:gd name="connsiteY3" fmla="*/ 72869 h 551371"/>
              <a:gd name="connsiteX4" fmla="*/ 0 w 1689313"/>
              <a:gd name="connsiteY4" fmla="*/ 0 h 551371"/>
              <a:gd name="connsiteX0" fmla="*/ 0 w 1563807"/>
              <a:gd name="connsiteY0" fmla="*/ 0 h 534593"/>
              <a:gd name="connsiteX1" fmla="*/ 50828 w 1563807"/>
              <a:gd name="connsiteY1" fmla="*/ 534593 h 534593"/>
              <a:gd name="connsiteX2" fmla="*/ 1563807 w 1563807"/>
              <a:gd name="connsiteY2" fmla="*/ 416901 h 534593"/>
              <a:gd name="connsiteX3" fmla="*/ 1406555 w 1563807"/>
              <a:gd name="connsiteY3" fmla="*/ 72869 h 534593"/>
              <a:gd name="connsiteX4" fmla="*/ 0 w 1563807"/>
              <a:gd name="connsiteY4" fmla="*/ 0 h 534593"/>
              <a:gd name="connsiteX0" fmla="*/ 0 w 1563807"/>
              <a:gd name="connsiteY0" fmla="*/ 0 h 444946"/>
              <a:gd name="connsiteX1" fmla="*/ 203228 w 1563807"/>
              <a:gd name="connsiteY1" fmla="*/ 444946 h 444946"/>
              <a:gd name="connsiteX2" fmla="*/ 1563807 w 1563807"/>
              <a:gd name="connsiteY2" fmla="*/ 416901 h 444946"/>
              <a:gd name="connsiteX3" fmla="*/ 1406555 w 1563807"/>
              <a:gd name="connsiteY3" fmla="*/ 72869 h 444946"/>
              <a:gd name="connsiteX4" fmla="*/ 0 w 1563807"/>
              <a:gd name="connsiteY4" fmla="*/ 0 h 444946"/>
              <a:gd name="connsiteX0" fmla="*/ 0 w 1483124"/>
              <a:gd name="connsiteY0" fmla="*/ 0 h 382193"/>
              <a:gd name="connsiteX1" fmla="*/ 122545 w 1483124"/>
              <a:gd name="connsiteY1" fmla="*/ 382193 h 382193"/>
              <a:gd name="connsiteX2" fmla="*/ 1483124 w 1483124"/>
              <a:gd name="connsiteY2" fmla="*/ 354148 h 382193"/>
              <a:gd name="connsiteX3" fmla="*/ 1325872 w 1483124"/>
              <a:gd name="connsiteY3" fmla="*/ 10116 h 382193"/>
              <a:gd name="connsiteX4" fmla="*/ 0 w 1483124"/>
              <a:gd name="connsiteY4" fmla="*/ 0 h 38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124" h="382193">
                <a:moveTo>
                  <a:pt x="0" y="0"/>
                </a:moveTo>
                <a:lnTo>
                  <a:pt x="122545" y="382193"/>
                </a:lnTo>
                <a:lnTo>
                  <a:pt x="1483124" y="354148"/>
                </a:lnTo>
                <a:lnTo>
                  <a:pt x="1325872" y="101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Explosion 2 928"/>
          <p:cNvSpPr/>
          <p:nvPr/>
        </p:nvSpPr>
        <p:spPr>
          <a:xfrm>
            <a:off x="6148472" y="2412976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6068738" y="2393424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eform: Shape 165"/>
          <p:cNvSpPr/>
          <p:nvPr/>
        </p:nvSpPr>
        <p:spPr>
          <a:xfrm>
            <a:off x="6219790" y="3003132"/>
            <a:ext cx="1360579" cy="344030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137431 w 1638485"/>
              <a:gd name="connsiteY0" fmla="*/ 133319 h 595043"/>
              <a:gd name="connsiteX1" fmla="*/ 0 w 1638485"/>
              <a:gd name="connsiteY1" fmla="*/ 578265 h 595043"/>
              <a:gd name="connsiteX2" fmla="*/ 1638485 w 1638485"/>
              <a:gd name="connsiteY2" fmla="*/ 595043 h 595043"/>
              <a:gd name="connsiteX3" fmla="*/ 1624668 w 1638485"/>
              <a:gd name="connsiteY3" fmla="*/ 0 h 595043"/>
              <a:gd name="connsiteX4" fmla="*/ 137431 w 1638485"/>
              <a:gd name="connsiteY4" fmla="*/ 133319 h 595043"/>
              <a:gd name="connsiteX0" fmla="*/ 20890 w 1521944"/>
              <a:gd name="connsiteY0" fmla="*/ 133319 h 595043"/>
              <a:gd name="connsiteX1" fmla="*/ 0 w 1521944"/>
              <a:gd name="connsiteY1" fmla="*/ 452759 h 595043"/>
              <a:gd name="connsiteX2" fmla="*/ 1521944 w 1521944"/>
              <a:gd name="connsiteY2" fmla="*/ 595043 h 595043"/>
              <a:gd name="connsiteX3" fmla="*/ 1508127 w 1521944"/>
              <a:gd name="connsiteY3" fmla="*/ 0 h 595043"/>
              <a:gd name="connsiteX4" fmla="*/ 20890 w 1521944"/>
              <a:gd name="connsiteY4" fmla="*/ 133319 h 595043"/>
              <a:gd name="connsiteX0" fmla="*/ 20890 w 1508127"/>
              <a:gd name="connsiteY0" fmla="*/ 133319 h 460572"/>
              <a:gd name="connsiteX1" fmla="*/ 0 w 1508127"/>
              <a:gd name="connsiteY1" fmla="*/ 452759 h 460572"/>
              <a:gd name="connsiteX2" fmla="*/ 1360579 w 1508127"/>
              <a:gd name="connsiteY2" fmla="*/ 460572 h 460572"/>
              <a:gd name="connsiteX3" fmla="*/ 1508127 w 1508127"/>
              <a:gd name="connsiteY3" fmla="*/ 0 h 460572"/>
              <a:gd name="connsiteX4" fmla="*/ 20890 w 1508127"/>
              <a:gd name="connsiteY4" fmla="*/ 133319 h 460572"/>
              <a:gd name="connsiteX0" fmla="*/ 20890 w 1360579"/>
              <a:gd name="connsiteY0" fmla="*/ 16777 h 344030"/>
              <a:gd name="connsiteX1" fmla="*/ 0 w 1360579"/>
              <a:gd name="connsiteY1" fmla="*/ 336217 h 344030"/>
              <a:gd name="connsiteX2" fmla="*/ 1360579 w 1360579"/>
              <a:gd name="connsiteY2" fmla="*/ 344030 h 344030"/>
              <a:gd name="connsiteX3" fmla="*/ 1337798 w 1360579"/>
              <a:gd name="connsiteY3" fmla="*/ 0 h 344030"/>
              <a:gd name="connsiteX4" fmla="*/ 20890 w 1360579"/>
              <a:gd name="connsiteY4" fmla="*/ 16777 h 34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579" h="344030">
                <a:moveTo>
                  <a:pt x="20890" y="16777"/>
                </a:moveTo>
                <a:lnTo>
                  <a:pt x="0" y="336217"/>
                </a:lnTo>
                <a:lnTo>
                  <a:pt x="1360579" y="344030"/>
                </a:lnTo>
                <a:lnTo>
                  <a:pt x="1337798" y="0"/>
                </a:lnTo>
                <a:lnTo>
                  <a:pt x="20890" y="16777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xplosion 2 928"/>
          <p:cNvSpPr/>
          <p:nvPr/>
        </p:nvSpPr>
        <p:spPr>
          <a:xfrm>
            <a:off x="1272001" y="2404364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1192267" y="2384812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Freeform: Shape 168"/>
          <p:cNvSpPr/>
          <p:nvPr/>
        </p:nvSpPr>
        <p:spPr>
          <a:xfrm>
            <a:off x="1353001" y="2961314"/>
            <a:ext cx="1507410" cy="369092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316725 w 1638485"/>
              <a:gd name="connsiteY0" fmla="*/ 97460 h 595043"/>
              <a:gd name="connsiteX1" fmla="*/ 0 w 1638485"/>
              <a:gd name="connsiteY1" fmla="*/ 578265 h 595043"/>
              <a:gd name="connsiteX2" fmla="*/ 1638485 w 1638485"/>
              <a:gd name="connsiteY2" fmla="*/ 595043 h 595043"/>
              <a:gd name="connsiteX3" fmla="*/ 1624668 w 1638485"/>
              <a:gd name="connsiteY3" fmla="*/ 0 h 595043"/>
              <a:gd name="connsiteX4" fmla="*/ 316725 w 1638485"/>
              <a:gd name="connsiteY4" fmla="*/ 97460 h 595043"/>
              <a:gd name="connsiteX0" fmla="*/ 137431 w 1459191"/>
              <a:gd name="connsiteY0" fmla="*/ 97460 h 595043"/>
              <a:gd name="connsiteX1" fmla="*/ 0 w 1459191"/>
              <a:gd name="connsiteY1" fmla="*/ 506547 h 595043"/>
              <a:gd name="connsiteX2" fmla="*/ 1459191 w 1459191"/>
              <a:gd name="connsiteY2" fmla="*/ 595043 h 595043"/>
              <a:gd name="connsiteX3" fmla="*/ 1445374 w 1459191"/>
              <a:gd name="connsiteY3" fmla="*/ 0 h 595043"/>
              <a:gd name="connsiteX4" fmla="*/ 137431 w 1459191"/>
              <a:gd name="connsiteY4" fmla="*/ 97460 h 595043"/>
              <a:gd name="connsiteX0" fmla="*/ 137431 w 1445374"/>
              <a:gd name="connsiteY0" fmla="*/ 97460 h 506547"/>
              <a:gd name="connsiteX1" fmla="*/ 0 w 1445374"/>
              <a:gd name="connsiteY1" fmla="*/ 506547 h 506547"/>
              <a:gd name="connsiteX2" fmla="*/ 1333685 w 1445374"/>
              <a:gd name="connsiteY2" fmla="*/ 460573 h 506547"/>
              <a:gd name="connsiteX3" fmla="*/ 1445374 w 1445374"/>
              <a:gd name="connsiteY3" fmla="*/ 0 h 506547"/>
              <a:gd name="connsiteX4" fmla="*/ 137431 w 1445374"/>
              <a:gd name="connsiteY4" fmla="*/ 97460 h 506547"/>
              <a:gd name="connsiteX0" fmla="*/ 137431 w 1463304"/>
              <a:gd name="connsiteY0" fmla="*/ 0 h 409087"/>
              <a:gd name="connsiteX1" fmla="*/ 0 w 1463304"/>
              <a:gd name="connsiteY1" fmla="*/ 409087 h 409087"/>
              <a:gd name="connsiteX2" fmla="*/ 1333685 w 1463304"/>
              <a:gd name="connsiteY2" fmla="*/ 363113 h 409087"/>
              <a:gd name="connsiteX3" fmla="*/ 1463304 w 1463304"/>
              <a:gd name="connsiteY3" fmla="*/ 37011 h 409087"/>
              <a:gd name="connsiteX4" fmla="*/ 137431 w 1463304"/>
              <a:gd name="connsiteY4" fmla="*/ 0 h 409087"/>
              <a:gd name="connsiteX0" fmla="*/ 137431 w 1463304"/>
              <a:gd name="connsiteY0" fmla="*/ 0 h 427964"/>
              <a:gd name="connsiteX1" fmla="*/ 0 w 1463304"/>
              <a:gd name="connsiteY1" fmla="*/ 409087 h 427964"/>
              <a:gd name="connsiteX2" fmla="*/ 1342336 w 1463304"/>
              <a:gd name="connsiteY2" fmla="*/ 427964 h 427964"/>
              <a:gd name="connsiteX3" fmla="*/ 1463304 w 1463304"/>
              <a:gd name="connsiteY3" fmla="*/ 37011 h 427964"/>
              <a:gd name="connsiteX4" fmla="*/ 137431 w 1463304"/>
              <a:gd name="connsiteY4" fmla="*/ 0 h 427964"/>
              <a:gd name="connsiteX0" fmla="*/ 137431 w 1454653"/>
              <a:gd name="connsiteY0" fmla="*/ 17030 h 444994"/>
              <a:gd name="connsiteX1" fmla="*/ 0 w 1454653"/>
              <a:gd name="connsiteY1" fmla="*/ 426117 h 444994"/>
              <a:gd name="connsiteX2" fmla="*/ 1342336 w 1454653"/>
              <a:gd name="connsiteY2" fmla="*/ 444994 h 444994"/>
              <a:gd name="connsiteX3" fmla="*/ 1454653 w 1454653"/>
              <a:gd name="connsiteY3" fmla="*/ 0 h 444994"/>
              <a:gd name="connsiteX4" fmla="*/ 137431 w 1454653"/>
              <a:gd name="connsiteY4" fmla="*/ 17030 h 44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653" h="444994">
                <a:moveTo>
                  <a:pt x="137431" y="17030"/>
                </a:moveTo>
                <a:lnTo>
                  <a:pt x="0" y="426117"/>
                </a:lnTo>
                <a:lnTo>
                  <a:pt x="1342336" y="444994"/>
                </a:lnTo>
                <a:lnTo>
                  <a:pt x="1454653" y="0"/>
                </a:lnTo>
                <a:lnTo>
                  <a:pt x="137431" y="1703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xplosion 2 928"/>
          <p:cNvSpPr/>
          <p:nvPr/>
        </p:nvSpPr>
        <p:spPr>
          <a:xfrm>
            <a:off x="1480027" y="1840523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1400293" y="1820971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Freeform: Shape 171"/>
          <p:cNvSpPr/>
          <p:nvPr/>
        </p:nvSpPr>
        <p:spPr>
          <a:xfrm>
            <a:off x="1569275" y="2511360"/>
            <a:ext cx="1436409" cy="327253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307760 w 1638485"/>
              <a:gd name="connsiteY0" fmla="*/ 205036 h 595043"/>
              <a:gd name="connsiteX1" fmla="*/ 0 w 1638485"/>
              <a:gd name="connsiteY1" fmla="*/ 578265 h 595043"/>
              <a:gd name="connsiteX2" fmla="*/ 1638485 w 1638485"/>
              <a:gd name="connsiteY2" fmla="*/ 595043 h 595043"/>
              <a:gd name="connsiteX3" fmla="*/ 1624668 w 1638485"/>
              <a:gd name="connsiteY3" fmla="*/ 0 h 595043"/>
              <a:gd name="connsiteX4" fmla="*/ 307760 w 1638485"/>
              <a:gd name="connsiteY4" fmla="*/ 205036 h 595043"/>
              <a:gd name="connsiteX0" fmla="*/ 146395 w 1477120"/>
              <a:gd name="connsiteY0" fmla="*/ 205036 h 595043"/>
              <a:gd name="connsiteX1" fmla="*/ 0 w 1477120"/>
              <a:gd name="connsiteY1" fmla="*/ 533442 h 595043"/>
              <a:gd name="connsiteX2" fmla="*/ 1477120 w 1477120"/>
              <a:gd name="connsiteY2" fmla="*/ 595043 h 595043"/>
              <a:gd name="connsiteX3" fmla="*/ 1463303 w 1477120"/>
              <a:gd name="connsiteY3" fmla="*/ 0 h 595043"/>
              <a:gd name="connsiteX4" fmla="*/ 146395 w 1477120"/>
              <a:gd name="connsiteY4" fmla="*/ 205036 h 595043"/>
              <a:gd name="connsiteX0" fmla="*/ 146395 w 1463303"/>
              <a:gd name="connsiteY0" fmla="*/ 205036 h 541254"/>
              <a:gd name="connsiteX1" fmla="*/ 0 w 1463303"/>
              <a:gd name="connsiteY1" fmla="*/ 533442 h 541254"/>
              <a:gd name="connsiteX2" fmla="*/ 1342649 w 1463303"/>
              <a:gd name="connsiteY2" fmla="*/ 541254 h 541254"/>
              <a:gd name="connsiteX3" fmla="*/ 1463303 w 1463303"/>
              <a:gd name="connsiteY3" fmla="*/ 0 h 541254"/>
              <a:gd name="connsiteX4" fmla="*/ 146395 w 1463303"/>
              <a:gd name="connsiteY4" fmla="*/ 205036 h 541254"/>
              <a:gd name="connsiteX0" fmla="*/ 146395 w 1409515"/>
              <a:gd name="connsiteY0" fmla="*/ 7812 h 344030"/>
              <a:gd name="connsiteX1" fmla="*/ 0 w 1409515"/>
              <a:gd name="connsiteY1" fmla="*/ 336218 h 344030"/>
              <a:gd name="connsiteX2" fmla="*/ 1342649 w 1409515"/>
              <a:gd name="connsiteY2" fmla="*/ 344030 h 344030"/>
              <a:gd name="connsiteX3" fmla="*/ 1409515 w 1409515"/>
              <a:gd name="connsiteY3" fmla="*/ 0 h 344030"/>
              <a:gd name="connsiteX4" fmla="*/ 146395 w 1409515"/>
              <a:gd name="connsiteY4" fmla="*/ 7812 h 344030"/>
              <a:gd name="connsiteX0" fmla="*/ 146395 w 1409515"/>
              <a:gd name="connsiteY0" fmla="*/ 7812 h 336218"/>
              <a:gd name="connsiteX1" fmla="*/ 0 w 1409515"/>
              <a:gd name="connsiteY1" fmla="*/ 336218 h 336218"/>
              <a:gd name="connsiteX2" fmla="*/ 1333684 w 1409515"/>
              <a:gd name="connsiteY2" fmla="*/ 317136 h 336218"/>
              <a:gd name="connsiteX3" fmla="*/ 1409515 w 1409515"/>
              <a:gd name="connsiteY3" fmla="*/ 0 h 336218"/>
              <a:gd name="connsiteX4" fmla="*/ 146395 w 1409515"/>
              <a:gd name="connsiteY4" fmla="*/ 7812 h 336218"/>
              <a:gd name="connsiteX0" fmla="*/ 173289 w 1436409"/>
              <a:gd name="connsiteY0" fmla="*/ 7812 h 327253"/>
              <a:gd name="connsiteX1" fmla="*/ 0 w 1436409"/>
              <a:gd name="connsiteY1" fmla="*/ 327253 h 327253"/>
              <a:gd name="connsiteX2" fmla="*/ 1360578 w 1436409"/>
              <a:gd name="connsiteY2" fmla="*/ 317136 h 327253"/>
              <a:gd name="connsiteX3" fmla="*/ 1436409 w 1436409"/>
              <a:gd name="connsiteY3" fmla="*/ 0 h 327253"/>
              <a:gd name="connsiteX4" fmla="*/ 173289 w 1436409"/>
              <a:gd name="connsiteY4" fmla="*/ 7812 h 327253"/>
              <a:gd name="connsiteX0" fmla="*/ 128465 w 1436409"/>
              <a:gd name="connsiteY0" fmla="*/ 7812 h 327253"/>
              <a:gd name="connsiteX1" fmla="*/ 0 w 1436409"/>
              <a:gd name="connsiteY1" fmla="*/ 327253 h 327253"/>
              <a:gd name="connsiteX2" fmla="*/ 1360578 w 1436409"/>
              <a:gd name="connsiteY2" fmla="*/ 317136 h 327253"/>
              <a:gd name="connsiteX3" fmla="*/ 1436409 w 1436409"/>
              <a:gd name="connsiteY3" fmla="*/ 0 h 327253"/>
              <a:gd name="connsiteX4" fmla="*/ 128465 w 1436409"/>
              <a:gd name="connsiteY4" fmla="*/ 7812 h 32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409" h="327253">
                <a:moveTo>
                  <a:pt x="128465" y="7812"/>
                </a:moveTo>
                <a:lnTo>
                  <a:pt x="0" y="327253"/>
                </a:lnTo>
                <a:lnTo>
                  <a:pt x="1360578" y="317136"/>
                </a:lnTo>
                <a:lnTo>
                  <a:pt x="1436409" y="0"/>
                </a:lnTo>
                <a:lnTo>
                  <a:pt x="128465" y="7812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Explosion 2 928"/>
          <p:cNvSpPr/>
          <p:nvPr/>
        </p:nvSpPr>
        <p:spPr>
          <a:xfrm>
            <a:off x="3010761" y="1874966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931027" y="1855414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Freeform: Shape 174"/>
          <p:cNvSpPr/>
          <p:nvPr/>
        </p:nvSpPr>
        <p:spPr>
          <a:xfrm>
            <a:off x="3096368" y="2520957"/>
            <a:ext cx="1397388" cy="336755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97955 w 1787268"/>
              <a:gd name="connsiteY0" fmla="*/ 43672 h 595043"/>
              <a:gd name="connsiteX1" fmla="*/ 0 w 1787268"/>
              <a:gd name="connsiteY1" fmla="*/ 493482 h 595043"/>
              <a:gd name="connsiteX2" fmla="*/ 1787268 w 1787268"/>
              <a:gd name="connsiteY2" fmla="*/ 595043 h 595043"/>
              <a:gd name="connsiteX3" fmla="*/ 1773451 w 1787268"/>
              <a:gd name="connsiteY3" fmla="*/ 0 h 595043"/>
              <a:gd name="connsiteX4" fmla="*/ 97955 w 1787268"/>
              <a:gd name="connsiteY4" fmla="*/ 43672 h 595043"/>
              <a:gd name="connsiteX0" fmla="*/ 97955 w 1773451"/>
              <a:gd name="connsiteY0" fmla="*/ 43672 h 493482"/>
              <a:gd name="connsiteX1" fmla="*/ 0 w 1773451"/>
              <a:gd name="connsiteY1" fmla="*/ 493482 h 493482"/>
              <a:gd name="connsiteX2" fmla="*/ 1574722 w 1773451"/>
              <a:gd name="connsiteY2" fmla="*/ 489064 h 493482"/>
              <a:gd name="connsiteX3" fmla="*/ 1773451 w 1773451"/>
              <a:gd name="connsiteY3" fmla="*/ 0 h 493482"/>
              <a:gd name="connsiteX4" fmla="*/ 97955 w 1773451"/>
              <a:gd name="connsiteY4" fmla="*/ 43672 h 493482"/>
              <a:gd name="connsiteX0" fmla="*/ 97955 w 1656550"/>
              <a:gd name="connsiteY0" fmla="*/ 0 h 449810"/>
              <a:gd name="connsiteX1" fmla="*/ 0 w 1656550"/>
              <a:gd name="connsiteY1" fmla="*/ 449810 h 449810"/>
              <a:gd name="connsiteX2" fmla="*/ 1574722 w 1656550"/>
              <a:gd name="connsiteY2" fmla="*/ 445392 h 449810"/>
              <a:gd name="connsiteX3" fmla="*/ 1656550 w 1656550"/>
              <a:gd name="connsiteY3" fmla="*/ 51709 h 449810"/>
              <a:gd name="connsiteX4" fmla="*/ 97955 w 1656550"/>
              <a:gd name="connsiteY4" fmla="*/ 0 h 449810"/>
              <a:gd name="connsiteX0" fmla="*/ 108582 w 1656550"/>
              <a:gd name="connsiteY0" fmla="*/ 11877 h 398101"/>
              <a:gd name="connsiteX1" fmla="*/ 0 w 1656550"/>
              <a:gd name="connsiteY1" fmla="*/ 398101 h 398101"/>
              <a:gd name="connsiteX2" fmla="*/ 1574722 w 1656550"/>
              <a:gd name="connsiteY2" fmla="*/ 393683 h 398101"/>
              <a:gd name="connsiteX3" fmla="*/ 1656550 w 1656550"/>
              <a:gd name="connsiteY3" fmla="*/ 0 h 398101"/>
              <a:gd name="connsiteX4" fmla="*/ 108582 w 1656550"/>
              <a:gd name="connsiteY4" fmla="*/ 11877 h 39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550" h="398101">
                <a:moveTo>
                  <a:pt x="108582" y="11877"/>
                </a:moveTo>
                <a:lnTo>
                  <a:pt x="0" y="398101"/>
                </a:lnTo>
                <a:lnTo>
                  <a:pt x="1574722" y="393683"/>
                </a:lnTo>
                <a:lnTo>
                  <a:pt x="1656550" y="0"/>
                </a:lnTo>
                <a:lnTo>
                  <a:pt x="108582" y="11877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Explosion 2 928"/>
          <p:cNvSpPr/>
          <p:nvPr/>
        </p:nvSpPr>
        <p:spPr>
          <a:xfrm>
            <a:off x="4508512" y="1892660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4428778" y="1873108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: Shape 177"/>
          <p:cNvSpPr/>
          <p:nvPr/>
        </p:nvSpPr>
        <p:spPr>
          <a:xfrm>
            <a:off x="4699289" y="2507873"/>
            <a:ext cx="1317957" cy="336904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89313"/>
              <a:gd name="connsiteY0" fmla="*/ 43672 h 595043"/>
              <a:gd name="connsiteX1" fmla="*/ 176534 w 1689313"/>
              <a:gd name="connsiteY1" fmla="*/ 506768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75496"/>
              <a:gd name="connsiteY0" fmla="*/ 43672 h 506768"/>
              <a:gd name="connsiteX1" fmla="*/ 176534 w 1675496"/>
              <a:gd name="connsiteY1" fmla="*/ 506768 h 506768"/>
              <a:gd name="connsiteX2" fmla="*/ 1592616 w 1675496"/>
              <a:gd name="connsiteY2" fmla="*/ 478861 h 506768"/>
              <a:gd name="connsiteX3" fmla="*/ 1675496 w 1675496"/>
              <a:gd name="connsiteY3" fmla="*/ 0 h 506768"/>
              <a:gd name="connsiteX4" fmla="*/ 0 w 1675496"/>
              <a:gd name="connsiteY4" fmla="*/ 43672 h 506768"/>
              <a:gd name="connsiteX0" fmla="*/ 0 w 1598138"/>
              <a:gd name="connsiteY0" fmla="*/ 0 h 463096"/>
              <a:gd name="connsiteX1" fmla="*/ 176534 w 1598138"/>
              <a:gd name="connsiteY1" fmla="*/ 463096 h 463096"/>
              <a:gd name="connsiteX2" fmla="*/ 1592616 w 1598138"/>
              <a:gd name="connsiteY2" fmla="*/ 435189 h 463096"/>
              <a:gd name="connsiteX3" fmla="*/ 1598138 w 1598138"/>
              <a:gd name="connsiteY3" fmla="*/ 99322 h 463096"/>
              <a:gd name="connsiteX4" fmla="*/ 0 w 1598138"/>
              <a:gd name="connsiteY4" fmla="*/ 0 h 463096"/>
              <a:gd name="connsiteX0" fmla="*/ 45869 w 1421604"/>
              <a:gd name="connsiteY0" fmla="*/ 16861 h 363774"/>
              <a:gd name="connsiteX1" fmla="*/ 0 w 1421604"/>
              <a:gd name="connsiteY1" fmla="*/ 363774 h 363774"/>
              <a:gd name="connsiteX2" fmla="*/ 1416082 w 1421604"/>
              <a:gd name="connsiteY2" fmla="*/ 335867 h 363774"/>
              <a:gd name="connsiteX3" fmla="*/ 1421604 w 1421604"/>
              <a:gd name="connsiteY3" fmla="*/ 0 h 363774"/>
              <a:gd name="connsiteX4" fmla="*/ 45869 w 1421604"/>
              <a:gd name="connsiteY4" fmla="*/ 16861 h 363774"/>
              <a:gd name="connsiteX0" fmla="*/ 45869 w 1421604"/>
              <a:gd name="connsiteY0" fmla="*/ 16861 h 335867"/>
              <a:gd name="connsiteX1" fmla="*/ 0 w 1421604"/>
              <a:gd name="connsiteY1" fmla="*/ 310152 h 335867"/>
              <a:gd name="connsiteX2" fmla="*/ 1416082 w 1421604"/>
              <a:gd name="connsiteY2" fmla="*/ 335867 h 335867"/>
              <a:gd name="connsiteX3" fmla="*/ 1421604 w 1421604"/>
              <a:gd name="connsiteY3" fmla="*/ 0 h 335867"/>
              <a:gd name="connsiteX4" fmla="*/ 45869 w 1421604"/>
              <a:gd name="connsiteY4" fmla="*/ 16861 h 33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604" h="335867">
                <a:moveTo>
                  <a:pt x="45869" y="16861"/>
                </a:moveTo>
                <a:lnTo>
                  <a:pt x="0" y="310152"/>
                </a:lnTo>
                <a:lnTo>
                  <a:pt x="1416082" y="335867"/>
                </a:lnTo>
                <a:cubicBezTo>
                  <a:pt x="1417923" y="223911"/>
                  <a:pt x="1419763" y="111956"/>
                  <a:pt x="1421604" y="0"/>
                </a:cubicBezTo>
                <a:lnTo>
                  <a:pt x="45869" y="16861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Explosion 2 928"/>
          <p:cNvSpPr/>
          <p:nvPr/>
        </p:nvSpPr>
        <p:spPr>
          <a:xfrm>
            <a:off x="7699383" y="1944814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7619649" y="1925262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Freeform: Shape 180"/>
          <p:cNvSpPr/>
          <p:nvPr/>
        </p:nvSpPr>
        <p:spPr>
          <a:xfrm>
            <a:off x="7719874" y="2517040"/>
            <a:ext cx="1385969" cy="336447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89313"/>
              <a:gd name="connsiteY0" fmla="*/ 43672 h 595043"/>
              <a:gd name="connsiteX1" fmla="*/ 168735 w 1689313"/>
              <a:gd name="connsiteY1" fmla="*/ 553743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549969"/>
              <a:gd name="connsiteY0" fmla="*/ 141761 h 595043"/>
              <a:gd name="connsiteX1" fmla="*/ 29391 w 1549969"/>
              <a:gd name="connsiteY1" fmla="*/ 553743 h 595043"/>
              <a:gd name="connsiteX2" fmla="*/ 1549969 w 1549969"/>
              <a:gd name="connsiteY2" fmla="*/ 595043 h 595043"/>
              <a:gd name="connsiteX3" fmla="*/ 1536152 w 1549969"/>
              <a:gd name="connsiteY3" fmla="*/ 0 h 595043"/>
              <a:gd name="connsiteX4" fmla="*/ 0 w 1549969"/>
              <a:gd name="connsiteY4" fmla="*/ 141761 h 595043"/>
              <a:gd name="connsiteX0" fmla="*/ 0 w 1549969"/>
              <a:gd name="connsiteY0" fmla="*/ 0 h 453282"/>
              <a:gd name="connsiteX1" fmla="*/ 29391 w 1549969"/>
              <a:gd name="connsiteY1" fmla="*/ 411982 h 453282"/>
              <a:gd name="connsiteX2" fmla="*/ 1549969 w 1549969"/>
              <a:gd name="connsiteY2" fmla="*/ 453282 h 453282"/>
              <a:gd name="connsiteX3" fmla="*/ 1493276 w 1549969"/>
              <a:gd name="connsiteY3" fmla="*/ 5374 h 453282"/>
              <a:gd name="connsiteX4" fmla="*/ 0 w 1549969"/>
              <a:gd name="connsiteY4" fmla="*/ 0 h 453282"/>
              <a:gd name="connsiteX0" fmla="*/ 0 w 1657157"/>
              <a:gd name="connsiteY0" fmla="*/ 0 h 453282"/>
              <a:gd name="connsiteX1" fmla="*/ 29391 w 1657157"/>
              <a:gd name="connsiteY1" fmla="*/ 411982 h 453282"/>
              <a:gd name="connsiteX2" fmla="*/ 1657157 w 1657157"/>
              <a:gd name="connsiteY2" fmla="*/ 453282 h 453282"/>
              <a:gd name="connsiteX3" fmla="*/ 1493276 w 1657157"/>
              <a:gd name="connsiteY3" fmla="*/ 5374 h 453282"/>
              <a:gd name="connsiteX4" fmla="*/ 0 w 1657157"/>
              <a:gd name="connsiteY4" fmla="*/ 0 h 453282"/>
              <a:gd name="connsiteX0" fmla="*/ 0 w 1657157"/>
              <a:gd name="connsiteY0" fmla="*/ 6888 h 460170"/>
              <a:gd name="connsiteX1" fmla="*/ 29391 w 1657157"/>
              <a:gd name="connsiteY1" fmla="*/ 418870 h 460170"/>
              <a:gd name="connsiteX2" fmla="*/ 1657157 w 1657157"/>
              <a:gd name="connsiteY2" fmla="*/ 460170 h 460170"/>
              <a:gd name="connsiteX3" fmla="*/ 1536152 w 1657157"/>
              <a:gd name="connsiteY3" fmla="*/ 0 h 460170"/>
              <a:gd name="connsiteX4" fmla="*/ 0 w 1657157"/>
              <a:gd name="connsiteY4" fmla="*/ 6888 h 46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157" h="460170">
                <a:moveTo>
                  <a:pt x="0" y="6888"/>
                </a:moveTo>
                <a:lnTo>
                  <a:pt x="29391" y="418870"/>
                </a:lnTo>
                <a:lnTo>
                  <a:pt x="1657157" y="460170"/>
                </a:lnTo>
                <a:lnTo>
                  <a:pt x="1536152" y="0"/>
                </a:lnTo>
                <a:lnTo>
                  <a:pt x="0" y="6888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Explosion 2 928"/>
          <p:cNvSpPr/>
          <p:nvPr/>
        </p:nvSpPr>
        <p:spPr>
          <a:xfrm>
            <a:off x="9273289" y="1891330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9193555" y="1871778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: Shape 183"/>
          <p:cNvSpPr/>
          <p:nvPr/>
        </p:nvSpPr>
        <p:spPr>
          <a:xfrm>
            <a:off x="9213098" y="2480334"/>
            <a:ext cx="1411406" cy="391158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89313"/>
              <a:gd name="connsiteY0" fmla="*/ 0 h 551371"/>
              <a:gd name="connsiteX1" fmla="*/ 50828 w 1689313"/>
              <a:gd name="connsiteY1" fmla="*/ 534593 h 551371"/>
              <a:gd name="connsiteX2" fmla="*/ 1689313 w 1689313"/>
              <a:gd name="connsiteY2" fmla="*/ 551371 h 551371"/>
              <a:gd name="connsiteX3" fmla="*/ 1298979 w 1689313"/>
              <a:gd name="connsiteY3" fmla="*/ 117693 h 551371"/>
              <a:gd name="connsiteX4" fmla="*/ 0 w 1689313"/>
              <a:gd name="connsiteY4" fmla="*/ 0 h 551371"/>
              <a:gd name="connsiteX0" fmla="*/ 0 w 1447265"/>
              <a:gd name="connsiteY0" fmla="*/ 0 h 534593"/>
              <a:gd name="connsiteX1" fmla="*/ 50828 w 1447265"/>
              <a:gd name="connsiteY1" fmla="*/ 534593 h 534593"/>
              <a:gd name="connsiteX2" fmla="*/ 1447265 w 1447265"/>
              <a:gd name="connsiteY2" fmla="*/ 461724 h 534593"/>
              <a:gd name="connsiteX3" fmla="*/ 1298979 w 1447265"/>
              <a:gd name="connsiteY3" fmla="*/ 117693 h 534593"/>
              <a:gd name="connsiteX4" fmla="*/ 0 w 1447265"/>
              <a:gd name="connsiteY4" fmla="*/ 0 h 534593"/>
              <a:gd name="connsiteX0" fmla="*/ 0 w 1447265"/>
              <a:gd name="connsiteY0" fmla="*/ 0 h 462875"/>
              <a:gd name="connsiteX1" fmla="*/ 149440 w 1447265"/>
              <a:gd name="connsiteY1" fmla="*/ 462875 h 462875"/>
              <a:gd name="connsiteX2" fmla="*/ 1447265 w 1447265"/>
              <a:gd name="connsiteY2" fmla="*/ 461724 h 462875"/>
              <a:gd name="connsiteX3" fmla="*/ 1298979 w 1447265"/>
              <a:gd name="connsiteY3" fmla="*/ 117693 h 462875"/>
              <a:gd name="connsiteX4" fmla="*/ 0 w 1447265"/>
              <a:gd name="connsiteY4" fmla="*/ 0 h 462875"/>
              <a:gd name="connsiteX0" fmla="*/ 0 w 1411406"/>
              <a:gd name="connsiteY0" fmla="*/ 0 h 391158"/>
              <a:gd name="connsiteX1" fmla="*/ 113581 w 1411406"/>
              <a:gd name="connsiteY1" fmla="*/ 391158 h 391158"/>
              <a:gd name="connsiteX2" fmla="*/ 1411406 w 1411406"/>
              <a:gd name="connsiteY2" fmla="*/ 390007 h 391158"/>
              <a:gd name="connsiteX3" fmla="*/ 1263120 w 1411406"/>
              <a:gd name="connsiteY3" fmla="*/ 45976 h 391158"/>
              <a:gd name="connsiteX4" fmla="*/ 0 w 1411406"/>
              <a:gd name="connsiteY4" fmla="*/ 0 h 39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406" h="391158">
                <a:moveTo>
                  <a:pt x="0" y="0"/>
                </a:moveTo>
                <a:lnTo>
                  <a:pt x="113581" y="391158"/>
                </a:lnTo>
                <a:lnTo>
                  <a:pt x="1411406" y="390007"/>
                </a:lnTo>
                <a:lnTo>
                  <a:pt x="1263120" y="459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Explosion 2 928"/>
          <p:cNvSpPr/>
          <p:nvPr/>
        </p:nvSpPr>
        <p:spPr>
          <a:xfrm>
            <a:off x="6146669" y="2932524"/>
            <a:ext cx="1497209" cy="156182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chemeClr val="bg1">
                  <a:lumMod val="50000"/>
                  <a:alpha val="1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066935" y="2912972"/>
            <a:ext cx="1656678" cy="1581373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chemeClr val="tx1">
                  <a:alpha val="10000"/>
                </a:schemeClr>
              </a:gs>
              <a:gs pos="97000">
                <a:schemeClr val="tx1">
                  <a:lumMod val="85000"/>
                  <a:lumOff val="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: Shape 157"/>
          <p:cNvSpPr/>
          <p:nvPr/>
        </p:nvSpPr>
        <p:spPr>
          <a:xfrm>
            <a:off x="6185087" y="3468118"/>
            <a:ext cx="1485673" cy="425813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218114 w 1728132"/>
              <a:gd name="connsiteY0" fmla="*/ 7813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218114 w 1728132"/>
              <a:gd name="connsiteY4" fmla="*/ 7813 h 595043"/>
              <a:gd name="connsiteX0" fmla="*/ 38819 w 1728132"/>
              <a:gd name="connsiteY0" fmla="*/ 43672 h 595043"/>
              <a:gd name="connsiteX1" fmla="*/ 0 w 1728132"/>
              <a:gd name="connsiteY1" fmla="*/ 578265 h 595043"/>
              <a:gd name="connsiteX2" fmla="*/ 1728132 w 1728132"/>
              <a:gd name="connsiteY2" fmla="*/ 595043 h 595043"/>
              <a:gd name="connsiteX3" fmla="*/ 1714315 w 1728132"/>
              <a:gd name="connsiteY3" fmla="*/ 0 h 595043"/>
              <a:gd name="connsiteX4" fmla="*/ 38819 w 1728132"/>
              <a:gd name="connsiteY4" fmla="*/ 43672 h 595043"/>
              <a:gd name="connsiteX0" fmla="*/ 0 w 1689313"/>
              <a:gd name="connsiteY0" fmla="*/ 43672 h 595043"/>
              <a:gd name="connsiteX1" fmla="*/ 50828 w 1689313"/>
              <a:gd name="connsiteY1" fmla="*/ 57826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89313"/>
              <a:gd name="connsiteY0" fmla="*/ 43672 h 595043"/>
              <a:gd name="connsiteX1" fmla="*/ 161548 w 1689313"/>
              <a:gd name="connsiteY1" fmla="*/ 569425 h 595043"/>
              <a:gd name="connsiteX2" fmla="*/ 1689313 w 1689313"/>
              <a:gd name="connsiteY2" fmla="*/ 595043 h 595043"/>
              <a:gd name="connsiteX3" fmla="*/ 1675496 w 1689313"/>
              <a:gd name="connsiteY3" fmla="*/ 0 h 595043"/>
              <a:gd name="connsiteX4" fmla="*/ 0 w 1689313"/>
              <a:gd name="connsiteY4" fmla="*/ 43672 h 595043"/>
              <a:gd name="connsiteX0" fmla="*/ 0 w 1689313"/>
              <a:gd name="connsiteY0" fmla="*/ 8311 h 559682"/>
              <a:gd name="connsiteX1" fmla="*/ 161548 w 1689313"/>
              <a:gd name="connsiteY1" fmla="*/ 534064 h 559682"/>
              <a:gd name="connsiteX2" fmla="*/ 1689313 w 1689313"/>
              <a:gd name="connsiteY2" fmla="*/ 559682 h 559682"/>
              <a:gd name="connsiteX3" fmla="*/ 1598844 w 1689313"/>
              <a:gd name="connsiteY3" fmla="*/ 0 h 559682"/>
              <a:gd name="connsiteX4" fmla="*/ 0 w 1689313"/>
              <a:gd name="connsiteY4" fmla="*/ 8311 h 559682"/>
              <a:gd name="connsiteX0" fmla="*/ 0 w 1808551"/>
              <a:gd name="connsiteY0" fmla="*/ 8311 h 559682"/>
              <a:gd name="connsiteX1" fmla="*/ 161548 w 1808551"/>
              <a:gd name="connsiteY1" fmla="*/ 534064 h 559682"/>
              <a:gd name="connsiteX2" fmla="*/ 1808551 w 1808551"/>
              <a:gd name="connsiteY2" fmla="*/ 559682 h 559682"/>
              <a:gd name="connsiteX3" fmla="*/ 1598844 w 1808551"/>
              <a:gd name="connsiteY3" fmla="*/ 0 h 559682"/>
              <a:gd name="connsiteX4" fmla="*/ 0 w 1808551"/>
              <a:gd name="connsiteY4" fmla="*/ 8311 h 559682"/>
              <a:gd name="connsiteX0" fmla="*/ 0 w 1598844"/>
              <a:gd name="connsiteY0" fmla="*/ 8311 h 534064"/>
              <a:gd name="connsiteX1" fmla="*/ 161548 w 1598844"/>
              <a:gd name="connsiteY1" fmla="*/ 534064 h 534064"/>
              <a:gd name="connsiteX2" fmla="*/ 1536008 w 1598844"/>
              <a:gd name="connsiteY2" fmla="*/ 427078 h 534064"/>
              <a:gd name="connsiteX3" fmla="*/ 1598844 w 1598844"/>
              <a:gd name="connsiteY3" fmla="*/ 0 h 534064"/>
              <a:gd name="connsiteX4" fmla="*/ 0 w 1598844"/>
              <a:gd name="connsiteY4" fmla="*/ 8311 h 534064"/>
              <a:gd name="connsiteX0" fmla="*/ 0 w 1598844"/>
              <a:gd name="connsiteY0" fmla="*/ 8481 h 534234"/>
              <a:gd name="connsiteX1" fmla="*/ 161548 w 1598844"/>
              <a:gd name="connsiteY1" fmla="*/ 534234 h 534234"/>
              <a:gd name="connsiteX2" fmla="*/ 1536008 w 1598844"/>
              <a:gd name="connsiteY2" fmla="*/ 427248 h 534234"/>
              <a:gd name="connsiteX3" fmla="*/ 1598844 w 1598844"/>
              <a:gd name="connsiteY3" fmla="*/ 170 h 534234"/>
              <a:gd name="connsiteX4" fmla="*/ 1456931 w 1598844"/>
              <a:gd name="connsiteY4" fmla="*/ 27134 h 534234"/>
              <a:gd name="connsiteX5" fmla="*/ 0 w 1598844"/>
              <a:gd name="connsiteY5" fmla="*/ 8481 h 534234"/>
              <a:gd name="connsiteX0" fmla="*/ 0 w 1471090"/>
              <a:gd name="connsiteY0" fmla="*/ 88043 h 534234"/>
              <a:gd name="connsiteX1" fmla="*/ 33794 w 1471090"/>
              <a:gd name="connsiteY1" fmla="*/ 534234 h 534234"/>
              <a:gd name="connsiteX2" fmla="*/ 1408254 w 1471090"/>
              <a:gd name="connsiteY2" fmla="*/ 427248 h 534234"/>
              <a:gd name="connsiteX3" fmla="*/ 1471090 w 1471090"/>
              <a:gd name="connsiteY3" fmla="*/ 170 h 534234"/>
              <a:gd name="connsiteX4" fmla="*/ 1329177 w 1471090"/>
              <a:gd name="connsiteY4" fmla="*/ 27134 h 534234"/>
              <a:gd name="connsiteX5" fmla="*/ 0 w 1471090"/>
              <a:gd name="connsiteY5" fmla="*/ 88043 h 534234"/>
              <a:gd name="connsiteX0" fmla="*/ 0 w 1471090"/>
              <a:gd name="connsiteY0" fmla="*/ 88043 h 445831"/>
              <a:gd name="connsiteX1" fmla="*/ 33794 w 1471090"/>
              <a:gd name="connsiteY1" fmla="*/ 445831 h 445831"/>
              <a:gd name="connsiteX2" fmla="*/ 1408254 w 1471090"/>
              <a:gd name="connsiteY2" fmla="*/ 427248 h 445831"/>
              <a:gd name="connsiteX3" fmla="*/ 1471090 w 1471090"/>
              <a:gd name="connsiteY3" fmla="*/ 170 h 445831"/>
              <a:gd name="connsiteX4" fmla="*/ 1329177 w 1471090"/>
              <a:gd name="connsiteY4" fmla="*/ 27134 h 445831"/>
              <a:gd name="connsiteX5" fmla="*/ 0 w 1471090"/>
              <a:gd name="connsiteY5" fmla="*/ 88043 h 445831"/>
              <a:gd name="connsiteX0" fmla="*/ 0 w 1471090"/>
              <a:gd name="connsiteY0" fmla="*/ 88043 h 445831"/>
              <a:gd name="connsiteX1" fmla="*/ 33794 w 1471090"/>
              <a:gd name="connsiteY1" fmla="*/ 445831 h 445831"/>
              <a:gd name="connsiteX2" fmla="*/ 1408254 w 1471090"/>
              <a:gd name="connsiteY2" fmla="*/ 427248 h 445831"/>
              <a:gd name="connsiteX3" fmla="*/ 1471090 w 1471090"/>
              <a:gd name="connsiteY3" fmla="*/ 170 h 445831"/>
              <a:gd name="connsiteX4" fmla="*/ 1269559 w 1471090"/>
              <a:gd name="connsiteY4" fmla="*/ 27134 h 445831"/>
              <a:gd name="connsiteX5" fmla="*/ 0 w 1471090"/>
              <a:gd name="connsiteY5" fmla="*/ 88043 h 445831"/>
              <a:gd name="connsiteX0" fmla="*/ 0 w 1411471"/>
              <a:gd name="connsiteY0" fmla="*/ 62114 h 419902"/>
              <a:gd name="connsiteX1" fmla="*/ 33794 w 1411471"/>
              <a:gd name="connsiteY1" fmla="*/ 419902 h 419902"/>
              <a:gd name="connsiteX2" fmla="*/ 1408254 w 1411471"/>
              <a:gd name="connsiteY2" fmla="*/ 401319 h 419902"/>
              <a:gd name="connsiteX3" fmla="*/ 1411471 w 1411471"/>
              <a:gd name="connsiteY3" fmla="*/ 761 h 419902"/>
              <a:gd name="connsiteX4" fmla="*/ 1269559 w 1411471"/>
              <a:gd name="connsiteY4" fmla="*/ 1205 h 419902"/>
              <a:gd name="connsiteX5" fmla="*/ 0 w 1411471"/>
              <a:gd name="connsiteY5" fmla="*/ 62114 h 41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1471" h="419902">
                <a:moveTo>
                  <a:pt x="0" y="62114"/>
                </a:moveTo>
                <a:lnTo>
                  <a:pt x="33794" y="419902"/>
                </a:lnTo>
                <a:lnTo>
                  <a:pt x="1408254" y="401319"/>
                </a:lnTo>
                <a:cubicBezTo>
                  <a:pt x="1409326" y="267800"/>
                  <a:pt x="1410399" y="134280"/>
                  <a:pt x="1411471" y="761"/>
                </a:cubicBezTo>
                <a:cubicBezTo>
                  <a:pt x="1386879" y="-2038"/>
                  <a:pt x="1294151" y="4004"/>
                  <a:pt x="1269559" y="1205"/>
                </a:cubicBezTo>
                <a:lnTo>
                  <a:pt x="0" y="62114"/>
                </a:lnTo>
                <a:close/>
              </a:path>
            </a:pathLst>
          </a:cu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hlinkClick r:id="rId7" action="ppaction://hlinksldjump"/>
          </p:cNvPr>
          <p:cNvSpPr/>
          <p:nvPr/>
        </p:nvSpPr>
        <p:spPr>
          <a:xfrm>
            <a:off x="5913049" y="1769585"/>
            <a:ext cx="1989727" cy="622948"/>
          </a:xfrm>
          <a:custGeom>
            <a:avLst/>
            <a:gdLst>
              <a:gd name="connsiteX0" fmla="*/ 218114 w 1929468"/>
              <a:gd name="connsiteY0" fmla="*/ 16778 h 604008"/>
              <a:gd name="connsiteX1" fmla="*/ 0 w 1929468"/>
              <a:gd name="connsiteY1" fmla="*/ 587230 h 604008"/>
              <a:gd name="connsiteX2" fmla="*/ 1728132 w 1929468"/>
              <a:gd name="connsiteY2" fmla="*/ 604008 h 604008"/>
              <a:gd name="connsiteX3" fmla="*/ 1929468 w 1929468"/>
              <a:gd name="connsiteY3" fmla="*/ 0 h 604008"/>
              <a:gd name="connsiteX4" fmla="*/ 218114 w 1929468"/>
              <a:gd name="connsiteY4" fmla="*/ 16778 h 604008"/>
              <a:gd name="connsiteX0" fmla="*/ 142613 w 1929468"/>
              <a:gd name="connsiteY0" fmla="*/ 0 h 629175"/>
              <a:gd name="connsiteX1" fmla="*/ 0 w 1929468"/>
              <a:gd name="connsiteY1" fmla="*/ 612397 h 629175"/>
              <a:gd name="connsiteX2" fmla="*/ 1728132 w 1929468"/>
              <a:gd name="connsiteY2" fmla="*/ 629175 h 629175"/>
              <a:gd name="connsiteX3" fmla="*/ 1929468 w 1929468"/>
              <a:gd name="connsiteY3" fmla="*/ 25167 h 629175"/>
              <a:gd name="connsiteX4" fmla="*/ 142613 w 1929468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669409 w 1870745"/>
              <a:gd name="connsiteY2" fmla="*/ 629175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870745"/>
              <a:gd name="connsiteY0" fmla="*/ 0 h 629175"/>
              <a:gd name="connsiteX1" fmla="*/ 0 w 1870745"/>
              <a:gd name="connsiteY1" fmla="*/ 629175 h 629175"/>
              <a:gd name="connsiteX2" fmla="*/ 1770076 w 1870745"/>
              <a:gd name="connsiteY2" fmla="*/ 620786 h 629175"/>
              <a:gd name="connsiteX3" fmla="*/ 1870745 w 1870745"/>
              <a:gd name="connsiteY3" fmla="*/ 25167 h 629175"/>
              <a:gd name="connsiteX4" fmla="*/ 83890 w 1870745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83890 w 1770076"/>
              <a:gd name="connsiteY0" fmla="*/ 0 h 629175"/>
              <a:gd name="connsiteX1" fmla="*/ 0 w 1770076"/>
              <a:gd name="connsiteY1" fmla="*/ 629175 h 629175"/>
              <a:gd name="connsiteX2" fmla="*/ 1770076 w 1770076"/>
              <a:gd name="connsiteY2" fmla="*/ 620786 h 629175"/>
              <a:gd name="connsiteX3" fmla="*/ 1753299 w 1770076"/>
              <a:gd name="connsiteY3" fmla="*/ 16778 h 629175"/>
              <a:gd name="connsiteX4" fmla="*/ 83890 w 1770076"/>
              <a:gd name="connsiteY4" fmla="*/ 0 h 629175"/>
              <a:gd name="connsiteX0" fmla="*/ 0 w 1686186"/>
              <a:gd name="connsiteY0" fmla="*/ 0 h 719239"/>
              <a:gd name="connsiteX1" fmla="*/ 34517 w 1686186"/>
              <a:gd name="connsiteY1" fmla="*/ 719239 h 719239"/>
              <a:gd name="connsiteX2" fmla="*/ 1686186 w 1686186"/>
              <a:gd name="connsiteY2" fmla="*/ 620786 h 719239"/>
              <a:gd name="connsiteX3" fmla="*/ 1669409 w 1686186"/>
              <a:gd name="connsiteY3" fmla="*/ 16778 h 719239"/>
              <a:gd name="connsiteX4" fmla="*/ 0 w 1686186"/>
              <a:gd name="connsiteY4" fmla="*/ 0 h 719239"/>
              <a:gd name="connsiteX0" fmla="*/ 0 w 1686186"/>
              <a:gd name="connsiteY0" fmla="*/ 86153 h 702461"/>
              <a:gd name="connsiteX1" fmla="*/ 34517 w 1686186"/>
              <a:gd name="connsiteY1" fmla="*/ 702461 h 702461"/>
              <a:gd name="connsiteX2" fmla="*/ 1686186 w 1686186"/>
              <a:gd name="connsiteY2" fmla="*/ 604008 h 702461"/>
              <a:gd name="connsiteX3" fmla="*/ 1669409 w 1686186"/>
              <a:gd name="connsiteY3" fmla="*/ 0 h 702461"/>
              <a:gd name="connsiteX4" fmla="*/ 0 w 1686186"/>
              <a:gd name="connsiteY4" fmla="*/ 86153 h 702461"/>
              <a:gd name="connsiteX0" fmla="*/ 0 w 1686186"/>
              <a:gd name="connsiteY0" fmla="*/ 0 h 616308"/>
              <a:gd name="connsiteX1" fmla="*/ 34517 w 1686186"/>
              <a:gd name="connsiteY1" fmla="*/ 616308 h 616308"/>
              <a:gd name="connsiteX2" fmla="*/ 1686186 w 1686186"/>
              <a:gd name="connsiteY2" fmla="*/ 517855 h 616308"/>
              <a:gd name="connsiteX3" fmla="*/ 1551002 w 1686186"/>
              <a:gd name="connsiteY3" fmla="*/ 68242 h 616308"/>
              <a:gd name="connsiteX4" fmla="*/ 0 w 1686186"/>
              <a:gd name="connsiteY4" fmla="*/ 0 h 616308"/>
              <a:gd name="connsiteX0" fmla="*/ 0 w 1686186"/>
              <a:gd name="connsiteY0" fmla="*/ 0 h 517855"/>
              <a:gd name="connsiteX1" fmla="*/ 34517 w 1686186"/>
              <a:gd name="connsiteY1" fmla="*/ 461911 h 517855"/>
              <a:gd name="connsiteX2" fmla="*/ 1686186 w 1686186"/>
              <a:gd name="connsiteY2" fmla="*/ 517855 h 517855"/>
              <a:gd name="connsiteX3" fmla="*/ 1551002 w 1686186"/>
              <a:gd name="connsiteY3" fmla="*/ 68242 h 517855"/>
              <a:gd name="connsiteX4" fmla="*/ 0 w 1686186"/>
              <a:gd name="connsiteY4" fmla="*/ 0 h 517855"/>
              <a:gd name="connsiteX0" fmla="*/ 0 w 1686186"/>
              <a:gd name="connsiteY0" fmla="*/ 21823 h 539678"/>
              <a:gd name="connsiteX1" fmla="*/ 34517 w 1686186"/>
              <a:gd name="connsiteY1" fmla="*/ 483734 h 539678"/>
              <a:gd name="connsiteX2" fmla="*/ 1686186 w 1686186"/>
              <a:gd name="connsiteY2" fmla="*/ 539678 h 539678"/>
              <a:gd name="connsiteX3" fmla="*/ 1583295 w 1686186"/>
              <a:gd name="connsiteY3" fmla="*/ 0 h 539678"/>
              <a:gd name="connsiteX4" fmla="*/ 0 w 1686186"/>
              <a:gd name="connsiteY4" fmla="*/ 21823 h 539678"/>
              <a:gd name="connsiteX0" fmla="*/ 8541 w 1694727"/>
              <a:gd name="connsiteY0" fmla="*/ 21823 h 539678"/>
              <a:gd name="connsiteX1" fmla="*/ 0 w 1694727"/>
              <a:gd name="connsiteY1" fmla="*/ 509468 h 539678"/>
              <a:gd name="connsiteX2" fmla="*/ 1694727 w 1694727"/>
              <a:gd name="connsiteY2" fmla="*/ 539678 h 539678"/>
              <a:gd name="connsiteX3" fmla="*/ 1591836 w 1694727"/>
              <a:gd name="connsiteY3" fmla="*/ 0 h 539678"/>
              <a:gd name="connsiteX4" fmla="*/ 8541 w 1694727"/>
              <a:gd name="connsiteY4" fmla="*/ 21823 h 539678"/>
              <a:gd name="connsiteX0" fmla="*/ 8541 w 1694727"/>
              <a:gd name="connsiteY0" fmla="*/ 21823 h 539678"/>
              <a:gd name="connsiteX1" fmla="*/ 0 w 1694727"/>
              <a:gd name="connsiteY1" fmla="*/ 509468 h 539678"/>
              <a:gd name="connsiteX2" fmla="*/ 1694727 w 1694727"/>
              <a:gd name="connsiteY2" fmla="*/ 539678 h 539678"/>
              <a:gd name="connsiteX3" fmla="*/ 1591836 w 1694727"/>
              <a:gd name="connsiteY3" fmla="*/ 0 h 539678"/>
              <a:gd name="connsiteX4" fmla="*/ 8541 w 1694727"/>
              <a:gd name="connsiteY4" fmla="*/ 21823 h 539678"/>
              <a:gd name="connsiteX0" fmla="*/ 20 w 1978324"/>
              <a:gd name="connsiteY0" fmla="*/ 0 h 656474"/>
              <a:gd name="connsiteX1" fmla="*/ 283597 w 1978324"/>
              <a:gd name="connsiteY1" fmla="*/ 626264 h 656474"/>
              <a:gd name="connsiteX2" fmla="*/ 1978324 w 1978324"/>
              <a:gd name="connsiteY2" fmla="*/ 656474 h 656474"/>
              <a:gd name="connsiteX3" fmla="*/ 1875433 w 1978324"/>
              <a:gd name="connsiteY3" fmla="*/ 116796 h 656474"/>
              <a:gd name="connsiteX4" fmla="*/ 20 w 1978324"/>
              <a:gd name="connsiteY4" fmla="*/ 0 h 656474"/>
              <a:gd name="connsiteX0" fmla="*/ 20 w 2389158"/>
              <a:gd name="connsiteY0" fmla="*/ 0 h 656474"/>
              <a:gd name="connsiteX1" fmla="*/ 283597 w 2389158"/>
              <a:gd name="connsiteY1" fmla="*/ 626264 h 656474"/>
              <a:gd name="connsiteX2" fmla="*/ 1978324 w 2389158"/>
              <a:gd name="connsiteY2" fmla="*/ 656474 h 656474"/>
              <a:gd name="connsiteX3" fmla="*/ 2389158 w 2389158"/>
              <a:gd name="connsiteY3" fmla="*/ 4168 h 656474"/>
              <a:gd name="connsiteX4" fmla="*/ 20 w 2389158"/>
              <a:gd name="connsiteY4" fmla="*/ 0 h 656474"/>
              <a:gd name="connsiteX0" fmla="*/ 20 w 2389158"/>
              <a:gd name="connsiteY0" fmla="*/ 0 h 643344"/>
              <a:gd name="connsiteX1" fmla="*/ 283597 w 2389158"/>
              <a:gd name="connsiteY1" fmla="*/ 626264 h 643344"/>
              <a:gd name="connsiteX2" fmla="*/ 1917885 w 2389158"/>
              <a:gd name="connsiteY2" fmla="*/ 613156 h 643344"/>
              <a:gd name="connsiteX3" fmla="*/ 2389158 w 2389158"/>
              <a:gd name="connsiteY3" fmla="*/ 4168 h 643344"/>
              <a:gd name="connsiteX4" fmla="*/ 20 w 2389158"/>
              <a:gd name="connsiteY4" fmla="*/ 0 h 64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158" h="643344">
                <a:moveTo>
                  <a:pt x="20" y="0"/>
                </a:moveTo>
                <a:cubicBezTo>
                  <a:pt x="-2827" y="162548"/>
                  <a:pt x="286444" y="463716"/>
                  <a:pt x="283597" y="626264"/>
                </a:cubicBezTo>
                <a:cubicBezTo>
                  <a:pt x="837742" y="674934"/>
                  <a:pt x="1352976" y="603086"/>
                  <a:pt x="1917885" y="613156"/>
                </a:cubicBezTo>
                <a:lnTo>
                  <a:pt x="2389158" y="4168"/>
                </a:lnTo>
                <a:lnTo>
                  <a:pt x="20" y="0"/>
                </a:lnTo>
                <a:close/>
              </a:path>
            </a:pathLst>
          </a:custGeom>
          <a:solidFill>
            <a:srgbClr val="5B9BD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0"/>
    </mc:Choice>
    <mc:Fallback xmlns="">
      <p:transition spd="slow" advClick="0" advTm="6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1000" fill="hold"/>
                                        <p:tgtEl>
                                          <p:spTgt spid="1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5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1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5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1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5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1000" fill="hold"/>
                                        <p:tgtEl>
                                          <p:spTgt spid="1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3" dur="500" fill="hold"/>
                                        <p:tgtEl>
                                          <p:spTgt spid="1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500" fill="hold"/>
                                        <p:tgtEl>
                                          <p:spTgt spid="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9" dur="1000" fill="hold"/>
                                        <p:tgtEl>
                                          <p:spTgt spid="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5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2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2" dur="500" fill="hold"/>
                                        <p:tgtEl>
                                          <p:spTgt spid="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5" dur="10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2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5" dur="5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8" dur="10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5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8" dur="5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1" dur="10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8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1" dur="5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4" dur="1000" fill="hold"/>
                                        <p:tgtEl>
                                          <p:spTgt spid="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1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4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7" dur="1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4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5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0" dur="1000" fill="hold"/>
                                        <p:tgtEl>
                                          <p:spTgt spid="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7" dur="1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0" dur="5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3" dur="1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3" dur="5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6" dur="1000" fill="hold"/>
                                        <p:tgtEl>
                                          <p:spTgt spid="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3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6" dur="500" fill="hold"/>
                                        <p:tgtEl>
                                          <p:spTgt spid="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9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6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9" dur="5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6" grpId="0" animBg="1"/>
      <p:bldP spid="116" grpId="0" animBg="1"/>
      <p:bldP spid="116" grpId="1" animBg="1"/>
      <p:bldP spid="116" grpId="2" animBg="1"/>
      <p:bldP spid="117" grpId="0" animBg="1"/>
      <p:bldP spid="117" grpId="1" animBg="1"/>
      <p:bldP spid="117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2" grpId="0" animBg="1"/>
      <p:bldP spid="122" grpId="1" animBg="1"/>
      <p:bldP spid="122" grpId="2" animBg="1"/>
      <p:bldP spid="123" grpId="0" animBg="1"/>
      <p:bldP spid="123" grpId="1" animBg="1"/>
      <p:bldP spid="123" grpId="2" animBg="1"/>
      <p:bldP spid="125" grpId="0" animBg="1"/>
      <p:bldP spid="125" grpId="1" animBg="1"/>
      <p:bldP spid="125" grpId="2" animBg="1"/>
      <p:bldP spid="126" grpId="0" animBg="1"/>
      <p:bldP spid="126" grpId="1" animBg="1"/>
      <p:bldP spid="126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  <p:bldP spid="137" grpId="0" animBg="1"/>
      <p:bldP spid="137" grpId="1" animBg="1"/>
      <p:bldP spid="137" grpId="2" animBg="1"/>
      <p:bldP spid="138" grpId="0" animBg="1"/>
      <p:bldP spid="138" grpId="1" animBg="1"/>
      <p:bldP spid="138" grpId="2" animBg="1"/>
      <p:bldP spid="140" grpId="0" animBg="1"/>
      <p:bldP spid="140" grpId="1" animBg="1"/>
      <p:bldP spid="140" grpId="2" animBg="1"/>
      <p:bldP spid="141" grpId="0" animBg="1"/>
      <p:bldP spid="141" grpId="1" animBg="1"/>
      <p:bldP spid="141" grpId="2" animBg="1"/>
      <p:bldP spid="143" grpId="0" animBg="1"/>
      <p:bldP spid="143" grpId="1" animBg="1"/>
      <p:bldP spid="143" grpId="2" animBg="1"/>
      <p:bldP spid="144" grpId="0" animBg="1"/>
      <p:bldP spid="144" grpId="1" animBg="1"/>
      <p:bldP spid="144" grpId="2" animBg="1"/>
      <p:bldP spid="146" grpId="0" animBg="1"/>
      <p:bldP spid="146" grpId="1" animBg="1"/>
      <p:bldP spid="146" grpId="2" animBg="1"/>
      <p:bldP spid="147" grpId="0" animBg="1"/>
      <p:bldP spid="147" grpId="1" animBg="1"/>
      <p:bldP spid="147" grpId="2" animBg="1"/>
      <p:bldP spid="149" grpId="0" animBg="1"/>
      <p:bldP spid="149" grpId="1" animBg="1"/>
      <p:bldP spid="149" grpId="2" animBg="1"/>
      <p:bldP spid="150" grpId="0" animBg="1"/>
      <p:bldP spid="150" grpId="1" animBg="1"/>
      <p:bldP spid="150" grpId="2" animBg="1"/>
      <p:bldP spid="152" grpId="0" animBg="1"/>
      <p:bldP spid="152" grpId="1" animBg="1"/>
      <p:bldP spid="152" grpId="2" animBg="1"/>
      <p:bldP spid="156" grpId="0" animBg="1"/>
      <p:bldP spid="156" grpId="1" animBg="1"/>
      <p:bldP spid="156" grpId="2" animBg="1"/>
      <p:bldP spid="161" grpId="0" animBg="1"/>
      <p:bldP spid="161" grpId="1" animBg="1"/>
      <p:bldP spid="161" grpId="2" animBg="1"/>
      <p:bldP spid="162" grpId="0" animBg="1"/>
      <p:bldP spid="162" grpId="1" animBg="1"/>
      <p:bldP spid="162" grpId="2" animBg="1"/>
      <p:bldP spid="164" grpId="0" animBg="1"/>
      <p:bldP spid="164" grpId="1" animBg="1"/>
      <p:bldP spid="164" grpId="2" animBg="1"/>
      <p:bldP spid="165" grpId="0" animBg="1"/>
      <p:bldP spid="165" grpId="1" animBg="1"/>
      <p:bldP spid="165" grpId="2" animBg="1"/>
      <p:bldP spid="167" grpId="0" animBg="1"/>
      <p:bldP spid="167" grpId="1" animBg="1"/>
      <p:bldP spid="167" grpId="2" animBg="1"/>
      <p:bldP spid="168" grpId="0" animBg="1"/>
      <p:bldP spid="168" grpId="1" animBg="1"/>
      <p:bldP spid="168" grpId="2" animBg="1"/>
      <p:bldP spid="170" grpId="0" animBg="1"/>
      <p:bldP spid="170" grpId="1" animBg="1"/>
      <p:bldP spid="170" grpId="2" animBg="1"/>
      <p:bldP spid="171" grpId="0" animBg="1"/>
      <p:bldP spid="171" grpId="1" animBg="1"/>
      <p:bldP spid="171" grpId="2" animBg="1"/>
      <p:bldP spid="173" grpId="0" animBg="1"/>
      <p:bldP spid="173" grpId="1" animBg="1"/>
      <p:bldP spid="173" grpId="2" animBg="1"/>
      <p:bldP spid="174" grpId="0" animBg="1"/>
      <p:bldP spid="174" grpId="1" animBg="1"/>
      <p:bldP spid="174" grpId="2" animBg="1"/>
      <p:bldP spid="176" grpId="0" animBg="1"/>
      <p:bldP spid="176" grpId="1" animBg="1"/>
      <p:bldP spid="176" grpId="2" animBg="1"/>
      <p:bldP spid="177" grpId="0" animBg="1"/>
      <p:bldP spid="177" grpId="1" animBg="1"/>
      <p:bldP spid="177" grpId="2" animBg="1"/>
      <p:bldP spid="179" grpId="0" animBg="1"/>
      <p:bldP spid="179" grpId="1" animBg="1"/>
      <p:bldP spid="179" grpId="2" animBg="1"/>
      <p:bldP spid="180" grpId="0" animBg="1"/>
      <p:bldP spid="180" grpId="1" animBg="1"/>
      <p:bldP spid="180" grpId="2" animBg="1"/>
      <p:bldP spid="182" grpId="0" animBg="1"/>
      <p:bldP spid="182" grpId="1" animBg="1"/>
      <p:bldP spid="182" grpId="2" animBg="1"/>
      <p:bldP spid="183" grpId="0" animBg="1"/>
      <p:bldP spid="183" grpId="1" animBg="1"/>
      <p:bldP spid="183" grpId="2" animBg="1"/>
      <p:bldP spid="154" grpId="0" animBg="1"/>
      <p:bldP spid="154" grpId="1" animBg="1"/>
      <p:bldP spid="154" grpId="2" animBg="1"/>
      <p:bldP spid="155" grpId="0" animBg="1"/>
      <p:bldP spid="155" grpId="1" animBg="1"/>
      <p:bldP spid="155" grpId="2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37" y="-260552"/>
            <a:ext cx="8669327" cy="2072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021" y="2244112"/>
            <a:ext cx="7449958" cy="2584928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598" y="5931328"/>
            <a:ext cx="4413887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Rodwell</cp:lastModifiedBy>
  <cp:revision>54</cp:revision>
  <dcterms:created xsi:type="dcterms:W3CDTF">2016-12-08T16:20:51Z</dcterms:created>
  <dcterms:modified xsi:type="dcterms:W3CDTF">2017-01-17T21:21:20Z</dcterms:modified>
</cp:coreProperties>
</file>