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423200"/>
    <a:srgbClr val="997915"/>
    <a:srgbClr val="99150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07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DBEE-D5E6-45B2-8FFA-0DFF216DA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D4F4-4ACD-4CAB-90C2-A5D4A9007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5014-151E-4EDB-9DBB-5463FAB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D9D3A-E3D5-4DE1-8162-8BAD505C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D35E-76D3-425A-987D-F266794F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B28B-578A-4433-B7ED-4CDDCF5F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58F9E-497B-4C53-B8F5-D0221B27C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E413F-D1EF-40A0-A4FF-9053C8F4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3B83-35F8-4365-B597-C0D66627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A977-C335-4713-BB9F-5317FD56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7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F17B4-8813-465E-A90F-D13B00451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A8BA8-3DD4-4503-9CD5-6538A4917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5605F-D66B-472E-9A4B-57865D8E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9CD44-4B8F-409D-96E2-95674EDE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96B1-B258-42FC-90F6-2A3D23DF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DC3D-8872-4ACA-B2C5-278607B3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679B-000B-4DE6-A5BF-42356130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356F-F623-47DB-8C32-1DBBB726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A2B7-B454-40CB-BB1A-110B08B1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9613-4B08-48B3-AD2C-5472780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B8B7-8E7F-41C0-8BF2-BF728365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4043-C49B-498D-92CA-83A5D633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A6EE-CC62-4D7F-8D65-75D455B3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2EF6-39A0-451B-8227-662C144D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3C76-21D4-46ED-ABB8-63B36BC6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1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E88B-116F-4295-AA78-85B13E91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05D3F-B350-45D1-888C-A9729AF5A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7C117-FBBE-48F8-84C3-6C42E5F8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EAE84-DB56-4CBC-B679-4A8C82AB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87AE-0BFF-4C9E-8935-B7586B3F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D18C-846A-4C50-82AB-1875B8C9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737F-D21D-4F0E-8367-19F0FEC5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5E11-2F78-4832-8736-ACDC12D7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3C6C2-26E9-4912-8521-92072810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E3F7-DC6C-4696-8EA8-070689CEF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2C1A-5E31-4D14-8F77-5AB22B2DD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4E5E8-2FF0-41EC-97C2-F655CF97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8A4FE-6E03-47AD-B924-BD89C014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6347B-A09F-4D97-A60E-F54DFC0F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2F41-F355-4C20-9752-22EBF3AD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BFF73-394F-4D13-9225-0D2D427A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01092-CF4C-4F47-B483-21A016AF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FF88E-D742-4485-8F57-159D06D3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C1387-41CB-457C-9505-DD27586B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ECE99-15D3-4CDE-A38F-3AC30070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F0427-8B20-4A61-B216-D17D4746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9CA1-87B7-4847-9645-89BA248D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D334-B636-43CD-BA5C-9B141875E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7D235-D120-4313-A706-630C9D3D2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6FD39-6F27-42E9-AA0A-CEE1F761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635AA-ABA6-49C5-BBC7-04037714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558F0-45B4-4356-A480-F618DB6E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3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61C1-C52E-436D-A269-E5F624B6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D38B9-8FD8-43A4-A476-3C9B52C33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81558-D947-4D87-BFEC-8124FF5E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2AC9F-2CDD-4E2F-B3F4-F05DA3D7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02230-3BA8-41EF-95AF-D28D1CC6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08664-F901-4D11-A5D0-16AD3D19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3000">
              <a:schemeClr val="accent6">
                <a:lumMod val="75000"/>
              </a:schemeClr>
            </a:gs>
            <a:gs pos="83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FB806-AF3C-49ED-9C75-4559383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4771C-2417-4289-A9BA-8C8A8C77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31AFD-5638-486F-A9F0-77F7B66BB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51A-9171-4875-AB0A-2F3E81F3361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086E-A2B4-41A9-9588-B6DEF381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0C32-8A97-4F75-8DC3-7D95D151D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92F9DE-BCB7-406E-959A-51457112D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F69CFF9-01FF-4D8D-8347-3B0E5FE6138A}"/>
              </a:ext>
            </a:extLst>
          </p:cNvPr>
          <p:cNvSpPr/>
          <p:nvPr/>
        </p:nvSpPr>
        <p:spPr>
          <a:xfrm>
            <a:off x="2788171" y="1680273"/>
            <a:ext cx="29980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HOW TO PLAY</a:t>
            </a:r>
            <a:endParaRPr lang="en-US" sz="40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3168EB8-B2C8-4F72-A264-012DEB0BD502}"/>
              </a:ext>
            </a:extLst>
          </p:cNvPr>
          <p:cNvSpPr/>
          <p:nvPr/>
        </p:nvSpPr>
        <p:spPr>
          <a:xfrm>
            <a:off x="6640641" y="1926493"/>
            <a:ext cx="21985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PLAY</a:t>
            </a:r>
            <a:endParaRPr lang="en-US" sz="48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0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54AC0F2-701F-4702-8D4E-056058118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30" y="723044"/>
            <a:ext cx="3743479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17FAE-EFA1-4ED4-8BC9-13008AAB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30" y="3325744"/>
            <a:ext cx="3743479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7F4E6-844F-475F-9A82-A63E46931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3" y="4611152"/>
            <a:ext cx="3885510" cy="21856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793876-F0A0-41D3-AAF2-5704476C9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" y="618608"/>
            <a:ext cx="3800836" cy="2137971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4520BA-74AC-4A09-A2B9-D04237008E35}"/>
              </a:ext>
            </a:extLst>
          </p:cNvPr>
          <p:cNvSpPr/>
          <p:nvPr/>
        </p:nvSpPr>
        <p:spPr>
          <a:xfrm>
            <a:off x="3629107" y="-73577"/>
            <a:ext cx="4933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ill Sans Ultra Bold" panose="020B0A02020104020203" pitchFamily="34" charset="0"/>
              </a:rPr>
              <a:t>HOW TO PLAY</a:t>
            </a:r>
            <a:endParaRPr lang="en-US" sz="44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  <a:latin typeface="Gill Sans Ultra Bold" panose="020B0A02020104020203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D0337-B3EC-4C75-8D5E-4AD5ED66096E}"/>
              </a:ext>
            </a:extLst>
          </p:cNvPr>
          <p:cNvCxnSpPr>
            <a:cxnSpLocks/>
          </p:cNvCxnSpPr>
          <p:nvPr/>
        </p:nvCxnSpPr>
        <p:spPr>
          <a:xfrm>
            <a:off x="564261" y="3978293"/>
            <a:ext cx="0" cy="128652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087D92-CCD0-4862-B70C-D246A4D68E43}"/>
              </a:ext>
            </a:extLst>
          </p:cNvPr>
          <p:cNvCxnSpPr>
            <a:cxnSpLocks/>
          </p:cNvCxnSpPr>
          <p:nvPr/>
        </p:nvCxnSpPr>
        <p:spPr>
          <a:xfrm>
            <a:off x="3500069" y="4409412"/>
            <a:ext cx="417507" cy="107898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VEAL TextBox 1">
            <a:extLst>
              <a:ext uri="{FF2B5EF4-FFF2-40B4-BE49-F238E27FC236}">
                <a16:creationId xmlns:a16="http://schemas.microsoft.com/office/drawing/2014/main" id="{34104099-D177-4331-A187-CAAF23AEDDD6}"/>
              </a:ext>
            </a:extLst>
          </p:cNvPr>
          <p:cNvSpPr txBox="1"/>
          <p:nvPr/>
        </p:nvSpPr>
        <p:spPr>
          <a:xfrm>
            <a:off x="-267399" y="2742279"/>
            <a:ext cx="2454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CLICK ON THE DICE ON THE LEFT SO THEY ALL TURN BLUE. THIS WILL SPIN THE DICE BENEATH THE COVER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REVEAL TextBox 1">
            <a:extLst>
              <a:ext uri="{FF2B5EF4-FFF2-40B4-BE49-F238E27FC236}">
                <a16:creationId xmlns:a16="http://schemas.microsoft.com/office/drawing/2014/main" id="{4DAF32A6-DBE7-4FCE-B3AC-688CD6E3CD04}"/>
              </a:ext>
            </a:extLst>
          </p:cNvPr>
          <p:cNvSpPr txBox="1"/>
          <p:nvPr/>
        </p:nvSpPr>
        <p:spPr>
          <a:xfrm>
            <a:off x="1947093" y="2730927"/>
            <a:ext cx="31656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CLICK ON THE DICE ON THE RIGHT (YOUR SIDE) SO THEY SPIN AND REVEAL THEIR NUMBERS. </a:t>
            </a:r>
          </a:p>
          <a:p>
            <a:pPr marL="234900"/>
            <a:r>
              <a: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YELLOW DICE IS WORTH DOUBLE THE NUMBER SHOWN</a:t>
            </a: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ADD THESE UP AND CLICK ON THE RELEVANT NUMBER ON THE FRAME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REVEAL TextBox 1">
            <a:extLst>
              <a:ext uri="{FF2B5EF4-FFF2-40B4-BE49-F238E27FC236}">
                <a16:creationId xmlns:a16="http://schemas.microsoft.com/office/drawing/2014/main" id="{7EBD8BD0-54BC-4BD5-A49B-6F93F3E31802}"/>
              </a:ext>
            </a:extLst>
          </p:cNvPr>
          <p:cNvSpPr txBox="1"/>
          <p:nvPr/>
        </p:nvSpPr>
        <p:spPr>
          <a:xfrm>
            <a:off x="4214191" y="5730269"/>
            <a:ext cx="44651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THEN INDICATE WHETHER YOU THINK YOUR SCORE IS HIGHER OR LOWER (MORE OR LESS) THAN THE TOTAL DICE SCORE BENEATH THE  COVER – AND THEN CLICK ‘REVEAL’ 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479C1A-9568-47DD-95C2-6FBFC34EAA6B}"/>
              </a:ext>
            </a:extLst>
          </p:cNvPr>
          <p:cNvCxnSpPr>
            <a:cxnSpLocks/>
          </p:cNvCxnSpPr>
          <p:nvPr/>
        </p:nvCxnSpPr>
        <p:spPr>
          <a:xfrm flipH="1">
            <a:off x="2892067" y="5967440"/>
            <a:ext cx="1583803" cy="4039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4E266D-15C4-490A-BFD3-2605E71C0103}"/>
              </a:ext>
            </a:extLst>
          </p:cNvPr>
          <p:cNvCxnSpPr>
            <a:cxnSpLocks/>
          </p:cNvCxnSpPr>
          <p:nvPr/>
        </p:nvCxnSpPr>
        <p:spPr>
          <a:xfrm flipH="1" flipV="1">
            <a:off x="1302026" y="6530305"/>
            <a:ext cx="3168338" cy="2606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VEAL TextBox 1">
            <a:extLst>
              <a:ext uri="{FF2B5EF4-FFF2-40B4-BE49-F238E27FC236}">
                <a16:creationId xmlns:a16="http://schemas.microsoft.com/office/drawing/2014/main" id="{1303E80F-E876-4F89-AE97-BF983BB32715}"/>
              </a:ext>
            </a:extLst>
          </p:cNvPr>
          <p:cNvSpPr txBox="1"/>
          <p:nvPr/>
        </p:nvSpPr>
        <p:spPr>
          <a:xfrm>
            <a:off x="9234076" y="729458"/>
            <a:ext cx="30307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4.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ADD UP THE DICE NUMBERS ON THE LEFT. </a:t>
            </a:r>
            <a:r>
              <a: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YELLOW DICE IS ALSO WORTH DOUBLE </a:t>
            </a: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IF YOUR ESTIMATION OF MORE OR LESS IS </a:t>
            </a:r>
            <a:r>
              <a:rPr lang="en-GB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CORRECT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CLICK ON A GREY DOT BELOW YOUR FRAME (BLUE) AS A WIN FOR YOU. THEN CLICK ON THE ‘RESET’ BUTTON</a:t>
            </a:r>
          </a:p>
        </p:txBody>
      </p:sp>
      <p:sp>
        <p:nvSpPr>
          <p:cNvPr id="36" name="REVEAL TextBox 1">
            <a:extLst>
              <a:ext uri="{FF2B5EF4-FFF2-40B4-BE49-F238E27FC236}">
                <a16:creationId xmlns:a16="http://schemas.microsoft.com/office/drawing/2014/main" id="{49A61A91-A5B1-4A84-96CC-28B9962A0112}"/>
              </a:ext>
            </a:extLst>
          </p:cNvPr>
          <p:cNvSpPr txBox="1"/>
          <p:nvPr/>
        </p:nvSpPr>
        <p:spPr>
          <a:xfrm>
            <a:off x="9234076" y="3010244"/>
            <a:ext cx="2968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5.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IF YOUR ESTIMATION OF MORE OR LESS IS </a:t>
            </a:r>
            <a:r>
              <a:rPr lang="en-GB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INCORRECT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CLICK ON A DOT BELOW THE FRAME ON THE LEFT (RED) AS A LOSS FOR YOU. THEN CLICK ON THE RESET BUTTON</a:t>
            </a:r>
          </a:p>
        </p:txBody>
      </p:sp>
      <p:sp>
        <p:nvSpPr>
          <p:cNvPr id="37" name="REVEAL TextBox 1">
            <a:extLst>
              <a:ext uri="{FF2B5EF4-FFF2-40B4-BE49-F238E27FC236}">
                <a16:creationId xmlns:a16="http://schemas.microsoft.com/office/drawing/2014/main" id="{5FB427F7-1092-4836-AEE0-01681E751F3D}"/>
              </a:ext>
            </a:extLst>
          </p:cNvPr>
          <p:cNvSpPr txBox="1"/>
          <p:nvPr/>
        </p:nvSpPr>
        <p:spPr>
          <a:xfrm>
            <a:off x="9234076" y="4549676"/>
            <a:ext cx="2968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6. 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 WIN THE GAME BY GETTING SIX BLUE DOTS BEFORE THE OTHER SIDE GETS THREE RED DOTS</a:t>
            </a:r>
          </a:p>
          <a:p>
            <a:pPr marL="234900"/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CLICK ON THE ‘CLEAR SCORE’ BUTTON TO START A NEW GAME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0DF476-5D1E-4FC7-88DA-45BEAF81F743}"/>
              </a:ext>
            </a:extLst>
          </p:cNvPr>
          <p:cNvCxnSpPr>
            <a:cxnSpLocks/>
          </p:cNvCxnSpPr>
          <p:nvPr/>
        </p:nvCxnSpPr>
        <p:spPr>
          <a:xfrm flipH="1">
            <a:off x="7764905" y="2413415"/>
            <a:ext cx="1686322" cy="2548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3364B4-0B47-49ED-B052-D5970E68B7C0}"/>
              </a:ext>
            </a:extLst>
          </p:cNvPr>
          <p:cNvCxnSpPr>
            <a:cxnSpLocks/>
          </p:cNvCxnSpPr>
          <p:nvPr/>
        </p:nvCxnSpPr>
        <p:spPr>
          <a:xfrm flipH="1">
            <a:off x="6264168" y="1331932"/>
            <a:ext cx="3204164" cy="3749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FB7272-8107-45B3-8C11-04E2B377824A}"/>
              </a:ext>
            </a:extLst>
          </p:cNvPr>
          <p:cNvCxnSpPr>
            <a:cxnSpLocks/>
          </p:cNvCxnSpPr>
          <p:nvPr/>
        </p:nvCxnSpPr>
        <p:spPr>
          <a:xfrm flipH="1">
            <a:off x="6159032" y="4188829"/>
            <a:ext cx="3309300" cy="10699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49A979A2-A8D8-4D66-A502-B456F0344D9C}"/>
              </a:ext>
            </a:extLst>
          </p:cNvPr>
          <p:cNvSpPr/>
          <p:nvPr/>
        </p:nvSpPr>
        <p:spPr>
          <a:xfrm>
            <a:off x="9615347" y="-73577"/>
            <a:ext cx="21985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PLAY</a:t>
            </a:r>
            <a:endParaRPr lang="en-US" sz="48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441D57-340B-44DF-B52B-1A286393C939}"/>
              </a:ext>
            </a:extLst>
          </p:cNvPr>
          <p:cNvSpPr/>
          <p:nvPr/>
        </p:nvSpPr>
        <p:spPr>
          <a:xfrm>
            <a:off x="476713" y="1528228"/>
            <a:ext cx="5232400" cy="42386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6424-F2AB-450E-A556-FDD0FEA9B86D}"/>
              </a:ext>
            </a:extLst>
          </p:cNvPr>
          <p:cNvSpPr/>
          <p:nvPr/>
        </p:nvSpPr>
        <p:spPr>
          <a:xfrm>
            <a:off x="431230" y="1487588"/>
            <a:ext cx="5323366" cy="4319978"/>
          </a:xfrm>
          <a:prstGeom prst="rect">
            <a:avLst/>
          </a:prstGeom>
          <a:noFill/>
          <a:ln w="276225">
            <a:solidFill>
              <a:schemeClr val="accent4">
                <a:lumMod val="50000"/>
              </a:schemeClr>
            </a:solidFill>
          </a:ln>
          <a:scene3d>
            <a:camera prst="perspectiveFront"/>
            <a:lightRig rig="threePt" dir="t">
              <a:rot lat="0" lon="0" rev="3000000"/>
            </a:lightRig>
          </a:scene3d>
          <a:sp3d extrusionH="1073150">
            <a:extrusionClr>
              <a:schemeClr val="accent4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21 Oval 92">
            <a:extLst>
              <a:ext uri="{FF2B5EF4-FFF2-40B4-BE49-F238E27FC236}">
                <a16:creationId xmlns:a16="http://schemas.microsoft.com/office/drawing/2014/main" id="{CDCE545B-D7A6-4F0C-8BE8-F8F1E7E4876A}"/>
              </a:ext>
            </a:extLst>
          </p:cNvPr>
          <p:cNvSpPr>
            <a:spLocks noChangeAspect="1"/>
          </p:cNvSpPr>
          <p:nvPr/>
        </p:nvSpPr>
        <p:spPr>
          <a:xfrm>
            <a:off x="297044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621" name="Oval 21">
            <a:extLst>
              <a:ext uri="{FF2B5EF4-FFF2-40B4-BE49-F238E27FC236}">
                <a16:creationId xmlns:a16="http://schemas.microsoft.com/office/drawing/2014/main" id="{962FDA04-9D64-4EB1-8FE5-392248F83304}"/>
              </a:ext>
            </a:extLst>
          </p:cNvPr>
          <p:cNvSpPr>
            <a:spLocks noChangeAspect="1"/>
          </p:cNvSpPr>
          <p:nvPr/>
        </p:nvSpPr>
        <p:spPr>
          <a:xfrm>
            <a:off x="294652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E7CC36B-1FA8-4C9E-AB93-123F9CFEC982}"/>
              </a:ext>
            </a:extLst>
          </p:cNvPr>
          <p:cNvSpPr/>
          <p:nvPr/>
        </p:nvSpPr>
        <p:spPr>
          <a:xfrm>
            <a:off x="6538424" y="1519267"/>
            <a:ext cx="5232400" cy="42386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EB85AA1-329B-4B29-B9B7-A15A46FBA974}"/>
              </a:ext>
            </a:extLst>
          </p:cNvPr>
          <p:cNvSpPr/>
          <p:nvPr/>
        </p:nvSpPr>
        <p:spPr>
          <a:xfrm>
            <a:off x="6492941" y="1478627"/>
            <a:ext cx="5323366" cy="4319978"/>
          </a:xfrm>
          <a:prstGeom prst="rect">
            <a:avLst/>
          </a:prstGeom>
          <a:noFill/>
          <a:ln w="276225">
            <a:solidFill>
              <a:schemeClr val="accent4">
                <a:lumMod val="50000"/>
              </a:schemeClr>
            </a:solidFill>
          </a:ln>
          <a:scene3d>
            <a:camera prst="perspectiveFront"/>
            <a:lightRig rig="threePt" dir="t">
              <a:rot lat="0" lon="0" rev="3000000"/>
            </a:lightRig>
          </a:scene3d>
          <a:sp3d extrusionH="1073150">
            <a:extrusionClr>
              <a:schemeClr val="accent4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21 Oval 92">
            <a:extLst>
              <a:ext uri="{FF2B5EF4-FFF2-40B4-BE49-F238E27FC236}">
                <a16:creationId xmlns:a16="http://schemas.microsoft.com/office/drawing/2014/main" id="{4D298836-DC3C-44B6-A1A6-25B75DC14E34}"/>
              </a:ext>
            </a:extLst>
          </p:cNvPr>
          <p:cNvSpPr>
            <a:spLocks noChangeAspect="1"/>
          </p:cNvSpPr>
          <p:nvPr/>
        </p:nvSpPr>
        <p:spPr>
          <a:xfrm>
            <a:off x="904945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559" name="Oval 21">
            <a:extLst>
              <a:ext uri="{FF2B5EF4-FFF2-40B4-BE49-F238E27FC236}">
                <a16:creationId xmlns:a16="http://schemas.microsoft.com/office/drawing/2014/main" id="{9A97F33E-0A4E-4D19-8D45-060E7E41383E}"/>
              </a:ext>
            </a:extLst>
          </p:cNvPr>
          <p:cNvSpPr>
            <a:spLocks noChangeAspect="1"/>
          </p:cNvSpPr>
          <p:nvPr/>
        </p:nvSpPr>
        <p:spPr>
          <a:xfrm>
            <a:off x="902552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496" name="RESET TextBox 1">
            <a:extLst>
              <a:ext uri="{FF2B5EF4-FFF2-40B4-BE49-F238E27FC236}">
                <a16:creationId xmlns:a16="http://schemas.microsoft.com/office/drawing/2014/main" id="{3A939903-3F52-4875-ADBD-D74E96489E21}"/>
              </a:ext>
            </a:extLst>
          </p:cNvPr>
          <p:cNvSpPr txBox="1"/>
          <p:nvPr/>
        </p:nvSpPr>
        <p:spPr>
          <a:xfrm>
            <a:off x="2620795" y="5617527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RESET</a:t>
            </a:r>
          </a:p>
        </p:txBody>
      </p:sp>
      <p:pic>
        <p:nvPicPr>
          <p:cNvPr id="15" name="1 Picture 102">
            <a:extLst>
              <a:ext uri="{FF2B5EF4-FFF2-40B4-BE49-F238E27FC236}">
                <a16:creationId xmlns:a16="http://schemas.microsoft.com/office/drawing/2014/main" id="{82DE2963-9729-44AF-B5BD-25887825E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81103" y="2999985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6" name="2 Picture 101">
            <a:extLst>
              <a:ext uri="{FF2B5EF4-FFF2-40B4-BE49-F238E27FC236}">
                <a16:creationId xmlns:a16="http://schemas.microsoft.com/office/drawing/2014/main" id="{6FF574CC-12CA-450F-9E57-24AFE3EE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87657" y="2948358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7" name="3 Picture 99">
            <a:extLst>
              <a:ext uri="{FF2B5EF4-FFF2-40B4-BE49-F238E27FC236}">
                <a16:creationId xmlns:a16="http://schemas.microsoft.com/office/drawing/2014/main" id="{4D8EFC19-D940-4CF7-9FDD-4B2876D06C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70317" y="3020728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8" name="4 Picture 98">
            <a:extLst>
              <a:ext uri="{FF2B5EF4-FFF2-40B4-BE49-F238E27FC236}">
                <a16:creationId xmlns:a16="http://schemas.microsoft.com/office/drawing/2014/main" id="{D0DB7C6F-BF0F-49C5-9551-7702D6CDB7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70316" y="3031750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9" name="5 Picture 103">
            <a:extLst>
              <a:ext uri="{FF2B5EF4-FFF2-40B4-BE49-F238E27FC236}">
                <a16:creationId xmlns:a16="http://schemas.microsoft.com/office/drawing/2014/main" id="{63230F8B-33ED-4B42-A10B-09DF386BD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71680" y="2999986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0" name="6 Picture 100">
            <a:extLst>
              <a:ext uri="{FF2B5EF4-FFF2-40B4-BE49-F238E27FC236}">
                <a16:creationId xmlns:a16="http://schemas.microsoft.com/office/drawing/2014/main" id="{43849020-3B0F-4F9C-9CAA-EAD48EB7A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49461" y="2981309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1" name="back dice spinner 1 Picture 97">
            <a:extLst>
              <a:ext uri="{FF2B5EF4-FFF2-40B4-BE49-F238E27FC236}">
                <a16:creationId xmlns:a16="http://schemas.microsoft.com/office/drawing/2014/main" id="{6142DC08-5A25-4F69-8782-4950809E87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82386" y="2990258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46" name="1 Picture 102">
            <a:extLst>
              <a:ext uri="{FF2B5EF4-FFF2-40B4-BE49-F238E27FC236}">
                <a16:creationId xmlns:a16="http://schemas.microsoft.com/office/drawing/2014/main" id="{2BAFF71B-E1FC-4705-A4C5-01A24115F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13509" y="1507733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7" name="2 Picture 101">
            <a:extLst>
              <a:ext uri="{FF2B5EF4-FFF2-40B4-BE49-F238E27FC236}">
                <a16:creationId xmlns:a16="http://schemas.microsoft.com/office/drawing/2014/main" id="{E1FDF262-0C16-413D-A2DE-C1F204CBB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20063" y="1456106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48" name="3 Picture 99">
            <a:extLst>
              <a:ext uri="{FF2B5EF4-FFF2-40B4-BE49-F238E27FC236}">
                <a16:creationId xmlns:a16="http://schemas.microsoft.com/office/drawing/2014/main" id="{04072EE5-3A90-4F26-85E9-26763C6F11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502723" y="1528476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49" name="4 Picture 98">
            <a:extLst>
              <a:ext uri="{FF2B5EF4-FFF2-40B4-BE49-F238E27FC236}">
                <a16:creationId xmlns:a16="http://schemas.microsoft.com/office/drawing/2014/main" id="{FA6DFA12-4766-4865-93D3-9898EC150C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502722" y="1539498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50" name="5 Picture 103">
            <a:extLst>
              <a:ext uri="{FF2B5EF4-FFF2-40B4-BE49-F238E27FC236}">
                <a16:creationId xmlns:a16="http://schemas.microsoft.com/office/drawing/2014/main" id="{42961012-51C6-4741-8F0F-7672140BED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504086" y="1507734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51" name="6 Picture 100">
            <a:extLst>
              <a:ext uri="{FF2B5EF4-FFF2-40B4-BE49-F238E27FC236}">
                <a16:creationId xmlns:a16="http://schemas.microsoft.com/office/drawing/2014/main" id="{C763B70E-C495-4EEF-BA60-1377B2BA37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81867" y="1489057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52" name="back dice spinner 1 Picture 97">
            <a:extLst>
              <a:ext uri="{FF2B5EF4-FFF2-40B4-BE49-F238E27FC236}">
                <a16:creationId xmlns:a16="http://schemas.microsoft.com/office/drawing/2014/main" id="{F627EDC6-1D20-4238-AC89-8461C72E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514792" y="1498006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77" name="1 Picture 102">
            <a:extLst>
              <a:ext uri="{FF2B5EF4-FFF2-40B4-BE49-F238E27FC236}">
                <a16:creationId xmlns:a16="http://schemas.microsoft.com/office/drawing/2014/main" id="{50E3ACA4-D310-40E6-9454-8199DFF5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3785" y="295078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78" name="2 Picture 101">
            <a:extLst>
              <a:ext uri="{FF2B5EF4-FFF2-40B4-BE49-F238E27FC236}">
                <a16:creationId xmlns:a16="http://schemas.microsoft.com/office/drawing/2014/main" id="{956F0B7C-FEAF-473D-BA33-808D5C5EE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06990" y="2913996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79" name="3 Picture 99">
            <a:extLst>
              <a:ext uri="{FF2B5EF4-FFF2-40B4-BE49-F238E27FC236}">
                <a16:creationId xmlns:a16="http://schemas.microsoft.com/office/drawing/2014/main" id="{F48D6B7B-6FEF-49B5-8419-4AD3A8A64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472916" y="2989325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80" name="4 Picture 98">
            <a:extLst>
              <a:ext uri="{FF2B5EF4-FFF2-40B4-BE49-F238E27FC236}">
                <a16:creationId xmlns:a16="http://schemas.microsoft.com/office/drawing/2014/main" id="{DC6E25F6-5E39-4F4E-ACA2-6FDFABD5A1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488893" y="2996820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81" name="5 Picture 103">
            <a:extLst>
              <a:ext uri="{FF2B5EF4-FFF2-40B4-BE49-F238E27FC236}">
                <a16:creationId xmlns:a16="http://schemas.microsoft.com/office/drawing/2014/main" id="{C175007F-3D7E-425F-9CD6-B95A777546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489896" y="2939431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82" name="6 Picture 100">
            <a:extLst>
              <a:ext uri="{FF2B5EF4-FFF2-40B4-BE49-F238E27FC236}">
                <a16:creationId xmlns:a16="http://schemas.microsoft.com/office/drawing/2014/main" id="{65A170D4-D0BF-409A-90D2-1015F3AD62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55118" y="2954850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83" name="back dice spinner 1 Picture 97">
            <a:extLst>
              <a:ext uri="{FF2B5EF4-FFF2-40B4-BE49-F238E27FC236}">
                <a16:creationId xmlns:a16="http://schemas.microsoft.com/office/drawing/2014/main" id="{953150B5-960A-4F8E-91B5-BEC1BB501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488853" y="2950452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08" name="1 Picture 102">
            <a:extLst>
              <a:ext uri="{FF2B5EF4-FFF2-40B4-BE49-F238E27FC236}">
                <a16:creationId xmlns:a16="http://schemas.microsoft.com/office/drawing/2014/main" id="{64A5AFDF-7434-4115-B0E0-05C35432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20063" y="4410118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09" name="2 Picture 101">
            <a:extLst>
              <a:ext uri="{FF2B5EF4-FFF2-40B4-BE49-F238E27FC236}">
                <a16:creationId xmlns:a16="http://schemas.microsoft.com/office/drawing/2014/main" id="{A8157665-59AA-4BA1-8343-4690CB06C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26617" y="4358491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10" name="3 Picture 99">
            <a:extLst>
              <a:ext uri="{FF2B5EF4-FFF2-40B4-BE49-F238E27FC236}">
                <a16:creationId xmlns:a16="http://schemas.microsoft.com/office/drawing/2014/main" id="{F47AD87F-8538-4627-BE3B-14BA3DD930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509277" y="4430861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11" name="4 Picture 98">
            <a:extLst>
              <a:ext uri="{FF2B5EF4-FFF2-40B4-BE49-F238E27FC236}">
                <a16:creationId xmlns:a16="http://schemas.microsoft.com/office/drawing/2014/main" id="{C5690B70-54EB-4B4B-B957-785BBDBBB2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509276" y="4441883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12" name="5 Picture 103">
            <a:extLst>
              <a:ext uri="{FF2B5EF4-FFF2-40B4-BE49-F238E27FC236}">
                <a16:creationId xmlns:a16="http://schemas.microsoft.com/office/drawing/2014/main" id="{A72A87C8-0600-47D1-9182-35B233225F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510640" y="4410119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13" name="6 Picture 100">
            <a:extLst>
              <a:ext uri="{FF2B5EF4-FFF2-40B4-BE49-F238E27FC236}">
                <a16:creationId xmlns:a16="http://schemas.microsoft.com/office/drawing/2014/main" id="{DA4950FD-3223-4F12-8024-5FBCE20905E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88421" y="4391442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14" name="back dice spinner 1 Picture 97">
            <a:extLst>
              <a:ext uri="{FF2B5EF4-FFF2-40B4-BE49-F238E27FC236}">
                <a16:creationId xmlns:a16="http://schemas.microsoft.com/office/drawing/2014/main" id="{303A1269-FA60-4AE7-BD58-2384B31E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521346" y="4400391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39" name="1 Picture 102">
            <a:extLst>
              <a:ext uri="{FF2B5EF4-FFF2-40B4-BE49-F238E27FC236}">
                <a16:creationId xmlns:a16="http://schemas.microsoft.com/office/drawing/2014/main" id="{02986AF6-C9DF-4616-B269-EC52DB17B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4141408" y="3031749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40" name="2 Picture 101">
            <a:extLst>
              <a:ext uri="{FF2B5EF4-FFF2-40B4-BE49-F238E27FC236}">
                <a16:creationId xmlns:a16="http://schemas.microsoft.com/office/drawing/2014/main" id="{055FCA8E-E9C7-44E4-BC6E-3B6720C111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4147962" y="2980122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41" name="3 Picture 99">
            <a:extLst>
              <a:ext uri="{FF2B5EF4-FFF2-40B4-BE49-F238E27FC236}">
                <a16:creationId xmlns:a16="http://schemas.microsoft.com/office/drawing/2014/main" id="{F6AE1888-5485-4642-830F-DC1AA03FF7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4130622" y="3052492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42" name="4 Picture 98">
            <a:extLst>
              <a:ext uri="{FF2B5EF4-FFF2-40B4-BE49-F238E27FC236}">
                <a16:creationId xmlns:a16="http://schemas.microsoft.com/office/drawing/2014/main" id="{9DF2F0A0-F9A2-41E5-A658-EFF7E3DEC4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4130621" y="3063514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43" name="5 Picture 103">
            <a:extLst>
              <a:ext uri="{FF2B5EF4-FFF2-40B4-BE49-F238E27FC236}">
                <a16:creationId xmlns:a16="http://schemas.microsoft.com/office/drawing/2014/main" id="{87FD7883-BF4C-42D5-9C7F-56270F4E2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4131985" y="3031750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44" name="6 Picture 100">
            <a:extLst>
              <a:ext uri="{FF2B5EF4-FFF2-40B4-BE49-F238E27FC236}">
                <a16:creationId xmlns:a16="http://schemas.microsoft.com/office/drawing/2014/main" id="{847270AB-ECE9-4064-8086-0B11627FCE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4109766" y="3013073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45" name="back dice spinner 1 Picture 97">
            <a:extLst>
              <a:ext uri="{FF2B5EF4-FFF2-40B4-BE49-F238E27FC236}">
                <a16:creationId xmlns:a16="http://schemas.microsoft.com/office/drawing/2014/main" id="{DE0AFDC2-E00B-47A1-9930-69797526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4142691" y="3022022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76" name="1 Picture 102">
            <a:extLst>
              <a:ext uri="{FF2B5EF4-FFF2-40B4-BE49-F238E27FC236}">
                <a16:creationId xmlns:a16="http://schemas.microsoft.com/office/drawing/2014/main" id="{18069101-5605-4267-8DA4-20C91CF5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6942814" y="2991024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77" name="2 Picture 101">
            <a:extLst>
              <a:ext uri="{FF2B5EF4-FFF2-40B4-BE49-F238E27FC236}">
                <a16:creationId xmlns:a16="http://schemas.microsoft.com/office/drawing/2014/main" id="{7EC285A8-C3C3-4D92-85D6-D60841977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6949368" y="2939397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78" name="3 Picture 99">
            <a:extLst>
              <a:ext uri="{FF2B5EF4-FFF2-40B4-BE49-F238E27FC236}">
                <a16:creationId xmlns:a16="http://schemas.microsoft.com/office/drawing/2014/main" id="{E626D6F6-F172-4ABB-948B-AC3918F93A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6932028" y="3011767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79" name="4 Picture 98">
            <a:extLst>
              <a:ext uri="{FF2B5EF4-FFF2-40B4-BE49-F238E27FC236}">
                <a16:creationId xmlns:a16="http://schemas.microsoft.com/office/drawing/2014/main" id="{351D6147-0C37-44AD-AAE9-F2CF201CF5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6932027" y="3022789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80" name="5 Picture 103">
            <a:extLst>
              <a:ext uri="{FF2B5EF4-FFF2-40B4-BE49-F238E27FC236}">
                <a16:creationId xmlns:a16="http://schemas.microsoft.com/office/drawing/2014/main" id="{25E57607-3D74-4114-80D3-77209F0992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6933391" y="2991025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81" name="6 Picture 100">
            <a:extLst>
              <a:ext uri="{FF2B5EF4-FFF2-40B4-BE49-F238E27FC236}">
                <a16:creationId xmlns:a16="http://schemas.microsoft.com/office/drawing/2014/main" id="{9F46CBFF-059B-4B24-8A46-4BA18819FA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6911172" y="2972348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82" name="back dice spinner 1 Picture 97">
            <a:extLst>
              <a:ext uri="{FF2B5EF4-FFF2-40B4-BE49-F238E27FC236}">
                <a16:creationId xmlns:a16="http://schemas.microsoft.com/office/drawing/2014/main" id="{8538EDE4-954C-487F-932D-95F3F5D4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6944097" y="2981297"/>
            <a:ext cx="1012088" cy="112161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5B04E8-648C-4323-A456-B590C32D6FF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4" name="Freeform: Shape 204">
              <a:extLst>
                <a:ext uri="{FF2B5EF4-FFF2-40B4-BE49-F238E27FC236}">
                  <a16:creationId xmlns:a16="http://schemas.microsoft.com/office/drawing/2014/main" id="{37B82894-C20F-46BF-89D5-99CF0C35F6F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BDA0FDE-3060-46DF-9C8A-40509AC20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D749ECA-1CA2-449B-B480-FAD9EB223A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7C8BB2B-4341-4F5D-B38C-B8B6E008EF7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8" name="Freeform: Shape 208">
              <a:extLst>
                <a:ext uri="{FF2B5EF4-FFF2-40B4-BE49-F238E27FC236}">
                  <a16:creationId xmlns:a16="http://schemas.microsoft.com/office/drawing/2014/main" id="{0BFFD330-29FC-4EC5-8CBA-8693EF52D86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1AAF2A4-0098-40C7-934B-CA9B0F596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3F240A-81C3-439F-9723-B16F61D72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0767D63-9679-49F0-A4E6-902C7017FF4B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2" name="Freeform: Shape 212">
              <a:extLst>
                <a:ext uri="{FF2B5EF4-FFF2-40B4-BE49-F238E27FC236}">
                  <a16:creationId xmlns:a16="http://schemas.microsoft.com/office/drawing/2014/main" id="{E2D20A59-786C-4EC5-9DBF-8F6FEC5ED05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A005A88-E87B-4BD9-ACAE-D2D2335394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AB7C132-0F67-4688-9130-ACE3B353C0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17CE8C8-CDAD-43B8-B50E-CC3F83FBA4A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6" name="Freeform: Shape 216">
              <a:extLst>
                <a:ext uri="{FF2B5EF4-FFF2-40B4-BE49-F238E27FC236}">
                  <a16:creationId xmlns:a16="http://schemas.microsoft.com/office/drawing/2014/main" id="{48F5A8A3-554D-4794-BCC6-078FCDC4E4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8299F14-1954-4FE1-8C18-3CE890B0C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D0D6970-E139-4178-AB2D-A1DF3BCA2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75A0EC4-B17E-47F2-B50A-68021309348F}"/>
              </a:ext>
            </a:extLst>
          </p:cNvPr>
          <p:cNvGrpSpPr>
            <a:grpSpLocks noChangeAspect="1"/>
          </p:cNvGrpSpPr>
          <p:nvPr/>
        </p:nvGrpSpPr>
        <p:grpSpPr>
          <a:xfrm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0" name="Freeform: Shape 220">
              <a:extLst>
                <a:ext uri="{FF2B5EF4-FFF2-40B4-BE49-F238E27FC236}">
                  <a16:creationId xmlns:a16="http://schemas.microsoft.com/office/drawing/2014/main" id="{94E3A8DA-F9AA-463B-BB37-3C9D6FAB92E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2F01306-D5BC-4A21-B67E-2BC7B3A83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DAE7BA5-CB0E-4313-844C-2F8F7E4B1B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3D0AEEC-6C77-4269-8A77-65F1C7D6415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942719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4" name="Freeform: Shape 224">
              <a:extLst>
                <a:ext uri="{FF2B5EF4-FFF2-40B4-BE49-F238E27FC236}">
                  <a16:creationId xmlns:a16="http://schemas.microsoft.com/office/drawing/2014/main" id="{AF47F660-A117-4F3D-9C81-5052C448939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5CA2007-DA4A-4BF4-8FA0-BD898D68B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EA7CA5-3CF5-4018-BB87-7ED277358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" name="1 Picture 102">
            <a:extLst>
              <a:ext uri="{FF2B5EF4-FFF2-40B4-BE49-F238E27FC236}">
                <a16:creationId xmlns:a16="http://schemas.microsoft.com/office/drawing/2014/main" id="{BC9732B6-D2A7-4290-B67F-3C78FD54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75220" y="1498772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08" name="2 Picture 101">
            <a:extLst>
              <a:ext uri="{FF2B5EF4-FFF2-40B4-BE49-F238E27FC236}">
                <a16:creationId xmlns:a16="http://schemas.microsoft.com/office/drawing/2014/main" id="{D8E55685-B518-4859-8A5B-7F447EFC9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81774" y="1447145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09" name="3 Picture 99">
            <a:extLst>
              <a:ext uri="{FF2B5EF4-FFF2-40B4-BE49-F238E27FC236}">
                <a16:creationId xmlns:a16="http://schemas.microsoft.com/office/drawing/2014/main" id="{E7D1BCF3-E3F0-4A28-9306-8ABB9CCAF2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64434" y="1519515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10" name="4 Picture 98">
            <a:extLst>
              <a:ext uri="{FF2B5EF4-FFF2-40B4-BE49-F238E27FC236}">
                <a16:creationId xmlns:a16="http://schemas.microsoft.com/office/drawing/2014/main" id="{C368BA6B-58F1-4E3B-9DE3-C653535ECB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64433" y="1530537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11" name="5 Picture 103">
            <a:extLst>
              <a:ext uri="{FF2B5EF4-FFF2-40B4-BE49-F238E27FC236}">
                <a16:creationId xmlns:a16="http://schemas.microsoft.com/office/drawing/2014/main" id="{B3743AF5-616A-4099-9D73-D3D7CB7F8F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65797" y="1498773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12" name="6 Picture 100">
            <a:extLst>
              <a:ext uri="{FF2B5EF4-FFF2-40B4-BE49-F238E27FC236}">
                <a16:creationId xmlns:a16="http://schemas.microsoft.com/office/drawing/2014/main" id="{75F34227-BDFC-46DD-8D8F-F493E4F74F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43578" y="1480096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13" name="back dice spinner 1 Picture 97">
            <a:extLst>
              <a:ext uri="{FF2B5EF4-FFF2-40B4-BE49-F238E27FC236}">
                <a16:creationId xmlns:a16="http://schemas.microsoft.com/office/drawing/2014/main" id="{C35E00E7-313B-47F9-A072-9EE601D4E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76503" y="1489045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0081B57-0A84-4D2D-A047-BCBF58DE0E6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5" name="Freeform: Shape 204">
              <a:extLst>
                <a:ext uri="{FF2B5EF4-FFF2-40B4-BE49-F238E27FC236}">
                  <a16:creationId xmlns:a16="http://schemas.microsoft.com/office/drawing/2014/main" id="{B8D8CDEC-6F08-4862-89D5-169DDF5B99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86A2008-B681-4607-B7AD-DB13959DB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E345837-E3DE-4785-9C14-7FDB5E5CF9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FC6B24E-8EEF-4866-8EA1-08E60332137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9" name="Freeform: Shape 208">
              <a:extLst>
                <a:ext uri="{FF2B5EF4-FFF2-40B4-BE49-F238E27FC236}">
                  <a16:creationId xmlns:a16="http://schemas.microsoft.com/office/drawing/2014/main" id="{7B271C2E-AB9A-4E41-ADB6-D8D6C867AB1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B78B5F0-CFF9-44CA-8FBE-AEAF1FD73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6B25D3B-66BA-4399-BC59-EF668CA1EF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714FBF4-D640-483B-9FED-984958B554E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3" name="Freeform: Shape 212">
              <a:extLst>
                <a:ext uri="{FF2B5EF4-FFF2-40B4-BE49-F238E27FC236}">
                  <a16:creationId xmlns:a16="http://schemas.microsoft.com/office/drawing/2014/main" id="{CFB96C45-6429-4F81-B282-DD9890D76DC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E54131-1D76-442D-AC7C-802454CD5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9142689-0C76-447F-BF77-8E1B5CFCFD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681AEBF-B835-434B-994F-8D3C23DE965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7" name="Freeform: Shape 216">
              <a:extLst>
                <a:ext uri="{FF2B5EF4-FFF2-40B4-BE49-F238E27FC236}">
                  <a16:creationId xmlns:a16="http://schemas.microsoft.com/office/drawing/2014/main" id="{B7EBD80F-09B9-4DB5-9B56-16D459064E8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EDC81A7-7F57-4429-9247-29F5CA4F7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8495809-41A2-461C-88EC-CB776A5734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6D5948D-B413-41D1-A1D6-C865D7CDBA6F}"/>
              </a:ext>
            </a:extLst>
          </p:cNvPr>
          <p:cNvGrpSpPr>
            <a:grpSpLocks noChangeAspect="1"/>
          </p:cNvGrpSpPr>
          <p:nvPr/>
        </p:nvGrpSpPr>
        <p:grpSpPr>
          <a:xfrm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1" name="Freeform: Shape 220">
              <a:extLst>
                <a:ext uri="{FF2B5EF4-FFF2-40B4-BE49-F238E27FC236}">
                  <a16:creationId xmlns:a16="http://schemas.microsoft.com/office/drawing/2014/main" id="{997CA8E7-42A4-4F1E-8272-B36418C2851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78A5584-4542-4C18-B85F-A996B40A5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5244B2C-264D-462D-8BF0-CB531F81C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42D370E-FB35-4CC0-ABF4-68D1AEF1F47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75125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5" name="Freeform: Shape 224">
              <a:extLst>
                <a:ext uri="{FF2B5EF4-FFF2-40B4-BE49-F238E27FC236}">
                  <a16:creationId xmlns:a16="http://schemas.microsoft.com/office/drawing/2014/main" id="{9A5B34A2-737B-4FAE-B5CA-33A27C0741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10061B5-8886-4BB9-AFE5-2B3019151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542A512-F756-420A-AB98-BB1D84AA99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8" name="1 Picture 102">
            <a:extLst>
              <a:ext uri="{FF2B5EF4-FFF2-40B4-BE49-F238E27FC236}">
                <a16:creationId xmlns:a16="http://schemas.microsoft.com/office/drawing/2014/main" id="{570238E0-AA2A-48A9-AD9C-4E50E2F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95496" y="2941826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39" name="2 Picture 101">
            <a:extLst>
              <a:ext uri="{FF2B5EF4-FFF2-40B4-BE49-F238E27FC236}">
                <a16:creationId xmlns:a16="http://schemas.microsoft.com/office/drawing/2014/main" id="{31B32932-A8B3-42FA-9F18-583ACB8C8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68701" y="2905035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40" name="3 Picture 99">
            <a:extLst>
              <a:ext uri="{FF2B5EF4-FFF2-40B4-BE49-F238E27FC236}">
                <a16:creationId xmlns:a16="http://schemas.microsoft.com/office/drawing/2014/main" id="{3207BF97-03B1-47D2-8E76-94D8507A9D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34627" y="2980364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41" name="4 Picture 98">
            <a:extLst>
              <a:ext uri="{FF2B5EF4-FFF2-40B4-BE49-F238E27FC236}">
                <a16:creationId xmlns:a16="http://schemas.microsoft.com/office/drawing/2014/main" id="{2DFF203A-40DD-4463-8633-82D4384F50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50604" y="2987859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42" name="5 Picture 103">
            <a:extLst>
              <a:ext uri="{FF2B5EF4-FFF2-40B4-BE49-F238E27FC236}">
                <a16:creationId xmlns:a16="http://schemas.microsoft.com/office/drawing/2014/main" id="{31F3D405-5CC0-45BB-AA68-BEBB8541B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51607" y="2930470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43" name="6 Picture 100">
            <a:extLst>
              <a:ext uri="{FF2B5EF4-FFF2-40B4-BE49-F238E27FC236}">
                <a16:creationId xmlns:a16="http://schemas.microsoft.com/office/drawing/2014/main" id="{6E0060C9-0F1D-499A-8BD2-2C47F40AC9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16829" y="2945889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44" name="back dice spinner 1 Picture 97">
            <a:extLst>
              <a:ext uri="{FF2B5EF4-FFF2-40B4-BE49-F238E27FC236}">
                <a16:creationId xmlns:a16="http://schemas.microsoft.com/office/drawing/2014/main" id="{8F512E49-9386-43E2-BE21-4A4312101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50564" y="2941491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AD62FF4-DCF1-4870-9CE9-6A8499B5713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46" name="Freeform: Shape 204">
              <a:extLst>
                <a:ext uri="{FF2B5EF4-FFF2-40B4-BE49-F238E27FC236}">
                  <a16:creationId xmlns:a16="http://schemas.microsoft.com/office/drawing/2014/main" id="{0B04AEAE-1588-434A-AF8F-D0A3DFFF25A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458D9C5E-A921-4362-9618-F0BB7F26A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F8271D6-BA89-4B26-8550-E28D35323B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551F250-D267-4C9F-B5B1-61671EBFD114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0" name="Freeform: Shape 208">
              <a:extLst>
                <a:ext uri="{FF2B5EF4-FFF2-40B4-BE49-F238E27FC236}">
                  <a16:creationId xmlns:a16="http://schemas.microsoft.com/office/drawing/2014/main" id="{1A36794D-822C-4F48-93CB-CEEAD2A0BC6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2DDA6CC-571F-435F-9413-70B5E5E89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5140165-F835-405E-B91B-048CDDCF1C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35FDAFD-B946-42FC-B473-ED2CA31114D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4" name="Freeform: Shape 212">
              <a:extLst>
                <a:ext uri="{FF2B5EF4-FFF2-40B4-BE49-F238E27FC236}">
                  <a16:creationId xmlns:a16="http://schemas.microsoft.com/office/drawing/2014/main" id="{AE8BD0F4-20A2-4958-A763-8407AB6D9CC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69BEF585-9602-46A4-8E48-B8D864A1C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3C8331F-336D-445F-8269-47F73D1CF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B7163D5-C2E1-4438-B780-99F91153179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8" name="Freeform: Shape 216">
              <a:extLst>
                <a:ext uri="{FF2B5EF4-FFF2-40B4-BE49-F238E27FC236}">
                  <a16:creationId xmlns:a16="http://schemas.microsoft.com/office/drawing/2014/main" id="{AD78BB51-860A-4E88-82C1-CAD980AAF2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B3B1FB8A-83B1-4EF0-975C-4D134D60E6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73BABA2-8D29-423F-800B-390BCB2F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025D9EE-B961-405F-9AA5-F2BE8ECDDC15}"/>
              </a:ext>
            </a:extLst>
          </p:cNvPr>
          <p:cNvGrpSpPr>
            <a:grpSpLocks noChangeAspect="1"/>
          </p:cNvGrpSpPr>
          <p:nvPr/>
        </p:nvGrpSpPr>
        <p:grpSpPr>
          <a:xfrm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62" name="Freeform: Shape 220">
              <a:extLst>
                <a:ext uri="{FF2B5EF4-FFF2-40B4-BE49-F238E27FC236}">
                  <a16:creationId xmlns:a16="http://schemas.microsoft.com/office/drawing/2014/main" id="{7CAF09CB-021A-40E9-85BE-B63EEE6255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C26CD1D0-F5A7-4154-B58A-B302B348E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33FFFE2-44A8-418B-ADF5-F0FDD9BD80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32657DE-672D-4F4F-8BDA-E361B18778A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81681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66" name="Freeform: Shape 224">
              <a:extLst>
                <a:ext uri="{FF2B5EF4-FFF2-40B4-BE49-F238E27FC236}">
                  <a16:creationId xmlns:a16="http://schemas.microsoft.com/office/drawing/2014/main" id="{4FB75042-2B43-46DC-BCCA-A224ED9A95D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32A843E-83EF-47B4-B15A-E77785C2A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D82D901-0707-4221-B723-4776C78525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9" name="1 Picture 102">
            <a:extLst>
              <a:ext uri="{FF2B5EF4-FFF2-40B4-BE49-F238E27FC236}">
                <a16:creationId xmlns:a16="http://schemas.microsoft.com/office/drawing/2014/main" id="{6E685D06-EEA6-4BEE-9079-22B7899BE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81774" y="440115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70" name="2 Picture 101">
            <a:extLst>
              <a:ext uri="{FF2B5EF4-FFF2-40B4-BE49-F238E27FC236}">
                <a16:creationId xmlns:a16="http://schemas.microsoft.com/office/drawing/2014/main" id="{351E0848-2982-4969-A7D1-414D4D3C0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88328" y="4349530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71" name="3 Picture 99">
            <a:extLst>
              <a:ext uri="{FF2B5EF4-FFF2-40B4-BE49-F238E27FC236}">
                <a16:creationId xmlns:a16="http://schemas.microsoft.com/office/drawing/2014/main" id="{D5A75447-F5F9-4B8B-B6A2-4EA13D343B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70988" y="4421900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72" name="4 Picture 98">
            <a:extLst>
              <a:ext uri="{FF2B5EF4-FFF2-40B4-BE49-F238E27FC236}">
                <a16:creationId xmlns:a16="http://schemas.microsoft.com/office/drawing/2014/main" id="{434CD202-B16E-412C-9AF4-F225F49355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70987" y="4432922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73" name="5 Picture 103">
            <a:extLst>
              <a:ext uri="{FF2B5EF4-FFF2-40B4-BE49-F238E27FC236}">
                <a16:creationId xmlns:a16="http://schemas.microsoft.com/office/drawing/2014/main" id="{0B82A7EF-8C5B-415C-8C8E-948A14D226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72351" y="4401158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74" name="6 Picture 100">
            <a:extLst>
              <a:ext uri="{FF2B5EF4-FFF2-40B4-BE49-F238E27FC236}">
                <a16:creationId xmlns:a16="http://schemas.microsoft.com/office/drawing/2014/main" id="{7F6C837E-5E63-47A2-AE07-FB75E58239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50132" y="4382481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75" name="back dice spinner 1 Picture 97">
            <a:extLst>
              <a:ext uri="{FF2B5EF4-FFF2-40B4-BE49-F238E27FC236}">
                <a16:creationId xmlns:a16="http://schemas.microsoft.com/office/drawing/2014/main" id="{AF24CE9F-ADFD-40FA-B0C1-C64E4DC4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83057" y="4391430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C354225-EF8C-48F4-9D00-2D82FE2B43D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77" name="Freeform: Shape 204">
              <a:extLst>
                <a:ext uri="{FF2B5EF4-FFF2-40B4-BE49-F238E27FC236}">
                  <a16:creationId xmlns:a16="http://schemas.microsoft.com/office/drawing/2014/main" id="{46090816-A478-406F-BD68-D3F69A4E4C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70F9481-6B98-40AA-977D-AF099F0CC7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FC891D06-3A23-4797-8BBB-644B4B507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BA3364B-4CA1-49C1-9E69-E221C5C6773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1" name="Freeform: Shape 208">
              <a:extLst>
                <a:ext uri="{FF2B5EF4-FFF2-40B4-BE49-F238E27FC236}">
                  <a16:creationId xmlns:a16="http://schemas.microsoft.com/office/drawing/2014/main" id="{9D12A801-2061-42EC-A773-B21FFC47BB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DBDC220C-0601-4734-9BF1-6B38DC0EA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B89CF2B-C32C-4E04-8569-10C5A9896E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8D5CA62-32B7-4F6C-B6D1-C1D2677B184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5" name="Freeform: Shape 212">
              <a:extLst>
                <a:ext uri="{FF2B5EF4-FFF2-40B4-BE49-F238E27FC236}">
                  <a16:creationId xmlns:a16="http://schemas.microsoft.com/office/drawing/2014/main" id="{C5681B76-32FB-4931-AC9E-750B6DB838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DB6BB23-0D63-4A99-9979-C41BB6314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4E1A19EB-4AB2-41ED-8C72-E8D11117E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06B9D528-7F84-46BA-BE67-62EA7DB4018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9" name="Freeform: Shape 216">
              <a:extLst>
                <a:ext uri="{FF2B5EF4-FFF2-40B4-BE49-F238E27FC236}">
                  <a16:creationId xmlns:a16="http://schemas.microsoft.com/office/drawing/2014/main" id="{CB3F8D0B-970A-4BA2-B973-2B3DA9F44B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78CC3F4-0BF5-433F-8E8F-474B1C382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2B4EB35-B2BA-4E14-8CBA-1C98578D8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D1FA4AF-9CD8-4A65-BA6A-4764E4BE2201}"/>
              </a:ext>
            </a:extLst>
          </p:cNvPr>
          <p:cNvGrpSpPr>
            <a:grpSpLocks noChangeAspect="1"/>
          </p:cNvGrpSpPr>
          <p:nvPr/>
        </p:nvGrpSpPr>
        <p:grpSpPr>
          <a:xfrm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3" name="Freeform: Shape 220">
              <a:extLst>
                <a:ext uri="{FF2B5EF4-FFF2-40B4-BE49-F238E27FC236}">
                  <a16:creationId xmlns:a16="http://schemas.microsoft.com/office/drawing/2014/main" id="{D7FFFD11-25AA-43C6-9015-9BBAD8F41B3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26C162F-94C0-402D-8500-D2751B137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B5C71505-F428-4083-BEA0-CC06BC60D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212155A-FD7F-4DFF-AF92-E49683C587E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81679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7" name="Freeform: Shape 224">
              <a:extLst>
                <a:ext uri="{FF2B5EF4-FFF2-40B4-BE49-F238E27FC236}">
                  <a16:creationId xmlns:a16="http://schemas.microsoft.com/office/drawing/2014/main" id="{7AF5E712-A194-49E6-9900-16B8896159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22E1E902-9B21-4120-B0F2-EA77A6624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3A54843-91F6-499B-9461-513703D1FD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0" name="1 Picture 102">
            <a:extLst>
              <a:ext uri="{FF2B5EF4-FFF2-40B4-BE49-F238E27FC236}">
                <a16:creationId xmlns:a16="http://schemas.microsoft.com/office/drawing/2014/main" id="{5EA18746-5C24-47AE-8D38-19C0AC8C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10203119" y="3022788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301" name="2 Picture 101">
            <a:extLst>
              <a:ext uri="{FF2B5EF4-FFF2-40B4-BE49-F238E27FC236}">
                <a16:creationId xmlns:a16="http://schemas.microsoft.com/office/drawing/2014/main" id="{2BA4536C-3D39-4794-9C7E-83B0F127D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10209673" y="2971161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302" name="3 Picture 99">
            <a:extLst>
              <a:ext uri="{FF2B5EF4-FFF2-40B4-BE49-F238E27FC236}">
                <a16:creationId xmlns:a16="http://schemas.microsoft.com/office/drawing/2014/main" id="{CD78BFFA-E925-4174-866A-C38D12B71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10192333" y="3043531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303" name="4 Picture 98">
            <a:extLst>
              <a:ext uri="{FF2B5EF4-FFF2-40B4-BE49-F238E27FC236}">
                <a16:creationId xmlns:a16="http://schemas.microsoft.com/office/drawing/2014/main" id="{C4AC0D36-70CF-428B-9762-09E7743278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10192332" y="3054553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304" name="5 Picture 103">
            <a:extLst>
              <a:ext uri="{FF2B5EF4-FFF2-40B4-BE49-F238E27FC236}">
                <a16:creationId xmlns:a16="http://schemas.microsoft.com/office/drawing/2014/main" id="{1F22EDD5-D08D-4DAC-B863-D1A9CBA7CF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10193696" y="3022789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305" name="6 Picture 100">
            <a:extLst>
              <a:ext uri="{FF2B5EF4-FFF2-40B4-BE49-F238E27FC236}">
                <a16:creationId xmlns:a16="http://schemas.microsoft.com/office/drawing/2014/main" id="{51EC8E26-D9B6-4B86-9289-AA5C7FEC68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10171477" y="3004112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306" name="back dice spinner 1 Picture 97">
            <a:extLst>
              <a:ext uri="{FF2B5EF4-FFF2-40B4-BE49-F238E27FC236}">
                <a16:creationId xmlns:a16="http://schemas.microsoft.com/office/drawing/2014/main" id="{EE426F1D-9F7C-456F-9E5C-C7CDFEDF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10204402" y="3036811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3DAA971-5A76-4CB4-AA0B-36C0B435B42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08" name="Freeform: Shape 204">
              <a:extLst>
                <a:ext uri="{FF2B5EF4-FFF2-40B4-BE49-F238E27FC236}">
                  <a16:creationId xmlns:a16="http://schemas.microsoft.com/office/drawing/2014/main" id="{5F6DF6A3-1DED-445D-A064-90445A21395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913A17D-707E-445D-B07E-EA68A363D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3639A06-33D5-4E24-AAFD-B09E81CA53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481F330-CDD0-4D7C-87CE-831749437EA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2" name="Freeform: Shape 208">
              <a:extLst>
                <a:ext uri="{FF2B5EF4-FFF2-40B4-BE49-F238E27FC236}">
                  <a16:creationId xmlns:a16="http://schemas.microsoft.com/office/drawing/2014/main" id="{2EA31A5E-A07C-4B6C-AD3B-F2043249B7A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E1D08CA-5042-45EF-8BBF-DD21607A0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D3CC9B6-4462-4816-AD3E-072FD6647B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EB57283-31F4-4C13-BA96-197A8F23F70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6" name="Freeform: Shape 212">
              <a:extLst>
                <a:ext uri="{FF2B5EF4-FFF2-40B4-BE49-F238E27FC236}">
                  <a16:creationId xmlns:a16="http://schemas.microsoft.com/office/drawing/2014/main" id="{75432CDE-2B1C-42FA-8449-D3E3279811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913398B-BE73-4CE9-AB56-EFBE6868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941602-53CC-4BC4-93E3-5F59D6165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41F1B74B-0C32-47B1-B19A-030983E861BD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0" name="Freeform: Shape 216">
              <a:extLst>
                <a:ext uri="{FF2B5EF4-FFF2-40B4-BE49-F238E27FC236}">
                  <a16:creationId xmlns:a16="http://schemas.microsoft.com/office/drawing/2014/main" id="{299C24DB-3155-4B7C-90EF-0F9F4BCB075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804E230-F365-42EC-841D-54E6CB4F97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7C8CB4B-389E-4564-9205-D870FB824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E71349D-8938-422E-8AD0-3A296CB694F6}"/>
              </a:ext>
            </a:extLst>
          </p:cNvPr>
          <p:cNvGrpSpPr>
            <a:grpSpLocks noChangeAspect="1"/>
          </p:cNvGrpSpPr>
          <p:nvPr/>
        </p:nvGrpSpPr>
        <p:grpSpPr>
          <a:xfrm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4" name="Freeform: Shape 220">
              <a:extLst>
                <a:ext uri="{FF2B5EF4-FFF2-40B4-BE49-F238E27FC236}">
                  <a16:creationId xmlns:a16="http://schemas.microsoft.com/office/drawing/2014/main" id="{CD9B1A18-4B66-4261-BB1F-BA791AF1444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8C3899F2-6C85-455A-A9CB-8E8674095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666AC85-F497-4796-B88C-CEEED7C824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414B90F-2C8B-471D-A205-38A3FCAE413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203024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35" name="Freeform: Shape 224">
              <a:extLst>
                <a:ext uri="{FF2B5EF4-FFF2-40B4-BE49-F238E27FC236}">
                  <a16:creationId xmlns:a16="http://schemas.microsoft.com/office/drawing/2014/main" id="{9AB66AF3-CA2B-4612-9819-F44EA58DCC3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D222CE18-7DB7-4340-800F-F19656AA7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014F376-67D3-43E9-B8C1-54E7EDBFBF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27D78DD-5336-4D3E-99D5-B624639FACD5}"/>
              </a:ext>
            </a:extLst>
          </p:cNvPr>
          <p:cNvSpPr/>
          <p:nvPr/>
        </p:nvSpPr>
        <p:spPr>
          <a:xfrm>
            <a:off x="2247156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B6FCA782-3E01-4B32-9038-99E32A364155}"/>
              </a:ext>
            </a:extLst>
          </p:cNvPr>
          <p:cNvSpPr/>
          <p:nvPr/>
        </p:nvSpPr>
        <p:spPr>
          <a:xfrm>
            <a:off x="2255027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C7EDB-4B96-4FA4-8080-C1556435C10A}"/>
              </a:ext>
            </a:extLst>
          </p:cNvPr>
          <p:cNvSpPr/>
          <p:nvPr/>
        </p:nvSpPr>
        <p:spPr>
          <a:xfrm>
            <a:off x="5730421" y="6159042"/>
            <a:ext cx="915655" cy="6367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Clear Scores</a:t>
            </a: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BD426B8F-3006-48FB-991F-447930E1F038}"/>
              </a:ext>
            </a:extLst>
          </p:cNvPr>
          <p:cNvSpPr/>
          <p:nvPr/>
        </p:nvSpPr>
        <p:spPr>
          <a:xfrm>
            <a:off x="2897493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C5C8F277-CE87-4464-8A94-5AE59E387DBB}"/>
              </a:ext>
            </a:extLst>
          </p:cNvPr>
          <p:cNvSpPr/>
          <p:nvPr/>
        </p:nvSpPr>
        <p:spPr>
          <a:xfrm>
            <a:off x="2902216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92C70B43-E548-40CF-A9FB-735DF38B5637}"/>
              </a:ext>
            </a:extLst>
          </p:cNvPr>
          <p:cNvSpPr/>
          <p:nvPr/>
        </p:nvSpPr>
        <p:spPr>
          <a:xfrm>
            <a:off x="3547830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833F927A-7D86-4CBA-8669-1E8C4F12E49F}"/>
              </a:ext>
            </a:extLst>
          </p:cNvPr>
          <p:cNvSpPr/>
          <p:nvPr/>
        </p:nvSpPr>
        <p:spPr>
          <a:xfrm>
            <a:off x="3549405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A8FBE8F3-438D-4DA5-9C47-E08611DA2AB3}"/>
              </a:ext>
            </a:extLst>
          </p:cNvPr>
          <p:cNvSpPr/>
          <p:nvPr/>
        </p:nvSpPr>
        <p:spPr>
          <a:xfrm>
            <a:off x="7385063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328DC8C9-7B9B-4E4A-82D6-A07963C33B6E}"/>
              </a:ext>
            </a:extLst>
          </p:cNvPr>
          <p:cNvSpPr/>
          <p:nvPr/>
        </p:nvSpPr>
        <p:spPr>
          <a:xfrm>
            <a:off x="7392934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7E3D4C93-9FB0-46A4-8F17-71E81A592E2A}"/>
              </a:ext>
            </a:extLst>
          </p:cNvPr>
          <p:cNvSpPr/>
          <p:nvPr/>
        </p:nvSpPr>
        <p:spPr>
          <a:xfrm>
            <a:off x="8035400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E3C427EA-B2D3-4040-9207-1DC9662FE256}"/>
              </a:ext>
            </a:extLst>
          </p:cNvPr>
          <p:cNvSpPr/>
          <p:nvPr/>
        </p:nvSpPr>
        <p:spPr>
          <a:xfrm>
            <a:off x="8040123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C72E2E6-8F14-44D1-8D9A-59FE743AC3F3}"/>
              </a:ext>
            </a:extLst>
          </p:cNvPr>
          <p:cNvSpPr/>
          <p:nvPr/>
        </p:nvSpPr>
        <p:spPr>
          <a:xfrm>
            <a:off x="8685737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DA7D4AE0-4176-4325-94F3-AC9C0954E7A5}"/>
              </a:ext>
            </a:extLst>
          </p:cNvPr>
          <p:cNvSpPr/>
          <p:nvPr/>
        </p:nvSpPr>
        <p:spPr>
          <a:xfrm>
            <a:off x="8687312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57EB6A4B-9062-4A8E-A0E1-E86B03DC75B2}"/>
              </a:ext>
            </a:extLst>
          </p:cNvPr>
          <p:cNvSpPr/>
          <p:nvPr/>
        </p:nvSpPr>
        <p:spPr>
          <a:xfrm>
            <a:off x="9336074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E9EC7F53-DACA-4FDB-A33D-E3CB8199E2AC}"/>
              </a:ext>
            </a:extLst>
          </p:cNvPr>
          <p:cNvSpPr/>
          <p:nvPr/>
        </p:nvSpPr>
        <p:spPr>
          <a:xfrm>
            <a:off x="9334501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FEB71351-0BE6-427C-A790-ED779735439C}"/>
              </a:ext>
            </a:extLst>
          </p:cNvPr>
          <p:cNvSpPr/>
          <p:nvPr/>
        </p:nvSpPr>
        <p:spPr>
          <a:xfrm>
            <a:off x="9986411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82EB5AF6-2B02-4D65-9CBF-5C438089ECCD}"/>
              </a:ext>
            </a:extLst>
          </p:cNvPr>
          <p:cNvSpPr/>
          <p:nvPr/>
        </p:nvSpPr>
        <p:spPr>
          <a:xfrm>
            <a:off x="9981690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DDB944CC-B40B-4D56-8F8A-F24907FFFFD9}"/>
              </a:ext>
            </a:extLst>
          </p:cNvPr>
          <p:cNvSpPr/>
          <p:nvPr/>
        </p:nvSpPr>
        <p:spPr>
          <a:xfrm>
            <a:off x="10636749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DD13E499-C7ED-46F9-8C3F-167DEA411AE7}"/>
              </a:ext>
            </a:extLst>
          </p:cNvPr>
          <p:cNvSpPr/>
          <p:nvPr/>
        </p:nvSpPr>
        <p:spPr>
          <a:xfrm>
            <a:off x="10628877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MORE TextBox 1">
            <a:extLst>
              <a:ext uri="{FF2B5EF4-FFF2-40B4-BE49-F238E27FC236}">
                <a16:creationId xmlns:a16="http://schemas.microsoft.com/office/drawing/2014/main" id="{1296444D-36B9-421D-BCC0-519D298E502A}"/>
              </a:ext>
            </a:extLst>
          </p:cNvPr>
          <p:cNvSpPr txBox="1"/>
          <p:nvPr/>
        </p:nvSpPr>
        <p:spPr>
          <a:xfrm>
            <a:off x="7501677" y="5611849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MORE</a:t>
            </a:r>
          </a:p>
        </p:txBody>
      </p:sp>
      <p:sp>
        <p:nvSpPr>
          <p:cNvPr id="357" name="LESS TextBox 1">
            <a:extLst>
              <a:ext uri="{FF2B5EF4-FFF2-40B4-BE49-F238E27FC236}">
                <a16:creationId xmlns:a16="http://schemas.microsoft.com/office/drawing/2014/main" id="{C54999A3-E829-4CE5-918C-DBD8A387D4FF}"/>
              </a:ext>
            </a:extLst>
          </p:cNvPr>
          <p:cNvSpPr txBox="1"/>
          <p:nvPr/>
        </p:nvSpPr>
        <p:spPr>
          <a:xfrm>
            <a:off x="9836255" y="5611849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LESS</a:t>
            </a:r>
          </a:p>
        </p:txBody>
      </p:sp>
      <p:sp>
        <p:nvSpPr>
          <p:cNvPr id="3" name="more Oval 2">
            <a:extLst>
              <a:ext uri="{FF2B5EF4-FFF2-40B4-BE49-F238E27FC236}">
                <a16:creationId xmlns:a16="http://schemas.microsoft.com/office/drawing/2014/main" id="{BD0E0890-3ABB-4EB1-AF74-7F3587CCFADE}"/>
              </a:ext>
            </a:extLst>
          </p:cNvPr>
          <p:cNvSpPr/>
          <p:nvPr/>
        </p:nvSpPr>
        <p:spPr>
          <a:xfrm>
            <a:off x="7390419" y="5518151"/>
            <a:ext cx="1300674" cy="556728"/>
          </a:xfrm>
          <a:prstGeom prst="ellipse">
            <a:avLst/>
          </a:prstGeom>
          <a:noFill/>
          <a:ln w="38100"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less Oval 358">
            <a:extLst>
              <a:ext uri="{FF2B5EF4-FFF2-40B4-BE49-F238E27FC236}">
                <a16:creationId xmlns:a16="http://schemas.microsoft.com/office/drawing/2014/main" id="{8B80D6B4-E778-49D6-B31D-D7FDB03F6DB7}"/>
              </a:ext>
            </a:extLst>
          </p:cNvPr>
          <p:cNvSpPr/>
          <p:nvPr/>
        </p:nvSpPr>
        <p:spPr>
          <a:xfrm>
            <a:off x="9724997" y="5518151"/>
            <a:ext cx="1300674" cy="556728"/>
          </a:xfrm>
          <a:prstGeom prst="ellipse">
            <a:avLst/>
          </a:prstGeom>
          <a:noFill/>
          <a:ln w="38100"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6 Oval 70">
            <a:extLst>
              <a:ext uri="{FF2B5EF4-FFF2-40B4-BE49-F238E27FC236}">
                <a16:creationId xmlns:a16="http://schemas.microsoft.com/office/drawing/2014/main" id="{FF92D2EB-8F90-491B-A577-745CF88EC407}"/>
              </a:ext>
            </a:extLst>
          </p:cNvPr>
          <p:cNvSpPr/>
          <p:nvPr/>
        </p:nvSpPr>
        <p:spPr>
          <a:xfrm>
            <a:off x="6343091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13" name="7 Oval 71">
            <a:extLst>
              <a:ext uri="{FF2B5EF4-FFF2-40B4-BE49-F238E27FC236}">
                <a16:creationId xmlns:a16="http://schemas.microsoft.com/office/drawing/2014/main" id="{84216BF5-16E4-4A69-9B95-BC455A7FEF67}"/>
              </a:ext>
            </a:extLst>
          </p:cNvPr>
          <p:cNvSpPr/>
          <p:nvPr/>
        </p:nvSpPr>
        <p:spPr>
          <a:xfrm>
            <a:off x="6343091" y="491508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14" name="8 Oval 72">
            <a:extLst>
              <a:ext uri="{FF2B5EF4-FFF2-40B4-BE49-F238E27FC236}">
                <a16:creationId xmlns:a16="http://schemas.microsoft.com/office/drawing/2014/main" id="{4E826059-FE0A-4470-A4D4-02681499F3DB}"/>
              </a:ext>
            </a:extLst>
          </p:cNvPr>
          <p:cNvSpPr/>
          <p:nvPr/>
        </p:nvSpPr>
        <p:spPr>
          <a:xfrm>
            <a:off x="6343091" y="450877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15" name="9 Oval 73">
            <a:extLst>
              <a:ext uri="{FF2B5EF4-FFF2-40B4-BE49-F238E27FC236}">
                <a16:creationId xmlns:a16="http://schemas.microsoft.com/office/drawing/2014/main" id="{A6E17F0C-0FA0-4FE7-B3AE-550246E83C99}"/>
              </a:ext>
            </a:extLst>
          </p:cNvPr>
          <p:cNvSpPr/>
          <p:nvPr/>
        </p:nvSpPr>
        <p:spPr>
          <a:xfrm>
            <a:off x="6343091" y="410245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16" name="10 Oval 74">
            <a:extLst>
              <a:ext uri="{FF2B5EF4-FFF2-40B4-BE49-F238E27FC236}">
                <a16:creationId xmlns:a16="http://schemas.microsoft.com/office/drawing/2014/main" id="{7E980BC5-0F16-4DEC-A174-6A475EBCC3B3}"/>
              </a:ext>
            </a:extLst>
          </p:cNvPr>
          <p:cNvSpPr/>
          <p:nvPr/>
        </p:nvSpPr>
        <p:spPr>
          <a:xfrm>
            <a:off x="6343091" y="369614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17" name="11 Oval 75">
            <a:extLst>
              <a:ext uri="{FF2B5EF4-FFF2-40B4-BE49-F238E27FC236}">
                <a16:creationId xmlns:a16="http://schemas.microsoft.com/office/drawing/2014/main" id="{D30C4F6F-F24B-49C6-B845-EFF2687BA34D}"/>
              </a:ext>
            </a:extLst>
          </p:cNvPr>
          <p:cNvSpPr/>
          <p:nvPr/>
        </p:nvSpPr>
        <p:spPr>
          <a:xfrm>
            <a:off x="6343091" y="328982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18" name="12 Oval 76">
            <a:extLst>
              <a:ext uri="{FF2B5EF4-FFF2-40B4-BE49-F238E27FC236}">
                <a16:creationId xmlns:a16="http://schemas.microsoft.com/office/drawing/2014/main" id="{4DCBA604-FEAD-4DA9-BF33-8AB67E5EC5A3}"/>
              </a:ext>
            </a:extLst>
          </p:cNvPr>
          <p:cNvSpPr>
            <a:spLocks noChangeAspect="1"/>
          </p:cNvSpPr>
          <p:nvPr/>
        </p:nvSpPr>
        <p:spPr>
          <a:xfrm>
            <a:off x="6343091" y="288351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19" name="13 Oval 77">
            <a:extLst>
              <a:ext uri="{FF2B5EF4-FFF2-40B4-BE49-F238E27FC236}">
                <a16:creationId xmlns:a16="http://schemas.microsoft.com/office/drawing/2014/main" id="{AB681737-85D4-48AD-AD4D-349C0F54B4E8}"/>
              </a:ext>
            </a:extLst>
          </p:cNvPr>
          <p:cNvSpPr>
            <a:spLocks noChangeAspect="1"/>
          </p:cNvSpPr>
          <p:nvPr/>
        </p:nvSpPr>
        <p:spPr>
          <a:xfrm>
            <a:off x="6343091" y="247720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20" name="14 Oval 78">
            <a:extLst>
              <a:ext uri="{FF2B5EF4-FFF2-40B4-BE49-F238E27FC236}">
                <a16:creationId xmlns:a16="http://schemas.microsoft.com/office/drawing/2014/main" id="{D2788409-2708-4005-9D0C-BE0052ED118C}"/>
              </a:ext>
            </a:extLst>
          </p:cNvPr>
          <p:cNvSpPr>
            <a:spLocks noChangeAspect="1"/>
          </p:cNvSpPr>
          <p:nvPr/>
        </p:nvSpPr>
        <p:spPr>
          <a:xfrm>
            <a:off x="6343091" y="207088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21" name="15 Oval 79">
            <a:extLst>
              <a:ext uri="{FF2B5EF4-FFF2-40B4-BE49-F238E27FC236}">
                <a16:creationId xmlns:a16="http://schemas.microsoft.com/office/drawing/2014/main" id="{9A35278C-6556-47CC-B950-10F740E5104B}"/>
              </a:ext>
            </a:extLst>
          </p:cNvPr>
          <p:cNvSpPr>
            <a:spLocks noChangeAspect="1"/>
          </p:cNvSpPr>
          <p:nvPr/>
        </p:nvSpPr>
        <p:spPr>
          <a:xfrm>
            <a:off x="6343091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33" name="27 Oval 88">
            <a:extLst>
              <a:ext uri="{FF2B5EF4-FFF2-40B4-BE49-F238E27FC236}">
                <a16:creationId xmlns:a16="http://schemas.microsoft.com/office/drawing/2014/main" id="{32228C66-734E-47B0-8641-71C768924E28}"/>
              </a:ext>
            </a:extLst>
          </p:cNvPr>
          <p:cNvSpPr>
            <a:spLocks noChangeAspect="1"/>
          </p:cNvSpPr>
          <p:nvPr/>
        </p:nvSpPr>
        <p:spPr>
          <a:xfrm>
            <a:off x="11696235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34" name="28 Oval 91">
            <a:extLst>
              <a:ext uri="{FF2B5EF4-FFF2-40B4-BE49-F238E27FC236}">
                <a16:creationId xmlns:a16="http://schemas.microsoft.com/office/drawing/2014/main" id="{7A48E780-681C-4E48-BB56-AB43367C0B96}"/>
              </a:ext>
            </a:extLst>
          </p:cNvPr>
          <p:cNvSpPr>
            <a:spLocks noChangeAspect="1"/>
          </p:cNvSpPr>
          <p:nvPr/>
        </p:nvSpPr>
        <p:spPr>
          <a:xfrm>
            <a:off x="11696235" y="207295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35" name="29 Oval 93">
            <a:extLst>
              <a:ext uri="{FF2B5EF4-FFF2-40B4-BE49-F238E27FC236}">
                <a16:creationId xmlns:a16="http://schemas.microsoft.com/office/drawing/2014/main" id="{709D8061-D732-45E8-A771-9316757B6E55}"/>
              </a:ext>
            </a:extLst>
          </p:cNvPr>
          <p:cNvSpPr>
            <a:spLocks noChangeAspect="1"/>
          </p:cNvSpPr>
          <p:nvPr/>
        </p:nvSpPr>
        <p:spPr>
          <a:xfrm>
            <a:off x="11696235" y="24813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36" name="30 Oval 94">
            <a:extLst>
              <a:ext uri="{FF2B5EF4-FFF2-40B4-BE49-F238E27FC236}">
                <a16:creationId xmlns:a16="http://schemas.microsoft.com/office/drawing/2014/main" id="{8F432EDC-4328-494A-9A14-F28922111EEA}"/>
              </a:ext>
            </a:extLst>
          </p:cNvPr>
          <p:cNvSpPr>
            <a:spLocks noChangeAspect="1"/>
          </p:cNvSpPr>
          <p:nvPr/>
        </p:nvSpPr>
        <p:spPr>
          <a:xfrm>
            <a:off x="11696235" y="288973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537" name="31 Oval 95">
            <a:extLst>
              <a:ext uri="{FF2B5EF4-FFF2-40B4-BE49-F238E27FC236}">
                <a16:creationId xmlns:a16="http://schemas.microsoft.com/office/drawing/2014/main" id="{E4B148D5-FC9C-452A-8137-3A332DAD0ACB}"/>
              </a:ext>
            </a:extLst>
          </p:cNvPr>
          <p:cNvSpPr>
            <a:spLocks noChangeAspect="1"/>
          </p:cNvSpPr>
          <p:nvPr/>
        </p:nvSpPr>
        <p:spPr>
          <a:xfrm>
            <a:off x="11696235" y="329811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538" name="32 Oval 96">
            <a:extLst>
              <a:ext uri="{FF2B5EF4-FFF2-40B4-BE49-F238E27FC236}">
                <a16:creationId xmlns:a16="http://schemas.microsoft.com/office/drawing/2014/main" id="{03455536-2C4E-4DA8-B518-9760F9A93365}"/>
              </a:ext>
            </a:extLst>
          </p:cNvPr>
          <p:cNvSpPr>
            <a:spLocks noChangeAspect="1"/>
          </p:cNvSpPr>
          <p:nvPr/>
        </p:nvSpPr>
        <p:spPr>
          <a:xfrm>
            <a:off x="11696235" y="370650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539" name="33 Oval 97">
            <a:extLst>
              <a:ext uri="{FF2B5EF4-FFF2-40B4-BE49-F238E27FC236}">
                <a16:creationId xmlns:a16="http://schemas.microsoft.com/office/drawing/2014/main" id="{301B3EC6-FF48-4D5D-8ECB-D7C69B6E141F}"/>
              </a:ext>
            </a:extLst>
          </p:cNvPr>
          <p:cNvSpPr>
            <a:spLocks noChangeAspect="1"/>
          </p:cNvSpPr>
          <p:nvPr/>
        </p:nvSpPr>
        <p:spPr>
          <a:xfrm>
            <a:off x="11696235" y="411488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540" name="34 Oval 98">
            <a:extLst>
              <a:ext uri="{FF2B5EF4-FFF2-40B4-BE49-F238E27FC236}">
                <a16:creationId xmlns:a16="http://schemas.microsoft.com/office/drawing/2014/main" id="{F461FC40-6147-48C7-B61F-1A3FE7B664BC}"/>
              </a:ext>
            </a:extLst>
          </p:cNvPr>
          <p:cNvSpPr>
            <a:spLocks noChangeAspect="1"/>
          </p:cNvSpPr>
          <p:nvPr/>
        </p:nvSpPr>
        <p:spPr>
          <a:xfrm>
            <a:off x="11696235" y="452327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541" name="35 Oval 99">
            <a:extLst>
              <a:ext uri="{FF2B5EF4-FFF2-40B4-BE49-F238E27FC236}">
                <a16:creationId xmlns:a16="http://schemas.microsoft.com/office/drawing/2014/main" id="{B265701A-5ABC-46AE-86AD-0ED721E68651}"/>
              </a:ext>
            </a:extLst>
          </p:cNvPr>
          <p:cNvSpPr>
            <a:spLocks noChangeAspect="1"/>
          </p:cNvSpPr>
          <p:nvPr/>
        </p:nvSpPr>
        <p:spPr>
          <a:xfrm>
            <a:off x="11696235" y="493166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542" name="36 Oval 69">
            <a:extLst>
              <a:ext uri="{FF2B5EF4-FFF2-40B4-BE49-F238E27FC236}">
                <a16:creationId xmlns:a16="http://schemas.microsoft.com/office/drawing/2014/main" id="{6564FE8A-7826-44AF-8730-DFA8EF29434A}"/>
              </a:ext>
            </a:extLst>
          </p:cNvPr>
          <p:cNvSpPr>
            <a:spLocks noChangeAspect="1"/>
          </p:cNvSpPr>
          <p:nvPr/>
        </p:nvSpPr>
        <p:spPr>
          <a:xfrm>
            <a:off x="11696235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544" name="Oval 6">
            <a:extLst>
              <a:ext uri="{FF2B5EF4-FFF2-40B4-BE49-F238E27FC236}">
                <a16:creationId xmlns:a16="http://schemas.microsoft.com/office/drawing/2014/main" id="{8B1766A9-99AE-4C11-8AC4-59D901777E51}"/>
              </a:ext>
            </a:extLst>
          </p:cNvPr>
          <p:cNvSpPr/>
          <p:nvPr/>
        </p:nvSpPr>
        <p:spPr>
          <a:xfrm>
            <a:off x="6348659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45" name="Oval 7">
            <a:extLst>
              <a:ext uri="{FF2B5EF4-FFF2-40B4-BE49-F238E27FC236}">
                <a16:creationId xmlns:a16="http://schemas.microsoft.com/office/drawing/2014/main" id="{7BA4E874-01F5-4257-AE5C-D1F5213EEBEC}"/>
              </a:ext>
            </a:extLst>
          </p:cNvPr>
          <p:cNvSpPr/>
          <p:nvPr/>
        </p:nvSpPr>
        <p:spPr>
          <a:xfrm>
            <a:off x="6348659" y="491508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46" name="Oval 8">
            <a:extLst>
              <a:ext uri="{FF2B5EF4-FFF2-40B4-BE49-F238E27FC236}">
                <a16:creationId xmlns:a16="http://schemas.microsoft.com/office/drawing/2014/main" id="{41CFD480-8160-46AD-875B-A2CAFE563459}"/>
              </a:ext>
            </a:extLst>
          </p:cNvPr>
          <p:cNvSpPr/>
          <p:nvPr/>
        </p:nvSpPr>
        <p:spPr>
          <a:xfrm>
            <a:off x="6348659" y="450877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47" name="Oval 9">
            <a:extLst>
              <a:ext uri="{FF2B5EF4-FFF2-40B4-BE49-F238E27FC236}">
                <a16:creationId xmlns:a16="http://schemas.microsoft.com/office/drawing/2014/main" id="{D222ACDA-DFC5-4F0D-9692-B5FAF1616B47}"/>
              </a:ext>
            </a:extLst>
          </p:cNvPr>
          <p:cNvSpPr/>
          <p:nvPr/>
        </p:nvSpPr>
        <p:spPr>
          <a:xfrm>
            <a:off x="6348659" y="410245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48" name="Oval 10">
            <a:extLst>
              <a:ext uri="{FF2B5EF4-FFF2-40B4-BE49-F238E27FC236}">
                <a16:creationId xmlns:a16="http://schemas.microsoft.com/office/drawing/2014/main" id="{C301ADE4-E6CA-4CB9-B688-33C290D8C28C}"/>
              </a:ext>
            </a:extLst>
          </p:cNvPr>
          <p:cNvSpPr/>
          <p:nvPr/>
        </p:nvSpPr>
        <p:spPr>
          <a:xfrm>
            <a:off x="6348659" y="369614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49" name="Oval 11">
            <a:extLst>
              <a:ext uri="{FF2B5EF4-FFF2-40B4-BE49-F238E27FC236}">
                <a16:creationId xmlns:a16="http://schemas.microsoft.com/office/drawing/2014/main" id="{15C3DC27-9F1C-46A2-B6EC-A54E28514BF1}"/>
              </a:ext>
            </a:extLst>
          </p:cNvPr>
          <p:cNvSpPr/>
          <p:nvPr/>
        </p:nvSpPr>
        <p:spPr>
          <a:xfrm>
            <a:off x="6348659" y="328982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50" name="Oval 12">
            <a:extLst>
              <a:ext uri="{FF2B5EF4-FFF2-40B4-BE49-F238E27FC236}">
                <a16:creationId xmlns:a16="http://schemas.microsoft.com/office/drawing/2014/main" id="{8343F9F1-D89C-42F1-8BF0-A64CDCFDAF8A}"/>
              </a:ext>
            </a:extLst>
          </p:cNvPr>
          <p:cNvSpPr>
            <a:spLocks noChangeAspect="1"/>
          </p:cNvSpPr>
          <p:nvPr/>
        </p:nvSpPr>
        <p:spPr>
          <a:xfrm>
            <a:off x="6348659" y="288351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51" name="Oval 13">
            <a:extLst>
              <a:ext uri="{FF2B5EF4-FFF2-40B4-BE49-F238E27FC236}">
                <a16:creationId xmlns:a16="http://schemas.microsoft.com/office/drawing/2014/main" id="{C86EE5D9-14EF-4749-A367-E677CE86CB2F}"/>
              </a:ext>
            </a:extLst>
          </p:cNvPr>
          <p:cNvSpPr>
            <a:spLocks noChangeAspect="1"/>
          </p:cNvSpPr>
          <p:nvPr/>
        </p:nvSpPr>
        <p:spPr>
          <a:xfrm>
            <a:off x="6348659" y="247720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52" name="Oval 14">
            <a:extLst>
              <a:ext uri="{FF2B5EF4-FFF2-40B4-BE49-F238E27FC236}">
                <a16:creationId xmlns:a16="http://schemas.microsoft.com/office/drawing/2014/main" id="{81F21458-35AE-4CA7-853B-095D06F2889B}"/>
              </a:ext>
            </a:extLst>
          </p:cNvPr>
          <p:cNvSpPr>
            <a:spLocks noChangeAspect="1"/>
          </p:cNvSpPr>
          <p:nvPr/>
        </p:nvSpPr>
        <p:spPr>
          <a:xfrm>
            <a:off x="6348659" y="207088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53" name="Oval 15">
            <a:extLst>
              <a:ext uri="{FF2B5EF4-FFF2-40B4-BE49-F238E27FC236}">
                <a16:creationId xmlns:a16="http://schemas.microsoft.com/office/drawing/2014/main" id="{9B0BC322-E3B0-4E71-8853-897B5350EE7B}"/>
              </a:ext>
            </a:extLst>
          </p:cNvPr>
          <p:cNvSpPr>
            <a:spLocks noChangeAspect="1"/>
          </p:cNvSpPr>
          <p:nvPr/>
        </p:nvSpPr>
        <p:spPr>
          <a:xfrm>
            <a:off x="6348659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65" name="Oval 27">
            <a:extLst>
              <a:ext uri="{FF2B5EF4-FFF2-40B4-BE49-F238E27FC236}">
                <a16:creationId xmlns:a16="http://schemas.microsoft.com/office/drawing/2014/main" id="{38EB7BA7-3BCC-401E-9519-163626916A3C}"/>
              </a:ext>
            </a:extLst>
          </p:cNvPr>
          <p:cNvSpPr>
            <a:spLocks noChangeAspect="1"/>
          </p:cNvSpPr>
          <p:nvPr/>
        </p:nvSpPr>
        <p:spPr>
          <a:xfrm>
            <a:off x="11672307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66" name="Oval 28">
            <a:extLst>
              <a:ext uri="{FF2B5EF4-FFF2-40B4-BE49-F238E27FC236}">
                <a16:creationId xmlns:a16="http://schemas.microsoft.com/office/drawing/2014/main" id="{A8DF5F75-4D15-4E97-887B-989D1E036A43}"/>
              </a:ext>
            </a:extLst>
          </p:cNvPr>
          <p:cNvSpPr>
            <a:spLocks noChangeAspect="1"/>
          </p:cNvSpPr>
          <p:nvPr/>
        </p:nvSpPr>
        <p:spPr>
          <a:xfrm>
            <a:off x="11672307" y="207295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67" name="Oval 29">
            <a:extLst>
              <a:ext uri="{FF2B5EF4-FFF2-40B4-BE49-F238E27FC236}">
                <a16:creationId xmlns:a16="http://schemas.microsoft.com/office/drawing/2014/main" id="{D269D9E4-5E60-4F71-ADD9-CB5125665EEC}"/>
              </a:ext>
            </a:extLst>
          </p:cNvPr>
          <p:cNvSpPr>
            <a:spLocks noChangeAspect="1"/>
          </p:cNvSpPr>
          <p:nvPr/>
        </p:nvSpPr>
        <p:spPr>
          <a:xfrm>
            <a:off x="11672307" y="24813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68" name="Oval 30">
            <a:extLst>
              <a:ext uri="{FF2B5EF4-FFF2-40B4-BE49-F238E27FC236}">
                <a16:creationId xmlns:a16="http://schemas.microsoft.com/office/drawing/2014/main" id="{C4B610E6-0A2E-4C60-8D8B-A0187967050A}"/>
              </a:ext>
            </a:extLst>
          </p:cNvPr>
          <p:cNvSpPr>
            <a:spLocks noChangeAspect="1"/>
          </p:cNvSpPr>
          <p:nvPr/>
        </p:nvSpPr>
        <p:spPr>
          <a:xfrm>
            <a:off x="11672307" y="288973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569" name="Oval 31">
            <a:extLst>
              <a:ext uri="{FF2B5EF4-FFF2-40B4-BE49-F238E27FC236}">
                <a16:creationId xmlns:a16="http://schemas.microsoft.com/office/drawing/2014/main" id="{3D10548E-9C50-47E0-8051-7738A03C717C}"/>
              </a:ext>
            </a:extLst>
          </p:cNvPr>
          <p:cNvSpPr>
            <a:spLocks noChangeAspect="1"/>
          </p:cNvSpPr>
          <p:nvPr/>
        </p:nvSpPr>
        <p:spPr>
          <a:xfrm>
            <a:off x="11672307" y="329811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570" name="Oval 32">
            <a:extLst>
              <a:ext uri="{FF2B5EF4-FFF2-40B4-BE49-F238E27FC236}">
                <a16:creationId xmlns:a16="http://schemas.microsoft.com/office/drawing/2014/main" id="{4F23298D-94FF-40B7-A5A4-076AFC32B62A}"/>
              </a:ext>
            </a:extLst>
          </p:cNvPr>
          <p:cNvSpPr>
            <a:spLocks noChangeAspect="1"/>
          </p:cNvSpPr>
          <p:nvPr/>
        </p:nvSpPr>
        <p:spPr>
          <a:xfrm>
            <a:off x="11672307" y="370650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571" name="Oval 33">
            <a:extLst>
              <a:ext uri="{FF2B5EF4-FFF2-40B4-BE49-F238E27FC236}">
                <a16:creationId xmlns:a16="http://schemas.microsoft.com/office/drawing/2014/main" id="{8D5A6A99-A970-4B89-84B8-EED4750C763B}"/>
              </a:ext>
            </a:extLst>
          </p:cNvPr>
          <p:cNvSpPr>
            <a:spLocks noChangeAspect="1"/>
          </p:cNvSpPr>
          <p:nvPr/>
        </p:nvSpPr>
        <p:spPr>
          <a:xfrm>
            <a:off x="11672307" y="411488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572" name="Oval 34">
            <a:extLst>
              <a:ext uri="{FF2B5EF4-FFF2-40B4-BE49-F238E27FC236}">
                <a16:creationId xmlns:a16="http://schemas.microsoft.com/office/drawing/2014/main" id="{0D6AD46B-DE5C-4401-86BB-3CFA2358C597}"/>
              </a:ext>
            </a:extLst>
          </p:cNvPr>
          <p:cNvSpPr>
            <a:spLocks noChangeAspect="1"/>
          </p:cNvSpPr>
          <p:nvPr/>
        </p:nvSpPr>
        <p:spPr>
          <a:xfrm>
            <a:off x="11672307" y="452327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573" name="Oval 35">
            <a:extLst>
              <a:ext uri="{FF2B5EF4-FFF2-40B4-BE49-F238E27FC236}">
                <a16:creationId xmlns:a16="http://schemas.microsoft.com/office/drawing/2014/main" id="{D9FC85E1-C687-4882-A6B8-28CEF508A7A5}"/>
              </a:ext>
            </a:extLst>
          </p:cNvPr>
          <p:cNvSpPr>
            <a:spLocks noChangeAspect="1"/>
          </p:cNvSpPr>
          <p:nvPr/>
        </p:nvSpPr>
        <p:spPr>
          <a:xfrm>
            <a:off x="11672307" y="493166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574" name="Oval 36">
            <a:extLst>
              <a:ext uri="{FF2B5EF4-FFF2-40B4-BE49-F238E27FC236}">
                <a16:creationId xmlns:a16="http://schemas.microsoft.com/office/drawing/2014/main" id="{B20251A7-CB56-4EB7-9DB3-BE3DA0997BB5}"/>
              </a:ext>
            </a:extLst>
          </p:cNvPr>
          <p:cNvSpPr>
            <a:spLocks noChangeAspect="1"/>
          </p:cNvSpPr>
          <p:nvPr/>
        </p:nvSpPr>
        <p:spPr>
          <a:xfrm>
            <a:off x="11672307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575" name="6 Oval 70">
            <a:extLst>
              <a:ext uri="{FF2B5EF4-FFF2-40B4-BE49-F238E27FC236}">
                <a16:creationId xmlns:a16="http://schemas.microsoft.com/office/drawing/2014/main" id="{8A09060F-9101-49B0-8730-BE3B06C3D1EA}"/>
              </a:ext>
            </a:extLst>
          </p:cNvPr>
          <p:cNvSpPr/>
          <p:nvPr/>
        </p:nvSpPr>
        <p:spPr>
          <a:xfrm>
            <a:off x="264085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76" name="7 Oval 71">
            <a:extLst>
              <a:ext uri="{FF2B5EF4-FFF2-40B4-BE49-F238E27FC236}">
                <a16:creationId xmlns:a16="http://schemas.microsoft.com/office/drawing/2014/main" id="{059708EA-0BDF-43A0-923D-5FF875B3461A}"/>
              </a:ext>
            </a:extLst>
          </p:cNvPr>
          <p:cNvSpPr/>
          <p:nvPr/>
        </p:nvSpPr>
        <p:spPr>
          <a:xfrm>
            <a:off x="264085" y="491508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77" name="8 Oval 72">
            <a:extLst>
              <a:ext uri="{FF2B5EF4-FFF2-40B4-BE49-F238E27FC236}">
                <a16:creationId xmlns:a16="http://schemas.microsoft.com/office/drawing/2014/main" id="{04F9ABA2-CE9F-4CC2-BD11-A7FC6ED60874}"/>
              </a:ext>
            </a:extLst>
          </p:cNvPr>
          <p:cNvSpPr/>
          <p:nvPr/>
        </p:nvSpPr>
        <p:spPr>
          <a:xfrm>
            <a:off x="264085" y="450877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78" name="9 Oval 73">
            <a:extLst>
              <a:ext uri="{FF2B5EF4-FFF2-40B4-BE49-F238E27FC236}">
                <a16:creationId xmlns:a16="http://schemas.microsoft.com/office/drawing/2014/main" id="{D28A9180-E33C-46D7-9CC4-D349457B78C9}"/>
              </a:ext>
            </a:extLst>
          </p:cNvPr>
          <p:cNvSpPr/>
          <p:nvPr/>
        </p:nvSpPr>
        <p:spPr>
          <a:xfrm>
            <a:off x="264085" y="410245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79" name="10 Oval 74">
            <a:extLst>
              <a:ext uri="{FF2B5EF4-FFF2-40B4-BE49-F238E27FC236}">
                <a16:creationId xmlns:a16="http://schemas.microsoft.com/office/drawing/2014/main" id="{DF57C7F4-CDEA-4F1D-AE31-8FDB086E8AFF}"/>
              </a:ext>
            </a:extLst>
          </p:cNvPr>
          <p:cNvSpPr/>
          <p:nvPr/>
        </p:nvSpPr>
        <p:spPr>
          <a:xfrm>
            <a:off x="264085" y="369614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80" name="11 Oval 75">
            <a:extLst>
              <a:ext uri="{FF2B5EF4-FFF2-40B4-BE49-F238E27FC236}">
                <a16:creationId xmlns:a16="http://schemas.microsoft.com/office/drawing/2014/main" id="{EF982862-A372-4E16-A695-6C4AD20C8C32}"/>
              </a:ext>
            </a:extLst>
          </p:cNvPr>
          <p:cNvSpPr/>
          <p:nvPr/>
        </p:nvSpPr>
        <p:spPr>
          <a:xfrm>
            <a:off x="264085" y="328982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81" name="12 Oval 76">
            <a:extLst>
              <a:ext uri="{FF2B5EF4-FFF2-40B4-BE49-F238E27FC236}">
                <a16:creationId xmlns:a16="http://schemas.microsoft.com/office/drawing/2014/main" id="{83C7CFD4-1379-4036-B696-28A27A904D13}"/>
              </a:ext>
            </a:extLst>
          </p:cNvPr>
          <p:cNvSpPr>
            <a:spLocks noChangeAspect="1"/>
          </p:cNvSpPr>
          <p:nvPr/>
        </p:nvSpPr>
        <p:spPr>
          <a:xfrm>
            <a:off x="264085" y="288351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82" name="13 Oval 77">
            <a:extLst>
              <a:ext uri="{FF2B5EF4-FFF2-40B4-BE49-F238E27FC236}">
                <a16:creationId xmlns:a16="http://schemas.microsoft.com/office/drawing/2014/main" id="{E8A0F2BF-7A73-4807-B2FA-07E2C5DBDE0E}"/>
              </a:ext>
            </a:extLst>
          </p:cNvPr>
          <p:cNvSpPr>
            <a:spLocks noChangeAspect="1"/>
          </p:cNvSpPr>
          <p:nvPr/>
        </p:nvSpPr>
        <p:spPr>
          <a:xfrm>
            <a:off x="264085" y="247720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83" name="14 Oval 78">
            <a:extLst>
              <a:ext uri="{FF2B5EF4-FFF2-40B4-BE49-F238E27FC236}">
                <a16:creationId xmlns:a16="http://schemas.microsoft.com/office/drawing/2014/main" id="{9E4177DB-CE6E-4C9E-832E-8086489AD1AC}"/>
              </a:ext>
            </a:extLst>
          </p:cNvPr>
          <p:cNvSpPr>
            <a:spLocks noChangeAspect="1"/>
          </p:cNvSpPr>
          <p:nvPr/>
        </p:nvSpPr>
        <p:spPr>
          <a:xfrm>
            <a:off x="264085" y="207088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84" name="15 Oval 79">
            <a:extLst>
              <a:ext uri="{FF2B5EF4-FFF2-40B4-BE49-F238E27FC236}">
                <a16:creationId xmlns:a16="http://schemas.microsoft.com/office/drawing/2014/main" id="{0FF700BC-A9D5-46C1-A5FD-BFF2698BAAEA}"/>
              </a:ext>
            </a:extLst>
          </p:cNvPr>
          <p:cNvSpPr>
            <a:spLocks noChangeAspect="1"/>
          </p:cNvSpPr>
          <p:nvPr/>
        </p:nvSpPr>
        <p:spPr>
          <a:xfrm>
            <a:off x="264085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85" name="16 Oval 80">
            <a:extLst>
              <a:ext uri="{FF2B5EF4-FFF2-40B4-BE49-F238E27FC236}">
                <a16:creationId xmlns:a16="http://schemas.microsoft.com/office/drawing/2014/main" id="{149C3F07-8642-4018-A8E0-3D873671AB50}"/>
              </a:ext>
            </a:extLst>
          </p:cNvPr>
          <p:cNvSpPr>
            <a:spLocks noChangeAspect="1"/>
          </p:cNvSpPr>
          <p:nvPr/>
        </p:nvSpPr>
        <p:spPr>
          <a:xfrm>
            <a:off x="77349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86" name="17 Oval 81">
            <a:extLst>
              <a:ext uri="{FF2B5EF4-FFF2-40B4-BE49-F238E27FC236}">
                <a16:creationId xmlns:a16="http://schemas.microsoft.com/office/drawing/2014/main" id="{2739655A-748F-4D95-8222-0DD96D3747F2}"/>
              </a:ext>
            </a:extLst>
          </p:cNvPr>
          <p:cNvSpPr>
            <a:spLocks noChangeAspect="1"/>
          </p:cNvSpPr>
          <p:nvPr/>
        </p:nvSpPr>
        <p:spPr>
          <a:xfrm>
            <a:off x="121288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87" name="18 Oval 82">
            <a:extLst>
              <a:ext uri="{FF2B5EF4-FFF2-40B4-BE49-F238E27FC236}">
                <a16:creationId xmlns:a16="http://schemas.microsoft.com/office/drawing/2014/main" id="{FE3D6C11-C8B6-4C23-9FE4-0F70707D7D1D}"/>
              </a:ext>
            </a:extLst>
          </p:cNvPr>
          <p:cNvSpPr>
            <a:spLocks noChangeAspect="1"/>
          </p:cNvSpPr>
          <p:nvPr/>
        </p:nvSpPr>
        <p:spPr>
          <a:xfrm>
            <a:off x="165227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88" name="19 Oval 83">
            <a:extLst>
              <a:ext uri="{FF2B5EF4-FFF2-40B4-BE49-F238E27FC236}">
                <a16:creationId xmlns:a16="http://schemas.microsoft.com/office/drawing/2014/main" id="{FF2EA241-6DC6-4F92-BA71-CBA279AF319C}"/>
              </a:ext>
            </a:extLst>
          </p:cNvPr>
          <p:cNvSpPr>
            <a:spLocks noChangeAspect="1"/>
          </p:cNvSpPr>
          <p:nvPr/>
        </p:nvSpPr>
        <p:spPr>
          <a:xfrm>
            <a:off x="209166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89" name="20 Oval 90">
            <a:extLst>
              <a:ext uri="{FF2B5EF4-FFF2-40B4-BE49-F238E27FC236}">
                <a16:creationId xmlns:a16="http://schemas.microsoft.com/office/drawing/2014/main" id="{F23A27A3-EFC0-4515-9A73-5F3D6FF48BB4}"/>
              </a:ext>
            </a:extLst>
          </p:cNvPr>
          <p:cNvSpPr>
            <a:spLocks noChangeAspect="1"/>
          </p:cNvSpPr>
          <p:nvPr/>
        </p:nvSpPr>
        <p:spPr>
          <a:xfrm>
            <a:off x="253105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91" name="22 Oval 89">
            <a:extLst>
              <a:ext uri="{FF2B5EF4-FFF2-40B4-BE49-F238E27FC236}">
                <a16:creationId xmlns:a16="http://schemas.microsoft.com/office/drawing/2014/main" id="{B7C5A9E1-1445-45C8-A9EB-F3777BEB6D1E}"/>
              </a:ext>
            </a:extLst>
          </p:cNvPr>
          <p:cNvSpPr>
            <a:spLocks noChangeAspect="1"/>
          </p:cNvSpPr>
          <p:nvPr/>
        </p:nvSpPr>
        <p:spPr>
          <a:xfrm>
            <a:off x="340983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92" name="23 Oval 85">
            <a:extLst>
              <a:ext uri="{FF2B5EF4-FFF2-40B4-BE49-F238E27FC236}">
                <a16:creationId xmlns:a16="http://schemas.microsoft.com/office/drawing/2014/main" id="{CF4C51CA-9C47-44A3-AD43-5618AC912C8C}"/>
              </a:ext>
            </a:extLst>
          </p:cNvPr>
          <p:cNvSpPr>
            <a:spLocks noChangeAspect="1"/>
          </p:cNvSpPr>
          <p:nvPr/>
        </p:nvSpPr>
        <p:spPr>
          <a:xfrm>
            <a:off x="384922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93" name="24Oval 84">
            <a:extLst>
              <a:ext uri="{FF2B5EF4-FFF2-40B4-BE49-F238E27FC236}">
                <a16:creationId xmlns:a16="http://schemas.microsoft.com/office/drawing/2014/main" id="{9C32D3A3-4E3F-4BA7-AD68-7F195D3F73E8}"/>
              </a:ext>
            </a:extLst>
          </p:cNvPr>
          <p:cNvSpPr>
            <a:spLocks noChangeAspect="1"/>
          </p:cNvSpPr>
          <p:nvPr/>
        </p:nvSpPr>
        <p:spPr>
          <a:xfrm>
            <a:off x="428861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94" name="25 Oval 86">
            <a:extLst>
              <a:ext uri="{FF2B5EF4-FFF2-40B4-BE49-F238E27FC236}">
                <a16:creationId xmlns:a16="http://schemas.microsoft.com/office/drawing/2014/main" id="{FBCE7D45-F29C-48E4-8087-F8888186F30D}"/>
              </a:ext>
            </a:extLst>
          </p:cNvPr>
          <p:cNvSpPr>
            <a:spLocks noChangeAspect="1"/>
          </p:cNvSpPr>
          <p:nvPr/>
        </p:nvSpPr>
        <p:spPr>
          <a:xfrm>
            <a:off x="472800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95" name="26 Oval 87">
            <a:extLst>
              <a:ext uri="{FF2B5EF4-FFF2-40B4-BE49-F238E27FC236}">
                <a16:creationId xmlns:a16="http://schemas.microsoft.com/office/drawing/2014/main" id="{0286C13C-ABAC-4D83-B651-9473357269CA}"/>
              </a:ext>
            </a:extLst>
          </p:cNvPr>
          <p:cNvSpPr>
            <a:spLocks noChangeAspect="1"/>
          </p:cNvSpPr>
          <p:nvPr/>
        </p:nvSpPr>
        <p:spPr>
          <a:xfrm>
            <a:off x="5167403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596" name="27 Oval 88">
            <a:extLst>
              <a:ext uri="{FF2B5EF4-FFF2-40B4-BE49-F238E27FC236}">
                <a16:creationId xmlns:a16="http://schemas.microsoft.com/office/drawing/2014/main" id="{B155386B-A9DE-4B26-AD61-54C00EF930DA}"/>
              </a:ext>
            </a:extLst>
          </p:cNvPr>
          <p:cNvSpPr>
            <a:spLocks noChangeAspect="1"/>
          </p:cNvSpPr>
          <p:nvPr/>
        </p:nvSpPr>
        <p:spPr>
          <a:xfrm>
            <a:off x="5617229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97" name="28 Oval 91">
            <a:extLst>
              <a:ext uri="{FF2B5EF4-FFF2-40B4-BE49-F238E27FC236}">
                <a16:creationId xmlns:a16="http://schemas.microsoft.com/office/drawing/2014/main" id="{CFFF169D-430F-4FEC-87C2-BE42BCA70A1A}"/>
              </a:ext>
            </a:extLst>
          </p:cNvPr>
          <p:cNvSpPr>
            <a:spLocks noChangeAspect="1"/>
          </p:cNvSpPr>
          <p:nvPr/>
        </p:nvSpPr>
        <p:spPr>
          <a:xfrm>
            <a:off x="5617229" y="207295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98" name="29 Oval 93">
            <a:extLst>
              <a:ext uri="{FF2B5EF4-FFF2-40B4-BE49-F238E27FC236}">
                <a16:creationId xmlns:a16="http://schemas.microsoft.com/office/drawing/2014/main" id="{839A8BCF-F191-4A20-9CAF-2847E711FB3E}"/>
              </a:ext>
            </a:extLst>
          </p:cNvPr>
          <p:cNvSpPr>
            <a:spLocks noChangeAspect="1"/>
          </p:cNvSpPr>
          <p:nvPr/>
        </p:nvSpPr>
        <p:spPr>
          <a:xfrm>
            <a:off x="5617229" y="24813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99" name="30 Oval 94">
            <a:extLst>
              <a:ext uri="{FF2B5EF4-FFF2-40B4-BE49-F238E27FC236}">
                <a16:creationId xmlns:a16="http://schemas.microsoft.com/office/drawing/2014/main" id="{33D2CF55-2437-481D-AC60-9891E258F29C}"/>
              </a:ext>
            </a:extLst>
          </p:cNvPr>
          <p:cNvSpPr>
            <a:spLocks noChangeAspect="1"/>
          </p:cNvSpPr>
          <p:nvPr/>
        </p:nvSpPr>
        <p:spPr>
          <a:xfrm>
            <a:off x="5617229" y="288973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600" name="31 Oval 95">
            <a:extLst>
              <a:ext uri="{FF2B5EF4-FFF2-40B4-BE49-F238E27FC236}">
                <a16:creationId xmlns:a16="http://schemas.microsoft.com/office/drawing/2014/main" id="{600D4371-A4C2-4A04-B679-7A17AF62D8B1}"/>
              </a:ext>
            </a:extLst>
          </p:cNvPr>
          <p:cNvSpPr>
            <a:spLocks noChangeAspect="1"/>
          </p:cNvSpPr>
          <p:nvPr/>
        </p:nvSpPr>
        <p:spPr>
          <a:xfrm>
            <a:off x="5617229" y="329811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601" name="32 Oval 96">
            <a:extLst>
              <a:ext uri="{FF2B5EF4-FFF2-40B4-BE49-F238E27FC236}">
                <a16:creationId xmlns:a16="http://schemas.microsoft.com/office/drawing/2014/main" id="{74EA20E2-4AC1-4541-A7F2-9C527A257D8D}"/>
              </a:ext>
            </a:extLst>
          </p:cNvPr>
          <p:cNvSpPr>
            <a:spLocks noChangeAspect="1"/>
          </p:cNvSpPr>
          <p:nvPr/>
        </p:nvSpPr>
        <p:spPr>
          <a:xfrm>
            <a:off x="5617229" y="370650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602" name="33 Oval 97">
            <a:extLst>
              <a:ext uri="{FF2B5EF4-FFF2-40B4-BE49-F238E27FC236}">
                <a16:creationId xmlns:a16="http://schemas.microsoft.com/office/drawing/2014/main" id="{E2AEB960-8EBC-44C7-AD1C-0D9BE022AFE0}"/>
              </a:ext>
            </a:extLst>
          </p:cNvPr>
          <p:cNvSpPr>
            <a:spLocks noChangeAspect="1"/>
          </p:cNvSpPr>
          <p:nvPr/>
        </p:nvSpPr>
        <p:spPr>
          <a:xfrm>
            <a:off x="5617229" y="411488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603" name="34 Oval 98">
            <a:extLst>
              <a:ext uri="{FF2B5EF4-FFF2-40B4-BE49-F238E27FC236}">
                <a16:creationId xmlns:a16="http://schemas.microsoft.com/office/drawing/2014/main" id="{FEB59DA1-F9B8-4E67-9946-D639E2DB1D4C}"/>
              </a:ext>
            </a:extLst>
          </p:cNvPr>
          <p:cNvSpPr>
            <a:spLocks noChangeAspect="1"/>
          </p:cNvSpPr>
          <p:nvPr/>
        </p:nvSpPr>
        <p:spPr>
          <a:xfrm>
            <a:off x="5617229" y="452327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604" name="35 Oval 99">
            <a:extLst>
              <a:ext uri="{FF2B5EF4-FFF2-40B4-BE49-F238E27FC236}">
                <a16:creationId xmlns:a16="http://schemas.microsoft.com/office/drawing/2014/main" id="{5FDAA60C-6DFA-41CB-BFCE-645F0F9CE6E0}"/>
              </a:ext>
            </a:extLst>
          </p:cNvPr>
          <p:cNvSpPr>
            <a:spLocks noChangeAspect="1"/>
          </p:cNvSpPr>
          <p:nvPr/>
        </p:nvSpPr>
        <p:spPr>
          <a:xfrm>
            <a:off x="5617229" y="493166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605" name="36 Oval 69">
            <a:extLst>
              <a:ext uri="{FF2B5EF4-FFF2-40B4-BE49-F238E27FC236}">
                <a16:creationId xmlns:a16="http://schemas.microsoft.com/office/drawing/2014/main" id="{3D09472D-755C-4610-A187-876E73B472F0}"/>
              </a:ext>
            </a:extLst>
          </p:cNvPr>
          <p:cNvSpPr>
            <a:spLocks noChangeAspect="1"/>
          </p:cNvSpPr>
          <p:nvPr/>
        </p:nvSpPr>
        <p:spPr>
          <a:xfrm>
            <a:off x="5617229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606" name="Oval 6">
            <a:extLst>
              <a:ext uri="{FF2B5EF4-FFF2-40B4-BE49-F238E27FC236}">
                <a16:creationId xmlns:a16="http://schemas.microsoft.com/office/drawing/2014/main" id="{84790F9B-22E7-48CB-8374-B2DAD045730D}"/>
              </a:ext>
            </a:extLst>
          </p:cNvPr>
          <p:cNvSpPr/>
          <p:nvPr/>
        </p:nvSpPr>
        <p:spPr>
          <a:xfrm>
            <a:off x="269653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607" name="Oval 7">
            <a:extLst>
              <a:ext uri="{FF2B5EF4-FFF2-40B4-BE49-F238E27FC236}">
                <a16:creationId xmlns:a16="http://schemas.microsoft.com/office/drawing/2014/main" id="{C7C5CD49-1DCA-415C-8FE0-F67E791FF31E}"/>
              </a:ext>
            </a:extLst>
          </p:cNvPr>
          <p:cNvSpPr/>
          <p:nvPr/>
        </p:nvSpPr>
        <p:spPr>
          <a:xfrm>
            <a:off x="269653" y="491508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608" name="Oval 8">
            <a:extLst>
              <a:ext uri="{FF2B5EF4-FFF2-40B4-BE49-F238E27FC236}">
                <a16:creationId xmlns:a16="http://schemas.microsoft.com/office/drawing/2014/main" id="{CAB74EB2-D3A5-4EAF-AFE1-16566A680BDC}"/>
              </a:ext>
            </a:extLst>
          </p:cNvPr>
          <p:cNvSpPr/>
          <p:nvPr/>
        </p:nvSpPr>
        <p:spPr>
          <a:xfrm>
            <a:off x="269653" y="450877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609" name="Oval 9">
            <a:extLst>
              <a:ext uri="{FF2B5EF4-FFF2-40B4-BE49-F238E27FC236}">
                <a16:creationId xmlns:a16="http://schemas.microsoft.com/office/drawing/2014/main" id="{61DE1D16-035F-4A1B-B27A-C29E685152F6}"/>
              </a:ext>
            </a:extLst>
          </p:cNvPr>
          <p:cNvSpPr/>
          <p:nvPr/>
        </p:nvSpPr>
        <p:spPr>
          <a:xfrm>
            <a:off x="269653" y="410245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610" name="Oval 10">
            <a:extLst>
              <a:ext uri="{FF2B5EF4-FFF2-40B4-BE49-F238E27FC236}">
                <a16:creationId xmlns:a16="http://schemas.microsoft.com/office/drawing/2014/main" id="{1E9DDB47-050C-46DE-A593-91D8BBD6A74D}"/>
              </a:ext>
            </a:extLst>
          </p:cNvPr>
          <p:cNvSpPr/>
          <p:nvPr/>
        </p:nvSpPr>
        <p:spPr>
          <a:xfrm>
            <a:off x="269653" y="369614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611" name="Oval 11">
            <a:extLst>
              <a:ext uri="{FF2B5EF4-FFF2-40B4-BE49-F238E27FC236}">
                <a16:creationId xmlns:a16="http://schemas.microsoft.com/office/drawing/2014/main" id="{C7F417EF-73F9-4718-9F68-1660FCAB04DA}"/>
              </a:ext>
            </a:extLst>
          </p:cNvPr>
          <p:cNvSpPr/>
          <p:nvPr/>
        </p:nvSpPr>
        <p:spPr>
          <a:xfrm>
            <a:off x="269653" y="328982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612" name="Oval 12">
            <a:extLst>
              <a:ext uri="{FF2B5EF4-FFF2-40B4-BE49-F238E27FC236}">
                <a16:creationId xmlns:a16="http://schemas.microsoft.com/office/drawing/2014/main" id="{72510610-51FE-4DD7-8394-3C8045C4EF64}"/>
              </a:ext>
            </a:extLst>
          </p:cNvPr>
          <p:cNvSpPr>
            <a:spLocks noChangeAspect="1"/>
          </p:cNvSpPr>
          <p:nvPr/>
        </p:nvSpPr>
        <p:spPr>
          <a:xfrm>
            <a:off x="269653" y="288351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613" name="Oval 13">
            <a:extLst>
              <a:ext uri="{FF2B5EF4-FFF2-40B4-BE49-F238E27FC236}">
                <a16:creationId xmlns:a16="http://schemas.microsoft.com/office/drawing/2014/main" id="{701E9EC8-5F1E-4857-A33E-763C0C99EE85}"/>
              </a:ext>
            </a:extLst>
          </p:cNvPr>
          <p:cNvSpPr>
            <a:spLocks noChangeAspect="1"/>
          </p:cNvSpPr>
          <p:nvPr/>
        </p:nvSpPr>
        <p:spPr>
          <a:xfrm>
            <a:off x="269653" y="247720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614" name="Oval 14">
            <a:extLst>
              <a:ext uri="{FF2B5EF4-FFF2-40B4-BE49-F238E27FC236}">
                <a16:creationId xmlns:a16="http://schemas.microsoft.com/office/drawing/2014/main" id="{153274E9-0A59-4C5F-99CB-98936ED2F556}"/>
              </a:ext>
            </a:extLst>
          </p:cNvPr>
          <p:cNvSpPr>
            <a:spLocks noChangeAspect="1"/>
          </p:cNvSpPr>
          <p:nvPr/>
        </p:nvSpPr>
        <p:spPr>
          <a:xfrm>
            <a:off x="269653" y="207088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615" name="Oval 15">
            <a:extLst>
              <a:ext uri="{FF2B5EF4-FFF2-40B4-BE49-F238E27FC236}">
                <a16:creationId xmlns:a16="http://schemas.microsoft.com/office/drawing/2014/main" id="{73FA155F-C56C-42B4-8AD2-48BD3E55FB57}"/>
              </a:ext>
            </a:extLst>
          </p:cNvPr>
          <p:cNvSpPr>
            <a:spLocks noChangeAspect="1"/>
          </p:cNvSpPr>
          <p:nvPr/>
        </p:nvSpPr>
        <p:spPr>
          <a:xfrm>
            <a:off x="269653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616" name="Oval 16">
            <a:extLst>
              <a:ext uri="{FF2B5EF4-FFF2-40B4-BE49-F238E27FC236}">
                <a16:creationId xmlns:a16="http://schemas.microsoft.com/office/drawing/2014/main" id="{5FE2DE0A-5BAF-41D2-BF33-45A9316E5BC4}"/>
              </a:ext>
            </a:extLst>
          </p:cNvPr>
          <p:cNvSpPr>
            <a:spLocks noChangeAspect="1"/>
          </p:cNvSpPr>
          <p:nvPr/>
        </p:nvSpPr>
        <p:spPr>
          <a:xfrm>
            <a:off x="74957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617" name="Oval 17">
            <a:extLst>
              <a:ext uri="{FF2B5EF4-FFF2-40B4-BE49-F238E27FC236}">
                <a16:creationId xmlns:a16="http://schemas.microsoft.com/office/drawing/2014/main" id="{07F339C5-5ACE-45E2-9B76-CEFF036BD59B}"/>
              </a:ext>
            </a:extLst>
          </p:cNvPr>
          <p:cNvSpPr>
            <a:spLocks noChangeAspect="1"/>
          </p:cNvSpPr>
          <p:nvPr/>
        </p:nvSpPr>
        <p:spPr>
          <a:xfrm>
            <a:off x="118896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618" name="Oval 18">
            <a:extLst>
              <a:ext uri="{FF2B5EF4-FFF2-40B4-BE49-F238E27FC236}">
                <a16:creationId xmlns:a16="http://schemas.microsoft.com/office/drawing/2014/main" id="{A77EAD0D-361D-473C-A59E-6EADF7772AA5}"/>
              </a:ext>
            </a:extLst>
          </p:cNvPr>
          <p:cNvSpPr>
            <a:spLocks noChangeAspect="1"/>
          </p:cNvSpPr>
          <p:nvPr/>
        </p:nvSpPr>
        <p:spPr>
          <a:xfrm>
            <a:off x="162835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619" name="Oval 19">
            <a:extLst>
              <a:ext uri="{FF2B5EF4-FFF2-40B4-BE49-F238E27FC236}">
                <a16:creationId xmlns:a16="http://schemas.microsoft.com/office/drawing/2014/main" id="{C9AB3ED0-13E4-45F2-9258-8640A5F72E7B}"/>
              </a:ext>
            </a:extLst>
          </p:cNvPr>
          <p:cNvSpPr>
            <a:spLocks noChangeAspect="1"/>
          </p:cNvSpPr>
          <p:nvPr/>
        </p:nvSpPr>
        <p:spPr>
          <a:xfrm>
            <a:off x="206774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620" name="Oval 20">
            <a:extLst>
              <a:ext uri="{FF2B5EF4-FFF2-40B4-BE49-F238E27FC236}">
                <a16:creationId xmlns:a16="http://schemas.microsoft.com/office/drawing/2014/main" id="{6C999074-396C-4C47-80DF-422C62A55121}"/>
              </a:ext>
            </a:extLst>
          </p:cNvPr>
          <p:cNvSpPr>
            <a:spLocks noChangeAspect="1"/>
          </p:cNvSpPr>
          <p:nvPr/>
        </p:nvSpPr>
        <p:spPr>
          <a:xfrm>
            <a:off x="250713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622" name="Oval 22">
            <a:extLst>
              <a:ext uri="{FF2B5EF4-FFF2-40B4-BE49-F238E27FC236}">
                <a16:creationId xmlns:a16="http://schemas.microsoft.com/office/drawing/2014/main" id="{3D2FF326-ECC0-4CA2-913A-9254EA3D299E}"/>
              </a:ext>
            </a:extLst>
          </p:cNvPr>
          <p:cNvSpPr>
            <a:spLocks noChangeAspect="1"/>
          </p:cNvSpPr>
          <p:nvPr/>
        </p:nvSpPr>
        <p:spPr>
          <a:xfrm>
            <a:off x="338591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623" name="Oval 23">
            <a:extLst>
              <a:ext uri="{FF2B5EF4-FFF2-40B4-BE49-F238E27FC236}">
                <a16:creationId xmlns:a16="http://schemas.microsoft.com/office/drawing/2014/main" id="{88FE854E-F144-443B-9455-886B942E9C8C}"/>
              </a:ext>
            </a:extLst>
          </p:cNvPr>
          <p:cNvSpPr>
            <a:spLocks noChangeAspect="1"/>
          </p:cNvSpPr>
          <p:nvPr/>
        </p:nvSpPr>
        <p:spPr>
          <a:xfrm>
            <a:off x="382530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624" name="Oval 24">
            <a:extLst>
              <a:ext uri="{FF2B5EF4-FFF2-40B4-BE49-F238E27FC236}">
                <a16:creationId xmlns:a16="http://schemas.microsoft.com/office/drawing/2014/main" id="{B45A3386-B4EE-4D85-85EF-194125819ADF}"/>
              </a:ext>
            </a:extLst>
          </p:cNvPr>
          <p:cNvSpPr>
            <a:spLocks noChangeAspect="1"/>
          </p:cNvSpPr>
          <p:nvPr/>
        </p:nvSpPr>
        <p:spPr>
          <a:xfrm>
            <a:off x="426469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625" name="Oval 25">
            <a:extLst>
              <a:ext uri="{FF2B5EF4-FFF2-40B4-BE49-F238E27FC236}">
                <a16:creationId xmlns:a16="http://schemas.microsoft.com/office/drawing/2014/main" id="{E6C897DC-87DE-4B98-9F16-6AE28953099B}"/>
              </a:ext>
            </a:extLst>
          </p:cNvPr>
          <p:cNvSpPr>
            <a:spLocks noChangeAspect="1"/>
          </p:cNvSpPr>
          <p:nvPr/>
        </p:nvSpPr>
        <p:spPr>
          <a:xfrm>
            <a:off x="470408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626" name="Oval 26">
            <a:extLst>
              <a:ext uri="{FF2B5EF4-FFF2-40B4-BE49-F238E27FC236}">
                <a16:creationId xmlns:a16="http://schemas.microsoft.com/office/drawing/2014/main" id="{9BDA211B-FBFD-45BE-881D-B6CB571D011A}"/>
              </a:ext>
            </a:extLst>
          </p:cNvPr>
          <p:cNvSpPr>
            <a:spLocks noChangeAspect="1"/>
          </p:cNvSpPr>
          <p:nvPr/>
        </p:nvSpPr>
        <p:spPr>
          <a:xfrm>
            <a:off x="5143475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627" name="Oval 27">
            <a:extLst>
              <a:ext uri="{FF2B5EF4-FFF2-40B4-BE49-F238E27FC236}">
                <a16:creationId xmlns:a16="http://schemas.microsoft.com/office/drawing/2014/main" id="{C33672E2-F2A5-41BB-91D5-FA942E2FD65D}"/>
              </a:ext>
            </a:extLst>
          </p:cNvPr>
          <p:cNvSpPr>
            <a:spLocks noChangeAspect="1"/>
          </p:cNvSpPr>
          <p:nvPr/>
        </p:nvSpPr>
        <p:spPr>
          <a:xfrm>
            <a:off x="5593301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628" name="Oval 28">
            <a:extLst>
              <a:ext uri="{FF2B5EF4-FFF2-40B4-BE49-F238E27FC236}">
                <a16:creationId xmlns:a16="http://schemas.microsoft.com/office/drawing/2014/main" id="{A6A7D513-1156-428E-AB46-30C51CF87F18}"/>
              </a:ext>
            </a:extLst>
          </p:cNvPr>
          <p:cNvSpPr>
            <a:spLocks noChangeAspect="1"/>
          </p:cNvSpPr>
          <p:nvPr/>
        </p:nvSpPr>
        <p:spPr>
          <a:xfrm>
            <a:off x="5593301" y="207295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629" name="Oval 29">
            <a:extLst>
              <a:ext uri="{FF2B5EF4-FFF2-40B4-BE49-F238E27FC236}">
                <a16:creationId xmlns:a16="http://schemas.microsoft.com/office/drawing/2014/main" id="{D656F5C5-2758-4D20-80D9-583A6A50B26B}"/>
              </a:ext>
            </a:extLst>
          </p:cNvPr>
          <p:cNvSpPr>
            <a:spLocks noChangeAspect="1"/>
          </p:cNvSpPr>
          <p:nvPr/>
        </p:nvSpPr>
        <p:spPr>
          <a:xfrm>
            <a:off x="5593301" y="24813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630" name="Oval 30">
            <a:extLst>
              <a:ext uri="{FF2B5EF4-FFF2-40B4-BE49-F238E27FC236}">
                <a16:creationId xmlns:a16="http://schemas.microsoft.com/office/drawing/2014/main" id="{5B182D69-1B52-4B1E-A9AE-027076A27FED}"/>
              </a:ext>
            </a:extLst>
          </p:cNvPr>
          <p:cNvSpPr>
            <a:spLocks noChangeAspect="1"/>
          </p:cNvSpPr>
          <p:nvPr/>
        </p:nvSpPr>
        <p:spPr>
          <a:xfrm>
            <a:off x="5593301" y="288973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631" name="Oval 31">
            <a:extLst>
              <a:ext uri="{FF2B5EF4-FFF2-40B4-BE49-F238E27FC236}">
                <a16:creationId xmlns:a16="http://schemas.microsoft.com/office/drawing/2014/main" id="{921C9EBE-7963-421C-A9E5-874AAB2B5F3A}"/>
              </a:ext>
            </a:extLst>
          </p:cNvPr>
          <p:cNvSpPr>
            <a:spLocks noChangeAspect="1"/>
          </p:cNvSpPr>
          <p:nvPr/>
        </p:nvSpPr>
        <p:spPr>
          <a:xfrm>
            <a:off x="5593301" y="329811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632" name="Oval 32">
            <a:extLst>
              <a:ext uri="{FF2B5EF4-FFF2-40B4-BE49-F238E27FC236}">
                <a16:creationId xmlns:a16="http://schemas.microsoft.com/office/drawing/2014/main" id="{6F3ABC82-6CDF-455D-B640-C1718B6233EC}"/>
              </a:ext>
            </a:extLst>
          </p:cNvPr>
          <p:cNvSpPr>
            <a:spLocks noChangeAspect="1"/>
          </p:cNvSpPr>
          <p:nvPr/>
        </p:nvSpPr>
        <p:spPr>
          <a:xfrm>
            <a:off x="5593301" y="370650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633" name="Oval 33">
            <a:extLst>
              <a:ext uri="{FF2B5EF4-FFF2-40B4-BE49-F238E27FC236}">
                <a16:creationId xmlns:a16="http://schemas.microsoft.com/office/drawing/2014/main" id="{2392A98E-871F-4F36-800A-B817C6B35529}"/>
              </a:ext>
            </a:extLst>
          </p:cNvPr>
          <p:cNvSpPr>
            <a:spLocks noChangeAspect="1"/>
          </p:cNvSpPr>
          <p:nvPr/>
        </p:nvSpPr>
        <p:spPr>
          <a:xfrm>
            <a:off x="5593301" y="411488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634" name="Oval 34">
            <a:extLst>
              <a:ext uri="{FF2B5EF4-FFF2-40B4-BE49-F238E27FC236}">
                <a16:creationId xmlns:a16="http://schemas.microsoft.com/office/drawing/2014/main" id="{D789FAF7-7555-4208-BB39-97322B899F96}"/>
              </a:ext>
            </a:extLst>
          </p:cNvPr>
          <p:cNvSpPr>
            <a:spLocks noChangeAspect="1"/>
          </p:cNvSpPr>
          <p:nvPr/>
        </p:nvSpPr>
        <p:spPr>
          <a:xfrm>
            <a:off x="5593301" y="452327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635" name="Oval 35">
            <a:extLst>
              <a:ext uri="{FF2B5EF4-FFF2-40B4-BE49-F238E27FC236}">
                <a16:creationId xmlns:a16="http://schemas.microsoft.com/office/drawing/2014/main" id="{00CECD52-5F2C-448D-A9AB-D51AEB9BD4FC}"/>
              </a:ext>
            </a:extLst>
          </p:cNvPr>
          <p:cNvSpPr>
            <a:spLocks noChangeAspect="1"/>
          </p:cNvSpPr>
          <p:nvPr/>
        </p:nvSpPr>
        <p:spPr>
          <a:xfrm>
            <a:off x="5593301" y="493166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636" name="Oval 36">
            <a:extLst>
              <a:ext uri="{FF2B5EF4-FFF2-40B4-BE49-F238E27FC236}">
                <a16:creationId xmlns:a16="http://schemas.microsoft.com/office/drawing/2014/main" id="{A8C5E15B-B522-4ABE-A0F4-B3998FE5BFE8}"/>
              </a:ext>
            </a:extLst>
          </p:cNvPr>
          <p:cNvSpPr>
            <a:spLocks noChangeAspect="1"/>
          </p:cNvSpPr>
          <p:nvPr/>
        </p:nvSpPr>
        <p:spPr>
          <a:xfrm>
            <a:off x="5593301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FB29173-D835-4EA2-9BEA-A506FB08F0B0}"/>
              </a:ext>
            </a:extLst>
          </p:cNvPr>
          <p:cNvGrpSpPr/>
          <p:nvPr/>
        </p:nvGrpSpPr>
        <p:grpSpPr>
          <a:xfrm>
            <a:off x="235906" y="1219965"/>
            <a:ext cx="5613268" cy="4738901"/>
            <a:chOff x="286279" y="6280356"/>
            <a:chExt cx="5613268" cy="45118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DC2659-2DD4-4B67-8A07-70A31D5A3A5C}"/>
                </a:ext>
              </a:extLst>
            </p:cNvPr>
            <p:cNvSpPr/>
            <p:nvPr/>
          </p:nvSpPr>
          <p:spPr>
            <a:xfrm>
              <a:off x="286279" y="6280356"/>
              <a:ext cx="5613268" cy="451187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42000">
                  <a:schemeClr val="accent4">
                    <a:lumMod val="75000"/>
                    <a:shade val="67500"/>
                    <a:satMod val="115000"/>
                  </a:schemeClr>
                </a:gs>
                <a:gs pos="93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0">
              <a:solidFill>
                <a:srgbClr val="4232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8" name="1 Picture 102">
              <a:extLst>
                <a:ext uri="{FF2B5EF4-FFF2-40B4-BE49-F238E27FC236}">
                  <a16:creationId xmlns:a16="http://schemas.microsoft.com/office/drawing/2014/main" id="{52E8DBB1-DAE7-41CA-972F-682A95DA4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84158" y="6542280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9" name="1 Picture 102">
              <a:extLst>
                <a:ext uri="{FF2B5EF4-FFF2-40B4-BE49-F238E27FC236}">
                  <a16:creationId xmlns:a16="http://schemas.microsoft.com/office/drawing/2014/main" id="{DE59D3E2-1913-47A5-8DBF-DD51722C2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856742" y="7983369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0" name="1 Picture 102">
              <a:extLst>
                <a:ext uri="{FF2B5EF4-FFF2-40B4-BE49-F238E27FC236}">
                  <a16:creationId xmlns:a16="http://schemas.microsoft.com/office/drawing/2014/main" id="{1041B958-E132-4D45-B002-847E4846D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84158" y="9315181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1" name="1 Picture 102">
              <a:extLst>
                <a:ext uri="{FF2B5EF4-FFF2-40B4-BE49-F238E27FC236}">
                  <a16:creationId xmlns:a16="http://schemas.microsoft.com/office/drawing/2014/main" id="{B32D4EB4-4CAB-45CB-A889-9AA439AE4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58667" y="7928730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1 Picture 102">
              <a:extLst>
                <a:ext uri="{FF2B5EF4-FFF2-40B4-BE49-F238E27FC236}">
                  <a16:creationId xmlns:a16="http://schemas.microsoft.com/office/drawing/2014/main" id="{DFF078A6-BEF2-4846-AA55-19570EA59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4260593" y="7983369"/>
              <a:ext cx="1017510" cy="110584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A2119F-98E2-46BE-9E99-44081CFD2BA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" name="Freeform: Shape 204">
              <a:extLst>
                <a:ext uri="{FF2B5EF4-FFF2-40B4-BE49-F238E27FC236}">
                  <a16:creationId xmlns:a16="http://schemas.microsoft.com/office/drawing/2014/main" id="{7D1EE6B0-D127-4B23-9B63-46CB4C8BDF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0AD146-D09E-42C6-BD53-0E7399588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F7BF2D-3FBA-451A-B28F-48E72155A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BFCBBE-7A5D-45C2-9960-E79AC316CB0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7" name="Freeform: Shape 208">
              <a:extLst>
                <a:ext uri="{FF2B5EF4-FFF2-40B4-BE49-F238E27FC236}">
                  <a16:creationId xmlns:a16="http://schemas.microsoft.com/office/drawing/2014/main" id="{17CFF992-FD2B-4E21-8316-0871A87DBE8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ECAB4C-15E2-4DD9-9AD5-244214E9C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E17D03-CD4D-4EE2-8BB7-8ACEA94660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B17F0E-33ED-440A-91AD-2626960CA8F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" name="Freeform: Shape 212">
              <a:extLst>
                <a:ext uri="{FF2B5EF4-FFF2-40B4-BE49-F238E27FC236}">
                  <a16:creationId xmlns:a16="http://schemas.microsoft.com/office/drawing/2014/main" id="{F68E7F19-4ECA-4877-AA46-D13421D50D5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65DDBBB-84C5-43B1-8F7E-66AB4D229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7A59E9-2716-4E08-8F68-A541F715C2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C20177-5377-444C-ADDA-B677AFFDC1B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5" name="Freeform: Shape 216">
              <a:extLst>
                <a:ext uri="{FF2B5EF4-FFF2-40B4-BE49-F238E27FC236}">
                  <a16:creationId xmlns:a16="http://schemas.microsoft.com/office/drawing/2014/main" id="{3AE6DB36-CF85-4910-9C87-55030F8D9B7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3F73A7C-4E43-4F55-94DA-6F318AD07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362849-D7F6-4F89-BE85-DA950DE4C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D5D6B4-1C13-4DF0-A4C9-794F5E4F76E2}"/>
              </a:ext>
            </a:extLst>
          </p:cNvPr>
          <p:cNvGrpSpPr>
            <a:grpSpLocks noChangeAspect="1"/>
          </p:cNvGrpSpPr>
          <p:nvPr/>
        </p:nvGrpSpPr>
        <p:grpSpPr>
          <a:xfrm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9" name="Freeform: Shape 220">
              <a:extLst>
                <a:ext uri="{FF2B5EF4-FFF2-40B4-BE49-F238E27FC236}">
                  <a16:creationId xmlns:a16="http://schemas.microsoft.com/office/drawing/2014/main" id="{A80E3D73-6D1A-4156-9E0D-FE0CF4A91E6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ED2C9F-B179-492D-96CE-3B1ADFA18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114BEE-D7ED-4CA5-921E-0FAE3C847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F5B341-573B-4066-964E-46EB0B33681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37608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3" name="Freeform: Shape 224">
              <a:extLst>
                <a:ext uri="{FF2B5EF4-FFF2-40B4-BE49-F238E27FC236}">
                  <a16:creationId xmlns:a16="http://schemas.microsoft.com/office/drawing/2014/main" id="{EF67A6CC-48F1-460D-9C94-E7AB126764A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22EF3AB-71EE-46A1-844A-824FA99D9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1B1F46-80EC-411C-9183-EF17BD04E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F08A2D-736D-4CBB-B6E0-64ED04244F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" name="Freeform: Shape 204">
              <a:extLst>
                <a:ext uri="{FF2B5EF4-FFF2-40B4-BE49-F238E27FC236}">
                  <a16:creationId xmlns:a16="http://schemas.microsoft.com/office/drawing/2014/main" id="{9CE2CE34-271A-4437-999D-90B4B3398F0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ECA5DD-B6E7-4B01-A2DB-E62A87B1B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54A271-B6AD-4724-A715-E0273AB57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502F47-EB70-482C-977E-8A24671445BD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8" name="Freeform: Shape 208">
              <a:extLst>
                <a:ext uri="{FF2B5EF4-FFF2-40B4-BE49-F238E27FC236}">
                  <a16:creationId xmlns:a16="http://schemas.microsoft.com/office/drawing/2014/main" id="{C7394A09-D8B5-4CBF-868E-5BB77DC242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31F6284-CE24-4848-BAC6-5A7493476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6C5E6B-351B-4BD5-B790-55E259E439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8304C7-C887-49DF-9020-506B230F8349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2" name="Freeform: Shape 212">
              <a:extLst>
                <a:ext uri="{FF2B5EF4-FFF2-40B4-BE49-F238E27FC236}">
                  <a16:creationId xmlns:a16="http://schemas.microsoft.com/office/drawing/2014/main" id="{64934585-4A51-4B57-A292-C1BDAFF5422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EC31E74-DEBC-4A36-A37D-2C9E7DE0E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4EEAEB8-CD10-4A7D-8595-55E82F02F8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BF763-91C6-4AF5-80E3-3F792DAD1A0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6" name="Freeform: Shape 216">
              <a:extLst>
                <a:ext uri="{FF2B5EF4-FFF2-40B4-BE49-F238E27FC236}">
                  <a16:creationId xmlns:a16="http://schemas.microsoft.com/office/drawing/2014/main" id="{6771D42D-5A3C-45E8-BDF0-66A2CC6B8B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C20C37-7BA6-45EA-8CD1-EEE0B0407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959976-A8A2-4B1E-9039-0CFC4839B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AC578C-ED5A-419D-9BB7-5147A1DCCD30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0" name="Freeform: Shape 220">
              <a:extLst>
                <a:ext uri="{FF2B5EF4-FFF2-40B4-BE49-F238E27FC236}">
                  <a16:creationId xmlns:a16="http://schemas.microsoft.com/office/drawing/2014/main" id="{1890B069-9ECF-446B-97DB-77D78EFF76C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CCF4E22-70BC-4745-9C25-0C312BAF0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099C899-375A-45BD-8739-CD3097C32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C7E872-FC32-444A-BE89-98879C20E35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3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4" name="Freeform: Shape 224">
              <a:extLst>
                <a:ext uri="{FF2B5EF4-FFF2-40B4-BE49-F238E27FC236}">
                  <a16:creationId xmlns:a16="http://schemas.microsoft.com/office/drawing/2014/main" id="{4BCB0E2E-DFB0-47EC-8AE5-F1D9CE30BB2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2B20BA2-6218-43F5-ACCE-E58EE8E9E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75A9ED-D4F1-4A94-A2E2-D510B9326C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1492CE6-56CA-4BA7-9F10-504605A8E52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" name="Freeform: Shape 204">
              <a:extLst>
                <a:ext uri="{FF2B5EF4-FFF2-40B4-BE49-F238E27FC236}">
                  <a16:creationId xmlns:a16="http://schemas.microsoft.com/office/drawing/2014/main" id="{F17CF284-7C97-4993-BD76-B8C7189F478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CB46738-346F-4C79-A7CB-7AC12F4789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03B12C1-1363-4E82-A988-C7D3054F8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EBA9C9C-5BF2-4925-B499-AAFF2DBD3EE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" name="Freeform: Shape 208">
              <a:extLst>
                <a:ext uri="{FF2B5EF4-FFF2-40B4-BE49-F238E27FC236}">
                  <a16:creationId xmlns:a16="http://schemas.microsoft.com/office/drawing/2014/main" id="{6EE7E193-4EFD-42C8-A421-ADA713E1E29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47AB85E-3DD1-4528-B9C3-C68C9AEB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4596C7C-0997-42FF-AC33-FCE4793A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ED7A47-8D8E-4E50-B46E-BA33277F0AE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" name="Freeform: Shape 212">
              <a:extLst>
                <a:ext uri="{FF2B5EF4-FFF2-40B4-BE49-F238E27FC236}">
                  <a16:creationId xmlns:a16="http://schemas.microsoft.com/office/drawing/2014/main" id="{CC9F5F5D-A8AF-4D2D-9168-B10E69F50B3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2941FC3-31D3-481A-A673-824EB1443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493D4C2-489E-412E-9355-CD88697FAC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7D5D56E-D0AA-47F8-AC70-D9CC07FE4A3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" name="Freeform: Shape 216">
              <a:extLst>
                <a:ext uri="{FF2B5EF4-FFF2-40B4-BE49-F238E27FC236}">
                  <a16:creationId xmlns:a16="http://schemas.microsoft.com/office/drawing/2014/main" id="{39050F4F-3C90-4D08-BEF6-9E89E508BD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BF0BC98-926C-4E63-B70F-039582DFD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A16E22F-C31D-40CD-B27A-478BEC572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D504A62-3918-48BE-8D72-CB7765C87C82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" name="Freeform: Shape 220">
              <a:extLst>
                <a:ext uri="{FF2B5EF4-FFF2-40B4-BE49-F238E27FC236}">
                  <a16:creationId xmlns:a16="http://schemas.microsoft.com/office/drawing/2014/main" id="{66387DE5-6824-42C5-B6FF-37F9AACE05A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382A75-54D6-469C-87AA-A71EDDE37B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88278F8-8ADE-4633-837B-F86931980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D6CCF69-53C7-4675-A605-6E6447128E1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2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6" name="Freeform: Shape 224">
              <a:extLst>
                <a:ext uri="{FF2B5EF4-FFF2-40B4-BE49-F238E27FC236}">
                  <a16:creationId xmlns:a16="http://schemas.microsoft.com/office/drawing/2014/main" id="{FB8B90C6-01CE-466D-83A7-CDB3900F102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AD9358A-8BD5-452E-8B6E-023BEA352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5C95DFF-4354-4857-A0B9-62C9C5C73F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1890436-765E-45DB-822D-F86B0FFF57B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" name="Freeform: Shape 204">
              <a:extLst>
                <a:ext uri="{FF2B5EF4-FFF2-40B4-BE49-F238E27FC236}">
                  <a16:creationId xmlns:a16="http://schemas.microsoft.com/office/drawing/2014/main" id="{806511AB-EC46-49A4-8EAC-C5AA32E6AEB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972A446-9A04-4C2C-B6F4-D06C4F4E8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6EB65C5-C714-4C77-ADE6-F81D8EAD5F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C16776C-B936-4DB8-A82F-2F2AC25A0BE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" name="Freeform: Shape 208">
              <a:extLst>
                <a:ext uri="{FF2B5EF4-FFF2-40B4-BE49-F238E27FC236}">
                  <a16:creationId xmlns:a16="http://schemas.microsoft.com/office/drawing/2014/main" id="{6B418760-B766-4685-A8E3-72B944AE293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EEAB8AD-2761-4374-BFE0-FB66EB3D2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CABD69-CBD3-42A9-96F2-B4DA501E7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270FF6E-822D-4E50-8AC0-C055885A177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5" name="Freeform: Shape 212">
              <a:extLst>
                <a:ext uri="{FF2B5EF4-FFF2-40B4-BE49-F238E27FC236}">
                  <a16:creationId xmlns:a16="http://schemas.microsoft.com/office/drawing/2014/main" id="{7A2D43FE-8387-47C8-AD50-A1CA05B4229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C09121B-D5BA-43E4-8B86-40B235760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B0FC62F-6EEF-4A51-8E1F-B5CD4196F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D014E4B-801C-47FD-A6BC-C02D1775245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9" name="Freeform: Shape 216">
              <a:extLst>
                <a:ext uri="{FF2B5EF4-FFF2-40B4-BE49-F238E27FC236}">
                  <a16:creationId xmlns:a16="http://schemas.microsoft.com/office/drawing/2014/main" id="{3272BC6C-9C41-4457-BA53-AE086604A4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8CC0512-C07C-4F49-A77F-628991475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5E3A5C4-705B-446C-8180-01686207E0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6A3550F-6CBD-4CCD-9E11-4FB4B662B509}"/>
              </a:ext>
            </a:extLst>
          </p:cNvPr>
          <p:cNvGrpSpPr>
            <a:grpSpLocks noChangeAspect="1"/>
          </p:cNvGrpSpPr>
          <p:nvPr/>
        </p:nvGrpSpPr>
        <p:grpSpPr>
          <a:xfrm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3" name="Freeform: Shape 220">
              <a:extLst>
                <a:ext uri="{FF2B5EF4-FFF2-40B4-BE49-F238E27FC236}">
                  <a16:creationId xmlns:a16="http://schemas.microsoft.com/office/drawing/2014/main" id="{BF0B8846-D01E-4D2A-860D-39489469E1F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56F9D0E-733A-4D44-8AE5-8FD29ABF2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8D6B01D-3F3B-4DC8-8BE8-CDD9DDD378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E5A88A0-B4CB-4D5C-AA85-9B0626446D6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239291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7" name="Freeform: Shape 224">
              <a:extLst>
                <a:ext uri="{FF2B5EF4-FFF2-40B4-BE49-F238E27FC236}">
                  <a16:creationId xmlns:a16="http://schemas.microsoft.com/office/drawing/2014/main" id="{8A38A458-797B-4D74-9E9C-8FAB39C58A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0C8D643-EC51-46FE-9198-BAF0C92C8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8E3ACBD-5E3D-4A2E-BCDF-3B019FACBD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9636C9-AC00-4296-91C0-03C7BBA9475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5" name="Freeform: Shape 204">
              <a:extLst>
                <a:ext uri="{FF2B5EF4-FFF2-40B4-BE49-F238E27FC236}">
                  <a16:creationId xmlns:a16="http://schemas.microsoft.com/office/drawing/2014/main" id="{C0C9AFD2-518E-4444-B94F-8542FCEBC14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D4B2EBA-1663-4113-9233-4E7913E5B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989C42-A7A1-426A-94E2-893ABA1248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1B0510-C493-4312-85E5-3801DFC7AEC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9" name="Freeform: Shape 208">
              <a:extLst>
                <a:ext uri="{FF2B5EF4-FFF2-40B4-BE49-F238E27FC236}">
                  <a16:creationId xmlns:a16="http://schemas.microsoft.com/office/drawing/2014/main" id="{A462DA4E-BB81-42BF-BE25-94CE2BA8087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2C5A2C8-3620-49CB-877F-30BF1AA9E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F0623E-4697-4E64-998E-1086822C0C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0436367-96F2-4B14-8F70-97ABB15CFB33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3" name="Freeform: Shape 212">
              <a:extLst>
                <a:ext uri="{FF2B5EF4-FFF2-40B4-BE49-F238E27FC236}">
                  <a16:creationId xmlns:a16="http://schemas.microsoft.com/office/drawing/2014/main" id="{0B3489DF-AD47-4912-B25C-7AFC32F727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E5D7530-1351-4680-9098-D4A72D1F1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AA21204-311A-4565-8367-64A1D42D19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CA778DE-D0F5-4A58-AB1A-7B037AD256C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7" name="Freeform: Shape 216">
              <a:extLst>
                <a:ext uri="{FF2B5EF4-FFF2-40B4-BE49-F238E27FC236}">
                  <a16:creationId xmlns:a16="http://schemas.microsoft.com/office/drawing/2014/main" id="{D6077968-98EF-4510-A825-19D4F18C1F1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95F1914-50FE-409F-AAAC-99DBE2C7A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2F07C84-F2EA-47B0-9B1F-FCE1D7238A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DF2388-512C-496C-BA36-C5E1F1091C1E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1" name="Freeform: Shape 220">
              <a:extLst>
                <a:ext uri="{FF2B5EF4-FFF2-40B4-BE49-F238E27FC236}">
                  <a16:creationId xmlns:a16="http://schemas.microsoft.com/office/drawing/2014/main" id="{7DD9938D-3103-467C-85E2-68401B584AB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C86FC8-84C1-499B-AC31-53B3E10D5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8E14210-5BC8-4C12-BCDC-18822D38F4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31535C-7E92-42AF-8FEB-5FB3641EC28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3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5" name="Freeform: Shape 224">
              <a:extLst>
                <a:ext uri="{FF2B5EF4-FFF2-40B4-BE49-F238E27FC236}">
                  <a16:creationId xmlns:a16="http://schemas.microsoft.com/office/drawing/2014/main" id="{AAA9184A-3CCF-4317-8400-0C32C615E0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FC61C23-5A5B-4DA8-BE49-EE3516B75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CD910-BCF6-4B86-A4D1-4C28BB0443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" name="BLUE 1 Picture 102">
            <a:extLst>
              <a:ext uri="{FF2B5EF4-FFF2-40B4-BE49-F238E27FC236}">
                <a16:creationId xmlns:a16="http://schemas.microsoft.com/office/drawing/2014/main" id="{41406030-FC35-4492-8D44-A96C9E7E3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10990" y="297076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2" name="BLUE 2 Picture 102">
            <a:extLst>
              <a:ext uri="{FF2B5EF4-FFF2-40B4-BE49-F238E27FC236}">
                <a16:creationId xmlns:a16="http://schemas.microsoft.com/office/drawing/2014/main" id="{A60E7FBC-321B-47AC-87EA-8AB3DE8D7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4215544" y="3030559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3" name="BLUE 3 Picture 102">
            <a:extLst>
              <a:ext uri="{FF2B5EF4-FFF2-40B4-BE49-F238E27FC236}">
                <a16:creationId xmlns:a16="http://schemas.microsoft.com/office/drawing/2014/main" id="{8A8B577F-0F79-4C66-A338-8EE54A47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9109" y="1516115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4" name="BLUE 4 Picture 102">
            <a:extLst>
              <a:ext uri="{FF2B5EF4-FFF2-40B4-BE49-F238E27FC236}">
                <a16:creationId xmlns:a16="http://schemas.microsoft.com/office/drawing/2014/main" id="{B7E8D16A-BB1F-4D36-85CE-9C5A4753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6996" y="3035284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5" name="BLUE 5 Picture 102">
            <a:extLst>
              <a:ext uri="{FF2B5EF4-FFF2-40B4-BE49-F238E27FC236}">
                <a16:creationId xmlns:a16="http://schemas.microsoft.com/office/drawing/2014/main" id="{93E53C58-8F8B-4C9A-A29A-8F64C87FD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9109" y="4430979"/>
            <a:ext cx="1017510" cy="1105849"/>
          </a:xfrm>
          <a:prstGeom prst="rect">
            <a:avLst/>
          </a:prstGeom>
          <a:ln>
            <a:noFill/>
          </a:ln>
        </p:spPr>
      </p:pic>
      <p:sp>
        <p:nvSpPr>
          <p:cNvPr id="522" name="16 Oval 80">
            <a:extLst>
              <a:ext uri="{FF2B5EF4-FFF2-40B4-BE49-F238E27FC236}">
                <a16:creationId xmlns:a16="http://schemas.microsoft.com/office/drawing/2014/main" id="{8E287B07-F524-4AF5-AB2A-15D6834EEF13}"/>
              </a:ext>
            </a:extLst>
          </p:cNvPr>
          <p:cNvSpPr>
            <a:spLocks noChangeAspect="1"/>
          </p:cNvSpPr>
          <p:nvPr/>
        </p:nvSpPr>
        <p:spPr>
          <a:xfrm>
            <a:off x="685250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23" name="17 Oval 81">
            <a:extLst>
              <a:ext uri="{FF2B5EF4-FFF2-40B4-BE49-F238E27FC236}">
                <a16:creationId xmlns:a16="http://schemas.microsoft.com/office/drawing/2014/main" id="{60E2E099-C47D-4480-BD7C-23DC6B67F6C3}"/>
              </a:ext>
            </a:extLst>
          </p:cNvPr>
          <p:cNvSpPr>
            <a:spLocks noChangeAspect="1"/>
          </p:cNvSpPr>
          <p:nvPr/>
        </p:nvSpPr>
        <p:spPr>
          <a:xfrm>
            <a:off x="729189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24" name="18 Oval 82">
            <a:extLst>
              <a:ext uri="{FF2B5EF4-FFF2-40B4-BE49-F238E27FC236}">
                <a16:creationId xmlns:a16="http://schemas.microsoft.com/office/drawing/2014/main" id="{CDAE460E-C89C-4796-8613-A1F18A885EF3}"/>
              </a:ext>
            </a:extLst>
          </p:cNvPr>
          <p:cNvSpPr>
            <a:spLocks noChangeAspect="1"/>
          </p:cNvSpPr>
          <p:nvPr/>
        </p:nvSpPr>
        <p:spPr>
          <a:xfrm>
            <a:off x="773128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25" name="19 Oval 83">
            <a:extLst>
              <a:ext uri="{FF2B5EF4-FFF2-40B4-BE49-F238E27FC236}">
                <a16:creationId xmlns:a16="http://schemas.microsoft.com/office/drawing/2014/main" id="{A2A0012D-77BA-4289-9091-BA5B6B7A39D6}"/>
              </a:ext>
            </a:extLst>
          </p:cNvPr>
          <p:cNvSpPr>
            <a:spLocks noChangeAspect="1"/>
          </p:cNvSpPr>
          <p:nvPr/>
        </p:nvSpPr>
        <p:spPr>
          <a:xfrm>
            <a:off x="817067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26" name="20 Oval 90">
            <a:extLst>
              <a:ext uri="{FF2B5EF4-FFF2-40B4-BE49-F238E27FC236}">
                <a16:creationId xmlns:a16="http://schemas.microsoft.com/office/drawing/2014/main" id="{DAA05958-29F7-4440-AED6-48891282B7A6}"/>
              </a:ext>
            </a:extLst>
          </p:cNvPr>
          <p:cNvSpPr>
            <a:spLocks noChangeAspect="1"/>
          </p:cNvSpPr>
          <p:nvPr/>
        </p:nvSpPr>
        <p:spPr>
          <a:xfrm>
            <a:off x="861006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28" name="22 Oval 89">
            <a:extLst>
              <a:ext uri="{FF2B5EF4-FFF2-40B4-BE49-F238E27FC236}">
                <a16:creationId xmlns:a16="http://schemas.microsoft.com/office/drawing/2014/main" id="{F4498834-487B-4F56-9375-2D50DA543F72}"/>
              </a:ext>
            </a:extLst>
          </p:cNvPr>
          <p:cNvSpPr>
            <a:spLocks noChangeAspect="1"/>
          </p:cNvSpPr>
          <p:nvPr/>
        </p:nvSpPr>
        <p:spPr>
          <a:xfrm>
            <a:off x="948884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29" name="23 Oval 85">
            <a:extLst>
              <a:ext uri="{FF2B5EF4-FFF2-40B4-BE49-F238E27FC236}">
                <a16:creationId xmlns:a16="http://schemas.microsoft.com/office/drawing/2014/main" id="{AD0B8C1A-A8CF-47D5-89D0-4F226AF04A73}"/>
              </a:ext>
            </a:extLst>
          </p:cNvPr>
          <p:cNvSpPr>
            <a:spLocks noChangeAspect="1"/>
          </p:cNvSpPr>
          <p:nvPr/>
        </p:nvSpPr>
        <p:spPr>
          <a:xfrm>
            <a:off x="992823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30" name="24Oval 84">
            <a:extLst>
              <a:ext uri="{FF2B5EF4-FFF2-40B4-BE49-F238E27FC236}">
                <a16:creationId xmlns:a16="http://schemas.microsoft.com/office/drawing/2014/main" id="{A8C58B12-1F66-41C4-9CA2-638245C0546C}"/>
              </a:ext>
            </a:extLst>
          </p:cNvPr>
          <p:cNvSpPr>
            <a:spLocks noChangeAspect="1"/>
          </p:cNvSpPr>
          <p:nvPr/>
        </p:nvSpPr>
        <p:spPr>
          <a:xfrm>
            <a:off x="1036762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31" name="25 Oval 86">
            <a:extLst>
              <a:ext uri="{FF2B5EF4-FFF2-40B4-BE49-F238E27FC236}">
                <a16:creationId xmlns:a16="http://schemas.microsoft.com/office/drawing/2014/main" id="{C1B02276-6041-43BC-9F13-9C7A42B9B83A}"/>
              </a:ext>
            </a:extLst>
          </p:cNvPr>
          <p:cNvSpPr>
            <a:spLocks noChangeAspect="1"/>
          </p:cNvSpPr>
          <p:nvPr/>
        </p:nvSpPr>
        <p:spPr>
          <a:xfrm>
            <a:off x="1080701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32" name="26 Oval 87">
            <a:extLst>
              <a:ext uri="{FF2B5EF4-FFF2-40B4-BE49-F238E27FC236}">
                <a16:creationId xmlns:a16="http://schemas.microsoft.com/office/drawing/2014/main" id="{9D35D888-0423-4969-AFAB-5103558457CC}"/>
              </a:ext>
            </a:extLst>
          </p:cNvPr>
          <p:cNvSpPr>
            <a:spLocks noChangeAspect="1"/>
          </p:cNvSpPr>
          <p:nvPr/>
        </p:nvSpPr>
        <p:spPr>
          <a:xfrm>
            <a:off x="1124640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554" name="Oval 16">
            <a:extLst>
              <a:ext uri="{FF2B5EF4-FFF2-40B4-BE49-F238E27FC236}">
                <a16:creationId xmlns:a16="http://schemas.microsoft.com/office/drawing/2014/main" id="{90E72936-BFAD-4D4F-AF6C-9D67AE47E344}"/>
              </a:ext>
            </a:extLst>
          </p:cNvPr>
          <p:cNvSpPr>
            <a:spLocks noChangeAspect="1"/>
          </p:cNvSpPr>
          <p:nvPr/>
        </p:nvSpPr>
        <p:spPr>
          <a:xfrm>
            <a:off x="682857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55" name="Oval 17">
            <a:extLst>
              <a:ext uri="{FF2B5EF4-FFF2-40B4-BE49-F238E27FC236}">
                <a16:creationId xmlns:a16="http://schemas.microsoft.com/office/drawing/2014/main" id="{E0EF5788-B2C8-41D7-9E86-5379CDD8F73F}"/>
              </a:ext>
            </a:extLst>
          </p:cNvPr>
          <p:cNvSpPr>
            <a:spLocks noChangeAspect="1"/>
          </p:cNvSpPr>
          <p:nvPr/>
        </p:nvSpPr>
        <p:spPr>
          <a:xfrm>
            <a:off x="726796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56" name="Oval 18">
            <a:extLst>
              <a:ext uri="{FF2B5EF4-FFF2-40B4-BE49-F238E27FC236}">
                <a16:creationId xmlns:a16="http://schemas.microsoft.com/office/drawing/2014/main" id="{7B6C4558-AB98-4838-B190-BC2EE36B689E}"/>
              </a:ext>
            </a:extLst>
          </p:cNvPr>
          <p:cNvSpPr>
            <a:spLocks noChangeAspect="1"/>
          </p:cNvSpPr>
          <p:nvPr/>
        </p:nvSpPr>
        <p:spPr>
          <a:xfrm>
            <a:off x="770735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57" name="Oval 19">
            <a:extLst>
              <a:ext uri="{FF2B5EF4-FFF2-40B4-BE49-F238E27FC236}">
                <a16:creationId xmlns:a16="http://schemas.microsoft.com/office/drawing/2014/main" id="{67CE31CA-5CAF-465E-B6D2-3C1C15FF7BF0}"/>
              </a:ext>
            </a:extLst>
          </p:cNvPr>
          <p:cNvSpPr>
            <a:spLocks noChangeAspect="1"/>
          </p:cNvSpPr>
          <p:nvPr/>
        </p:nvSpPr>
        <p:spPr>
          <a:xfrm>
            <a:off x="814674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58" name="Oval 20">
            <a:extLst>
              <a:ext uri="{FF2B5EF4-FFF2-40B4-BE49-F238E27FC236}">
                <a16:creationId xmlns:a16="http://schemas.microsoft.com/office/drawing/2014/main" id="{65DA38FF-7B15-4719-9BC5-F1E4B5B4F85E}"/>
              </a:ext>
            </a:extLst>
          </p:cNvPr>
          <p:cNvSpPr>
            <a:spLocks noChangeAspect="1"/>
          </p:cNvSpPr>
          <p:nvPr/>
        </p:nvSpPr>
        <p:spPr>
          <a:xfrm>
            <a:off x="858613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60" name="Oval 22">
            <a:extLst>
              <a:ext uri="{FF2B5EF4-FFF2-40B4-BE49-F238E27FC236}">
                <a16:creationId xmlns:a16="http://schemas.microsoft.com/office/drawing/2014/main" id="{A55447C4-655C-4328-9687-E540920FB496}"/>
              </a:ext>
            </a:extLst>
          </p:cNvPr>
          <p:cNvSpPr>
            <a:spLocks noChangeAspect="1"/>
          </p:cNvSpPr>
          <p:nvPr/>
        </p:nvSpPr>
        <p:spPr>
          <a:xfrm>
            <a:off x="946491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61" name="Oval 23">
            <a:extLst>
              <a:ext uri="{FF2B5EF4-FFF2-40B4-BE49-F238E27FC236}">
                <a16:creationId xmlns:a16="http://schemas.microsoft.com/office/drawing/2014/main" id="{B19B29F7-B2F5-4006-887D-59E3A8E56CF4}"/>
              </a:ext>
            </a:extLst>
          </p:cNvPr>
          <p:cNvSpPr>
            <a:spLocks noChangeAspect="1"/>
          </p:cNvSpPr>
          <p:nvPr/>
        </p:nvSpPr>
        <p:spPr>
          <a:xfrm>
            <a:off x="990430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62" name="Oval 24">
            <a:extLst>
              <a:ext uri="{FF2B5EF4-FFF2-40B4-BE49-F238E27FC236}">
                <a16:creationId xmlns:a16="http://schemas.microsoft.com/office/drawing/2014/main" id="{3BED9D84-4728-4FC5-8F70-D452E08A9E41}"/>
              </a:ext>
            </a:extLst>
          </p:cNvPr>
          <p:cNvSpPr>
            <a:spLocks noChangeAspect="1"/>
          </p:cNvSpPr>
          <p:nvPr/>
        </p:nvSpPr>
        <p:spPr>
          <a:xfrm>
            <a:off x="1034369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63" name="Oval 25">
            <a:extLst>
              <a:ext uri="{FF2B5EF4-FFF2-40B4-BE49-F238E27FC236}">
                <a16:creationId xmlns:a16="http://schemas.microsoft.com/office/drawing/2014/main" id="{E39F6AD4-99FE-44E1-9E5D-2351D9069821}"/>
              </a:ext>
            </a:extLst>
          </p:cNvPr>
          <p:cNvSpPr>
            <a:spLocks noChangeAspect="1"/>
          </p:cNvSpPr>
          <p:nvPr/>
        </p:nvSpPr>
        <p:spPr>
          <a:xfrm>
            <a:off x="1078308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64" name="Oval 26">
            <a:extLst>
              <a:ext uri="{FF2B5EF4-FFF2-40B4-BE49-F238E27FC236}">
                <a16:creationId xmlns:a16="http://schemas.microsoft.com/office/drawing/2014/main" id="{C9DEDF9F-7452-4B41-BB0E-26162E76CF8E}"/>
              </a:ext>
            </a:extLst>
          </p:cNvPr>
          <p:cNvSpPr>
            <a:spLocks noChangeAspect="1"/>
          </p:cNvSpPr>
          <p:nvPr/>
        </p:nvSpPr>
        <p:spPr>
          <a:xfrm>
            <a:off x="1122248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2" name="REVEAL TextBox 1">
            <a:extLst>
              <a:ext uri="{FF2B5EF4-FFF2-40B4-BE49-F238E27FC236}">
                <a16:creationId xmlns:a16="http://schemas.microsoft.com/office/drawing/2014/main" id="{9200D11B-216A-4187-8589-60C7CDC52AA9}"/>
              </a:ext>
            </a:extLst>
          </p:cNvPr>
          <p:cNvSpPr txBox="1"/>
          <p:nvPr/>
        </p:nvSpPr>
        <p:spPr>
          <a:xfrm>
            <a:off x="2520063" y="5747312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REVEAL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72FD7-061B-4113-89F5-4545AD6242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>
          <a:xfrm>
            <a:off x="1709157" y="29296"/>
            <a:ext cx="8912811" cy="12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0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00"/>
                            </p:stCondLst>
                            <p:childTnLst>
                              <p:par>
                                <p:cTn id="4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000"/>
                            </p:stCondLst>
                            <p:childTnLst>
                              <p:par>
                                <p:cTn id="4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000"/>
                            </p:stCondLst>
                            <p:childTnLst>
                              <p:par>
                                <p:cTn id="5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000"/>
                            </p:stCondLst>
                            <p:childTnLst>
                              <p:par>
                                <p:cTn id="5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00"/>
                            </p:stCondLst>
                            <p:childTnLst>
                              <p:par>
                                <p:cTn id="5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9" fill="hold">
                      <p:stCondLst>
                        <p:cond delay="0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00"/>
                            </p:stCondLst>
                            <p:childTnLst>
                              <p:par>
                                <p:cTn id="6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000"/>
                            </p:stCondLst>
                            <p:childTnLst>
                              <p:par>
                                <p:cTn id="6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000"/>
                            </p:stCondLst>
                            <p:childTnLst>
                              <p:par>
                                <p:cTn id="6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000"/>
                            </p:stCondLst>
                            <p:childTnLst>
                              <p:par>
                                <p:cTn id="7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1000"/>
                            </p:stCondLst>
                            <p:childTnLst>
                              <p:par>
                                <p:cTn id="7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6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1" fill="hold">
                      <p:stCondLst>
                        <p:cond delay="0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00"/>
                            </p:stCondLst>
                            <p:childTnLst>
                              <p:par>
                                <p:cTn id="7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8" fill="hold">
                      <p:stCondLst>
                        <p:cond delay="0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000"/>
                            </p:stCondLst>
                            <p:childTnLst>
                              <p:par>
                                <p:cTn id="8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>
                      <p:stCondLst>
                        <p:cond delay="0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000"/>
                            </p:stCondLst>
                            <p:childTnLst>
                              <p:par>
                                <p:cTn id="8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4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2" fill="hold">
                      <p:stCondLst>
                        <p:cond delay="0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0"/>
                            </p:stCondLst>
                            <p:childTnLst>
                              <p:par>
                                <p:cTn id="8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86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9" fill="hold">
                      <p:stCondLst>
                        <p:cond delay="0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9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6" fill="hold">
                      <p:stCondLst>
                        <p:cond delay="0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000"/>
                            </p:stCondLst>
                            <p:childTnLst>
                              <p:par>
                                <p:cTn id="9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3" fill="hold">
                      <p:stCondLst>
                        <p:cond delay="0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000"/>
                            </p:stCondLst>
                            <p:childTnLst>
                              <p:par>
                                <p:cTn id="9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3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6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9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5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1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73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4" fill="hold">
                      <p:stCondLst>
                        <p:cond delay="0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99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8" fill="hold">
                      <p:stCondLst>
                        <p:cond delay="0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021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2" fill="hold">
                      <p:stCondLst>
                        <p:cond delay="0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69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0" fill="hold">
                      <p:stCondLst>
                        <p:cond delay="0"/>
                      </p:stCondLst>
                      <p:childTnLst>
                        <p:par>
                          <p:cTn id="1071" fill="hold">
                            <p:stCondLst>
                              <p:cond delay="0"/>
                            </p:stCondLst>
                            <p:childTnLst>
                              <p:par>
                                <p:cTn id="10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93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4" fill="hold">
                      <p:stCondLst>
                        <p:cond delay="0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1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8" fill="hold">
                      <p:stCondLst>
                        <p:cond delay="0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16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6" fill="hold">
                      <p:stCondLst>
                        <p:cond delay="0"/>
                      </p:stCondLst>
                      <p:childTnLst>
                        <p:par>
                          <p:cTn id="1167" fill="hold">
                            <p:stCondLst>
                              <p:cond delay="0"/>
                            </p:stCondLst>
                            <p:childTnLst>
                              <p:par>
                                <p:cTn id="1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189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0" fill="hold">
                      <p:stCondLst>
                        <p:cond delay="0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213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4" fill="hold">
                      <p:stCondLst>
                        <p:cond delay="0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>
                      <p:stCondLst>
                        <p:cond delay="0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261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2" fill="hold">
                      <p:stCondLst>
                        <p:cond delay="0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285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6" fill="hold">
                      <p:stCondLst>
                        <p:cond delay="0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30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0" fill="hold">
                      <p:stCondLst>
                        <p:cond delay="0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333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4" fill="hold">
                      <p:stCondLst>
                        <p:cond delay="0"/>
                      </p:stCondLst>
                      <p:childTnLst>
                        <p:par>
                          <p:cTn id="1335" fill="hold">
                            <p:stCondLst>
                              <p:cond delay="0"/>
                            </p:stCondLst>
                            <p:childTnLst>
                              <p:par>
                                <p:cTn id="1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35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8" fill="hold">
                      <p:stCondLst>
                        <p:cond delay="0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381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2" fill="hold">
                      <p:stCondLst>
                        <p:cond delay="0"/>
                      </p:stCondLst>
                      <p:childTnLst>
                        <p:par>
                          <p:cTn id="1383" fill="hold">
                            <p:stCondLst>
                              <p:cond delay="0"/>
                            </p:stCondLst>
                            <p:childTnLst>
                              <p:par>
                                <p:cTn id="13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29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0" fill="hold">
                      <p:stCondLst>
                        <p:cond delay="0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453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4" fill="hold">
                      <p:stCondLst>
                        <p:cond delay="0"/>
                      </p:stCondLst>
                      <p:childTnLst>
                        <p:par>
                          <p:cTn id="1455" fill="hold">
                            <p:stCondLst>
                              <p:cond delay="0"/>
                            </p:stCondLst>
                            <p:childTnLst>
                              <p:par>
                                <p:cTn id="14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47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8" fill="hold">
                      <p:stCondLst>
                        <p:cond delay="0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501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2" fill="hold">
                      <p:stCondLst>
                        <p:cond delay="0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525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6" fill="hold">
                      <p:stCondLst>
                        <p:cond delay="0"/>
                      </p:stCondLst>
                      <p:childTnLst>
                        <p:par>
                          <p:cTn id="1527" fill="hold">
                            <p:stCondLst>
                              <p:cond delay="0"/>
                            </p:stCondLst>
                            <p:childTnLst>
                              <p:par>
                                <p:cTn id="15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573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4" fill="hold">
                      <p:stCondLst>
                        <p:cond delay="0"/>
                      </p:stCondLst>
                      <p:childTnLst>
                        <p:par>
                          <p:cTn id="1575" fill="hold">
                            <p:stCondLst>
                              <p:cond delay="0"/>
                            </p:stCondLst>
                            <p:childTnLst>
                              <p:par>
                                <p:cTn id="15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9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8" fill="hold">
                      <p:stCondLst>
                        <p:cond delay="0"/>
                      </p:stCondLst>
                      <p:childTnLst>
                        <p:par>
                          <p:cTn id="1599" fill="hold">
                            <p:stCondLst>
                              <p:cond delay="0"/>
                            </p:stCondLst>
                            <p:childTnLst>
                              <p:par>
                                <p:cTn id="16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621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2" fill="hold">
                      <p:stCondLst>
                        <p:cond delay="0"/>
                      </p:stCondLst>
                      <p:childTnLst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1645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6" fill="hold">
                      <p:stCondLst>
                        <p:cond delay="0"/>
                      </p:stCondLst>
                      <p:childTnLst>
                        <p:par>
                          <p:cTn id="1647" fill="hold">
                            <p:stCondLst>
                              <p:cond delay="0"/>
                            </p:stCondLst>
                            <p:childTnLst>
                              <p:par>
                                <p:cTn id="16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669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0" fill="hold">
                      <p:stCondLst>
                        <p:cond delay="0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6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4" fill="hold">
                      <p:stCondLst>
                        <p:cond delay="0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98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9" fill="hold">
                      <p:stCondLst>
                        <p:cond delay="0"/>
                      </p:stCondLst>
                      <p:childTnLst>
                        <p:par>
                          <p:cTn id="1700" fill="hold">
                            <p:stCondLst>
                              <p:cond delay="0"/>
                            </p:stCondLst>
                            <p:childTnLst>
                              <p:par>
                                <p:cTn id="17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708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9" fill="hold">
                      <p:stCondLst>
                        <p:cond delay="0"/>
                      </p:stCondLst>
                      <p:childTnLst>
                        <p:par>
                          <p:cTn id="1710" fill="hold">
                            <p:stCondLst>
                              <p:cond delay="0"/>
                            </p:stCondLst>
                            <p:childTnLst>
                              <p:par>
                                <p:cTn id="17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713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4" fill="hold">
                      <p:stCondLst>
                        <p:cond delay="0"/>
                      </p:stCondLst>
                      <p:childTnLst>
                        <p:par>
                          <p:cTn id="1715" fill="hold">
                            <p:stCondLst>
                              <p:cond delay="0"/>
                            </p:stCondLst>
                            <p:childTnLst>
                              <p:par>
                                <p:cTn id="17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718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9" fill="hold">
                      <p:stCondLst>
                        <p:cond delay="0"/>
                      </p:stCondLst>
                      <p:childTnLst>
                        <p:par>
                          <p:cTn id="1720" fill="hold">
                            <p:stCondLst>
                              <p:cond delay="0"/>
                            </p:stCondLst>
                            <p:childTnLst>
                              <p:par>
                                <p:cTn id="17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72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4" fill="hold">
                      <p:stCondLst>
                        <p:cond delay="0"/>
                      </p:stCondLst>
                      <p:childTnLst>
                        <p:par>
                          <p:cTn id="1725" fill="hold">
                            <p:stCondLst>
                              <p:cond delay="0"/>
                            </p:stCondLst>
                            <p:childTnLst>
                              <p:par>
                                <p:cTn id="17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728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9" fill="hold">
                      <p:stCondLst>
                        <p:cond delay="0"/>
                      </p:stCondLst>
                      <p:childTnLst>
                        <p:par>
                          <p:cTn id="1730" fill="hold">
                            <p:stCondLst>
                              <p:cond delay="0"/>
                            </p:stCondLst>
                            <p:childTnLst>
                              <p:par>
                                <p:cTn id="17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733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4" fill="hold">
                      <p:stCondLst>
                        <p:cond delay="0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738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9" fill="hold">
                      <p:stCondLst>
                        <p:cond delay="0"/>
                      </p:stCondLst>
                      <p:childTnLst>
                        <p:par>
                          <p:cTn id="1740" fill="hold">
                            <p:stCondLst>
                              <p:cond delay="0"/>
                            </p:stCondLst>
                            <p:childTnLst>
                              <p:par>
                                <p:cTn id="17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743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4" fill="hold">
                      <p:stCondLst>
                        <p:cond delay="0"/>
                      </p:stCondLst>
                      <p:childTnLst>
                        <p:par>
                          <p:cTn id="1745" fill="hold">
                            <p:stCondLst>
                              <p:cond delay="0"/>
                            </p:stCondLst>
                            <p:childTnLst>
                              <p:par>
                                <p:cTn id="17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748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9" fill="hold">
                      <p:stCondLst>
                        <p:cond delay="0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753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4" fill="hold">
                      <p:stCondLst>
                        <p:cond delay="0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758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9" fill="hold">
                      <p:stCondLst>
                        <p:cond delay="0"/>
                      </p:stCondLst>
                      <p:childTnLst>
                        <p:par>
                          <p:cTn id="1760" fill="hold">
                            <p:stCondLst>
                              <p:cond delay="0"/>
                            </p:stCondLst>
                            <p:childTnLst>
                              <p:par>
                                <p:cTn id="17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763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4" fill="hold">
                      <p:stCondLst>
                        <p:cond delay="0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768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9" fill="hold">
                      <p:stCondLst>
                        <p:cond delay="0"/>
                      </p:stCondLst>
                      <p:childTnLst>
                        <p:par>
                          <p:cTn id="1770" fill="hold">
                            <p:stCondLst>
                              <p:cond delay="0"/>
                            </p:stCondLst>
                            <p:childTnLst>
                              <p:par>
                                <p:cTn id="17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773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4" fill="hold">
                      <p:stCondLst>
                        <p:cond delay="0"/>
                      </p:stCondLst>
                      <p:childTnLst>
                        <p:par>
                          <p:cTn id="1775" fill="hold">
                            <p:stCondLst>
                              <p:cond delay="0"/>
                            </p:stCondLst>
                            <p:childTnLst>
                              <p:par>
                                <p:cTn id="17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778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9" fill="hold">
                      <p:stCondLst>
                        <p:cond delay="0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7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4" fill="hold">
                      <p:stCondLst>
                        <p:cond delay="0"/>
                      </p:stCondLst>
                      <p:childTnLst>
                        <p:par>
                          <p:cTn id="1785" fill="hold">
                            <p:stCondLst>
                              <p:cond delay="0"/>
                            </p:stCondLst>
                            <p:childTnLst>
                              <p:par>
                                <p:cTn id="17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04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5" fill="hold">
                      <p:stCondLst>
                        <p:cond delay="0"/>
                      </p:stCondLst>
                      <p:childTnLst>
                        <p:par>
                          <p:cTn id="1806" fill="hold">
                            <p:stCondLst>
                              <p:cond delay="0"/>
                            </p:stCondLst>
                            <p:childTnLst>
                              <p:par>
                                <p:cTn id="18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814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5" fill="hold">
                      <p:stCondLst>
                        <p:cond delay="0"/>
                      </p:stCondLst>
                      <p:childTnLst>
                        <p:par>
                          <p:cTn id="1816" fill="hold">
                            <p:stCondLst>
                              <p:cond delay="0"/>
                            </p:stCondLst>
                            <p:childTnLst>
                              <p:par>
                                <p:cTn id="18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9" dur="7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0" fill="hold">
                      <p:stCondLst>
                        <p:cond delay="indefinite"/>
                      </p:stCondLst>
                      <p:childTnLst>
                        <p:par>
                          <p:cTn id="1821" fill="hold">
                            <p:stCondLst>
                              <p:cond delay="0"/>
                            </p:stCondLst>
                            <p:childTnLst>
                              <p:par>
                                <p:cTn id="18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24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5" fill="hold">
                      <p:stCondLst>
                        <p:cond delay="0"/>
                      </p:stCondLst>
                      <p:childTnLst>
                        <p:par>
                          <p:cTn id="1826" fill="hold">
                            <p:stCondLst>
                              <p:cond delay="0"/>
                            </p:stCondLst>
                            <p:childTnLst>
                              <p:par>
                                <p:cTn id="18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1829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0" fill="hold">
                      <p:stCondLst>
                        <p:cond delay="0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  <p:seq concurrent="1" nextAc="seek">
              <p:cTn id="1834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5" fill="hold">
                      <p:stCondLst>
                        <p:cond delay="0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1839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0" fill="hold">
                      <p:stCondLst>
                        <p:cond delay="0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84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5" fill="hold">
                      <p:stCondLst>
                        <p:cond delay="0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849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0" fill="hold">
                      <p:stCondLst>
                        <p:cond delay="0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854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5" fill="hold">
                      <p:stCondLst>
                        <p:cond delay="0"/>
                      </p:stCondLst>
                      <p:childTnLst>
                        <p:par>
                          <p:cTn id="1856" fill="hold">
                            <p:stCondLst>
                              <p:cond delay="0"/>
                            </p:stCondLst>
                            <p:childTnLst>
                              <p:par>
                                <p:cTn id="18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1859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0" fill="hold">
                      <p:stCondLst>
                        <p:cond delay="0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1864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5" fill="hold">
                      <p:stCondLst>
                        <p:cond delay="0"/>
                      </p:stCondLst>
                      <p:childTnLst>
                        <p:par>
                          <p:cTn id="1866" fill="hold">
                            <p:stCondLst>
                              <p:cond delay="0"/>
                            </p:stCondLst>
                            <p:childTnLst>
                              <p:par>
                                <p:cTn id="18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1869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0" fill="hold">
                      <p:stCondLst>
                        <p:cond delay="0"/>
                      </p:stCondLst>
                      <p:childTnLst>
                        <p:par>
                          <p:cTn id="1871" fill="hold">
                            <p:stCondLst>
                              <p:cond delay="0"/>
                            </p:stCondLst>
                            <p:childTnLst>
                              <p:par>
                                <p:cTn id="18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1874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5" fill="hold">
                      <p:stCondLst>
                        <p:cond delay="0"/>
                      </p:stCondLst>
                      <p:childTnLst>
                        <p:par>
                          <p:cTn id="1876" fill="hold">
                            <p:stCondLst>
                              <p:cond delay="0"/>
                            </p:stCondLst>
                            <p:childTnLst>
                              <p:par>
                                <p:cTn id="18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879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0" fill="hold">
                      <p:stCondLst>
                        <p:cond delay="0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884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5" fill="hold">
                      <p:stCondLst>
                        <p:cond delay="0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889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0" fill="hold">
                      <p:stCondLst>
                        <p:cond delay="0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1894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5" fill="hold">
                      <p:stCondLst>
                        <p:cond delay="0"/>
                      </p:stCondLst>
                      <p:childTnLst>
                        <p:par>
                          <p:cTn id="1896" fill="hold">
                            <p:stCondLst>
                              <p:cond delay="0"/>
                            </p:stCondLst>
                            <p:childTnLst>
                              <p:par>
                                <p:cTn id="18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189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0" fill="hold">
                      <p:stCondLst>
                        <p:cond delay="0"/>
                      </p:stCondLst>
                      <p:childTnLst>
                        <p:par>
                          <p:cTn id="1901" fill="hold">
                            <p:stCondLst>
                              <p:cond delay="0"/>
                            </p:stCondLst>
                            <p:childTnLst>
                              <p:par>
                                <p:cTn id="19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904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5" fill="hold">
                      <p:stCondLst>
                        <p:cond delay="0"/>
                      </p:stCondLst>
                      <p:childTnLst>
                        <p:par>
                          <p:cTn id="1906" fill="hold">
                            <p:stCondLst>
                              <p:cond delay="0"/>
                            </p:stCondLst>
                            <p:childTnLst>
                              <p:par>
                                <p:cTn id="19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909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0" fill="hold">
                      <p:stCondLst>
                        <p:cond delay="0"/>
                      </p:stCondLst>
                      <p:childTnLst>
                        <p:par>
                          <p:cTn id="1911" fill="hold">
                            <p:stCondLst>
                              <p:cond delay="0"/>
                            </p:stCondLst>
                            <p:childTnLst>
                              <p:par>
                                <p:cTn id="19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1914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5" fill="hold">
                      <p:stCondLst>
                        <p:cond delay="0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1919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0" fill="hold">
                      <p:stCondLst>
                        <p:cond delay="0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1924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5" fill="hold">
                      <p:stCondLst>
                        <p:cond delay="0"/>
                      </p:stCondLst>
                      <p:childTnLst>
                        <p:par>
                          <p:cTn id="1926" fill="hold">
                            <p:stCondLst>
                              <p:cond delay="0"/>
                            </p:stCondLst>
                            <p:childTnLst>
                              <p:par>
                                <p:cTn id="19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929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0" fill="hold">
                      <p:stCondLst>
                        <p:cond delay="0"/>
                      </p:stCondLst>
                      <p:childTnLst>
                        <p:par>
                          <p:cTn id="1931" fill="hold">
                            <p:stCondLst>
                              <p:cond delay="0"/>
                            </p:stCondLst>
                            <p:childTnLst>
                              <p:par>
                                <p:cTn id="19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1934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5" fill="hold">
                      <p:stCondLst>
                        <p:cond delay="0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1939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0" fill="hold">
                      <p:stCondLst>
                        <p:cond delay="0"/>
                      </p:stCondLst>
                      <p:childTnLst>
                        <p:par>
                          <p:cTn id="1941" fill="hold">
                            <p:stCondLst>
                              <p:cond delay="0"/>
                            </p:stCondLst>
                            <p:childTnLst>
                              <p:par>
                                <p:cTn id="19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1944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5" fill="hold">
                      <p:stCondLst>
                        <p:cond delay="0"/>
                      </p:stCondLst>
                      <p:childTnLst>
                        <p:par>
                          <p:cTn id="1946" fill="hold">
                            <p:stCondLst>
                              <p:cond delay="0"/>
                            </p:stCondLst>
                            <p:childTnLst>
                              <p:par>
                                <p:cTn id="19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1949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0" fill="hold">
                      <p:stCondLst>
                        <p:cond delay="0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1954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5" fill="hold">
                      <p:stCondLst>
                        <p:cond delay="0"/>
                      </p:stCondLst>
                      <p:childTnLst>
                        <p:par>
                          <p:cTn id="1956" fill="hold">
                            <p:stCondLst>
                              <p:cond delay="0"/>
                            </p:stCondLst>
                            <p:childTnLst>
                              <p:par>
                                <p:cTn id="19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1959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0" fill="hold">
                      <p:stCondLst>
                        <p:cond delay="0"/>
                      </p:stCondLst>
                      <p:childTnLst>
                        <p:par>
                          <p:cTn id="1961" fill="hold">
                            <p:stCondLst>
                              <p:cond delay="0"/>
                            </p:stCondLst>
                            <p:childTnLst>
                              <p:par>
                                <p:cTn id="19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1964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5" fill="hold">
                      <p:stCondLst>
                        <p:cond delay="0"/>
                      </p:stCondLst>
                      <p:childTnLst>
                        <p:par>
                          <p:cTn id="1966" fill="hold">
                            <p:stCondLst>
                              <p:cond delay="0"/>
                            </p:stCondLst>
                            <p:childTnLst>
                              <p:par>
                                <p:cTn id="19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1969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0" fill="hold">
                      <p:stCondLst>
                        <p:cond delay="0"/>
                      </p:stCondLst>
                      <p:childTnLst>
                        <p:par>
                          <p:cTn id="1971" fill="hold">
                            <p:stCondLst>
                              <p:cond delay="0"/>
                            </p:stCondLst>
                            <p:childTnLst>
                              <p:par>
                                <p:cTn id="19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1974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5" fill="hold">
                      <p:stCondLst>
                        <p:cond delay="0"/>
                      </p:stCondLst>
                      <p:childTnLst>
                        <p:par>
                          <p:cTn id="1976" fill="hold">
                            <p:stCondLst>
                              <p:cond delay="0"/>
                            </p:stCondLst>
                            <p:childTnLst>
                              <p:par>
                                <p:cTn id="19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1979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0" fill="hold">
                      <p:stCondLst>
                        <p:cond delay="0"/>
                      </p:stCondLst>
                      <p:childTnLst>
                        <p:par>
                          <p:cTn id="1981" fill="hold">
                            <p:stCondLst>
                              <p:cond delay="0"/>
                            </p:stCondLst>
                            <p:childTnLst>
                              <p:par>
                                <p:cTn id="19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1984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5" fill="hold">
                      <p:stCondLst>
                        <p:cond delay="0"/>
                      </p:stCondLst>
                      <p:childTnLst>
                        <p:par>
                          <p:cTn id="1986" fill="hold">
                            <p:stCondLst>
                              <p:cond delay="0"/>
                            </p:stCondLst>
                            <p:childTnLst>
                              <p:par>
                                <p:cTn id="19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1989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0" fill="hold">
                      <p:stCondLst>
                        <p:cond delay="0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1994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5" fill="hold">
                      <p:stCondLst>
                        <p:cond delay="0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1999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0" fill="hold">
                      <p:stCondLst>
                        <p:cond delay="0"/>
                      </p:stCondLst>
                      <p:childTnLst>
                        <p:par>
                          <p:cTn id="2001" fill="hold">
                            <p:stCondLst>
                              <p:cond delay="0"/>
                            </p:stCondLst>
                            <p:childTnLst>
                              <p:par>
                                <p:cTn id="20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2004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5" fill="hold">
                      <p:stCondLst>
                        <p:cond delay="0"/>
                      </p:stCondLst>
                      <p:childTnLst>
                        <p:par>
                          <p:cTn id="2006" fill="hold">
                            <p:stCondLst>
                              <p:cond delay="0"/>
                            </p:stCondLst>
                            <p:childTnLst>
                              <p:par>
                                <p:cTn id="20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2014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5" fill="hold">
                      <p:stCondLst>
                        <p:cond delay="0"/>
                      </p:stCondLst>
                      <p:childTnLst>
                        <p:par>
                          <p:cTn id="2016" fill="hold">
                            <p:stCondLst>
                              <p:cond delay="0"/>
                            </p:stCondLst>
                            <p:childTnLst>
                              <p:par>
                                <p:cTn id="20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2019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0" fill="hold">
                      <p:stCondLst>
                        <p:cond delay="0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2024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5" fill="hold">
                      <p:stCondLst>
                        <p:cond delay="0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2029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0" fill="hold">
                      <p:stCondLst>
                        <p:cond delay="0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034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5" fill="hold">
                      <p:stCondLst>
                        <p:cond delay="0"/>
                      </p:stCondLst>
                      <p:childTnLst>
                        <p:par>
                          <p:cTn id="2036" fill="hold">
                            <p:stCondLst>
                              <p:cond delay="0"/>
                            </p:stCondLst>
                            <p:childTnLst>
                              <p:par>
                                <p:cTn id="20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039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0" fill="hold">
                      <p:stCondLst>
                        <p:cond delay="0"/>
                      </p:stCondLst>
                      <p:childTnLst>
                        <p:par>
                          <p:cTn id="2041" fill="hold">
                            <p:stCondLst>
                              <p:cond delay="0"/>
                            </p:stCondLst>
                            <p:childTnLst>
                              <p:par>
                                <p:cTn id="20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2044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5" fill="hold">
                      <p:stCondLst>
                        <p:cond delay="0"/>
                      </p:stCondLst>
                      <p:childTnLst>
                        <p:par>
                          <p:cTn id="2046" fill="hold">
                            <p:stCondLst>
                              <p:cond delay="0"/>
                            </p:stCondLst>
                            <p:childTnLst>
                              <p:par>
                                <p:cTn id="20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2049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0" fill="hold">
                      <p:stCondLst>
                        <p:cond delay="0"/>
                      </p:stCondLst>
                      <p:childTnLst>
                        <p:par>
                          <p:cTn id="2051" fill="hold">
                            <p:stCondLst>
                              <p:cond delay="0"/>
                            </p:stCondLst>
                            <p:childTnLst>
                              <p:par>
                                <p:cTn id="20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2054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5" fill="hold">
                      <p:stCondLst>
                        <p:cond delay="0"/>
                      </p:stCondLst>
                      <p:childTnLst>
                        <p:par>
                          <p:cTn id="2056" fill="hold">
                            <p:stCondLst>
                              <p:cond delay="0"/>
                            </p:stCondLst>
                            <p:childTnLst>
                              <p:par>
                                <p:cTn id="20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2059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0" fill="hold">
                      <p:stCondLst>
                        <p:cond delay="0"/>
                      </p:stCondLst>
                      <p:childTnLst>
                        <p:par>
                          <p:cTn id="2061" fill="hold">
                            <p:stCondLst>
                              <p:cond delay="0"/>
                            </p:stCondLst>
                            <p:childTnLst>
                              <p:par>
                                <p:cTn id="20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2064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5" fill="hold">
                      <p:stCondLst>
                        <p:cond delay="0"/>
                      </p:stCondLst>
                      <p:childTnLst>
                        <p:par>
                          <p:cTn id="2066" fill="hold">
                            <p:stCondLst>
                              <p:cond delay="0"/>
                            </p:stCondLst>
                            <p:childTnLst>
                              <p:par>
                                <p:cTn id="20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069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0" fill="hold">
                      <p:stCondLst>
                        <p:cond delay="0"/>
                      </p:stCondLst>
                      <p:childTnLst>
                        <p:par>
                          <p:cTn id="2071" fill="hold">
                            <p:stCondLst>
                              <p:cond delay="0"/>
                            </p:stCondLst>
                            <p:childTnLst>
                              <p:par>
                                <p:cTn id="20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074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5" fill="hold">
                      <p:stCondLst>
                        <p:cond delay="0"/>
                      </p:stCondLst>
                      <p:childTnLst>
                        <p:par>
                          <p:cTn id="2076" fill="hold">
                            <p:stCondLst>
                              <p:cond delay="0"/>
                            </p:stCondLst>
                            <p:childTnLst>
                              <p:par>
                                <p:cTn id="20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079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0" fill="hold">
                      <p:stCondLst>
                        <p:cond delay="0"/>
                      </p:stCondLst>
                      <p:childTnLst>
                        <p:par>
                          <p:cTn id="2081" fill="hold">
                            <p:stCondLst>
                              <p:cond delay="0"/>
                            </p:stCondLst>
                            <p:childTnLst>
                              <p:par>
                                <p:cTn id="20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084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5" fill="hold">
                      <p:stCondLst>
                        <p:cond delay="0"/>
                      </p:stCondLst>
                      <p:childTnLst>
                        <p:par>
                          <p:cTn id="2086" fill="hold">
                            <p:stCondLst>
                              <p:cond delay="0"/>
                            </p:stCondLst>
                            <p:childTnLst>
                              <p:par>
                                <p:cTn id="20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089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0" fill="hold">
                      <p:stCondLst>
                        <p:cond delay="0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094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5" fill="hold">
                      <p:stCondLst>
                        <p:cond delay="0"/>
                      </p:stCondLst>
                      <p:childTnLst>
                        <p:par>
                          <p:cTn id="2096" fill="hold">
                            <p:stCondLst>
                              <p:cond delay="0"/>
                            </p:stCondLst>
                            <p:childTnLst>
                              <p:par>
                                <p:cTn id="20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2099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0" fill="hold">
                      <p:stCondLst>
                        <p:cond delay="0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104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5" fill="hold">
                      <p:stCondLst>
                        <p:cond delay="0"/>
                      </p:stCondLst>
                      <p:childTnLst>
                        <p:par>
                          <p:cTn id="2106" fill="hold">
                            <p:stCondLst>
                              <p:cond delay="0"/>
                            </p:stCondLst>
                            <p:childTnLst>
                              <p:par>
                                <p:cTn id="2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2109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0" fill="hold">
                      <p:stCondLst>
                        <p:cond delay="0"/>
                      </p:stCondLst>
                      <p:childTnLst>
                        <p:par>
                          <p:cTn id="2111" fill="hold">
                            <p:stCondLst>
                              <p:cond delay="0"/>
                            </p:stCondLst>
                            <p:childTnLst>
                              <p:par>
                                <p:cTn id="2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114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5" fill="hold">
                      <p:stCondLst>
                        <p:cond delay="0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119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0" fill="hold">
                      <p:stCondLst>
                        <p:cond delay="0"/>
                      </p:stCondLst>
                      <p:childTnLst>
                        <p:par>
                          <p:cTn id="2121" fill="hold">
                            <p:stCondLst>
                              <p:cond delay="0"/>
                            </p:stCondLst>
                            <p:childTnLst>
                              <p:par>
                                <p:cTn id="2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124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5" fill="hold">
                      <p:stCondLst>
                        <p:cond delay="0"/>
                      </p:stCondLst>
                      <p:childTnLst>
                        <p:par>
                          <p:cTn id="2126" fill="hold">
                            <p:stCondLst>
                              <p:cond delay="0"/>
                            </p:stCondLst>
                            <p:childTnLst>
                              <p:par>
                                <p:cTn id="2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129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0" fill="hold">
                      <p:stCondLst>
                        <p:cond delay="0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134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5" fill="hold">
                      <p:stCondLst>
                        <p:cond delay="0"/>
                      </p:stCondLst>
                      <p:childTnLst>
                        <p:par>
                          <p:cTn id="2136" fill="hold">
                            <p:stCondLst>
                              <p:cond delay="0"/>
                            </p:stCondLst>
                            <p:childTnLst>
                              <p:par>
                                <p:cTn id="2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139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0" fill="hold">
                      <p:stCondLst>
                        <p:cond delay="0"/>
                      </p:stCondLst>
                      <p:childTnLst>
                        <p:par>
                          <p:cTn id="2141" fill="hold">
                            <p:stCondLst>
                              <p:cond delay="0"/>
                            </p:stCondLst>
                            <p:childTnLst>
                              <p:par>
                                <p:cTn id="2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2144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5" fill="hold">
                      <p:stCondLst>
                        <p:cond delay="0"/>
                      </p:stCondLst>
                      <p:childTnLst>
                        <p:par>
                          <p:cTn id="2146" fill="hold">
                            <p:stCondLst>
                              <p:cond delay="0"/>
                            </p:stCondLst>
                            <p:childTnLst>
                              <p:par>
                                <p:cTn id="2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149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0" fill="hold">
                      <p:stCondLst>
                        <p:cond delay="0"/>
                      </p:stCondLst>
                      <p:childTnLst>
                        <p:par>
                          <p:cTn id="2151" fill="hold">
                            <p:stCondLst>
                              <p:cond delay="0"/>
                            </p:stCondLst>
                            <p:childTnLst>
                              <p:par>
                                <p:cTn id="2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154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5" fill="hold">
                      <p:stCondLst>
                        <p:cond delay="0"/>
                      </p:stCondLst>
                      <p:childTnLst>
                        <p:par>
                          <p:cTn id="2156" fill="hold">
                            <p:stCondLst>
                              <p:cond delay="0"/>
                            </p:stCondLst>
                            <p:childTnLst>
                              <p:par>
                                <p:cTn id="2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159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0" fill="hold">
                      <p:stCondLst>
                        <p:cond delay="0"/>
                      </p:stCondLst>
                      <p:childTnLst>
                        <p:par>
                          <p:cTn id="2161" fill="hold">
                            <p:stCondLst>
                              <p:cond delay="0"/>
                            </p:stCondLst>
                            <p:childTnLst>
                              <p:par>
                                <p:cTn id="2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2164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5" fill="hold">
                      <p:stCondLst>
                        <p:cond delay="0"/>
                      </p:stCondLst>
                      <p:childTnLst>
                        <p:par>
                          <p:cTn id="2166" fill="hold">
                            <p:stCondLst>
                              <p:cond delay="0"/>
                            </p:stCondLst>
                            <p:childTnLst>
                              <p:par>
                                <p:cTn id="2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2169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0" fill="hold">
                      <p:stCondLst>
                        <p:cond delay="0"/>
                      </p:stCondLst>
                      <p:childTnLst>
                        <p:par>
                          <p:cTn id="2171" fill="hold">
                            <p:stCondLst>
                              <p:cond delay="0"/>
                            </p:stCondLst>
                            <p:childTnLst>
                              <p:par>
                                <p:cTn id="2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2174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5" fill="hold">
                      <p:stCondLst>
                        <p:cond delay="0"/>
                      </p:stCondLst>
                      <p:childTnLst>
                        <p:par>
                          <p:cTn id="2176" fill="hold">
                            <p:stCondLst>
                              <p:cond delay="0"/>
                            </p:stCondLst>
                            <p:childTnLst>
                              <p:par>
                                <p:cTn id="2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2179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0" fill="hold">
                      <p:stCondLst>
                        <p:cond delay="0"/>
                      </p:stCondLst>
                      <p:childTnLst>
                        <p:par>
                          <p:cTn id="2181" fill="hold">
                            <p:stCondLst>
                              <p:cond delay="0"/>
                            </p:stCondLst>
                            <p:childTnLst>
                              <p:par>
                                <p:cTn id="2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2184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5" fill="hold">
                      <p:stCondLst>
                        <p:cond delay="0"/>
                      </p:stCondLst>
                      <p:childTnLst>
                        <p:par>
                          <p:cTn id="2186" fill="hold">
                            <p:stCondLst>
                              <p:cond delay="0"/>
                            </p:stCondLst>
                            <p:childTnLst>
                              <p:par>
                                <p:cTn id="2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2189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0" fill="hold">
                      <p:stCondLst>
                        <p:cond delay="0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194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5" fill="hold">
                      <p:stCondLst>
                        <p:cond delay="0"/>
                      </p:stCondLst>
                      <p:childTnLst>
                        <p:par>
                          <p:cTn id="2196" fill="hold">
                            <p:stCondLst>
                              <p:cond delay="0"/>
                            </p:stCondLst>
                            <p:childTnLst>
                              <p:par>
                                <p:cTn id="2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2199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0" fill="hold">
                      <p:stCondLst>
                        <p:cond delay="0"/>
                      </p:stCondLst>
                      <p:childTnLst>
                        <p:par>
                          <p:cTn id="2201" fill="hold">
                            <p:stCondLst>
                              <p:cond delay="0"/>
                            </p:stCondLst>
                            <p:childTnLst>
                              <p:par>
                                <p:cTn id="2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209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0" fill="hold">
                      <p:stCondLst>
                        <p:cond delay="0"/>
                      </p:stCondLst>
                      <p:childTnLst>
                        <p:par>
                          <p:cTn id="2211" fill="hold">
                            <p:stCondLst>
                              <p:cond delay="0"/>
                            </p:stCondLst>
                            <p:childTnLst>
                              <p:par>
                                <p:cTn id="2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2214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5" fill="hold">
                      <p:stCondLst>
                        <p:cond delay="0"/>
                      </p:stCondLst>
                      <p:childTnLst>
                        <p:par>
                          <p:cTn id="2216" fill="hold">
                            <p:stCondLst>
                              <p:cond delay="0"/>
                            </p:stCondLst>
                            <p:childTnLst>
                              <p:par>
                                <p:cTn id="2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2219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0" fill="hold">
                      <p:stCondLst>
                        <p:cond delay="0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224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5" fill="hold">
                      <p:stCondLst>
                        <p:cond delay="0"/>
                      </p:stCondLst>
                      <p:childTnLst>
                        <p:par>
                          <p:cTn id="2226" fill="hold">
                            <p:stCondLst>
                              <p:cond delay="0"/>
                            </p:stCondLst>
                            <p:childTnLst>
                              <p:par>
                                <p:cTn id="2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2229" restart="whenNotActive" fill="hold" evtFilter="cancelBubble" nodeType="interactiveSeq">
                <p:stCondLst>
                  <p:cond evt="onClick" delay="0">
                    <p:tgtEl>
                      <p:spTgt spid="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0" fill="hold">
                      <p:stCondLst>
                        <p:cond delay="0"/>
                      </p:stCondLst>
                      <p:childTnLst>
                        <p:par>
                          <p:cTn id="2231" fill="hold">
                            <p:stCondLst>
                              <p:cond delay="0"/>
                            </p:stCondLst>
                            <p:childTnLst>
                              <p:par>
                                <p:cTn id="2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239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0" fill="hold">
                      <p:stCondLst>
                        <p:cond delay="0"/>
                      </p:stCondLst>
                      <p:childTnLst>
                        <p:par>
                          <p:cTn id="2241" fill="hold">
                            <p:stCondLst>
                              <p:cond delay="0"/>
                            </p:stCondLst>
                            <p:childTnLst>
                              <p:par>
                                <p:cTn id="2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>
                      <p:stCondLst>
                        <p:cond delay="0"/>
                      </p:stCondLst>
                      <p:childTnLst>
                        <p:par>
                          <p:cTn id="2246" fill="hold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249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0" fill="hold">
                      <p:stCondLst>
                        <p:cond delay="0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2254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5" fill="hold">
                      <p:stCondLst>
                        <p:cond delay="0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2259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0" fill="hold">
                      <p:stCondLst>
                        <p:cond delay="0"/>
                      </p:stCondLst>
                      <p:childTnLst>
                        <p:par>
                          <p:cTn id="2261" fill="hold">
                            <p:stCondLst>
                              <p:cond delay="0"/>
                            </p:stCondLst>
                            <p:childTnLst>
                              <p:par>
                                <p:cTn id="2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264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5" fill="hold">
                      <p:stCondLst>
                        <p:cond delay="0"/>
                      </p:stCondLst>
                      <p:childTnLst>
                        <p:par>
                          <p:cTn id="2266" fill="hold">
                            <p:stCondLst>
                              <p:cond delay="0"/>
                            </p:stCondLst>
                            <p:childTnLst>
                              <p:par>
                                <p:cTn id="2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269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0" fill="hold">
                      <p:stCondLst>
                        <p:cond delay="0"/>
                      </p:stCondLst>
                      <p:childTnLst>
                        <p:par>
                          <p:cTn id="2271" fill="hold">
                            <p:stCondLst>
                              <p:cond delay="0"/>
                            </p:stCondLst>
                            <p:childTnLst>
                              <p:par>
                                <p:cTn id="2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2274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5" fill="hold">
                      <p:stCondLst>
                        <p:cond delay="0"/>
                      </p:stCondLst>
                      <p:childTnLst>
                        <p:par>
                          <p:cTn id="2276" fill="hold">
                            <p:stCondLst>
                              <p:cond delay="0"/>
                            </p:stCondLst>
                            <p:childTnLst>
                              <p:par>
                                <p:cTn id="2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2279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0" fill="hold">
                      <p:stCondLst>
                        <p:cond delay="0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2284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5" fill="hold">
                      <p:stCondLst>
                        <p:cond delay="0"/>
                      </p:stCondLst>
                      <p:childTnLst>
                        <p:par>
                          <p:cTn id="2286" fill="hold">
                            <p:stCondLst>
                              <p:cond delay="0"/>
                            </p:stCondLst>
                            <p:childTnLst>
                              <p:par>
                                <p:cTn id="2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2289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0" fill="hold">
                      <p:stCondLst>
                        <p:cond delay="0"/>
                      </p:stCondLst>
                      <p:childTnLst>
                        <p:par>
                          <p:cTn id="2291" fill="hold">
                            <p:stCondLst>
                              <p:cond delay="0"/>
                            </p:stCondLst>
                            <p:childTnLst>
                              <p:par>
                                <p:cTn id="22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4" fill="hold">
                      <p:stCondLst>
                        <p:cond delay="indefinite"/>
                      </p:stCondLst>
                      <p:childTnLst>
                        <p:par>
                          <p:cTn id="2295" fill="hold">
                            <p:stCondLst>
                              <p:cond delay="0"/>
                            </p:stCondLst>
                            <p:childTnLst>
                              <p:par>
                                <p:cTn id="22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2298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9" fill="hold">
                      <p:stCondLst>
                        <p:cond delay="0"/>
                      </p:stCondLst>
                      <p:childTnLst>
                        <p:par>
                          <p:cTn id="2300" fill="hold">
                            <p:stCondLst>
                              <p:cond delay="0"/>
                            </p:stCondLst>
                            <p:childTnLst>
                              <p:par>
                                <p:cTn id="23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2303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4" fill="hold">
                      <p:stCondLst>
                        <p:cond delay="0"/>
                      </p:stCondLst>
                      <p:childTnLst>
                        <p:par>
                          <p:cTn id="2305" fill="hold">
                            <p:stCondLst>
                              <p:cond delay="0"/>
                            </p:stCondLst>
                            <p:childTnLst>
                              <p:par>
                                <p:cTn id="23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2308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9" fill="hold">
                      <p:stCondLst>
                        <p:cond delay="0"/>
                      </p:stCondLst>
                      <p:childTnLst>
                        <p:par>
                          <p:cTn id="2310" fill="hold">
                            <p:stCondLst>
                              <p:cond delay="0"/>
                            </p:stCondLst>
                            <p:childTnLst>
                              <p:par>
                                <p:cTn id="23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2313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4" fill="hold">
                      <p:stCondLst>
                        <p:cond delay="0"/>
                      </p:stCondLst>
                      <p:childTnLst>
                        <p:par>
                          <p:cTn id="2315" fill="hold">
                            <p:stCondLst>
                              <p:cond delay="0"/>
                            </p:stCondLst>
                            <p:childTnLst>
                              <p:par>
                                <p:cTn id="2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318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9" fill="hold">
                      <p:stCondLst>
                        <p:cond delay="0"/>
                      </p:stCondLst>
                      <p:childTnLst>
                        <p:par>
                          <p:cTn id="2320" fill="hold">
                            <p:stCondLst>
                              <p:cond delay="0"/>
                            </p:stCondLst>
                            <p:childTnLst>
                              <p:par>
                                <p:cTn id="23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2323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4" fill="hold">
                      <p:stCondLst>
                        <p:cond delay="0"/>
                      </p:stCondLst>
                      <p:childTnLst>
                        <p:par>
                          <p:cTn id="2325" fill="hold">
                            <p:stCondLst>
                              <p:cond delay="0"/>
                            </p:stCondLst>
                            <p:childTnLst>
                              <p:par>
                                <p:cTn id="23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2328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9" fill="hold">
                      <p:stCondLst>
                        <p:cond delay="0"/>
                      </p:stCondLst>
                      <p:childTnLst>
                        <p:par>
                          <p:cTn id="2330" fill="hold">
                            <p:stCondLst>
                              <p:cond delay="0"/>
                            </p:stCondLst>
                            <p:childTnLst>
                              <p:par>
                                <p:cTn id="2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2333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4" fill="hold">
                      <p:stCondLst>
                        <p:cond delay="0"/>
                      </p:stCondLst>
                      <p:childTnLst>
                        <p:par>
                          <p:cTn id="2335" fill="hold">
                            <p:stCondLst>
                              <p:cond delay="0"/>
                            </p:stCondLst>
                            <p:childTnLst>
                              <p:par>
                                <p:cTn id="2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2338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9" fill="hold">
                      <p:stCondLst>
                        <p:cond delay="0"/>
                      </p:stCondLst>
                      <p:childTnLst>
                        <p:par>
                          <p:cTn id="2340" fill="hold">
                            <p:stCondLst>
                              <p:cond delay="0"/>
                            </p:stCondLst>
                            <p:childTnLst>
                              <p:par>
                                <p:cTn id="23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2343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4" fill="hold">
                      <p:stCondLst>
                        <p:cond delay="0"/>
                      </p:stCondLst>
                      <p:childTnLst>
                        <p:par>
                          <p:cTn id="2345" fill="hold">
                            <p:stCondLst>
                              <p:cond delay="0"/>
                            </p:stCondLst>
                            <p:childTnLst>
                              <p:par>
                                <p:cTn id="23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>
                      <p:stCondLst>
                        <p:cond delay="0"/>
                      </p:stCondLst>
                      <p:childTnLst>
                        <p:par>
                          <p:cTn id="2350" fill="hold">
                            <p:stCondLst>
                              <p:cond delay="0"/>
                            </p:stCondLst>
                            <p:childTnLst>
                              <p:par>
                                <p:cTn id="2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2353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4" fill="hold">
                      <p:stCondLst>
                        <p:cond delay="0"/>
                      </p:stCondLst>
                      <p:childTnLst>
                        <p:par>
                          <p:cTn id="2355" fill="hold">
                            <p:stCondLst>
                              <p:cond delay="0"/>
                            </p:stCondLst>
                            <p:childTnLst>
                              <p:par>
                                <p:cTn id="23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2358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9" fill="hold">
                      <p:stCondLst>
                        <p:cond delay="0"/>
                      </p:stCondLst>
                      <p:childTnLst>
                        <p:par>
                          <p:cTn id="2360" fill="hold">
                            <p:stCondLst>
                              <p:cond delay="0"/>
                            </p:stCondLst>
                            <p:childTnLst>
                              <p:par>
                                <p:cTn id="23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2363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4" fill="hold">
                      <p:stCondLst>
                        <p:cond delay="0"/>
                      </p:stCondLst>
                      <p:childTnLst>
                        <p:par>
                          <p:cTn id="2365" fill="hold">
                            <p:stCondLst>
                              <p:cond delay="0"/>
                            </p:stCondLst>
                            <p:childTnLst>
                              <p:par>
                                <p:cTn id="23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2368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9" fill="hold">
                      <p:stCondLst>
                        <p:cond delay="0"/>
                      </p:stCondLst>
                      <p:childTnLst>
                        <p:par>
                          <p:cTn id="2370" fill="hold">
                            <p:stCondLst>
                              <p:cond delay="0"/>
                            </p:stCondLst>
                            <p:childTnLst>
                              <p:par>
                                <p:cTn id="23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2373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4" fill="hold">
                      <p:stCondLst>
                        <p:cond delay="0"/>
                      </p:stCondLst>
                      <p:childTnLst>
                        <p:par>
                          <p:cTn id="2375" fill="hold">
                            <p:stCondLst>
                              <p:cond delay="0"/>
                            </p:stCondLst>
                            <p:childTnLst>
                              <p:par>
                                <p:cTn id="23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2378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9" fill="hold">
                      <p:stCondLst>
                        <p:cond delay="0"/>
                      </p:stCondLst>
                      <p:childTnLst>
                        <p:par>
                          <p:cTn id="2380" fill="hold">
                            <p:stCondLst>
                              <p:cond delay="0"/>
                            </p:stCondLst>
                            <p:childTnLst>
                              <p:par>
                                <p:cTn id="23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2383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4" fill="hold">
                      <p:stCondLst>
                        <p:cond delay="0"/>
                      </p:stCondLst>
                      <p:childTnLst>
                        <p:par>
                          <p:cTn id="2385" fill="hold">
                            <p:stCondLst>
                              <p:cond delay="0"/>
                            </p:stCondLst>
                            <p:childTnLst>
                              <p:par>
                                <p:cTn id="23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2388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9" fill="hold">
                      <p:stCondLst>
                        <p:cond delay="0"/>
                      </p:stCondLst>
                      <p:childTnLst>
                        <p:par>
                          <p:cTn id="2390" fill="hold">
                            <p:stCondLst>
                              <p:cond delay="0"/>
                            </p:stCondLst>
                            <p:childTnLst>
                              <p:par>
                                <p:cTn id="23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2393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4" fill="hold">
                      <p:stCondLst>
                        <p:cond delay="0"/>
                      </p:stCondLst>
                      <p:childTnLst>
                        <p:par>
                          <p:cTn id="2395" fill="hold">
                            <p:stCondLst>
                              <p:cond delay="0"/>
                            </p:stCondLst>
                            <p:childTnLst>
                              <p:par>
                                <p:cTn id="23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2398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9" fill="hold">
                      <p:stCondLst>
                        <p:cond delay="0"/>
                      </p:stCondLst>
                      <p:childTnLst>
                        <p:par>
                          <p:cTn id="2400" fill="hold">
                            <p:stCondLst>
                              <p:cond delay="0"/>
                            </p:stCondLst>
                            <p:childTnLst>
                              <p:par>
                                <p:cTn id="24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2403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4" fill="hold">
                      <p:stCondLst>
                        <p:cond delay="0"/>
                      </p:stCondLst>
                      <p:childTnLst>
                        <p:par>
                          <p:cTn id="2405" fill="hold">
                            <p:stCondLst>
                              <p:cond delay="0"/>
                            </p:stCondLst>
                            <p:childTnLst>
                              <p:par>
                                <p:cTn id="24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2408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9" fill="hold">
                      <p:stCondLst>
                        <p:cond delay="0"/>
                      </p:stCondLst>
                      <p:childTnLst>
                        <p:par>
                          <p:cTn id="2410" fill="hold">
                            <p:stCondLst>
                              <p:cond delay="0"/>
                            </p:stCondLst>
                            <p:childTnLst>
                              <p:par>
                                <p:cTn id="2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2413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4" fill="hold">
                      <p:stCondLst>
                        <p:cond delay="0"/>
                      </p:stCondLst>
                      <p:childTnLst>
                        <p:par>
                          <p:cTn id="2415" fill="hold">
                            <p:stCondLst>
                              <p:cond delay="0"/>
                            </p:stCondLst>
                            <p:childTnLst>
                              <p:par>
                                <p:cTn id="24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2418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9" fill="hold">
                      <p:stCondLst>
                        <p:cond delay="0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2423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4" fill="hold">
                      <p:stCondLst>
                        <p:cond delay="0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2428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9" fill="hold">
                      <p:stCondLst>
                        <p:cond delay="0"/>
                      </p:stCondLst>
                      <p:childTnLst>
                        <p:par>
                          <p:cTn id="2430" fill="hold">
                            <p:stCondLst>
                              <p:cond delay="0"/>
                            </p:stCondLst>
                            <p:childTnLst>
                              <p:par>
                                <p:cTn id="24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2433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4" fill="hold">
                      <p:stCondLst>
                        <p:cond delay="0"/>
                      </p:stCondLst>
                      <p:childTnLst>
                        <p:par>
                          <p:cTn id="2435" fill="hold">
                            <p:stCondLst>
                              <p:cond delay="0"/>
                            </p:stCondLst>
                            <p:childTnLst>
                              <p:par>
                                <p:cTn id="24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2438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9" fill="hold">
                      <p:stCondLst>
                        <p:cond delay="0"/>
                      </p:stCondLst>
                      <p:childTnLst>
                        <p:par>
                          <p:cTn id="2440" fill="hold">
                            <p:stCondLst>
                              <p:cond delay="0"/>
                            </p:stCondLst>
                            <p:childTnLst>
                              <p:par>
                                <p:cTn id="24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443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4" fill="hold">
                      <p:stCondLst>
                        <p:cond delay="0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2448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9" fill="hold">
                      <p:stCondLst>
                        <p:cond delay="0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1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</p:childTnLst>
        </p:cTn>
      </p:par>
    </p:tnLst>
    <p:bldLst>
      <p:bldP spid="621" grpId="0" animBg="1"/>
      <p:bldP spid="621" grpId="1" animBg="1"/>
      <p:bldP spid="621" grpId="2" animBg="1"/>
      <p:bldP spid="559" grpId="0" animBg="1"/>
      <p:bldP spid="559" grpId="1" animBg="1"/>
      <p:bldP spid="559" grpId="2" animBg="1"/>
      <p:bldP spid="349" grpId="0" animBg="1"/>
      <p:bldP spid="349" grpId="1" animBg="1"/>
      <p:bldP spid="349" grpId="2" animBg="1"/>
      <p:bldP spid="362" grpId="0" animBg="1"/>
      <p:bldP spid="362" grpId="1" animBg="1"/>
      <p:bldP spid="362" grpId="2" animBg="1"/>
      <p:bldP spid="364" grpId="0" animBg="1"/>
      <p:bldP spid="364" grpId="1" animBg="1"/>
      <p:bldP spid="364" grpId="2" animBg="1"/>
      <p:bldP spid="372" grpId="0" animBg="1"/>
      <p:bldP spid="372" grpId="1" animBg="1"/>
      <p:bldP spid="372" grpId="2" animBg="1"/>
      <p:bldP spid="374" grpId="0" animBg="1"/>
      <p:bldP spid="374" grpId="1" animBg="1"/>
      <p:bldP spid="374" grpId="2" animBg="1"/>
      <p:bldP spid="376" grpId="0" animBg="1"/>
      <p:bldP spid="376" grpId="1" animBg="1"/>
      <p:bldP spid="376" grpId="2" animBg="1"/>
      <p:bldP spid="378" grpId="0" animBg="1"/>
      <p:bldP spid="378" grpId="1" animBg="1"/>
      <p:bldP spid="378" grpId="2" animBg="1"/>
      <p:bldP spid="380" grpId="0" animBg="1"/>
      <p:bldP spid="380" grpId="1" animBg="1"/>
      <p:bldP spid="380" grpId="2" animBg="1"/>
      <p:bldP spid="382" grpId="0" animBg="1"/>
      <p:bldP spid="382" grpId="1" animBg="1"/>
      <p:bldP spid="382" grpId="2" animBg="1"/>
      <p:bldP spid="3" grpId="0" animBg="1"/>
      <p:bldP spid="3" grpId="1" animBg="1"/>
      <p:bldP spid="3" grpId="2" animBg="1"/>
      <p:bldP spid="3" grpId="3" animBg="1"/>
      <p:bldP spid="359" grpId="0" animBg="1"/>
      <p:bldP spid="359" grpId="1" animBg="1"/>
      <p:bldP spid="359" grpId="2" animBg="1"/>
      <p:bldP spid="359" grpId="3" animBg="1"/>
      <p:bldP spid="544" grpId="0" animBg="1"/>
      <p:bldP spid="544" grpId="1" animBg="1"/>
      <p:bldP spid="544" grpId="2" animBg="1"/>
      <p:bldP spid="545" grpId="0" animBg="1"/>
      <p:bldP spid="545" grpId="1" animBg="1"/>
      <p:bldP spid="545" grpId="2" animBg="1"/>
      <p:bldP spid="546" grpId="0" animBg="1"/>
      <p:bldP spid="546" grpId="1" animBg="1"/>
      <p:bldP spid="546" grpId="2" animBg="1"/>
      <p:bldP spid="547" grpId="0" animBg="1"/>
      <p:bldP spid="547" grpId="1" animBg="1"/>
      <p:bldP spid="547" grpId="2" animBg="1"/>
      <p:bldP spid="548" grpId="0" animBg="1"/>
      <p:bldP spid="548" grpId="1" animBg="1"/>
      <p:bldP spid="548" grpId="2" animBg="1"/>
      <p:bldP spid="549" grpId="0" animBg="1"/>
      <p:bldP spid="549" grpId="1" animBg="1"/>
      <p:bldP spid="549" grpId="2" animBg="1"/>
      <p:bldP spid="550" grpId="0" animBg="1"/>
      <p:bldP spid="550" grpId="1" animBg="1"/>
      <p:bldP spid="550" grpId="2" animBg="1"/>
      <p:bldP spid="551" grpId="0" animBg="1"/>
      <p:bldP spid="551" grpId="1" animBg="1"/>
      <p:bldP spid="551" grpId="2" animBg="1"/>
      <p:bldP spid="552" grpId="0" animBg="1"/>
      <p:bldP spid="552" grpId="1" animBg="1"/>
      <p:bldP spid="552" grpId="2" animBg="1"/>
      <p:bldP spid="553" grpId="0" animBg="1"/>
      <p:bldP spid="553" grpId="1" animBg="1"/>
      <p:bldP spid="553" grpId="2" animBg="1"/>
      <p:bldP spid="565" grpId="0" animBg="1"/>
      <p:bldP spid="565" grpId="1" animBg="1"/>
      <p:bldP spid="565" grpId="2" animBg="1"/>
      <p:bldP spid="566" grpId="0" animBg="1"/>
      <p:bldP spid="566" grpId="1" animBg="1"/>
      <p:bldP spid="566" grpId="2" animBg="1"/>
      <p:bldP spid="567" grpId="0" animBg="1"/>
      <p:bldP spid="567" grpId="1" animBg="1"/>
      <p:bldP spid="567" grpId="2" animBg="1"/>
      <p:bldP spid="568" grpId="0" animBg="1"/>
      <p:bldP spid="568" grpId="1" animBg="1"/>
      <p:bldP spid="568" grpId="2" animBg="1"/>
      <p:bldP spid="569" grpId="0" animBg="1"/>
      <p:bldP spid="569" grpId="1" animBg="1"/>
      <p:bldP spid="569" grpId="2" animBg="1"/>
      <p:bldP spid="570" grpId="0" animBg="1"/>
      <p:bldP spid="570" grpId="1" animBg="1"/>
      <p:bldP spid="570" grpId="2" animBg="1"/>
      <p:bldP spid="571" grpId="0" animBg="1"/>
      <p:bldP spid="571" grpId="1" animBg="1"/>
      <p:bldP spid="571" grpId="2" animBg="1"/>
      <p:bldP spid="572" grpId="0" animBg="1"/>
      <p:bldP spid="572" grpId="1" animBg="1"/>
      <p:bldP spid="572" grpId="2" animBg="1"/>
      <p:bldP spid="573" grpId="0" animBg="1"/>
      <p:bldP spid="573" grpId="1" animBg="1"/>
      <p:bldP spid="573" grpId="2" animBg="1"/>
      <p:bldP spid="574" grpId="0" animBg="1"/>
      <p:bldP spid="574" grpId="1" animBg="1"/>
      <p:bldP spid="574" grpId="2" animBg="1"/>
      <p:bldP spid="606" grpId="0" animBg="1"/>
      <p:bldP spid="606" grpId="1" animBg="1"/>
      <p:bldP spid="606" grpId="2" animBg="1"/>
      <p:bldP spid="607" grpId="0" animBg="1"/>
      <p:bldP spid="607" grpId="1" animBg="1"/>
      <p:bldP spid="607" grpId="2" animBg="1"/>
      <p:bldP spid="608" grpId="0" animBg="1"/>
      <p:bldP spid="608" grpId="1" animBg="1"/>
      <p:bldP spid="608" grpId="2" animBg="1"/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  <p:bldP spid="612" grpId="0" animBg="1"/>
      <p:bldP spid="612" grpId="1" animBg="1"/>
      <p:bldP spid="612" grpId="2" animBg="1"/>
      <p:bldP spid="613" grpId="0" animBg="1"/>
      <p:bldP spid="613" grpId="1" animBg="1"/>
      <p:bldP spid="613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16" grpId="0" animBg="1"/>
      <p:bldP spid="616" grpId="1" animBg="1"/>
      <p:bldP spid="616" grpId="2" animBg="1"/>
      <p:bldP spid="617" grpId="0" animBg="1"/>
      <p:bldP spid="617" grpId="1" animBg="1"/>
      <p:bldP spid="617" grpId="2" animBg="1"/>
      <p:bldP spid="618" grpId="0" animBg="1"/>
      <p:bldP spid="618" grpId="1" animBg="1"/>
      <p:bldP spid="618" grpId="2" animBg="1"/>
      <p:bldP spid="619" grpId="0" animBg="1"/>
      <p:bldP spid="619" grpId="1" animBg="1"/>
      <p:bldP spid="619" grpId="2" animBg="1"/>
      <p:bldP spid="620" grpId="0" animBg="1"/>
      <p:bldP spid="620" grpId="1" animBg="1"/>
      <p:bldP spid="620" grpId="2" animBg="1"/>
      <p:bldP spid="622" grpId="0" animBg="1"/>
      <p:bldP spid="622" grpId="1" animBg="1"/>
      <p:bldP spid="622" grpId="2" animBg="1"/>
      <p:bldP spid="623" grpId="0" animBg="1"/>
      <p:bldP spid="623" grpId="1" animBg="1"/>
      <p:bldP spid="623" grpId="2" animBg="1"/>
      <p:bldP spid="624" grpId="0" animBg="1"/>
      <p:bldP spid="624" grpId="1" animBg="1"/>
      <p:bldP spid="624" grpId="2" animBg="1"/>
      <p:bldP spid="625" grpId="0" animBg="1"/>
      <p:bldP spid="625" grpId="1" animBg="1"/>
      <p:bldP spid="625" grpId="2" animBg="1"/>
      <p:bldP spid="626" grpId="0" animBg="1"/>
      <p:bldP spid="626" grpId="1" animBg="1"/>
      <p:bldP spid="626" grpId="2" animBg="1"/>
      <p:bldP spid="627" grpId="0" animBg="1"/>
      <p:bldP spid="627" grpId="1" animBg="1"/>
      <p:bldP spid="627" grpId="2" animBg="1"/>
      <p:bldP spid="628" grpId="0" animBg="1"/>
      <p:bldP spid="628" grpId="1" animBg="1"/>
      <p:bldP spid="628" grpId="2" animBg="1"/>
      <p:bldP spid="629" grpId="0" animBg="1"/>
      <p:bldP spid="629" grpId="1" animBg="1"/>
      <p:bldP spid="629" grpId="2" animBg="1"/>
      <p:bldP spid="630" grpId="0" animBg="1"/>
      <p:bldP spid="630" grpId="1" animBg="1"/>
      <p:bldP spid="630" grpId="2" animBg="1"/>
      <p:bldP spid="631" grpId="0" animBg="1"/>
      <p:bldP spid="631" grpId="1" animBg="1"/>
      <p:bldP spid="631" grpId="2" animBg="1"/>
      <p:bldP spid="632" grpId="0" animBg="1"/>
      <p:bldP spid="632" grpId="1" animBg="1"/>
      <p:bldP spid="632" grpId="2" animBg="1"/>
      <p:bldP spid="633" grpId="0" animBg="1"/>
      <p:bldP spid="633" grpId="1" animBg="1"/>
      <p:bldP spid="633" grpId="2" animBg="1"/>
      <p:bldP spid="634" grpId="0" animBg="1"/>
      <p:bldP spid="634" grpId="1" animBg="1"/>
      <p:bldP spid="634" grpId="2" animBg="1"/>
      <p:bldP spid="635" grpId="0" animBg="1"/>
      <p:bldP spid="635" grpId="1" animBg="1"/>
      <p:bldP spid="635" grpId="2" animBg="1"/>
      <p:bldP spid="635" grpId="3" animBg="1"/>
      <p:bldP spid="636" grpId="0" animBg="1"/>
      <p:bldP spid="636" grpId="1" animBg="1"/>
      <p:bldP spid="636" grpId="2" animBg="1"/>
      <p:bldP spid="554" grpId="0" animBg="1"/>
      <p:bldP spid="554" grpId="1" animBg="1"/>
      <p:bldP spid="554" grpId="2" animBg="1"/>
      <p:bldP spid="555" grpId="0" animBg="1"/>
      <p:bldP spid="555" grpId="1" animBg="1"/>
      <p:bldP spid="555" grpId="2" animBg="1"/>
      <p:bldP spid="556" grpId="0" animBg="1"/>
      <p:bldP spid="556" grpId="1" animBg="1"/>
      <p:bldP spid="556" grpId="2" animBg="1"/>
      <p:bldP spid="557" grpId="0" animBg="1"/>
      <p:bldP spid="557" grpId="1" animBg="1"/>
      <p:bldP spid="557" grpId="2" animBg="1"/>
      <p:bldP spid="558" grpId="0" animBg="1"/>
      <p:bldP spid="558" grpId="1" animBg="1"/>
      <p:bldP spid="558" grpId="2" animBg="1"/>
      <p:bldP spid="560" grpId="0" animBg="1"/>
      <p:bldP spid="560" grpId="1" animBg="1"/>
      <p:bldP spid="560" grpId="2" animBg="1"/>
      <p:bldP spid="561" grpId="0" animBg="1"/>
      <p:bldP spid="561" grpId="1" animBg="1"/>
      <p:bldP spid="561" grpId="2" animBg="1"/>
      <p:bldP spid="562" grpId="0" animBg="1"/>
      <p:bldP spid="562" grpId="1" animBg="1"/>
      <p:bldP spid="562" grpId="2" animBg="1"/>
      <p:bldP spid="563" grpId="0" animBg="1"/>
      <p:bldP spid="563" grpId="1" animBg="1"/>
      <p:bldP spid="563" grpId="2" animBg="1"/>
      <p:bldP spid="564" grpId="0" animBg="1"/>
      <p:bldP spid="564" grpId="1" animBg="1"/>
      <p:bldP spid="564" grpId="2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357</Words>
  <Application>Microsoft Office PowerPoint</Application>
  <PresentationFormat>Widescreen</PresentationFormat>
  <Paragraphs>144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Gill Sans Ultra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85</cp:revision>
  <dcterms:created xsi:type="dcterms:W3CDTF">2019-06-07T16:17:00Z</dcterms:created>
  <dcterms:modified xsi:type="dcterms:W3CDTF">2019-08-29T09:50:23Z</dcterms:modified>
</cp:coreProperties>
</file>