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5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6" r:id="rId99"/>
    <p:sldId id="357" r:id="rId100"/>
    <p:sldId id="299" r:id="rId101"/>
  </p:sldIdLst>
  <p:sldSz cx="12192000" cy="6858000"/>
  <p:notesSz cx="6858000" cy="9144000"/>
  <p:embeddedFontLst>
    <p:embeddedFont>
      <p:font typeface="Apple Boy BTN" panose="020C0904040107040205" pitchFamily="34" charset="0"/>
      <p:regular r:id="rId102"/>
    </p:embeddedFont>
    <p:embeddedFont>
      <p:font typeface="Bowlby One SC" panose="02000505060000020004" pitchFamily="2" charset="0"/>
      <p:regular r:id="rId103"/>
    </p:embeddedFont>
    <p:embeddedFont>
      <p:font typeface="Calibri" panose="020F0502020204030204" pitchFamily="34" charset="0"/>
      <p:regular r:id="rId104"/>
      <p:bold r:id="rId105"/>
      <p:italic r:id="rId106"/>
      <p:boldItalic r:id="rId107"/>
    </p:embeddedFont>
    <p:embeddedFont>
      <p:font typeface="Calibri Light" panose="020F0302020204030204" pitchFamily="34" charset="0"/>
      <p:regular r:id="rId108"/>
      <p:italic r:id="rId10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006666"/>
    <a:srgbClr val="BF9000"/>
    <a:srgbClr val="404040"/>
    <a:srgbClr val="291B0D"/>
    <a:srgbClr val="463500"/>
    <a:srgbClr val="D1B87F"/>
    <a:srgbClr val="DFCE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fntdata"/><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4.fntdata"/><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2.fntdata"/><Relationship Id="rId10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3158-6AAA-49FA-9F24-6E054D4E88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21120E-5208-4FAE-954D-612017F905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E44DB6-3F78-4667-9A02-5ACA5FA69D1F}"/>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5" name="Footer Placeholder 4">
            <a:extLst>
              <a:ext uri="{FF2B5EF4-FFF2-40B4-BE49-F238E27FC236}">
                <a16:creationId xmlns:a16="http://schemas.microsoft.com/office/drawing/2014/main" id="{AA80274F-9815-41F4-8BAB-CF98DE30E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F990E6-FBC4-4A84-A4AB-0923B449706D}"/>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354870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82DD-F815-4C40-A1F2-610E08B46A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F6BD69-CA3B-466A-89F5-68B50D9384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EE6DB8-8DAD-4FAF-8C57-CFEF1FB8931D}"/>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5" name="Footer Placeholder 4">
            <a:extLst>
              <a:ext uri="{FF2B5EF4-FFF2-40B4-BE49-F238E27FC236}">
                <a16:creationId xmlns:a16="http://schemas.microsoft.com/office/drawing/2014/main" id="{2BC5BA2F-B1F9-4B72-BC12-3F3565D474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6F2C4-0971-43C7-B3D1-A8A1D363F860}"/>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268481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13044-F594-486F-9645-41023B2616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D45667-1129-4713-89BD-F1771CECB3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35B0E2-DAC1-407D-8517-1DB59184A819}"/>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5" name="Footer Placeholder 4">
            <a:extLst>
              <a:ext uri="{FF2B5EF4-FFF2-40B4-BE49-F238E27FC236}">
                <a16:creationId xmlns:a16="http://schemas.microsoft.com/office/drawing/2014/main" id="{CEB3574F-BE28-4D3B-8ABF-DF3ACFF915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D8531-52F0-45F8-A3C5-00E6BA3043DA}"/>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27224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3D66-120C-45E0-835D-31636A6624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0E3975-2F60-48FA-888A-835D268A5F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E67C7A-26D7-406C-A803-C9CC82D937C7}"/>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5" name="Footer Placeholder 4">
            <a:extLst>
              <a:ext uri="{FF2B5EF4-FFF2-40B4-BE49-F238E27FC236}">
                <a16:creationId xmlns:a16="http://schemas.microsoft.com/office/drawing/2014/main" id="{2E7F1680-6EDC-4995-99A8-F2E0498BD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5F607-0902-4B0D-A030-2CF3DDB8F4DF}"/>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200663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988D-6C89-4655-BE4A-321052268D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EB8B15-2F7D-41EF-B15E-BE35B8EA0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DBA2A0-D0B8-4A70-9B95-BC3A86488F79}"/>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5" name="Footer Placeholder 4">
            <a:extLst>
              <a:ext uri="{FF2B5EF4-FFF2-40B4-BE49-F238E27FC236}">
                <a16:creationId xmlns:a16="http://schemas.microsoft.com/office/drawing/2014/main" id="{972D0418-BBEF-4AFF-A015-3BB2FD3460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5452F8-B194-49EB-845E-4574FF03CF48}"/>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276437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D736-8BFC-49DE-9B14-B79F86AA71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455AEB-A492-4F9E-99F4-BAA9C9949A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5C60FF-A258-4CC2-BA6B-7DDF217E78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6EEA8C-3194-4B7E-BBFD-B08306A1BCDB}"/>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6" name="Footer Placeholder 5">
            <a:extLst>
              <a:ext uri="{FF2B5EF4-FFF2-40B4-BE49-F238E27FC236}">
                <a16:creationId xmlns:a16="http://schemas.microsoft.com/office/drawing/2014/main" id="{5B5F3733-5A6D-428B-AE0F-C0487749FE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EB2EB-1D43-4CC8-AB63-5CCFDDA10203}"/>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344501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ED1F-80B6-4767-9766-4B148FF4D1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D47BC9-51A8-4E23-B648-318260F68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E1D77A-2517-4D78-ABE9-453747E3E0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B37B4-10BC-4CD5-8FB7-D27966EA5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9DAB59-F978-42BA-9684-815769020E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A0B77C-66D9-44FB-8D92-9BAB59617013}"/>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8" name="Footer Placeholder 7">
            <a:extLst>
              <a:ext uri="{FF2B5EF4-FFF2-40B4-BE49-F238E27FC236}">
                <a16:creationId xmlns:a16="http://schemas.microsoft.com/office/drawing/2014/main" id="{E779B454-02CD-4860-9E76-A9C706CDE2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EBEE91-6C9B-40F4-A3E5-609F0750DE03}"/>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363959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C0B9-1CC8-47FA-8E8A-578550BA4C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A6FAA9-AF54-4B43-86DF-EC02236C60B0}"/>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4" name="Footer Placeholder 3">
            <a:extLst>
              <a:ext uri="{FF2B5EF4-FFF2-40B4-BE49-F238E27FC236}">
                <a16:creationId xmlns:a16="http://schemas.microsoft.com/office/drawing/2014/main" id="{A5D04242-56B8-418D-9A82-E82F39CEE6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13199A-A178-4C86-B3E3-BD59C1335F0F}"/>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134410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48F73-73E6-4FDE-8231-783AB2847DCA}"/>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3" name="Footer Placeholder 2">
            <a:extLst>
              <a:ext uri="{FF2B5EF4-FFF2-40B4-BE49-F238E27FC236}">
                <a16:creationId xmlns:a16="http://schemas.microsoft.com/office/drawing/2014/main" id="{E60B1F8D-D594-44F5-BF15-1304003716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06734F-9166-4AF3-A71E-ADF199284640}"/>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287276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4BB4-6723-41A8-8486-E47A88F89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7CEBE6-C455-45D0-BD5C-502D74C47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95805F-829D-4E47-80E0-953DEBCC8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99CE6E-8005-4421-9E06-D79341DF7D7A}"/>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6" name="Footer Placeholder 5">
            <a:extLst>
              <a:ext uri="{FF2B5EF4-FFF2-40B4-BE49-F238E27FC236}">
                <a16:creationId xmlns:a16="http://schemas.microsoft.com/office/drawing/2014/main" id="{EF0FECD4-9144-4986-A2CC-00EF2D5834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77671E-FC52-4D62-BBBC-53EB84016BED}"/>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280084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E4EF-1059-46BE-9379-27FF0EF4D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8F0D19-34F7-45A8-BCE6-F2A11520D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8A7269-4C53-4CEC-B46E-98D27217E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28A8CE-8DEE-4E20-B5BA-B39748B2BE42}"/>
              </a:ext>
            </a:extLst>
          </p:cNvPr>
          <p:cNvSpPr>
            <a:spLocks noGrp="1"/>
          </p:cNvSpPr>
          <p:nvPr>
            <p:ph type="dt" sz="half" idx="10"/>
          </p:nvPr>
        </p:nvSpPr>
        <p:spPr/>
        <p:txBody>
          <a:bodyPr/>
          <a:lstStyle/>
          <a:p>
            <a:fld id="{B8FABD8D-798A-4C45-A74F-6F769E16E0F6}" type="datetimeFigureOut">
              <a:rPr lang="en-GB" smtClean="0"/>
              <a:t>30/09/2019</a:t>
            </a:fld>
            <a:endParaRPr lang="en-GB"/>
          </a:p>
        </p:txBody>
      </p:sp>
      <p:sp>
        <p:nvSpPr>
          <p:cNvPr id="6" name="Footer Placeholder 5">
            <a:extLst>
              <a:ext uri="{FF2B5EF4-FFF2-40B4-BE49-F238E27FC236}">
                <a16:creationId xmlns:a16="http://schemas.microsoft.com/office/drawing/2014/main" id="{B3A60631-620F-48AB-8AB6-07270667E3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0C584B-8EE7-4A9C-A186-1CEE3815DED0}"/>
              </a:ext>
            </a:extLst>
          </p:cNvPr>
          <p:cNvSpPr>
            <a:spLocks noGrp="1"/>
          </p:cNvSpPr>
          <p:nvPr>
            <p:ph type="sldNum" sz="quarter" idx="12"/>
          </p:nvPr>
        </p:nvSpPr>
        <p:spPr/>
        <p:txBody>
          <a:bodyPr/>
          <a:lstStyle/>
          <a:p>
            <a:fld id="{C2BC7A15-6D8C-4659-A326-920F9C18E1EA}" type="slidenum">
              <a:rPr lang="en-GB" smtClean="0"/>
              <a:t>‹#›</a:t>
            </a:fld>
            <a:endParaRPr lang="en-GB"/>
          </a:p>
        </p:txBody>
      </p:sp>
    </p:spTree>
    <p:extLst>
      <p:ext uri="{BB962C8B-B14F-4D97-AF65-F5344CB8AC3E}">
        <p14:creationId xmlns:p14="http://schemas.microsoft.com/office/powerpoint/2010/main" val="61642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D08C9-B645-4568-8344-9BFEC85BA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42DB77-079E-4B69-BACB-2445B41F2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FB937A-24D4-4404-A46B-6116C5B90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ABD8D-798A-4C45-A74F-6F769E16E0F6}" type="datetimeFigureOut">
              <a:rPr lang="en-GB" smtClean="0"/>
              <a:t>30/09/2019</a:t>
            </a:fld>
            <a:endParaRPr lang="en-GB"/>
          </a:p>
        </p:txBody>
      </p:sp>
      <p:sp>
        <p:nvSpPr>
          <p:cNvPr id="5" name="Footer Placeholder 4">
            <a:extLst>
              <a:ext uri="{FF2B5EF4-FFF2-40B4-BE49-F238E27FC236}">
                <a16:creationId xmlns:a16="http://schemas.microsoft.com/office/drawing/2014/main" id="{B79B33CC-BFAE-4B32-83C9-C4933AACC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430C99-A382-40E5-ACFA-C3D4A8B58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C7A15-6D8C-4659-A326-920F9C18E1EA}" type="slidenum">
              <a:rPr lang="en-GB" smtClean="0"/>
              <a:t>‹#›</a:t>
            </a:fld>
            <a:endParaRPr lang="en-GB"/>
          </a:p>
        </p:txBody>
      </p:sp>
    </p:spTree>
    <p:extLst>
      <p:ext uri="{BB962C8B-B14F-4D97-AF65-F5344CB8AC3E}">
        <p14:creationId xmlns:p14="http://schemas.microsoft.com/office/powerpoint/2010/main" val="1249752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0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7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8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8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8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8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8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8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8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0.xm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9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png"/><Relationship Id="rId5" Type="http://schemas.microsoft.com/office/2007/relationships/hdphoto" Target="../media/hdphoto1.wdp"/><Relationship Id="rId10" Type="http://schemas.openxmlformats.org/officeDocument/2006/relationships/slide" Target="slide100.xml"/><Relationship Id="rId4" Type="http://schemas.openxmlformats.org/officeDocument/2006/relationships/image" Target="../media/image4.png"/><Relationship Id="rId9" Type="http://schemas.openxmlformats.org/officeDocument/2006/relationships/image" Target="../media/image2.png"/></Relationships>
</file>

<file path=ppt/slides/_rels/slide9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slide" Target="slide100.xml"/></Relationships>
</file>

<file path=ppt/slides/_rels/slide9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slide" Target="slide100.xml"/></Relationships>
</file>

<file path=ppt/slides/_rels/slide93.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3.png"/></Relationships>
</file>

<file path=ppt/slides/_rels/slide94.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png"/></Relationships>
</file>

<file path=ppt/slides/_rels/slide95.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png"/></Relationships>
</file>

<file path=ppt/slides/_rels/slide9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slide" Target="slide100.xm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99.xml"/><Relationship Id="rId7" Type="http://schemas.openxmlformats.org/officeDocument/2006/relationships/slide" Target="slide82.xm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audio" Target="../media/audio1.wav"/></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 action="ppaction://hlinkshowjump?jump=nextslide"/>
          </p:cNvPr>
          <p:cNvSpPr/>
          <p:nvPr/>
        </p:nvSpPr>
        <p:spPr>
          <a:xfrm>
            <a:off x="5199184" y="5693933"/>
            <a:ext cx="1793633"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rPr>
              <a:t>START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endParaRPr>
          </a:p>
        </p:txBody>
      </p:sp>
      <p:sp>
        <p:nvSpPr>
          <p:cNvPr id="7" name="TextBox 6">
            <a:extLst>
              <a:ext uri="{FF2B5EF4-FFF2-40B4-BE49-F238E27FC236}">
                <a16:creationId xmlns:a16="http://schemas.microsoft.com/office/drawing/2014/main" id="{EED7AA2C-BA9E-4058-A003-8A0C90BCCE29}"/>
              </a:ext>
            </a:extLst>
          </p:cNvPr>
          <p:cNvSpPr txBox="1"/>
          <p:nvPr/>
        </p:nvSpPr>
        <p:spPr>
          <a:xfrm>
            <a:off x="1470212" y="2429372"/>
            <a:ext cx="9251577" cy="3323987"/>
          </a:xfrm>
          <a:prstGeom prst="rect">
            <a:avLst/>
          </a:prstGeom>
          <a:noFill/>
        </p:spPr>
        <p:txBody>
          <a:bodyPr wrap="square" rtlCol="0">
            <a:spAutoFit/>
          </a:bodyPr>
          <a:lstStyle/>
          <a:p>
            <a:pPr algn="ctr">
              <a:spcAft>
                <a:spcPts val="1200"/>
              </a:spcAft>
            </a:pPr>
            <a:r>
              <a:rPr lang="en-GB" sz="2000" dirty="0">
                <a:solidFill>
                  <a:schemeClr val="bg1"/>
                </a:solidFill>
                <a:effectLst>
                  <a:glow rad="63500">
                    <a:schemeClr val="accent1">
                      <a:satMod val="175000"/>
                      <a:alpha val="40000"/>
                    </a:schemeClr>
                  </a:glow>
                  <a:outerShdw blurRad="50800" dist="38100" dir="2700000" algn="tl" rotWithShape="0">
                    <a:prstClr val="black">
                      <a:alpha val="40000"/>
                    </a:prstClr>
                  </a:outerShdw>
                </a:effectLst>
                <a:latin typeface="Apple Boy BTN" panose="020C0904040107040205" pitchFamily="34" charset="0"/>
              </a:rPr>
              <a:t>AFTER PLAYING ONE OF  POWERPOINTGAMES.UK’S TWO-CURSOR GAMES ONE DAY, YOU LEFT YOUR MICE CONNECTED, THEN WENT FOR A LONG WEEKEND IN THE COUNTRY.</a:t>
            </a:r>
          </a:p>
          <a:p>
            <a:pPr algn="ctr">
              <a:spcAft>
                <a:spcPts val="1200"/>
              </a:spcAft>
            </a:pPr>
            <a:r>
              <a:rPr lang="en-GB" sz="2000" dirty="0">
                <a:solidFill>
                  <a:schemeClr val="bg1"/>
                </a:solidFill>
                <a:effectLst>
                  <a:glow rad="63500">
                    <a:schemeClr val="accent1">
                      <a:satMod val="175000"/>
                      <a:alpha val="40000"/>
                    </a:schemeClr>
                  </a:glow>
                  <a:outerShdw blurRad="50800" dist="38100" dir="2700000" algn="tl" rotWithShape="0">
                    <a:prstClr val="black">
                      <a:alpha val="40000"/>
                    </a:prstClr>
                  </a:outerShdw>
                </a:effectLst>
                <a:latin typeface="Apple Boy BTN" panose="020C0904040107040205" pitchFamily="34" charset="0"/>
              </a:rPr>
              <a:t>ON YOUR RETURN YOU DISCOVER THAT YOUR MICE HAVE SOMEHOW GOT TOGETHER AND PRODUCED BABY MICE, WHO WENT ON TO PRODUCE MORE AND MORE BABY MICE. YOUR WORKSPACE IS NOW OVERRUN BY 100 MICE.</a:t>
            </a:r>
          </a:p>
          <a:p>
            <a:pPr algn="ctr">
              <a:spcAft>
                <a:spcPts val="1200"/>
              </a:spcAft>
            </a:pPr>
            <a:r>
              <a:rPr lang="en-GB" sz="2000" dirty="0">
                <a:solidFill>
                  <a:schemeClr val="bg1"/>
                </a:solidFill>
                <a:effectLst>
                  <a:glow rad="63500">
                    <a:schemeClr val="accent1">
                      <a:satMod val="175000"/>
                      <a:alpha val="40000"/>
                    </a:schemeClr>
                  </a:glow>
                  <a:outerShdw blurRad="50800" dist="38100" dir="2700000" algn="tl" rotWithShape="0">
                    <a:prstClr val="black">
                      <a:alpha val="40000"/>
                    </a:prstClr>
                  </a:outerShdw>
                </a:effectLst>
                <a:latin typeface="Apple Boy BTN" panose="020C0904040107040205" pitchFamily="34" charset="0"/>
              </a:rPr>
              <a:t>YOUR TASK IS TO REMOVE THEM ALL APART FROM YOUR OWN GOLDEN MOUSE BY USING YOUR ‘MOUSE-OVER’ CAPABILITY.</a:t>
            </a:r>
          </a:p>
          <a:p>
            <a:pPr algn="ctr">
              <a:spcAft>
                <a:spcPts val="1200"/>
              </a:spcAft>
            </a:pPr>
            <a:r>
              <a:rPr lang="en-GB" sz="2000" dirty="0">
                <a:solidFill>
                  <a:schemeClr val="bg1"/>
                </a:solidFill>
                <a:effectLst>
                  <a:glow rad="63500">
                    <a:schemeClr val="accent1">
                      <a:satMod val="175000"/>
                      <a:alpha val="40000"/>
                    </a:schemeClr>
                  </a:glow>
                  <a:outerShdw blurRad="50800" dist="38100" dir="2700000" algn="tl" rotWithShape="0">
                    <a:prstClr val="black">
                      <a:alpha val="40000"/>
                    </a:prstClr>
                  </a:outerShdw>
                </a:effectLst>
                <a:latin typeface="Apple Boy BTN" panose="020C0904040107040205" pitchFamily="34" charset="0"/>
              </a:rPr>
              <a:t>HOWEVER, BEWARE OF THE </a:t>
            </a:r>
            <a:r>
              <a:rPr lang="en-GB" sz="2000" dirty="0">
                <a:solidFill>
                  <a:sysClr val="windowText" lastClr="000000"/>
                </a:solidFill>
                <a:effectLst>
                  <a:glow rad="63500">
                    <a:schemeClr val="accent1">
                      <a:satMod val="175000"/>
                      <a:alpha val="40000"/>
                    </a:schemeClr>
                  </a:glow>
                  <a:outerShdw blurRad="50800" dist="38100" dir="2700000" algn="tl" rotWithShape="0">
                    <a:schemeClr val="bg1">
                      <a:lumMod val="95000"/>
                      <a:alpha val="40000"/>
                    </a:schemeClr>
                  </a:outerShdw>
                </a:effectLst>
                <a:latin typeface="Apple Boy BTN" panose="020C0904040107040205" pitchFamily="34" charset="0"/>
              </a:rPr>
              <a:t>BLACK  MICE</a:t>
            </a:r>
            <a:r>
              <a:rPr lang="en-GB" sz="2000" dirty="0">
                <a:solidFill>
                  <a:schemeClr val="bg1"/>
                </a:solidFill>
                <a:effectLst>
                  <a:glow rad="63500">
                    <a:schemeClr val="accent1">
                      <a:satMod val="175000"/>
                      <a:alpha val="40000"/>
                    </a:schemeClr>
                  </a:glow>
                  <a:outerShdw blurRad="50800" dist="38100" dir="2700000" algn="tl" rotWithShape="0">
                    <a:prstClr val="black">
                      <a:alpha val="40000"/>
                    </a:prstClr>
                  </a:outerShdw>
                </a:effectLst>
                <a:latin typeface="Apple Boy BTN" panose="020C0904040107040205" pitchFamily="34" charset="0"/>
              </a:rPr>
              <a:t>. MOUSE-OVER ONE OF THEM AND YOU’LL NEED TO START ALL OVER AGAIN. </a:t>
            </a:r>
          </a:p>
        </p:txBody>
      </p:sp>
      <p:pic>
        <p:nvPicPr>
          <p:cNvPr id="8" name="Picture 7">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985155" y="1184500"/>
            <a:ext cx="3124261" cy="1235969"/>
          </a:xfrm>
          <a:prstGeom prst="rect">
            <a:avLst/>
          </a:prstGeom>
          <a:scene3d>
            <a:camera prst="orthographicFront">
              <a:rot lat="21599973" lon="21599989" rev="299999"/>
            </a:camera>
            <a:lightRig rig="threePt" dir="t"/>
          </a:scene3d>
        </p:spPr>
      </p:pic>
      <p:pic>
        <p:nvPicPr>
          <p:cNvPr id="9" name="Picture 8">
            <a:hlinkHover r:id="" action="ppaction://noaction">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6">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8390966" y="1094111"/>
            <a:ext cx="3151986" cy="1246937"/>
          </a:xfrm>
          <a:prstGeom prst="rect">
            <a:avLst/>
          </a:prstGeom>
          <a:scene3d>
            <a:camera prst="orthographicFront">
              <a:rot lat="21599973" lon="21599989" rev="299999"/>
            </a:camera>
            <a:lightRig rig="threePt" dir="t"/>
          </a:scene3d>
        </p:spPr>
      </p:pic>
      <p:sp>
        <p:nvSpPr>
          <p:cNvPr id="10" name="Rectangle 9"/>
          <p:cNvSpPr/>
          <p:nvPr/>
        </p:nvSpPr>
        <p:spPr>
          <a:xfrm>
            <a:off x="877136" y="-108093"/>
            <a:ext cx="10437729" cy="1785104"/>
          </a:xfrm>
          <a:prstGeom prst="rect">
            <a:avLst/>
          </a:prstGeom>
          <a:noFill/>
          <a:effectLst>
            <a:outerShdw blurRad="63500" dist="101600" dir="2700000" algn="tl" rotWithShape="0">
              <a:prstClr val="black">
                <a:alpha val="62000"/>
              </a:prstClr>
            </a:outerShdw>
          </a:effectLst>
        </p:spPr>
        <p:txBody>
          <a:bodyPr wrap="none" lIns="91440" tIns="45720" rIns="91440" bIns="45720">
            <a:spAutoFit/>
          </a:bodyPr>
          <a:lstStyle/>
          <a:p>
            <a:pPr algn="ctr"/>
            <a:r>
              <a:rPr lang="en-US" sz="11000" b="1"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rPr>
              <a:t>MOUSE  OVERRUN</a:t>
            </a:r>
            <a:endParaRPr lang="en-US" sz="11000" b="1" cap="none" spc="0"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endParaRPr>
          </a:p>
        </p:txBody>
      </p:sp>
    </p:spTree>
    <p:extLst>
      <p:ext uri="{BB962C8B-B14F-4D97-AF65-F5344CB8AC3E}">
        <p14:creationId xmlns:p14="http://schemas.microsoft.com/office/powerpoint/2010/main" val="306200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8167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6" dur="6000" fill="hold"/>
                                        <p:tgtEl>
                                          <p:spTgt spid="6"/>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8" dur="6000" fill="hold"/>
                                        <p:tgtEl>
                                          <p:spTgt spid="108"/>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0" dur="6000" fill="hold"/>
                                        <p:tgtEl>
                                          <p:spTgt spid="4"/>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2" dur="6000" fill="hold"/>
                                        <p:tgtEl>
                                          <p:spTgt spid="3"/>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4" dur="6000" fill="hold"/>
                                        <p:tgtEl>
                                          <p:spTgt spid="2"/>
                                        </p:tgtEl>
                                        <p:attrNameLst>
                                          <p:attrName>ppt_x</p:attrName>
                                          <p:attrName>ppt_y</p:attrName>
                                        </p:attrNameLst>
                                      </p:cBhvr>
                                      <p:rCtr x="23372" y="0"/>
                                    </p:animMotion>
                                  </p:childTnLst>
                                </p:cTn>
                              </p:par>
                              <p:par>
                                <p:cTn id="2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6" dur="8000" fill="hold"/>
                                        <p:tgtEl>
                                          <p:spTgt spid="103"/>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8" dur="8000" fill="hold"/>
                                        <p:tgtEl>
                                          <p:spTgt spid="104"/>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0" dur="8000" fill="hold"/>
                                        <p:tgtEl>
                                          <p:spTgt spid="105"/>
                                        </p:tgtEl>
                                        <p:attrNameLst>
                                          <p:attrName>ppt_x</p:attrName>
                                          <p:attrName>ppt_y</p:attrName>
                                        </p:attrNameLst>
                                      </p:cBhvr>
                                      <p:rCtr x="0" y="11898"/>
                                    </p:animMotion>
                                  </p:childTnLst>
                                </p:cTn>
                              </p:par>
                              <p:par>
                                <p:cTn id="31"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2" dur="8000" fill="hold"/>
                                        <p:tgtEl>
                                          <p:spTgt spid="18"/>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4" dur="8000" fill="hold"/>
                                        <p:tgtEl>
                                          <p:spTgt spid="19"/>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6" dur="8000" fill="hold"/>
                                        <p:tgtEl>
                                          <p:spTgt spid="21"/>
                                        </p:tgtEl>
                                        <p:attrNameLst>
                                          <p:attrName>ppt_x</p:attrName>
                                          <p:attrName>ppt_y</p:attrName>
                                        </p:attrNameLst>
                                      </p:cBhvr>
                                      <p:rCtr x="0" y="11898"/>
                                    </p:animMotion>
                                  </p:childTnLst>
                                </p:cTn>
                              </p:par>
                              <p:par>
                                <p:cTn id="3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8" dur="9000" fill="hold"/>
                                        <p:tgtEl>
                                          <p:spTgt spid="22"/>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0" dur="9000" fill="hold"/>
                                        <p:tgtEl>
                                          <p:spTgt spid="23"/>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2" dur="9000" fill="hold"/>
                                        <p:tgtEl>
                                          <p:spTgt spid="24"/>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4" dur="7000" fill="hold"/>
                                        <p:tgtEl>
                                          <p:spTgt spid="25"/>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6" dur="9000" fill="hold"/>
                                        <p:tgtEl>
                                          <p:spTgt spid="26"/>
                                        </p:tgtEl>
                                        <p:attrNameLst>
                                          <p:attrName>ppt_x</p:attrName>
                                          <p:attrName>ppt_y</p:attrName>
                                        </p:attrNameLst>
                                      </p:cBhvr>
                                      <p:rCtr x="-3229" y="-185"/>
                                    </p:animMotion>
                                  </p:childTnLst>
                                </p:cTn>
                              </p:par>
                              <p:par>
                                <p:cTn id="47"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8" dur="7000" fill="hold"/>
                                        <p:tgtEl>
                                          <p:spTgt spid="27"/>
                                        </p:tgtEl>
                                        <p:attrNameLst>
                                          <p:attrName>ppt_x</p:attrName>
                                          <p:attrName>ppt_y</p:attrName>
                                        </p:attrNameLst>
                                      </p:cBhvr>
                                      <p:rCtr x="-2760" y="-324"/>
                                    </p:animMotion>
                                  </p:childTnLst>
                                </p:cTn>
                              </p:par>
                              <p:par>
                                <p:cTn id="4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0" dur="7000" fill="hold"/>
                                        <p:tgtEl>
                                          <p:spTgt spid="28"/>
                                        </p:tgtEl>
                                        <p:attrNameLst>
                                          <p:attrName>ppt_x</p:attrName>
                                          <p:attrName>ppt_y</p:attrName>
                                        </p:attrNameLst>
                                      </p:cBhvr>
                                      <p:rCtr x="-2253" y="-347"/>
                                    </p:animMotion>
                                  </p:childTnLst>
                                </p:cTn>
                              </p:par>
                              <p:par>
                                <p:cTn id="5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2" dur="9000" fill="hold"/>
                                        <p:tgtEl>
                                          <p:spTgt spid="29"/>
                                        </p:tgtEl>
                                        <p:attrNameLst>
                                          <p:attrName>ppt_x</p:attrName>
                                          <p:attrName>ppt_y</p:attrName>
                                        </p:attrNameLst>
                                      </p:cBhvr>
                                      <p:rCtr x="-3229" y="-347"/>
                                    </p:animMotion>
                                  </p:childTnLst>
                                </p:cTn>
                              </p:par>
                              <p:par>
                                <p:cTn id="53"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4" dur="7000" fill="hold"/>
                                        <p:tgtEl>
                                          <p:spTgt spid="30"/>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6" dur="9000" fill="hold"/>
                                        <p:tgtEl>
                                          <p:spTgt spid="31"/>
                                        </p:tgtEl>
                                        <p:attrNameLst>
                                          <p:attrName>ppt_x</p:attrName>
                                          <p:attrName>ppt_y</p:attrName>
                                        </p:attrNameLst>
                                      </p:cBhvr>
                                      <p:rCtr x="-2435" y="-370"/>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32"/>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0" dur="4000" fill="hold"/>
                                        <p:tgtEl>
                                          <p:spTgt spid="33"/>
                                        </p:tgtEl>
                                        <p:attrNameLst>
                                          <p:attrName>ppt_x</p:attrName>
                                          <p:attrName>ppt_y</p:attrName>
                                        </p:attrNameLst>
                                      </p:cBhvr>
                                      <p:rCtr x="32786" y="10417"/>
                                    </p:animMotion>
                                  </p:childTnLst>
                                </p:cTn>
                              </p:par>
                              <p:par>
                                <p:cTn id="61"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2" dur="4000" fill="hold"/>
                                        <p:tgtEl>
                                          <p:spTgt spid="34"/>
                                        </p:tgtEl>
                                        <p:attrNameLst>
                                          <p:attrName>ppt_x</p:attrName>
                                          <p:attrName>ppt_y</p:attrName>
                                        </p:attrNameLst>
                                      </p:cBhvr>
                                      <p:rCtr x="33789" y="10417"/>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5000" fill="hold"/>
                                        <p:tgtEl>
                                          <p:spTgt spid="35"/>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6" dur="4000" fill="hold"/>
                                        <p:tgtEl>
                                          <p:spTgt spid="37"/>
                                        </p:tgtEl>
                                        <p:attrNameLst>
                                          <p:attrName>ppt_x</p:attrName>
                                          <p:attrName>ppt_y</p:attrName>
                                        </p:attrNameLst>
                                      </p:cBhvr>
                                      <p:rCtr x="-35990" y="6806"/>
                                    </p:animMotion>
                                  </p:childTnLst>
                                </p:cTn>
                              </p:par>
                              <p:par>
                                <p:cTn id="6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8" dur="5000" fill="hold"/>
                                        <p:tgtEl>
                                          <p:spTgt spid="38"/>
                                        </p:tgtEl>
                                        <p:attrNameLst>
                                          <p:attrName>ppt_x</p:attrName>
                                          <p:attrName>ppt_y</p:attrName>
                                        </p:attrNameLst>
                                      </p:cBhvr>
                                      <p:rCtr x="-36263" y="10417"/>
                                    </p:animMotion>
                                  </p:childTnLst>
                                </p:cTn>
                              </p:par>
                              <p:par>
                                <p:cTn id="6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0" dur="4000" fill="hold"/>
                                        <p:tgtEl>
                                          <p:spTgt spid="39"/>
                                        </p:tgtEl>
                                        <p:attrNameLst>
                                          <p:attrName>ppt_x</p:attrName>
                                          <p:attrName>ppt_y</p:attrName>
                                        </p:attrNameLst>
                                      </p:cBhvr>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5000" fill="hold"/>
                                        <p:tgtEl>
                                          <p:spTgt spid="40"/>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4" dur="4000" fill="hold"/>
                                        <p:tgtEl>
                                          <p:spTgt spid="41"/>
                                        </p:tgtEl>
                                        <p:attrNameLst>
                                          <p:attrName>ppt_x</p:attrName>
                                          <p:attrName>ppt_y</p:attrName>
                                        </p:attrNameLst>
                                      </p:cBhvr>
                                      <p:rCtr x="22982" y="10417"/>
                                    </p:animMotion>
                                  </p:childTnLst>
                                </p:cTn>
                              </p:par>
                              <p:par>
                                <p:cTn id="7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6" dur="7000" fill="hold"/>
                                        <p:tgtEl>
                                          <p:spTgt spid="42"/>
                                        </p:tgtEl>
                                        <p:attrNameLst>
                                          <p:attrName>ppt_x</p:attrName>
                                          <p:attrName>ppt_y</p:attrName>
                                        </p:attrNameLst>
                                      </p:cBhvr>
                                      <p:rCtr x="25365" y="0"/>
                                    </p:animMotion>
                                  </p:childTnLst>
                                </p:cTn>
                              </p:par>
                              <p:par>
                                <p:cTn id="77"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8" dur="7000" fill="hold"/>
                                        <p:tgtEl>
                                          <p:spTgt spid="43"/>
                                        </p:tgtEl>
                                        <p:attrNameLst>
                                          <p:attrName>ppt_x</p:attrName>
                                          <p:attrName>ppt_y</p:attrName>
                                        </p:attrNameLst>
                                      </p:cBhvr>
                                      <p:rCtr x="-27891" y="0"/>
                                    </p:animMotion>
                                  </p:childTnLst>
                                </p:cTn>
                              </p:par>
                              <p:par>
                                <p:cTn id="79"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0" dur="6000" fill="hold"/>
                                        <p:tgtEl>
                                          <p:spTgt spid="45"/>
                                        </p:tgtEl>
                                        <p:attrNameLst>
                                          <p:attrName>ppt_x</p:attrName>
                                          <p:attrName>ppt_y</p:attrName>
                                        </p:attrNameLst>
                                      </p:cBhvr>
                                      <p:rCtr x="-15078" y="0"/>
                                    </p:animMotion>
                                  </p:childTnLst>
                                </p:cTn>
                              </p:par>
                              <p:par>
                                <p:cTn id="8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2" dur="7000" fill="hold"/>
                                        <p:tgtEl>
                                          <p:spTgt spid="46"/>
                                        </p:tgtEl>
                                        <p:attrNameLst>
                                          <p:attrName>ppt_x</p:attrName>
                                          <p:attrName>ppt_y</p:attrName>
                                        </p:attrNameLst>
                                      </p:cBhvr>
                                      <p:rCtr x="-18021" y="0"/>
                                    </p:animMotion>
                                  </p:childTnLst>
                                </p:cTn>
                              </p:par>
                              <p:par>
                                <p:cTn id="8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4" dur="7000" fill="hold"/>
                                        <p:tgtEl>
                                          <p:spTgt spid="47"/>
                                        </p:tgtEl>
                                        <p:attrNameLst>
                                          <p:attrName>ppt_x</p:attrName>
                                          <p:attrName>ppt_y</p:attrName>
                                        </p:attrNameLst>
                                      </p:cBhvr>
                                      <p:rCtr x="20937" y="0"/>
                                    </p:animMotion>
                                  </p:childTnLst>
                                </p:cTn>
                              </p:par>
                              <p:par>
                                <p:cTn id="8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6" dur="6000" fill="hold"/>
                                        <p:tgtEl>
                                          <p:spTgt spid="48"/>
                                        </p:tgtEl>
                                        <p:attrNameLst>
                                          <p:attrName>ppt_x</p:attrName>
                                          <p:attrName>ppt_y</p:attrName>
                                        </p:attrNameLst>
                                      </p:cBhvr>
                                      <p:rCtr x="20937" y="0"/>
                                    </p:animMotion>
                                  </p:childTnLst>
                                </p:cTn>
                              </p:par>
                              <p:par>
                                <p:cTn id="8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8" dur="7000" fill="hold"/>
                                        <p:tgtEl>
                                          <p:spTgt spid="50"/>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90" dur="6000" fill="hold"/>
                                        <p:tgtEl>
                                          <p:spTgt spid="51"/>
                                        </p:tgtEl>
                                        <p:attrNameLst>
                                          <p:attrName>ppt_x</p:attrName>
                                          <p:attrName>ppt_y</p:attrName>
                                        </p:attrNameLst>
                                      </p:cBhvr>
                                      <p:rCtr x="20937" y="0"/>
                                    </p:animMotion>
                                  </p:childTnLst>
                                </p:cTn>
                              </p:par>
                              <p:par>
                                <p:cTn id="91"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2" dur="4000" spd="-100000" fill="hold"/>
                                        <p:tgtEl>
                                          <p:spTgt spid="52"/>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94" dur="4000" spd="-100000" fill="hold"/>
                                        <p:tgtEl>
                                          <p:spTgt spid="53"/>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6" dur="5000" spd="-100000" fill="hold"/>
                                        <p:tgtEl>
                                          <p:spTgt spid="54"/>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98" dur="4000" spd="-100000" fill="hold"/>
                                        <p:tgtEl>
                                          <p:spTgt spid="55"/>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0" dur="5000" spd="-100000" fill="hold"/>
                                        <p:tgtEl>
                                          <p:spTgt spid="56"/>
                                        </p:tgtEl>
                                        <p:attrNameLst>
                                          <p:attrName>ppt_x</p:attrName>
                                          <p:attrName>ppt_y</p:attrName>
                                        </p:attrNameLst>
                                      </p:cBhvr>
                                      <p:rCtr x="14375" y="11204"/>
                                    </p:animMotion>
                                  </p:childTnLst>
                                </p:cTn>
                              </p:par>
                              <p:par>
                                <p:cTn id="101"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02" dur="4000" spd="-100000" fill="hold"/>
                                        <p:tgtEl>
                                          <p:spTgt spid="57"/>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04" dur="4000" spd="-100000" fill="hold"/>
                                        <p:tgtEl>
                                          <p:spTgt spid="58"/>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6" dur="5000" spd="-100000" fill="hold"/>
                                        <p:tgtEl>
                                          <p:spTgt spid="59"/>
                                        </p:tgtEl>
                                        <p:attrNameLst>
                                          <p:attrName>ppt_x</p:attrName>
                                          <p:attrName>ppt_y</p:attrName>
                                        </p:attrNameLst>
                                      </p:cBhvr>
                                      <p:rCtr x="14375" y="24468"/>
                                    </p:animMotion>
                                  </p:childTnLst>
                                </p:cTn>
                              </p:par>
                              <p:par>
                                <p:cTn id="10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8" dur="4000" spd="-100000" fill="hold"/>
                                        <p:tgtEl>
                                          <p:spTgt spid="60"/>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0" dur="5000" spd="-100000" fill="hold"/>
                                        <p:tgtEl>
                                          <p:spTgt spid="61"/>
                                        </p:tgtEl>
                                        <p:attrNameLst>
                                          <p:attrName>ppt_x</p:attrName>
                                          <p:attrName>ppt_y</p:attrName>
                                        </p:attrNameLst>
                                      </p:cBhvr>
                                      <p:rCtr x="14375" y="24468"/>
                                    </p:animMotion>
                                  </p:childTnLst>
                                </p:cTn>
                              </p:par>
                              <p:par>
                                <p:cTn id="111"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12" dur="7000" fill="hold"/>
                                        <p:tgtEl>
                                          <p:spTgt spid="62"/>
                                        </p:tgtEl>
                                        <p:attrNameLst>
                                          <p:attrName>ppt_x</p:attrName>
                                          <p:attrName>ppt_y</p:attrName>
                                        </p:attrNameLst>
                                      </p:cBhvr>
                                      <p:rCtr x="0" y="22106"/>
                                    </p:animMotion>
                                  </p:childTnLst>
                                </p:cTn>
                              </p:par>
                              <p:par>
                                <p:cTn id="113"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14" dur="7000" fill="hold"/>
                                        <p:tgtEl>
                                          <p:spTgt spid="63"/>
                                        </p:tgtEl>
                                        <p:attrNameLst>
                                          <p:attrName>ppt_x</p:attrName>
                                          <p:attrName>ppt_y</p:attrName>
                                        </p:attrNameLst>
                                      </p:cBhvr>
                                      <p:rCtr x="0" y="22106"/>
                                    </p:animMotion>
                                  </p:childTnLst>
                                </p:cTn>
                              </p:par>
                              <p:par>
                                <p:cTn id="11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6" dur="7000" fill="hold"/>
                                        <p:tgtEl>
                                          <p:spTgt spid="64"/>
                                        </p:tgtEl>
                                        <p:attrNameLst>
                                          <p:attrName>ppt_x</p:attrName>
                                          <p:attrName>ppt_y</p:attrName>
                                        </p:attrNameLst>
                                      </p:cBhvr>
                                      <p:rCtr x="0" y="22106"/>
                                    </p:animMotion>
                                  </p:childTnLst>
                                </p:cTn>
                              </p:par>
                              <p:par>
                                <p:cTn id="117"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18" dur="6000" fill="hold"/>
                                        <p:tgtEl>
                                          <p:spTgt spid="65"/>
                                        </p:tgtEl>
                                        <p:attrNameLst>
                                          <p:attrName>ppt_x</p:attrName>
                                          <p:attrName>ppt_y</p:attrName>
                                        </p:attrNameLst>
                                      </p:cBhvr>
                                      <p:rCtr x="0" y="13819"/>
                                    </p:animMotion>
                                  </p:childTnLst>
                                </p:cTn>
                              </p:par>
                              <p:par>
                                <p:cTn id="119"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0" dur="7000" fill="hold"/>
                                        <p:tgtEl>
                                          <p:spTgt spid="66"/>
                                        </p:tgtEl>
                                        <p:attrNameLst>
                                          <p:attrName>ppt_x</p:attrName>
                                          <p:attrName>ppt_y</p:attrName>
                                        </p:attrNameLst>
                                      </p:cBhvr>
                                      <p:rCtr x="0" y="12338"/>
                                    </p:animMotion>
                                  </p:childTnLst>
                                </p:cTn>
                              </p:par>
                              <p:par>
                                <p:cTn id="12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2" dur="6000" fill="hold"/>
                                        <p:tgtEl>
                                          <p:spTgt spid="67"/>
                                        </p:tgtEl>
                                        <p:attrNameLst>
                                          <p:attrName>ppt_x</p:attrName>
                                          <p:attrName>ppt_y</p:attrName>
                                        </p:attrNameLst>
                                      </p:cBhvr>
                                      <p:rCtr x="0" y="23056"/>
                                    </p:animMotion>
                                  </p:childTnLst>
                                </p:cTn>
                              </p:par>
                              <p:par>
                                <p:cTn id="12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24" dur="6000" fill="hold"/>
                                        <p:tgtEl>
                                          <p:spTgt spid="68"/>
                                        </p:tgtEl>
                                        <p:attrNameLst>
                                          <p:attrName>ppt_x</p:attrName>
                                          <p:attrName>ppt_y</p:attrName>
                                        </p:attrNameLst>
                                      </p:cBhvr>
                                      <p:rCtr x="0" y="30069"/>
                                    </p:animMotion>
                                  </p:childTnLst>
                                </p:cTn>
                              </p:par>
                              <p:par>
                                <p:cTn id="12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6" dur="6000" fill="hold"/>
                                        <p:tgtEl>
                                          <p:spTgt spid="70"/>
                                        </p:tgtEl>
                                        <p:attrNameLst>
                                          <p:attrName>ppt_x</p:attrName>
                                          <p:attrName>ppt_y</p:attrName>
                                        </p:attrNameLst>
                                      </p:cBhvr>
                                      <p:rCtr x="0" y="13819"/>
                                    </p:animMotion>
                                  </p:childTnLst>
                                </p:cTn>
                              </p:par>
                              <p:par>
                                <p:cTn id="12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28" dur="5000" fill="hold"/>
                                        <p:tgtEl>
                                          <p:spTgt spid="72"/>
                                        </p:tgtEl>
                                        <p:attrNameLst>
                                          <p:attrName>ppt_x</p:attrName>
                                          <p:attrName>ppt_y</p:attrName>
                                        </p:attrNameLst>
                                      </p:cBhvr>
                                      <p:rCtr x="13" y="24398"/>
                                    </p:animMotion>
                                  </p:childTnLst>
                                </p:cTn>
                              </p:par>
                              <p:par>
                                <p:cTn id="12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30" dur="5000" fill="hold"/>
                                        <p:tgtEl>
                                          <p:spTgt spid="73"/>
                                        </p:tgtEl>
                                        <p:attrNameLst>
                                          <p:attrName>ppt_x</p:attrName>
                                          <p:attrName>ppt_y</p:attrName>
                                        </p:attrNameLst>
                                      </p:cBhvr>
                                      <p:rCtr x="13" y="31736"/>
                                    </p:animMotion>
                                  </p:childTnLst>
                                </p:cTn>
                              </p:par>
                              <p:par>
                                <p:cTn id="13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32" dur="7000" fill="hold"/>
                                        <p:tgtEl>
                                          <p:spTgt spid="74"/>
                                        </p:tgtEl>
                                        <p:attrNameLst>
                                          <p:attrName>ppt_x</p:attrName>
                                          <p:attrName>ppt_y</p:attrName>
                                        </p:attrNameLst>
                                      </p:cBhvr>
                                      <p:rCtr x="26" y="31736"/>
                                    </p:animMotion>
                                  </p:childTnLst>
                                </p:cTn>
                              </p:par>
                              <p:par>
                                <p:cTn id="133"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34" dur="5000" fill="hold"/>
                                        <p:tgtEl>
                                          <p:spTgt spid="75"/>
                                        </p:tgtEl>
                                        <p:attrNameLst>
                                          <p:attrName>ppt_x</p:attrName>
                                          <p:attrName>ppt_y</p:attrName>
                                        </p:attrNameLst>
                                      </p:cBhvr>
                                      <p:rCtr x="13" y="31736"/>
                                    </p:animMotion>
                                  </p:childTnLst>
                                </p:cTn>
                              </p:par>
                              <p:par>
                                <p:cTn id="135"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6" dur="5000" fill="hold"/>
                                        <p:tgtEl>
                                          <p:spTgt spid="76"/>
                                        </p:tgtEl>
                                        <p:attrNameLst>
                                          <p:attrName>ppt_x</p:attrName>
                                          <p:attrName>ppt_y</p:attrName>
                                        </p:attrNameLst>
                                      </p:cBhvr>
                                      <p:rCtr x="13" y="31736"/>
                                    </p:animMotion>
                                  </p:childTnLst>
                                </p:cTn>
                              </p:par>
                              <p:par>
                                <p:cTn id="137"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38" dur="7000" fill="hold"/>
                                        <p:tgtEl>
                                          <p:spTgt spid="77"/>
                                        </p:tgtEl>
                                        <p:attrNameLst>
                                          <p:attrName>ppt_x</p:attrName>
                                          <p:attrName>ppt_y</p:attrName>
                                        </p:attrNameLst>
                                      </p:cBhvr>
                                      <p:rCtr x="13" y="24491"/>
                                    </p:animMotion>
                                  </p:childTnLst>
                                </p:cTn>
                              </p:par>
                              <p:par>
                                <p:cTn id="13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0" dur="5000" fill="hold"/>
                                        <p:tgtEl>
                                          <p:spTgt spid="78"/>
                                        </p:tgtEl>
                                        <p:attrNameLst>
                                          <p:attrName>ppt_x</p:attrName>
                                          <p:attrName>ppt_y</p:attrName>
                                        </p:attrNameLst>
                                      </p:cBhvr>
                                      <p:rCtr x="91" y="29745"/>
                                    </p:animMotion>
                                  </p:childTnLst>
                                </p:cTn>
                              </p:par>
                              <p:par>
                                <p:cTn id="14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42" dur="5000" fill="hold"/>
                                        <p:tgtEl>
                                          <p:spTgt spid="79"/>
                                        </p:tgtEl>
                                        <p:attrNameLst>
                                          <p:attrName>ppt_x</p:attrName>
                                          <p:attrName>ppt_y</p:attrName>
                                        </p:attrNameLst>
                                      </p:cBhvr>
                                      <p:rCtr x="13" y="31736"/>
                                    </p:animMotion>
                                  </p:childTnLst>
                                </p:cTn>
                              </p:par>
                              <p:par>
                                <p:cTn id="143"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44" dur="7000" fill="hold"/>
                                        <p:tgtEl>
                                          <p:spTgt spid="80"/>
                                        </p:tgtEl>
                                        <p:attrNameLst>
                                          <p:attrName>ppt_x</p:attrName>
                                          <p:attrName>ppt_y</p:attrName>
                                        </p:attrNameLst>
                                      </p:cBhvr>
                                      <p:rCtr x="13" y="12014"/>
                                    </p:animMotion>
                                  </p:childTnLst>
                                </p:cTn>
                              </p:par>
                              <p:par>
                                <p:cTn id="14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46" dur="7000" fill="hold"/>
                                        <p:tgtEl>
                                          <p:spTgt spid="81"/>
                                        </p:tgtEl>
                                        <p:attrNameLst>
                                          <p:attrName>ppt_x</p:attrName>
                                          <p:attrName>ppt_y</p:attrName>
                                        </p:attrNameLst>
                                      </p:cBhvr>
                                      <p:rCtr x="13" y="31736"/>
                                    </p:animMotion>
                                  </p:childTnLst>
                                </p:cTn>
                              </p:par>
                              <p:par>
                                <p:cTn id="14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48" dur="7000" fill="hold"/>
                                        <p:tgtEl>
                                          <p:spTgt spid="82"/>
                                        </p:tgtEl>
                                        <p:attrNameLst>
                                          <p:attrName>ppt_x</p:attrName>
                                          <p:attrName>ppt_y</p:attrName>
                                        </p:attrNameLst>
                                      </p:cBhvr>
                                      <p:rCtr x="36758" y="0"/>
                                    </p:animMotion>
                                  </p:childTnLst>
                                </p:cTn>
                              </p:par>
                              <p:par>
                                <p:cTn id="14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50" dur="7000" fill="hold"/>
                                        <p:tgtEl>
                                          <p:spTgt spid="83"/>
                                        </p:tgtEl>
                                        <p:attrNameLst>
                                          <p:attrName>ppt_x</p:attrName>
                                          <p:attrName>ppt_y</p:attrName>
                                        </p:attrNameLst>
                                      </p:cBhvr>
                                      <p:rCtr x="33464" y="0"/>
                                    </p:animMotion>
                                  </p:childTnLst>
                                </p:cTn>
                              </p:par>
                              <p:par>
                                <p:cTn id="151"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52" dur="7000" fill="hold"/>
                                        <p:tgtEl>
                                          <p:spTgt spid="84"/>
                                        </p:tgtEl>
                                        <p:attrNameLst>
                                          <p:attrName>ppt_x</p:attrName>
                                          <p:attrName>ppt_y</p:attrName>
                                        </p:attrNameLst>
                                      </p:cBhvr>
                                      <p:rCtr x="-37266" y="0"/>
                                    </p:animMotion>
                                  </p:childTnLst>
                                </p:cTn>
                              </p:par>
                              <p:par>
                                <p:cTn id="15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54" dur="7000" fill="hold"/>
                                        <p:tgtEl>
                                          <p:spTgt spid="86"/>
                                        </p:tgtEl>
                                        <p:attrNameLst>
                                          <p:attrName>ppt_x</p:attrName>
                                          <p:attrName>ppt_y</p:attrName>
                                        </p:attrNameLst>
                                      </p:cBhvr>
                                      <p:rCtr x="36758" y="0"/>
                                    </p:animMotion>
                                  </p:childTnLst>
                                </p:cTn>
                              </p:par>
                              <p:par>
                                <p:cTn id="155"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56" dur="7000" fill="hold"/>
                                        <p:tgtEl>
                                          <p:spTgt spid="87"/>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58" dur="7000" fill="hold"/>
                                        <p:tgtEl>
                                          <p:spTgt spid="88"/>
                                        </p:tgtEl>
                                        <p:attrNameLst>
                                          <p:attrName>ppt_x</p:attrName>
                                          <p:attrName>ppt_y</p:attrName>
                                        </p:attrNameLst>
                                      </p:cBhvr>
                                      <p:rCtr x="36758" y="0"/>
                                    </p:animMotion>
                                  </p:childTnLst>
                                </p:cTn>
                              </p:par>
                              <p:par>
                                <p:cTn id="159"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60" dur="7000" fill="hold"/>
                                        <p:tgtEl>
                                          <p:spTgt spid="89"/>
                                        </p:tgtEl>
                                        <p:attrNameLst>
                                          <p:attrName>ppt_x</p:attrName>
                                          <p:attrName>ppt_y</p:attrName>
                                        </p:attrNameLst>
                                      </p:cBhvr>
                                      <p:rCtr x="36758" y="0"/>
                                    </p:animMotion>
                                  </p:childTnLst>
                                </p:cTn>
                              </p:par>
                              <p:par>
                                <p:cTn id="16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62" dur="7000" fill="hold"/>
                                        <p:tgtEl>
                                          <p:spTgt spid="90"/>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64" dur="7000" fill="hold"/>
                                        <p:tgtEl>
                                          <p:spTgt spid="91"/>
                                        </p:tgtEl>
                                        <p:attrNameLst>
                                          <p:attrName>ppt_x</p:attrName>
                                          <p:attrName>ppt_y</p:attrName>
                                        </p:attrNameLst>
                                      </p:cBhvr>
                                      <p:rCtr x="34518" y="23"/>
                                    </p:animMotion>
                                  </p:childTnLst>
                                </p:cTn>
                              </p:par>
                              <p:par>
                                <p:cTn id="165"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66" dur="6000" fill="hold"/>
                                        <p:tgtEl>
                                          <p:spTgt spid="92"/>
                                        </p:tgtEl>
                                        <p:attrNameLst>
                                          <p:attrName>ppt_x</p:attrName>
                                          <p:attrName>ppt_y</p:attrName>
                                        </p:attrNameLst>
                                      </p:cBhvr>
                                      <p:rCtr x="2487" y="22824"/>
                                    </p:animMotion>
                                  </p:childTnLst>
                                </p:cTn>
                              </p:par>
                              <p:par>
                                <p:cTn id="167"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68" dur="6000" fill="hold"/>
                                        <p:tgtEl>
                                          <p:spTgt spid="93"/>
                                        </p:tgtEl>
                                        <p:attrNameLst>
                                          <p:attrName>ppt_x</p:attrName>
                                          <p:attrName>ppt_y</p:attrName>
                                        </p:attrNameLst>
                                      </p:cBhvr>
                                      <p:rCtr x="3229" y="25208"/>
                                    </p:animMotion>
                                  </p:childTnLst>
                                </p:cTn>
                              </p:par>
                              <p:par>
                                <p:cTn id="169"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70" dur="6000" fill="hold"/>
                                        <p:tgtEl>
                                          <p:spTgt spid="94"/>
                                        </p:tgtEl>
                                        <p:attrNameLst>
                                          <p:attrName>ppt_x</p:attrName>
                                          <p:attrName>ppt_y</p:attrName>
                                        </p:attrNameLst>
                                      </p:cBhvr>
                                      <p:rCtr x="1484" y="25208"/>
                                    </p:animMotion>
                                  </p:childTnLst>
                                </p:cTn>
                              </p:par>
                              <p:par>
                                <p:cTn id="171"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72" dur="6000" fill="hold"/>
                                        <p:tgtEl>
                                          <p:spTgt spid="96"/>
                                        </p:tgtEl>
                                        <p:attrNameLst>
                                          <p:attrName>ppt_x</p:attrName>
                                          <p:attrName>ppt_y</p:attrName>
                                        </p:attrNameLst>
                                      </p:cBhvr>
                                      <p:rCtr x="3359" y="18843"/>
                                    </p:animMotion>
                                  </p:childTnLst>
                                </p:cTn>
                              </p:par>
                              <p:par>
                                <p:cTn id="17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74" dur="6000" fill="hold"/>
                                        <p:tgtEl>
                                          <p:spTgt spid="97"/>
                                        </p:tgtEl>
                                        <p:attrNameLst>
                                          <p:attrName>ppt_x</p:attrName>
                                          <p:attrName>ppt_y</p:attrName>
                                        </p:attrNameLst>
                                      </p:cBhvr>
                                      <p:rCtr x="3073" y="25208"/>
                                    </p:animMotion>
                                  </p:childTnLst>
                                </p:cTn>
                              </p:par>
                              <p:par>
                                <p:cTn id="17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76" dur="6000" fill="hold"/>
                                        <p:tgtEl>
                                          <p:spTgt spid="98"/>
                                        </p:tgtEl>
                                        <p:attrNameLst>
                                          <p:attrName>ppt_x</p:attrName>
                                          <p:attrName>ppt_y</p:attrName>
                                        </p:attrNameLst>
                                      </p:cBhvr>
                                      <p:rCtr x="2904" y="20903"/>
                                    </p:animMotion>
                                  </p:childTnLst>
                                </p:cTn>
                              </p:par>
                              <p:par>
                                <p:cTn id="17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78" dur="6000" fill="hold"/>
                                        <p:tgtEl>
                                          <p:spTgt spid="100"/>
                                        </p:tgtEl>
                                        <p:attrNameLst>
                                          <p:attrName>ppt_x</p:attrName>
                                          <p:attrName>ppt_y</p:attrName>
                                        </p:attrNameLst>
                                      </p:cBhvr>
                                      <p:rCtr x="3737" y="15208"/>
                                    </p:animMotion>
                                  </p:childTnLst>
                                </p:cTn>
                              </p:par>
                              <p:par>
                                <p:cTn id="17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80" dur="6000" fill="hold"/>
                                        <p:tgtEl>
                                          <p:spTgt spid="101"/>
                                        </p:tgtEl>
                                        <p:attrNameLst>
                                          <p:attrName>ppt_x</p:attrName>
                                          <p:attrName>ppt_y</p:attrName>
                                        </p:attrNameLst>
                                      </p:cBhvr>
                                      <p:rCtr x="1484" y="21782"/>
                                    </p:animMotion>
                                  </p:childTnLst>
                                </p:cTn>
                              </p:par>
                              <p:par>
                                <p:cTn id="18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82" dur="8000" fill="hold"/>
                                        <p:tgtEl>
                                          <p:spTgt spid="99"/>
                                        </p:tgtEl>
                                        <p:attrNameLst>
                                          <p:attrName>ppt_x</p:attrName>
                                          <p:attrName>ppt_y</p:attrName>
                                        </p:attrNameLst>
                                      </p:cBhvr>
                                      <p:rCtr x="0" y="11898"/>
                                    </p:animMotion>
                                  </p:childTnLst>
                                </p:cTn>
                              </p:par>
                              <p:par>
                                <p:cTn id="18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84" dur="8000" fill="hold"/>
                                        <p:tgtEl>
                                          <p:spTgt spid="102"/>
                                        </p:tgtEl>
                                        <p:attrNameLst>
                                          <p:attrName>ppt_x</p:attrName>
                                          <p:attrName>ppt_y</p:attrName>
                                        </p:attrNameLst>
                                      </p:cBhvr>
                                      <p:rCtr x="0" y="7940"/>
                                    </p:animMotion>
                                  </p:childTnLst>
                                </p:cTn>
                              </p:par>
                              <p:par>
                                <p:cTn id="18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86" dur="8000" fill="hold"/>
                                        <p:tgtEl>
                                          <p:spTgt spid="106"/>
                                        </p:tgtEl>
                                        <p:attrNameLst>
                                          <p:attrName>ppt_x</p:attrName>
                                          <p:attrName>ppt_y</p:attrName>
                                        </p:attrNameLst>
                                      </p:cBhvr>
                                      <p:rCtr x="0" y="11898"/>
                                    </p:animMotion>
                                  </p:childTnLst>
                                </p:cTn>
                              </p:par>
                              <p:par>
                                <p:cTn id="18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88" dur="5000" fill="hold"/>
                                        <p:tgtEl>
                                          <p:spTgt spid="10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ction="ppaction://hlinksldjump">
              <a:snd r:embed="rId4" name="428114__higgs01__squeakfinal.wav"/>
            </a:hlinkClick>
            <a:extLst>
              <a:ext uri="{FF2B5EF4-FFF2-40B4-BE49-F238E27FC236}">
                <a16:creationId xmlns:a16="http://schemas.microsoft.com/office/drawing/2014/main" id="{FA0B30BF-236F-46A9-9BB1-BD1D689C48A9}"/>
              </a:ext>
            </a:extLst>
          </p:cNvPr>
          <p:cNvPicPr>
            <a:picLocks noChangeAspect="1"/>
          </p:cNvPicPr>
          <p:nvPr/>
        </p:nvPicPr>
        <p:blipFill>
          <a:blip r:embed="rId5">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flipH="1">
            <a:off x="-268485" y="1314450"/>
            <a:ext cx="10303249" cy="4076002"/>
          </a:xfrm>
          <a:prstGeom prst="rect">
            <a:avLst/>
          </a:prstGeom>
          <a:scene3d>
            <a:camera prst="orthographicFront">
              <a:rot lat="21599973" lon="21599989" rev="299999"/>
            </a:camera>
            <a:lightRig rig="threePt" dir="t"/>
          </a:scene3d>
        </p:spPr>
      </p:pic>
      <p:pic>
        <p:nvPicPr>
          <p:cNvPr id="5" name="Picture 4">
            <a:extLst>
              <a:ext uri="{FF2B5EF4-FFF2-40B4-BE49-F238E27FC236}">
                <a16:creationId xmlns:a16="http://schemas.microsoft.com/office/drawing/2014/main" id="{E1320EA7-5E0B-49D6-A116-B3B4A08FEA65}"/>
              </a:ext>
            </a:extLst>
          </p:cNvPr>
          <p:cNvPicPr>
            <a:picLocks noChangeAspect="1"/>
          </p:cNvPicPr>
          <p:nvPr/>
        </p:nvPicPr>
        <p:blipFill>
          <a:blip r:embed="rId7"/>
          <a:stretch>
            <a:fillRect/>
          </a:stretch>
        </p:blipFill>
        <p:spPr>
          <a:xfrm>
            <a:off x="136079" y="400050"/>
            <a:ext cx="5099941" cy="2440754"/>
          </a:xfrm>
          <a:prstGeom prst="rect">
            <a:avLst/>
          </a:prstGeom>
        </p:spPr>
      </p:pic>
      <p:pic>
        <p:nvPicPr>
          <p:cNvPr id="6" name="Picture 5">
            <a:extLst>
              <a:ext uri="{FF2B5EF4-FFF2-40B4-BE49-F238E27FC236}">
                <a16:creationId xmlns:a16="http://schemas.microsoft.com/office/drawing/2014/main" id="{821A94D0-E165-4304-8BAE-655D99A5F600}"/>
              </a:ext>
            </a:extLst>
          </p:cNvPr>
          <p:cNvPicPr>
            <a:picLocks noChangeAspect="1"/>
          </p:cNvPicPr>
          <p:nvPr/>
        </p:nvPicPr>
        <p:blipFill>
          <a:blip r:embed="rId8"/>
          <a:stretch>
            <a:fillRect/>
          </a:stretch>
        </p:blipFill>
        <p:spPr>
          <a:xfrm>
            <a:off x="5550063" y="3829482"/>
            <a:ext cx="6175812" cy="2443802"/>
          </a:xfrm>
          <a:prstGeom prst="rect">
            <a:avLst/>
          </a:prstGeom>
        </p:spPr>
      </p:pic>
      <p:sp>
        <p:nvSpPr>
          <p:cNvPr id="7" name="TextBox 6">
            <a:extLst>
              <a:ext uri="{FF2B5EF4-FFF2-40B4-BE49-F238E27FC236}">
                <a16:creationId xmlns:a16="http://schemas.microsoft.com/office/drawing/2014/main" id="{EED7AA2C-BA9E-4058-A003-8A0C90BCCE29}"/>
              </a:ext>
            </a:extLst>
          </p:cNvPr>
          <p:cNvSpPr txBox="1"/>
          <p:nvPr/>
        </p:nvSpPr>
        <p:spPr>
          <a:xfrm>
            <a:off x="2872292" y="6011674"/>
            <a:ext cx="6325496" cy="523220"/>
          </a:xfrm>
          <a:prstGeom prst="rect">
            <a:avLst/>
          </a:prstGeom>
          <a:noFill/>
        </p:spPr>
        <p:txBody>
          <a:bodyPr wrap="square" rtlCol="0">
            <a:spAutoFit/>
          </a:bodyPr>
          <a:lstStyle/>
          <a:p>
            <a:pPr algn="ctr"/>
            <a:r>
              <a:rPr lang="en-GB" sz="2800" dirty="0">
                <a:latin typeface="Apple Boy BTN" panose="020C0904040107040205" pitchFamily="34" charset="0"/>
              </a:rPr>
              <a:t>CLICK ON THE MOUSE TO START AGAIN</a:t>
            </a:r>
          </a:p>
        </p:txBody>
      </p:sp>
    </p:spTree>
    <p:extLst>
      <p:ext uri="{BB962C8B-B14F-4D97-AF65-F5344CB8AC3E}">
        <p14:creationId xmlns:p14="http://schemas.microsoft.com/office/powerpoint/2010/main" val="35767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5251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6" dur="6000" fill="hold"/>
                                        <p:tgtEl>
                                          <p:spTgt spid="6"/>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8" dur="6000" fill="hold"/>
                                        <p:tgtEl>
                                          <p:spTgt spid="108"/>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0" dur="6000" fill="hold"/>
                                        <p:tgtEl>
                                          <p:spTgt spid="4"/>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2" dur="6000" fill="hold"/>
                                        <p:tgtEl>
                                          <p:spTgt spid="3"/>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4" dur="6000" fill="hold"/>
                                        <p:tgtEl>
                                          <p:spTgt spid="2"/>
                                        </p:tgtEl>
                                        <p:attrNameLst>
                                          <p:attrName>ppt_x</p:attrName>
                                          <p:attrName>ppt_y</p:attrName>
                                        </p:attrNameLst>
                                      </p:cBhvr>
                                      <p:rCtr x="23372" y="0"/>
                                    </p:animMotion>
                                  </p:childTnLst>
                                </p:cTn>
                              </p:par>
                              <p:par>
                                <p:cTn id="2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6" dur="8000" fill="hold"/>
                                        <p:tgtEl>
                                          <p:spTgt spid="103"/>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8" dur="8000" fill="hold"/>
                                        <p:tgtEl>
                                          <p:spTgt spid="104"/>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0" dur="8000" fill="hold"/>
                                        <p:tgtEl>
                                          <p:spTgt spid="105"/>
                                        </p:tgtEl>
                                        <p:attrNameLst>
                                          <p:attrName>ppt_x</p:attrName>
                                          <p:attrName>ppt_y</p:attrName>
                                        </p:attrNameLst>
                                      </p:cBhvr>
                                      <p:rCtr x="0" y="11898"/>
                                    </p:animMotion>
                                  </p:childTnLst>
                                </p:cTn>
                              </p:par>
                              <p:par>
                                <p:cTn id="31"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2" dur="8000" fill="hold"/>
                                        <p:tgtEl>
                                          <p:spTgt spid="18"/>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4" dur="8000" fill="hold"/>
                                        <p:tgtEl>
                                          <p:spTgt spid="19"/>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6" dur="8000" fill="hold"/>
                                        <p:tgtEl>
                                          <p:spTgt spid="21"/>
                                        </p:tgtEl>
                                        <p:attrNameLst>
                                          <p:attrName>ppt_x</p:attrName>
                                          <p:attrName>ppt_y</p:attrName>
                                        </p:attrNameLst>
                                      </p:cBhvr>
                                      <p:rCtr x="0" y="11898"/>
                                    </p:animMotion>
                                  </p:childTnLst>
                                </p:cTn>
                              </p:par>
                              <p:par>
                                <p:cTn id="3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8" dur="9000" fill="hold"/>
                                        <p:tgtEl>
                                          <p:spTgt spid="22"/>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0" dur="9000" fill="hold"/>
                                        <p:tgtEl>
                                          <p:spTgt spid="23"/>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2" dur="9000" fill="hold"/>
                                        <p:tgtEl>
                                          <p:spTgt spid="24"/>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4" dur="7000" fill="hold"/>
                                        <p:tgtEl>
                                          <p:spTgt spid="25"/>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6" dur="9000" fill="hold"/>
                                        <p:tgtEl>
                                          <p:spTgt spid="26"/>
                                        </p:tgtEl>
                                        <p:attrNameLst>
                                          <p:attrName>ppt_x</p:attrName>
                                          <p:attrName>ppt_y</p:attrName>
                                        </p:attrNameLst>
                                      </p:cBhvr>
                                      <p:rCtr x="-3229" y="-185"/>
                                    </p:animMotion>
                                  </p:childTnLst>
                                </p:cTn>
                              </p:par>
                              <p:par>
                                <p:cTn id="47"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8" dur="7000" fill="hold"/>
                                        <p:tgtEl>
                                          <p:spTgt spid="27"/>
                                        </p:tgtEl>
                                        <p:attrNameLst>
                                          <p:attrName>ppt_x</p:attrName>
                                          <p:attrName>ppt_y</p:attrName>
                                        </p:attrNameLst>
                                      </p:cBhvr>
                                      <p:rCtr x="-2760" y="-324"/>
                                    </p:animMotion>
                                  </p:childTnLst>
                                </p:cTn>
                              </p:par>
                              <p:par>
                                <p:cTn id="4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0" dur="7000" fill="hold"/>
                                        <p:tgtEl>
                                          <p:spTgt spid="28"/>
                                        </p:tgtEl>
                                        <p:attrNameLst>
                                          <p:attrName>ppt_x</p:attrName>
                                          <p:attrName>ppt_y</p:attrName>
                                        </p:attrNameLst>
                                      </p:cBhvr>
                                      <p:rCtr x="-2253" y="-347"/>
                                    </p:animMotion>
                                  </p:childTnLst>
                                </p:cTn>
                              </p:par>
                              <p:par>
                                <p:cTn id="5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2" dur="9000" fill="hold"/>
                                        <p:tgtEl>
                                          <p:spTgt spid="29"/>
                                        </p:tgtEl>
                                        <p:attrNameLst>
                                          <p:attrName>ppt_x</p:attrName>
                                          <p:attrName>ppt_y</p:attrName>
                                        </p:attrNameLst>
                                      </p:cBhvr>
                                      <p:rCtr x="-3229" y="-347"/>
                                    </p:animMotion>
                                  </p:childTnLst>
                                </p:cTn>
                              </p:par>
                              <p:par>
                                <p:cTn id="53"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4" dur="7000" fill="hold"/>
                                        <p:tgtEl>
                                          <p:spTgt spid="30"/>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6" dur="9000" fill="hold"/>
                                        <p:tgtEl>
                                          <p:spTgt spid="31"/>
                                        </p:tgtEl>
                                        <p:attrNameLst>
                                          <p:attrName>ppt_x</p:attrName>
                                          <p:attrName>ppt_y</p:attrName>
                                        </p:attrNameLst>
                                      </p:cBhvr>
                                      <p:rCtr x="-2435" y="-370"/>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32"/>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0" dur="4000" fill="hold"/>
                                        <p:tgtEl>
                                          <p:spTgt spid="33"/>
                                        </p:tgtEl>
                                        <p:attrNameLst>
                                          <p:attrName>ppt_x</p:attrName>
                                          <p:attrName>ppt_y</p:attrName>
                                        </p:attrNameLst>
                                      </p:cBhvr>
                                      <p:rCtr x="32786" y="10417"/>
                                    </p:animMotion>
                                  </p:childTnLst>
                                </p:cTn>
                              </p:par>
                              <p:par>
                                <p:cTn id="61"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2" dur="4000" fill="hold"/>
                                        <p:tgtEl>
                                          <p:spTgt spid="34"/>
                                        </p:tgtEl>
                                        <p:attrNameLst>
                                          <p:attrName>ppt_x</p:attrName>
                                          <p:attrName>ppt_y</p:attrName>
                                        </p:attrNameLst>
                                      </p:cBhvr>
                                      <p:rCtr x="33789" y="10417"/>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5000" fill="hold"/>
                                        <p:tgtEl>
                                          <p:spTgt spid="35"/>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6" dur="5000" fill="hold"/>
                                        <p:tgtEl>
                                          <p:spTgt spid="38"/>
                                        </p:tgtEl>
                                        <p:attrNameLst>
                                          <p:attrName>ppt_x</p:attrName>
                                          <p:attrName>ppt_y</p:attrName>
                                        </p:attrNameLst>
                                      </p:cBhvr>
                                      <p:rCtr x="-36263" y="10417"/>
                                    </p:animMotion>
                                  </p:childTnLst>
                                </p:cTn>
                              </p:par>
                              <p:par>
                                <p:cTn id="6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8" dur="4000" fill="hold"/>
                                        <p:tgtEl>
                                          <p:spTgt spid="39"/>
                                        </p:tgtEl>
                                        <p:attrNameLst>
                                          <p:attrName>ppt_x</p:attrName>
                                          <p:attrName>ppt_y</p:attrName>
                                        </p:attrNameLst>
                                      </p:cBhvr>
                                    </p:animMotion>
                                  </p:childTnLst>
                                </p:cTn>
                              </p:par>
                              <p:par>
                                <p:cTn id="6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0" dur="5000" fill="hold"/>
                                        <p:tgtEl>
                                          <p:spTgt spid="40"/>
                                        </p:tgtEl>
                                        <p:attrNameLst>
                                          <p:attrName>ppt_x</p:attrName>
                                          <p:attrName>ppt_y</p:attrName>
                                        </p:attrNameLst>
                                      </p:cBhvr>
                                    </p:animMotion>
                                  </p:childTnLst>
                                </p:cTn>
                              </p:par>
                              <p:par>
                                <p:cTn id="7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2" dur="4000" fill="hold"/>
                                        <p:tgtEl>
                                          <p:spTgt spid="41"/>
                                        </p:tgtEl>
                                        <p:attrNameLst>
                                          <p:attrName>ppt_x</p:attrName>
                                          <p:attrName>ppt_y</p:attrName>
                                        </p:attrNameLst>
                                      </p:cBhvr>
                                      <p:rCtr x="22982" y="10417"/>
                                    </p:animMotion>
                                  </p:childTnLst>
                                </p:cTn>
                              </p:par>
                              <p:par>
                                <p:cTn id="7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4" dur="7000" fill="hold"/>
                                        <p:tgtEl>
                                          <p:spTgt spid="42"/>
                                        </p:tgtEl>
                                        <p:attrNameLst>
                                          <p:attrName>ppt_x</p:attrName>
                                          <p:attrName>ppt_y</p:attrName>
                                        </p:attrNameLst>
                                      </p:cBhvr>
                                      <p:rCtr x="25365" y="0"/>
                                    </p:animMotion>
                                  </p:childTnLst>
                                </p:cTn>
                              </p:par>
                              <p:par>
                                <p:cTn id="75"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6" dur="7000" fill="hold"/>
                                        <p:tgtEl>
                                          <p:spTgt spid="43"/>
                                        </p:tgtEl>
                                        <p:attrNameLst>
                                          <p:attrName>ppt_x</p:attrName>
                                          <p:attrName>ppt_y</p:attrName>
                                        </p:attrNameLst>
                                      </p:cBhvr>
                                      <p:rCtr x="-27891" y="0"/>
                                    </p:animMotion>
                                  </p:childTnLst>
                                </p:cTn>
                              </p:par>
                              <p:par>
                                <p:cTn id="77"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8" dur="6000" fill="hold"/>
                                        <p:tgtEl>
                                          <p:spTgt spid="45"/>
                                        </p:tgtEl>
                                        <p:attrNameLst>
                                          <p:attrName>ppt_x</p:attrName>
                                          <p:attrName>ppt_y</p:attrName>
                                        </p:attrNameLst>
                                      </p:cBhvr>
                                      <p:rCtr x="-15078" y="0"/>
                                    </p:animMotion>
                                  </p:childTnLst>
                                </p:cTn>
                              </p:par>
                              <p:par>
                                <p:cTn id="79"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0" dur="7000" fill="hold"/>
                                        <p:tgtEl>
                                          <p:spTgt spid="46"/>
                                        </p:tgtEl>
                                        <p:attrNameLst>
                                          <p:attrName>ppt_x</p:attrName>
                                          <p:attrName>ppt_y</p:attrName>
                                        </p:attrNameLst>
                                      </p:cBhvr>
                                      <p:rCtr x="-18021" y="0"/>
                                    </p:animMotion>
                                  </p:childTnLst>
                                </p:cTn>
                              </p:par>
                              <p:par>
                                <p:cTn id="81"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2" dur="7000" fill="hold"/>
                                        <p:tgtEl>
                                          <p:spTgt spid="47"/>
                                        </p:tgtEl>
                                        <p:attrNameLst>
                                          <p:attrName>ppt_x</p:attrName>
                                          <p:attrName>ppt_y</p:attrName>
                                        </p:attrNameLst>
                                      </p:cBhvr>
                                      <p:rCtr x="20937" y="0"/>
                                    </p:animMotion>
                                  </p:childTnLst>
                                </p:cTn>
                              </p:par>
                              <p:par>
                                <p:cTn id="83"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4" dur="6000" fill="hold"/>
                                        <p:tgtEl>
                                          <p:spTgt spid="48"/>
                                        </p:tgtEl>
                                        <p:attrNameLst>
                                          <p:attrName>ppt_x</p:attrName>
                                          <p:attrName>ppt_y</p:attrName>
                                        </p:attrNameLst>
                                      </p:cBhvr>
                                      <p:rCtr x="20937" y="0"/>
                                    </p:animMotion>
                                  </p:childTnLst>
                                </p:cTn>
                              </p:par>
                              <p:par>
                                <p:cTn id="8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6" dur="7000" fill="hold"/>
                                        <p:tgtEl>
                                          <p:spTgt spid="50"/>
                                        </p:tgtEl>
                                        <p:attrNameLst>
                                          <p:attrName>ppt_x</p:attrName>
                                          <p:attrName>ppt_y</p:attrName>
                                        </p:attrNameLst>
                                      </p:cBhvr>
                                      <p:rCtr x="20937" y="0"/>
                                    </p:animMotion>
                                  </p:childTnLst>
                                </p:cTn>
                              </p:par>
                              <p:par>
                                <p:cTn id="8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8" dur="6000" fill="hold"/>
                                        <p:tgtEl>
                                          <p:spTgt spid="51"/>
                                        </p:tgtEl>
                                        <p:attrNameLst>
                                          <p:attrName>ppt_x</p:attrName>
                                          <p:attrName>ppt_y</p:attrName>
                                        </p:attrNameLst>
                                      </p:cBhvr>
                                      <p:rCtr x="20937" y="0"/>
                                    </p:animMotion>
                                  </p:childTnLst>
                                </p:cTn>
                              </p:par>
                              <p:par>
                                <p:cTn id="89"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0" dur="4000" spd="-100000" fill="hold"/>
                                        <p:tgtEl>
                                          <p:spTgt spid="52"/>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92" dur="4000" spd="-100000" fill="hold"/>
                                        <p:tgtEl>
                                          <p:spTgt spid="53"/>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4" dur="5000" spd="-100000" fill="hold"/>
                                        <p:tgtEl>
                                          <p:spTgt spid="54"/>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96" dur="4000" spd="-100000" fill="hold"/>
                                        <p:tgtEl>
                                          <p:spTgt spid="55"/>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8" dur="5000" spd="-100000" fill="hold"/>
                                        <p:tgtEl>
                                          <p:spTgt spid="56"/>
                                        </p:tgtEl>
                                        <p:attrNameLst>
                                          <p:attrName>ppt_x</p:attrName>
                                          <p:attrName>ppt_y</p:attrName>
                                        </p:attrNameLst>
                                      </p:cBhvr>
                                      <p:rCtr x="14375" y="11204"/>
                                    </p:animMotion>
                                  </p:childTnLst>
                                </p:cTn>
                              </p:par>
                              <p:par>
                                <p:cTn id="99"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00" dur="4000" spd="-100000" fill="hold"/>
                                        <p:tgtEl>
                                          <p:spTgt spid="57"/>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02" dur="4000" spd="-100000" fill="hold"/>
                                        <p:tgtEl>
                                          <p:spTgt spid="58"/>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4" dur="5000" spd="-100000" fill="hold"/>
                                        <p:tgtEl>
                                          <p:spTgt spid="59"/>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6" dur="4000" spd="-100000" fill="hold"/>
                                        <p:tgtEl>
                                          <p:spTgt spid="60"/>
                                        </p:tgtEl>
                                        <p:attrNameLst>
                                          <p:attrName>ppt_x</p:attrName>
                                          <p:attrName>ppt_y</p:attrName>
                                        </p:attrNameLst>
                                      </p:cBhvr>
                                      <p:rCtr x="14375" y="24468"/>
                                    </p:animMotion>
                                  </p:childTnLst>
                                </p:cTn>
                              </p:par>
                              <p:par>
                                <p:cTn id="10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8" dur="5000" spd="-100000" fill="hold"/>
                                        <p:tgtEl>
                                          <p:spTgt spid="61"/>
                                        </p:tgtEl>
                                        <p:attrNameLst>
                                          <p:attrName>ppt_x</p:attrName>
                                          <p:attrName>ppt_y</p:attrName>
                                        </p:attrNameLst>
                                      </p:cBhvr>
                                      <p:rCtr x="14375" y="24468"/>
                                    </p:animMotion>
                                  </p:childTnLst>
                                </p:cTn>
                              </p:par>
                              <p:par>
                                <p:cTn id="109"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10" dur="7000" fill="hold"/>
                                        <p:tgtEl>
                                          <p:spTgt spid="62"/>
                                        </p:tgtEl>
                                        <p:attrNameLst>
                                          <p:attrName>ppt_x</p:attrName>
                                          <p:attrName>ppt_y</p:attrName>
                                        </p:attrNameLst>
                                      </p:cBhvr>
                                      <p:rCtr x="0" y="22106"/>
                                    </p:animMotion>
                                  </p:childTnLst>
                                </p:cTn>
                              </p:par>
                              <p:par>
                                <p:cTn id="111"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12" dur="7000" fill="hold"/>
                                        <p:tgtEl>
                                          <p:spTgt spid="63"/>
                                        </p:tgtEl>
                                        <p:attrNameLst>
                                          <p:attrName>ppt_x</p:attrName>
                                          <p:attrName>ppt_y</p:attrName>
                                        </p:attrNameLst>
                                      </p:cBhvr>
                                      <p:rCtr x="0" y="22106"/>
                                    </p:animMotion>
                                  </p:childTnLst>
                                </p:cTn>
                              </p:par>
                              <p:par>
                                <p:cTn id="11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4" dur="7000" fill="hold"/>
                                        <p:tgtEl>
                                          <p:spTgt spid="64"/>
                                        </p:tgtEl>
                                        <p:attrNameLst>
                                          <p:attrName>ppt_x</p:attrName>
                                          <p:attrName>ppt_y</p:attrName>
                                        </p:attrNameLst>
                                      </p:cBhvr>
                                      <p:rCtr x="0" y="22106"/>
                                    </p:animMotion>
                                  </p:childTnLst>
                                </p:cTn>
                              </p:par>
                              <p:par>
                                <p:cTn id="11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16" dur="6000" fill="hold"/>
                                        <p:tgtEl>
                                          <p:spTgt spid="65"/>
                                        </p:tgtEl>
                                        <p:attrNameLst>
                                          <p:attrName>ppt_x</p:attrName>
                                          <p:attrName>ppt_y</p:attrName>
                                        </p:attrNameLst>
                                      </p:cBhvr>
                                      <p:rCtr x="0" y="13819"/>
                                    </p:animMotion>
                                  </p:childTnLst>
                                </p:cTn>
                              </p:par>
                              <p:par>
                                <p:cTn id="117"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18" dur="7000" fill="hold"/>
                                        <p:tgtEl>
                                          <p:spTgt spid="66"/>
                                        </p:tgtEl>
                                        <p:attrNameLst>
                                          <p:attrName>ppt_x</p:attrName>
                                          <p:attrName>ppt_y</p:attrName>
                                        </p:attrNameLst>
                                      </p:cBhvr>
                                      <p:rCtr x="0" y="12338"/>
                                    </p:animMotion>
                                  </p:childTnLst>
                                </p:cTn>
                              </p:par>
                              <p:par>
                                <p:cTn id="119"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0" dur="6000" fill="hold"/>
                                        <p:tgtEl>
                                          <p:spTgt spid="67"/>
                                        </p:tgtEl>
                                        <p:attrNameLst>
                                          <p:attrName>ppt_x</p:attrName>
                                          <p:attrName>ppt_y</p:attrName>
                                        </p:attrNameLst>
                                      </p:cBhvr>
                                      <p:rCtr x="0" y="23056"/>
                                    </p:animMotion>
                                  </p:childTnLst>
                                </p:cTn>
                              </p:par>
                              <p:par>
                                <p:cTn id="121"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22" dur="6000" fill="hold"/>
                                        <p:tgtEl>
                                          <p:spTgt spid="68"/>
                                        </p:tgtEl>
                                        <p:attrNameLst>
                                          <p:attrName>ppt_x</p:attrName>
                                          <p:attrName>ppt_y</p:attrName>
                                        </p:attrNameLst>
                                      </p:cBhvr>
                                      <p:rCtr x="0" y="30069"/>
                                    </p:animMotion>
                                  </p:childTnLst>
                                </p:cTn>
                              </p:par>
                              <p:par>
                                <p:cTn id="12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4" dur="6000" fill="hold"/>
                                        <p:tgtEl>
                                          <p:spTgt spid="70"/>
                                        </p:tgtEl>
                                        <p:attrNameLst>
                                          <p:attrName>ppt_x</p:attrName>
                                          <p:attrName>ppt_y</p:attrName>
                                        </p:attrNameLst>
                                      </p:cBhvr>
                                      <p:rCtr x="0" y="13819"/>
                                    </p:animMotion>
                                  </p:childTnLst>
                                </p:cTn>
                              </p:par>
                              <p:par>
                                <p:cTn id="12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26" dur="5000" fill="hold"/>
                                        <p:tgtEl>
                                          <p:spTgt spid="72"/>
                                        </p:tgtEl>
                                        <p:attrNameLst>
                                          <p:attrName>ppt_x</p:attrName>
                                          <p:attrName>ppt_y</p:attrName>
                                        </p:attrNameLst>
                                      </p:cBhvr>
                                      <p:rCtr x="13" y="24398"/>
                                    </p:animMotion>
                                  </p:childTnLst>
                                </p:cTn>
                              </p:par>
                              <p:par>
                                <p:cTn id="12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28" dur="5000" fill="hold"/>
                                        <p:tgtEl>
                                          <p:spTgt spid="73"/>
                                        </p:tgtEl>
                                        <p:attrNameLst>
                                          <p:attrName>ppt_x</p:attrName>
                                          <p:attrName>ppt_y</p:attrName>
                                        </p:attrNameLst>
                                      </p:cBhvr>
                                      <p:rCtr x="13" y="31736"/>
                                    </p:animMotion>
                                  </p:childTnLst>
                                </p:cTn>
                              </p:par>
                              <p:par>
                                <p:cTn id="12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30" dur="7000" fill="hold"/>
                                        <p:tgtEl>
                                          <p:spTgt spid="74"/>
                                        </p:tgtEl>
                                        <p:attrNameLst>
                                          <p:attrName>ppt_x</p:attrName>
                                          <p:attrName>ppt_y</p:attrName>
                                        </p:attrNameLst>
                                      </p:cBhvr>
                                      <p:rCtr x="26" y="31736"/>
                                    </p:animMotion>
                                  </p:childTnLst>
                                </p:cTn>
                              </p:par>
                              <p:par>
                                <p:cTn id="131"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32" dur="5000" fill="hold"/>
                                        <p:tgtEl>
                                          <p:spTgt spid="75"/>
                                        </p:tgtEl>
                                        <p:attrNameLst>
                                          <p:attrName>ppt_x</p:attrName>
                                          <p:attrName>ppt_y</p:attrName>
                                        </p:attrNameLst>
                                      </p:cBhvr>
                                      <p:rCtr x="13" y="31736"/>
                                    </p:animMotion>
                                  </p:childTnLst>
                                </p:cTn>
                              </p:par>
                              <p:par>
                                <p:cTn id="13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4" dur="5000" fill="hold"/>
                                        <p:tgtEl>
                                          <p:spTgt spid="76"/>
                                        </p:tgtEl>
                                        <p:attrNameLst>
                                          <p:attrName>ppt_x</p:attrName>
                                          <p:attrName>ppt_y</p:attrName>
                                        </p:attrNameLst>
                                      </p:cBhvr>
                                      <p:rCtr x="13" y="31736"/>
                                    </p:animMotion>
                                  </p:childTnLst>
                                </p:cTn>
                              </p:par>
                              <p:par>
                                <p:cTn id="13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36" dur="7000" fill="hold"/>
                                        <p:tgtEl>
                                          <p:spTgt spid="77"/>
                                        </p:tgtEl>
                                        <p:attrNameLst>
                                          <p:attrName>ppt_x</p:attrName>
                                          <p:attrName>ppt_y</p:attrName>
                                        </p:attrNameLst>
                                      </p:cBhvr>
                                      <p:rCtr x="13" y="24491"/>
                                    </p:animMotion>
                                  </p:childTnLst>
                                </p:cTn>
                              </p:par>
                              <p:par>
                                <p:cTn id="13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38" dur="5000" fill="hold"/>
                                        <p:tgtEl>
                                          <p:spTgt spid="78"/>
                                        </p:tgtEl>
                                        <p:attrNameLst>
                                          <p:attrName>ppt_x</p:attrName>
                                          <p:attrName>ppt_y</p:attrName>
                                        </p:attrNameLst>
                                      </p:cBhvr>
                                      <p:rCtr x="91" y="29745"/>
                                    </p:animMotion>
                                  </p:childTnLst>
                                </p:cTn>
                              </p:par>
                              <p:par>
                                <p:cTn id="13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40" dur="5000" fill="hold"/>
                                        <p:tgtEl>
                                          <p:spTgt spid="79"/>
                                        </p:tgtEl>
                                        <p:attrNameLst>
                                          <p:attrName>ppt_x</p:attrName>
                                          <p:attrName>ppt_y</p:attrName>
                                        </p:attrNameLst>
                                      </p:cBhvr>
                                      <p:rCtr x="13" y="31736"/>
                                    </p:animMotion>
                                  </p:childTnLst>
                                </p:cTn>
                              </p:par>
                              <p:par>
                                <p:cTn id="141"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42" dur="7000" fill="hold"/>
                                        <p:tgtEl>
                                          <p:spTgt spid="80"/>
                                        </p:tgtEl>
                                        <p:attrNameLst>
                                          <p:attrName>ppt_x</p:attrName>
                                          <p:attrName>ppt_y</p:attrName>
                                        </p:attrNameLst>
                                      </p:cBhvr>
                                      <p:rCtr x="13" y="12014"/>
                                    </p:animMotion>
                                  </p:childTnLst>
                                </p:cTn>
                              </p:par>
                              <p:par>
                                <p:cTn id="14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44" dur="7000" fill="hold"/>
                                        <p:tgtEl>
                                          <p:spTgt spid="81"/>
                                        </p:tgtEl>
                                        <p:attrNameLst>
                                          <p:attrName>ppt_x</p:attrName>
                                          <p:attrName>ppt_y</p:attrName>
                                        </p:attrNameLst>
                                      </p:cBhvr>
                                      <p:rCtr x="13" y="31736"/>
                                    </p:animMotion>
                                  </p:childTnLst>
                                </p:cTn>
                              </p:par>
                              <p:par>
                                <p:cTn id="14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46" dur="7000" fill="hold"/>
                                        <p:tgtEl>
                                          <p:spTgt spid="82"/>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48" dur="7000" fill="hold"/>
                                        <p:tgtEl>
                                          <p:spTgt spid="83"/>
                                        </p:tgtEl>
                                        <p:attrNameLst>
                                          <p:attrName>ppt_x</p:attrName>
                                          <p:attrName>ppt_y</p:attrName>
                                        </p:attrNameLst>
                                      </p:cBhvr>
                                      <p:rCtr x="33464" y="0"/>
                                    </p:animMotion>
                                  </p:childTnLst>
                                </p:cTn>
                              </p:par>
                              <p:par>
                                <p:cTn id="14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50" dur="7000" fill="hold"/>
                                        <p:tgtEl>
                                          <p:spTgt spid="84"/>
                                        </p:tgtEl>
                                        <p:attrNameLst>
                                          <p:attrName>ppt_x</p:attrName>
                                          <p:attrName>ppt_y</p:attrName>
                                        </p:attrNameLst>
                                      </p:cBhvr>
                                      <p:rCtr x="-37266" y="0"/>
                                    </p:animMotion>
                                  </p:childTnLst>
                                </p:cTn>
                              </p:par>
                              <p:par>
                                <p:cTn id="15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52" dur="7000" fill="hold"/>
                                        <p:tgtEl>
                                          <p:spTgt spid="86"/>
                                        </p:tgtEl>
                                        <p:attrNameLst>
                                          <p:attrName>ppt_x</p:attrName>
                                          <p:attrName>ppt_y</p:attrName>
                                        </p:attrNameLst>
                                      </p:cBhvr>
                                      <p:rCtr x="36758" y="0"/>
                                    </p:animMotion>
                                  </p:childTnLst>
                                </p:cTn>
                              </p:par>
                              <p:par>
                                <p:cTn id="153"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54" dur="7000" fill="hold"/>
                                        <p:tgtEl>
                                          <p:spTgt spid="87"/>
                                        </p:tgtEl>
                                        <p:attrNameLst>
                                          <p:attrName>ppt_x</p:attrName>
                                          <p:attrName>ppt_y</p:attrName>
                                        </p:attrNameLst>
                                      </p:cBhvr>
                                      <p:rCtr x="36758" y="0"/>
                                    </p:animMotion>
                                  </p:childTnLst>
                                </p:cTn>
                              </p:par>
                              <p:par>
                                <p:cTn id="15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56" dur="7000" fill="hold"/>
                                        <p:tgtEl>
                                          <p:spTgt spid="88"/>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58" dur="7000" fill="hold"/>
                                        <p:tgtEl>
                                          <p:spTgt spid="89"/>
                                        </p:tgtEl>
                                        <p:attrNameLst>
                                          <p:attrName>ppt_x</p:attrName>
                                          <p:attrName>ppt_y</p:attrName>
                                        </p:attrNameLst>
                                      </p:cBhvr>
                                      <p:rCtr x="36758" y="0"/>
                                    </p:animMotion>
                                  </p:childTnLst>
                                </p:cTn>
                              </p:par>
                              <p:par>
                                <p:cTn id="15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60" dur="7000" fill="hold"/>
                                        <p:tgtEl>
                                          <p:spTgt spid="90"/>
                                        </p:tgtEl>
                                        <p:attrNameLst>
                                          <p:attrName>ppt_x</p:attrName>
                                          <p:attrName>ppt_y</p:attrName>
                                        </p:attrNameLst>
                                      </p:cBhvr>
                                      <p:rCtr x="36758" y="0"/>
                                    </p:animMotion>
                                  </p:childTnLst>
                                </p:cTn>
                              </p:par>
                              <p:par>
                                <p:cTn id="16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62" dur="7000" fill="hold"/>
                                        <p:tgtEl>
                                          <p:spTgt spid="91"/>
                                        </p:tgtEl>
                                        <p:attrNameLst>
                                          <p:attrName>ppt_x</p:attrName>
                                          <p:attrName>ppt_y</p:attrName>
                                        </p:attrNameLst>
                                      </p:cBhvr>
                                      <p:rCtr x="34518" y="23"/>
                                    </p:animMotion>
                                  </p:childTnLst>
                                </p:cTn>
                              </p:par>
                              <p:par>
                                <p:cTn id="163"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64" dur="6000" fill="hold"/>
                                        <p:tgtEl>
                                          <p:spTgt spid="92"/>
                                        </p:tgtEl>
                                        <p:attrNameLst>
                                          <p:attrName>ppt_x</p:attrName>
                                          <p:attrName>ppt_y</p:attrName>
                                        </p:attrNameLst>
                                      </p:cBhvr>
                                      <p:rCtr x="2487" y="22824"/>
                                    </p:animMotion>
                                  </p:childTnLst>
                                </p:cTn>
                              </p:par>
                              <p:par>
                                <p:cTn id="165"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66" dur="6000" fill="hold"/>
                                        <p:tgtEl>
                                          <p:spTgt spid="93"/>
                                        </p:tgtEl>
                                        <p:attrNameLst>
                                          <p:attrName>ppt_x</p:attrName>
                                          <p:attrName>ppt_y</p:attrName>
                                        </p:attrNameLst>
                                      </p:cBhvr>
                                      <p:rCtr x="3229" y="25208"/>
                                    </p:animMotion>
                                  </p:childTnLst>
                                </p:cTn>
                              </p:par>
                              <p:par>
                                <p:cTn id="167"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68" dur="6000" fill="hold"/>
                                        <p:tgtEl>
                                          <p:spTgt spid="94"/>
                                        </p:tgtEl>
                                        <p:attrNameLst>
                                          <p:attrName>ppt_x</p:attrName>
                                          <p:attrName>ppt_y</p:attrName>
                                        </p:attrNameLst>
                                      </p:cBhvr>
                                      <p:rCtr x="1484" y="25208"/>
                                    </p:animMotion>
                                  </p:childTnLst>
                                </p:cTn>
                              </p:par>
                              <p:par>
                                <p:cTn id="16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70" dur="6000" fill="hold"/>
                                        <p:tgtEl>
                                          <p:spTgt spid="96"/>
                                        </p:tgtEl>
                                        <p:attrNameLst>
                                          <p:attrName>ppt_x</p:attrName>
                                          <p:attrName>ppt_y</p:attrName>
                                        </p:attrNameLst>
                                      </p:cBhvr>
                                      <p:rCtr x="3359" y="18843"/>
                                    </p:animMotion>
                                  </p:childTnLst>
                                </p:cTn>
                              </p:par>
                              <p:par>
                                <p:cTn id="17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72" dur="6000" fill="hold"/>
                                        <p:tgtEl>
                                          <p:spTgt spid="97"/>
                                        </p:tgtEl>
                                        <p:attrNameLst>
                                          <p:attrName>ppt_x</p:attrName>
                                          <p:attrName>ppt_y</p:attrName>
                                        </p:attrNameLst>
                                      </p:cBhvr>
                                      <p:rCtr x="3073" y="25208"/>
                                    </p:animMotion>
                                  </p:childTnLst>
                                </p:cTn>
                              </p:par>
                              <p:par>
                                <p:cTn id="17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74" dur="6000" fill="hold"/>
                                        <p:tgtEl>
                                          <p:spTgt spid="98"/>
                                        </p:tgtEl>
                                        <p:attrNameLst>
                                          <p:attrName>ppt_x</p:attrName>
                                          <p:attrName>ppt_y</p:attrName>
                                        </p:attrNameLst>
                                      </p:cBhvr>
                                      <p:rCtr x="2904" y="20903"/>
                                    </p:animMotion>
                                  </p:childTnLst>
                                </p:cTn>
                              </p:par>
                              <p:par>
                                <p:cTn id="17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76" dur="6000" fill="hold"/>
                                        <p:tgtEl>
                                          <p:spTgt spid="100"/>
                                        </p:tgtEl>
                                        <p:attrNameLst>
                                          <p:attrName>ppt_x</p:attrName>
                                          <p:attrName>ppt_y</p:attrName>
                                        </p:attrNameLst>
                                      </p:cBhvr>
                                      <p:rCtr x="3737" y="15208"/>
                                    </p:animMotion>
                                  </p:childTnLst>
                                </p:cTn>
                              </p:par>
                              <p:par>
                                <p:cTn id="17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78" dur="6000" fill="hold"/>
                                        <p:tgtEl>
                                          <p:spTgt spid="101"/>
                                        </p:tgtEl>
                                        <p:attrNameLst>
                                          <p:attrName>ppt_x</p:attrName>
                                          <p:attrName>ppt_y</p:attrName>
                                        </p:attrNameLst>
                                      </p:cBhvr>
                                      <p:rCtr x="1484" y="21782"/>
                                    </p:animMotion>
                                  </p:childTnLst>
                                </p:cTn>
                              </p:par>
                              <p:par>
                                <p:cTn id="17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80" dur="8000" fill="hold"/>
                                        <p:tgtEl>
                                          <p:spTgt spid="99"/>
                                        </p:tgtEl>
                                        <p:attrNameLst>
                                          <p:attrName>ppt_x</p:attrName>
                                          <p:attrName>ppt_y</p:attrName>
                                        </p:attrNameLst>
                                      </p:cBhvr>
                                      <p:rCtr x="0" y="11898"/>
                                    </p:animMotion>
                                  </p:childTnLst>
                                </p:cTn>
                              </p:par>
                              <p:par>
                                <p:cTn id="18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82" dur="8000" fill="hold"/>
                                        <p:tgtEl>
                                          <p:spTgt spid="102"/>
                                        </p:tgtEl>
                                        <p:attrNameLst>
                                          <p:attrName>ppt_x</p:attrName>
                                          <p:attrName>ppt_y</p:attrName>
                                        </p:attrNameLst>
                                      </p:cBhvr>
                                      <p:rCtr x="0" y="7940"/>
                                    </p:animMotion>
                                  </p:childTnLst>
                                </p:cTn>
                              </p:par>
                              <p:par>
                                <p:cTn id="18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84" dur="8000" fill="hold"/>
                                        <p:tgtEl>
                                          <p:spTgt spid="106"/>
                                        </p:tgtEl>
                                        <p:attrNameLst>
                                          <p:attrName>ppt_x</p:attrName>
                                          <p:attrName>ppt_y</p:attrName>
                                        </p:attrNameLst>
                                      </p:cBhvr>
                                      <p:rCtr x="0" y="11898"/>
                                    </p:animMotion>
                                  </p:childTnLst>
                                </p:cTn>
                              </p:par>
                              <p:par>
                                <p:cTn id="18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86" dur="5000" fill="hold"/>
                                        <p:tgtEl>
                                          <p:spTgt spid="10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7797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6" dur="6000" fill="hold"/>
                                        <p:tgtEl>
                                          <p:spTgt spid="6"/>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8" dur="6000" fill="hold"/>
                                        <p:tgtEl>
                                          <p:spTgt spid="108"/>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0" dur="6000" fill="hold"/>
                                        <p:tgtEl>
                                          <p:spTgt spid="4"/>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2" dur="6000" fill="hold"/>
                                        <p:tgtEl>
                                          <p:spTgt spid="3"/>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4" dur="6000" fill="hold"/>
                                        <p:tgtEl>
                                          <p:spTgt spid="2"/>
                                        </p:tgtEl>
                                        <p:attrNameLst>
                                          <p:attrName>ppt_x</p:attrName>
                                          <p:attrName>ppt_y</p:attrName>
                                        </p:attrNameLst>
                                      </p:cBhvr>
                                      <p:rCtr x="23372" y="0"/>
                                    </p:animMotion>
                                  </p:childTnLst>
                                </p:cTn>
                              </p:par>
                              <p:par>
                                <p:cTn id="2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6" dur="8000" fill="hold"/>
                                        <p:tgtEl>
                                          <p:spTgt spid="103"/>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8" dur="8000" fill="hold"/>
                                        <p:tgtEl>
                                          <p:spTgt spid="104"/>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0" dur="8000" fill="hold"/>
                                        <p:tgtEl>
                                          <p:spTgt spid="105"/>
                                        </p:tgtEl>
                                        <p:attrNameLst>
                                          <p:attrName>ppt_x</p:attrName>
                                          <p:attrName>ppt_y</p:attrName>
                                        </p:attrNameLst>
                                      </p:cBhvr>
                                      <p:rCtr x="0" y="11898"/>
                                    </p:animMotion>
                                  </p:childTnLst>
                                </p:cTn>
                              </p:par>
                              <p:par>
                                <p:cTn id="31"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2" dur="8000" fill="hold"/>
                                        <p:tgtEl>
                                          <p:spTgt spid="18"/>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4" dur="8000" fill="hold"/>
                                        <p:tgtEl>
                                          <p:spTgt spid="19"/>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6" dur="8000" fill="hold"/>
                                        <p:tgtEl>
                                          <p:spTgt spid="21"/>
                                        </p:tgtEl>
                                        <p:attrNameLst>
                                          <p:attrName>ppt_x</p:attrName>
                                          <p:attrName>ppt_y</p:attrName>
                                        </p:attrNameLst>
                                      </p:cBhvr>
                                      <p:rCtr x="0" y="11898"/>
                                    </p:animMotion>
                                  </p:childTnLst>
                                </p:cTn>
                              </p:par>
                              <p:par>
                                <p:cTn id="3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8" dur="9000" fill="hold"/>
                                        <p:tgtEl>
                                          <p:spTgt spid="22"/>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0" dur="9000" fill="hold"/>
                                        <p:tgtEl>
                                          <p:spTgt spid="24"/>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2" dur="7000" fill="hold"/>
                                        <p:tgtEl>
                                          <p:spTgt spid="25"/>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4" dur="9000" fill="hold"/>
                                        <p:tgtEl>
                                          <p:spTgt spid="26"/>
                                        </p:tgtEl>
                                        <p:attrNameLst>
                                          <p:attrName>ppt_x</p:attrName>
                                          <p:attrName>ppt_y</p:attrName>
                                        </p:attrNameLst>
                                      </p:cBhvr>
                                      <p:rCtr x="-3229" y="-185"/>
                                    </p:animMotion>
                                  </p:childTnLst>
                                </p:cTn>
                              </p:par>
                              <p:par>
                                <p:cTn id="45"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6" dur="7000" fill="hold"/>
                                        <p:tgtEl>
                                          <p:spTgt spid="27"/>
                                        </p:tgtEl>
                                        <p:attrNameLst>
                                          <p:attrName>ppt_x</p:attrName>
                                          <p:attrName>ppt_y</p:attrName>
                                        </p:attrNameLst>
                                      </p:cBhvr>
                                      <p:rCtr x="-2760" y="-324"/>
                                    </p:animMotion>
                                  </p:childTnLst>
                                </p:cTn>
                              </p:par>
                              <p:par>
                                <p:cTn id="4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8" dur="7000" fill="hold"/>
                                        <p:tgtEl>
                                          <p:spTgt spid="28"/>
                                        </p:tgtEl>
                                        <p:attrNameLst>
                                          <p:attrName>ppt_x</p:attrName>
                                          <p:attrName>ppt_y</p:attrName>
                                        </p:attrNameLst>
                                      </p:cBhvr>
                                      <p:rCtr x="-2253" y="-347"/>
                                    </p:animMotion>
                                  </p:childTnLst>
                                </p:cTn>
                              </p:par>
                              <p:par>
                                <p:cTn id="4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0" dur="9000" fill="hold"/>
                                        <p:tgtEl>
                                          <p:spTgt spid="29"/>
                                        </p:tgtEl>
                                        <p:attrNameLst>
                                          <p:attrName>ppt_x</p:attrName>
                                          <p:attrName>ppt_y</p:attrName>
                                        </p:attrNameLst>
                                      </p:cBhvr>
                                      <p:rCtr x="-3229" y="-347"/>
                                    </p:animMotion>
                                  </p:childTnLst>
                                </p:cTn>
                              </p:par>
                              <p:par>
                                <p:cTn id="51"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2" dur="7000" fill="hold"/>
                                        <p:tgtEl>
                                          <p:spTgt spid="30"/>
                                        </p:tgtEl>
                                        <p:attrNameLst>
                                          <p:attrName>ppt_x</p:attrName>
                                          <p:attrName>ppt_y</p:attrName>
                                        </p:attrNameLst>
                                      </p:cBhvr>
                                      <p:rCtr x="-3229" y="-347"/>
                                    </p:animMotion>
                                  </p:childTnLst>
                                </p:cTn>
                              </p:par>
                              <p:par>
                                <p:cTn id="53"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4" dur="9000" fill="hold"/>
                                        <p:tgtEl>
                                          <p:spTgt spid="31"/>
                                        </p:tgtEl>
                                        <p:attrNameLst>
                                          <p:attrName>ppt_x</p:attrName>
                                          <p:attrName>ppt_y</p:attrName>
                                        </p:attrNameLst>
                                      </p:cBhvr>
                                      <p:rCtr x="-2435" y="-370"/>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2"/>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8" dur="4000" fill="hold"/>
                                        <p:tgtEl>
                                          <p:spTgt spid="33"/>
                                        </p:tgtEl>
                                        <p:attrNameLst>
                                          <p:attrName>ppt_x</p:attrName>
                                          <p:attrName>ppt_y</p:attrName>
                                        </p:attrNameLst>
                                      </p:cBhvr>
                                      <p:rCtr x="32786" y="10417"/>
                                    </p:animMotion>
                                  </p:childTnLst>
                                </p:cTn>
                              </p:par>
                              <p:par>
                                <p:cTn id="5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0" dur="4000" fill="hold"/>
                                        <p:tgtEl>
                                          <p:spTgt spid="34"/>
                                        </p:tgtEl>
                                        <p:attrNameLst>
                                          <p:attrName>ppt_x</p:attrName>
                                          <p:attrName>ppt_y</p:attrName>
                                        </p:attrNameLst>
                                      </p:cBhvr>
                                      <p:rCtr x="33789"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35"/>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4" dur="5000" fill="hold"/>
                                        <p:tgtEl>
                                          <p:spTgt spid="38"/>
                                        </p:tgtEl>
                                        <p:attrNameLst>
                                          <p:attrName>ppt_x</p:attrName>
                                          <p:attrName>ppt_y</p:attrName>
                                        </p:attrNameLst>
                                      </p:cBhvr>
                                      <p:rCtr x="-36263"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4000" fill="hold"/>
                                        <p:tgtEl>
                                          <p:spTgt spid="39"/>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8" dur="5000" fill="hold"/>
                                        <p:tgtEl>
                                          <p:spTgt spid="40"/>
                                        </p:tgtEl>
                                        <p:attrNameLst>
                                          <p:attrName>ppt_x</p:attrName>
                                          <p:attrName>ppt_y</p:attrName>
                                        </p:attrNameLst>
                                      </p:cBhvr>
                                    </p:animMotion>
                                  </p:childTnLst>
                                </p:cTn>
                              </p:par>
                              <p:par>
                                <p:cTn id="6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0" dur="4000" fill="hold"/>
                                        <p:tgtEl>
                                          <p:spTgt spid="41"/>
                                        </p:tgtEl>
                                        <p:attrNameLst>
                                          <p:attrName>ppt_x</p:attrName>
                                          <p:attrName>ppt_y</p:attrName>
                                        </p:attrNameLst>
                                      </p:cBhvr>
                                      <p:rCtr x="22982" y="10417"/>
                                    </p:animMotion>
                                  </p:childTnLst>
                                </p:cTn>
                              </p:par>
                              <p:par>
                                <p:cTn id="7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2" dur="7000" fill="hold"/>
                                        <p:tgtEl>
                                          <p:spTgt spid="42"/>
                                        </p:tgtEl>
                                        <p:attrNameLst>
                                          <p:attrName>ppt_x</p:attrName>
                                          <p:attrName>ppt_y</p:attrName>
                                        </p:attrNameLst>
                                      </p:cBhvr>
                                      <p:rCtr x="25365" y="0"/>
                                    </p:animMotion>
                                  </p:childTnLst>
                                </p:cTn>
                              </p:par>
                              <p:par>
                                <p:cTn id="73"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4" dur="7000" fill="hold"/>
                                        <p:tgtEl>
                                          <p:spTgt spid="43"/>
                                        </p:tgtEl>
                                        <p:attrNameLst>
                                          <p:attrName>ppt_x</p:attrName>
                                          <p:attrName>ppt_y</p:attrName>
                                        </p:attrNameLst>
                                      </p:cBhvr>
                                      <p:rCtr x="-27891" y="0"/>
                                    </p:animMotion>
                                  </p:childTnLst>
                                </p:cTn>
                              </p:par>
                              <p:par>
                                <p:cTn id="75"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6" dur="6000" fill="hold"/>
                                        <p:tgtEl>
                                          <p:spTgt spid="45"/>
                                        </p:tgtEl>
                                        <p:attrNameLst>
                                          <p:attrName>ppt_x</p:attrName>
                                          <p:attrName>ppt_y</p:attrName>
                                        </p:attrNameLst>
                                      </p:cBhvr>
                                      <p:rCtr x="-15078" y="0"/>
                                    </p:animMotion>
                                  </p:childTnLst>
                                </p:cTn>
                              </p:par>
                              <p:par>
                                <p:cTn id="7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8" dur="7000" fill="hold"/>
                                        <p:tgtEl>
                                          <p:spTgt spid="46"/>
                                        </p:tgtEl>
                                        <p:attrNameLst>
                                          <p:attrName>ppt_x</p:attrName>
                                          <p:attrName>ppt_y</p:attrName>
                                        </p:attrNameLst>
                                      </p:cBhvr>
                                      <p:rCtr x="-18021" y="0"/>
                                    </p:animMotion>
                                  </p:childTnLst>
                                </p:cTn>
                              </p:par>
                              <p:par>
                                <p:cTn id="7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0" dur="7000" fill="hold"/>
                                        <p:tgtEl>
                                          <p:spTgt spid="47"/>
                                        </p:tgtEl>
                                        <p:attrNameLst>
                                          <p:attrName>ppt_x</p:attrName>
                                          <p:attrName>ppt_y</p:attrName>
                                        </p:attrNameLst>
                                      </p:cBhvr>
                                      <p:rCtr x="20937" y="0"/>
                                    </p:animMotion>
                                  </p:childTnLst>
                                </p:cTn>
                              </p:par>
                              <p:par>
                                <p:cTn id="8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2" dur="6000" fill="hold"/>
                                        <p:tgtEl>
                                          <p:spTgt spid="48"/>
                                        </p:tgtEl>
                                        <p:attrNameLst>
                                          <p:attrName>ppt_x</p:attrName>
                                          <p:attrName>ppt_y</p:attrName>
                                        </p:attrNameLst>
                                      </p:cBhvr>
                                      <p:rCtr x="20937" y="0"/>
                                    </p:animMotion>
                                  </p:childTnLst>
                                </p:cTn>
                              </p:par>
                              <p:par>
                                <p:cTn id="8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4" dur="7000" fill="hold"/>
                                        <p:tgtEl>
                                          <p:spTgt spid="50"/>
                                        </p:tgtEl>
                                        <p:attrNameLst>
                                          <p:attrName>ppt_x</p:attrName>
                                          <p:attrName>ppt_y</p:attrName>
                                        </p:attrNameLst>
                                      </p:cBhvr>
                                      <p:rCtr x="20937" y="0"/>
                                    </p:animMotion>
                                  </p:childTnLst>
                                </p:cTn>
                              </p:par>
                              <p:par>
                                <p:cTn id="8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6" dur="6000" fill="hold"/>
                                        <p:tgtEl>
                                          <p:spTgt spid="51"/>
                                        </p:tgtEl>
                                        <p:attrNameLst>
                                          <p:attrName>ppt_x</p:attrName>
                                          <p:attrName>ppt_y</p:attrName>
                                        </p:attrNameLst>
                                      </p:cBhvr>
                                      <p:rCtr x="20937" y="0"/>
                                    </p:animMotion>
                                  </p:childTnLst>
                                </p:cTn>
                              </p:par>
                              <p:par>
                                <p:cTn id="87"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88" dur="4000" spd="-100000" fill="hold"/>
                                        <p:tgtEl>
                                          <p:spTgt spid="52"/>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90" dur="4000" spd="-100000" fill="hold"/>
                                        <p:tgtEl>
                                          <p:spTgt spid="53"/>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2" dur="5000" spd="-100000" fill="hold"/>
                                        <p:tgtEl>
                                          <p:spTgt spid="54"/>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94" dur="4000" spd="-100000" fill="hold"/>
                                        <p:tgtEl>
                                          <p:spTgt spid="55"/>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6" dur="5000" spd="-100000" fill="hold"/>
                                        <p:tgtEl>
                                          <p:spTgt spid="56"/>
                                        </p:tgtEl>
                                        <p:attrNameLst>
                                          <p:attrName>ppt_x</p:attrName>
                                          <p:attrName>ppt_y</p:attrName>
                                        </p:attrNameLst>
                                      </p:cBhvr>
                                      <p:rCtr x="14375" y="11204"/>
                                    </p:animMotion>
                                  </p:childTnLst>
                                </p:cTn>
                              </p:par>
                              <p:par>
                                <p:cTn id="97"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8" dur="4000" spd="-100000" fill="hold"/>
                                        <p:tgtEl>
                                          <p:spTgt spid="57"/>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00" dur="4000" spd="-100000" fill="hold"/>
                                        <p:tgtEl>
                                          <p:spTgt spid="58"/>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2" dur="5000" spd="-100000" fill="hold"/>
                                        <p:tgtEl>
                                          <p:spTgt spid="59"/>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4" dur="4000" spd="-100000" fill="hold"/>
                                        <p:tgtEl>
                                          <p:spTgt spid="60"/>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6" dur="5000" spd="-100000" fill="hold"/>
                                        <p:tgtEl>
                                          <p:spTgt spid="61"/>
                                        </p:tgtEl>
                                        <p:attrNameLst>
                                          <p:attrName>ppt_x</p:attrName>
                                          <p:attrName>ppt_y</p:attrName>
                                        </p:attrNameLst>
                                      </p:cBhvr>
                                      <p:rCtr x="14375" y="24468"/>
                                    </p:animMotion>
                                  </p:childTnLst>
                                </p:cTn>
                              </p:par>
                              <p:par>
                                <p:cTn id="107"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8" dur="7000" fill="hold"/>
                                        <p:tgtEl>
                                          <p:spTgt spid="62"/>
                                        </p:tgtEl>
                                        <p:attrNameLst>
                                          <p:attrName>ppt_x</p:attrName>
                                          <p:attrName>ppt_y</p:attrName>
                                        </p:attrNameLst>
                                      </p:cBhvr>
                                      <p:rCtr x="0" y="22106"/>
                                    </p:animMotion>
                                  </p:childTnLst>
                                </p:cTn>
                              </p:par>
                              <p:par>
                                <p:cTn id="109"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10" dur="7000" fill="hold"/>
                                        <p:tgtEl>
                                          <p:spTgt spid="63"/>
                                        </p:tgtEl>
                                        <p:attrNameLst>
                                          <p:attrName>ppt_x</p:attrName>
                                          <p:attrName>ppt_y</p:attrName>
                                        </p:attrNameLst>
                                      </p:cBhvr>
                                      <p:rCtr x="0" y="22106"/>
                                    </p:animMotion>
                                  </p:childTnLst>
                                </p:cTn>
                              </p:par>
                              <p:par>
                                <p:cTn id="11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2" dur="7000" fill="hold"/>
                                        <p:tgtEl>
                                          <p:spTgt spid="64"/>
                                        </p:tgtEl>
                                        <p:attrNameLst>
                                          <p:attrName>ppt_x</p:attrName>
                                          <p:attrName>ppt_y</p:attrName>
                                        </p:attrNameLst>
                                      </p:cBhvr>
                                      <p:rCtr x="0" y="22106"/>
                                    </p:animMotion>
                                  </p:childTnLst>
                                </p:cTn>
                              </p:par>
                              <p:par>
                                <p:cTn id="11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14" dur="6000" fill="hold"/>
                                        <p:tgtEl>
                                          <p:spTgt spid="65"/>
                                        </p:tgtEl>
                                        <p:attrNameLst>
                                          <p:attrName>ppt_x</p:attrName>
                                          <p:attrName>ppt_y</p:attrName>
                                        </p:attrNameLst>
                                      </p:cBhvr>
                                      <p:rCtr x="0" y="13819"/>
                                    </p:animMotion>
                                  </p:childTnLst>
                                </p:cTn>
                              </p:par>
                              <p:par>
                                <p:cTn id="115"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16" dur="7000" fill="hold"/>
                                        <p:tgtEl>
                                          <p:spTgt spid="66"/>
                                        </p:tgtEl>
                                        <p:attrNameLst>
                                          <p:attrName>ppt_x</p:attrName>
                                          <p:attrName>ppt_y</p:attrName>
                                        </p:attrNameLst>
                                      </p:cBhvr>
                                      <p:rCtr x="0" y="12338"/>
                                    </p:animMotion>
                                  </p:childTnLst>
                                </p:cTn>
                              </p:par>
                              <p:par>
                                <p:cTn id="11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18" dur="6000" fill="hold"/>
                                        <p:tgtEl>
                                          <p:spTgt spid="67"/>
                                        </p:tgtEl>
                                        <p:attrNameLst>
                                          <p:attrName>ppt_x</p:attrName>
                                          <p:attrName>ppt_y</p:attrName>
                                        </p:attrNameLst>
                                      </p:cBhvr>
                                      <p:rCtr x="0" y="23056"/>
                                    </p:animMotion>
                                  </p:childTnLst>
                                </p:cTn>
                              </p:par>
                              <p:par>
                                <p:cTn id="11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20" dur="6000" fill="hold"/>
                                        <p:tgtEl>
                                          <p:spTgt spid="68"/>
                                        </p:tgtEl>
                                        <p:attrNameLst>
                                          <p:attrName>ppt_x</p:attrName>
                                          <p:attrName>ppt_y</p:attrName>
                                        </p:attrNameLst>
                                      </p:cBhvr>
                                      <p:rCtr x="0" y="30069"/>
                                    </p:animMotion>
                                  </p:childTnLst>
                                </p:cTn>
                              </p:par>
                              <p:par>
                                <p:cTn id="12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2" dur="6000" fill="hold"/>
                                        <p:tgtEl>
                                          <p:spTgt spid="70"/>
                                        </p:tgtEl>
                                        <p:attrNameLst>
                                          <p:attrName>ppt_x</p:attrName>
                                          <p:attrName>ppt_y</p:attrName>
                                        </p:attrNameLst>
                                      </p:cBhvr>
                                      <p:rCtr x="0" y="13819"/>
                                    </p:animMotion>
                                  </p:childTnLst>
                                </p:cTn>
                              </p:par>
                              <p:par>
                                <p:cTn id="12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24" dur="5000" fill="hold"/>
                                        <p:tgtEl>
                                          <p:spTgt spid="72"/>
                                        </p:tgtEl>
                                        <p:attrNameLst>
                                          <p:attrName>ppt_x</p:attrName>
                                          <p:attrName>ppt_y</p:attrName>
                                        </p:attrNameLst>
                                      </p:cBhvr>
                                      <p:rCtr x="13" y="24398"/>
                                    </p:animMotion>
                                  </p:childTnLst>
                                </p:cTn>
                              </p:par>
                              <p:par>
                                <p:cTn id="12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26" dur="5000" fill="hold"/>
                                        <p:tgtEl>
                                          <p:spTgt spid="73"/>
                                        </p:tgtEl>
                                        <p:attrNameLst>
                                          <p:attrName>ppt_x</p:attrName>
                                          <p:attrName>ppt_y</p:attrName>
                                        </p:attrNameLst>
                                      </p:cBhvr>
                                      <p:rCtr x="13" y="31736"/>
                                    </p:animMotion>
                                  </p:childTnLst>
                                </p:cTn>
                              </p:par>
                              <p:par>
                                <p:cTn id="12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28" dur="7000" fill="hold"/>
                                        <p:tgtEl>
                                          <p:spTgt spid="74"/>
                                        </p:tgtEl>
                                        <p:attrNameLst>
                                          <p:attrName>ppt_x</p:attrName>
                                          <p:attrName>ppt_y</p:attrName>
                                        </p:attrNameLst>
                                      </p:cBhvr>
                                      <p:rCtr x="26" y="31736"/>
                                    </p:animMotion>
                                  </p:childTnLst>
                                </p:cTn>
                              </p:par>
                              <p:par>
                                <p:cTn id="129"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30" dur="5000" fill="hold"/>
                                        <p:tgtEl>
                                          <p:spTgt spid="75"/>
                                        </p:tgtEl>
                                        <p:attrNameLst>
                                          <p:attrName>ppt_x</p:attrName>
                                          <p:attrName>ppt_y</p:attrName>
                                        </p:attrNameLst>
                                      </p:cBhvr>
                                      <p:rCtr x="13" y="31736"/>
                                    </p:animMotion>
                                  </p:childTnLst>
                                </p:cTn>
                              </p:par>
                              <p:par>
                                <p:cTn id="13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2" dur="5000" fill="hold"/>
                                        <p:tgtEl>
                                          <p:spTgt spid="76"/>
                                        </p:tgtEl>
                                        <p:attrNameLst>
                                          <p:attrName>ppt_x</p:attrName>
                                          <p:attrName>ppt_y</p:attrName>
                                        </p:attrNameLst>
                                      </p:cBhvr>
                                      <p:rCtr x="13" y="31736"/>
                                    </p:animMotion>
                                  </p:childTnLst>
                                </p:cTn>
                              </p:par>
                              <p:par>
                                <p:cTn id="133"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34" dur="7000" fill="hold"/>
                                        <p:tgtEl>
                                          <p:spTgt spid="77"/>
                                        </p:tgtEl>
                                        <p:attrNameLst>
                                          <p:attrName>ppt_x</p:attrName>
                                          <p:attrName>ppt_y</p:attrName>
                                        </p:attrNameLst>
                                      </p:cBhvr>
                                      <p:rCtr x="13" y="24491"/>
                                    </p:animMotion>
                                  </p:childTnLst>
                                </p:cTn>
                              </p:par>
                              <p:par>
                                <p:cTn id="13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36" dur="5000" fill="hold"/>
                                        <p:tgtEl>
                                          <p:spTgt spid="78"/>
                                        </p:tgtEl>
                                        <p:attrNameLst>
                                          <p:attrName>ppt_x</p:attrName>
                                          <p:attrName>ppt_y</p:attrName>
                                        </p:attrNameLst>
                                      </p:cBhvr>
                                      <p:rCtr x="91" y="29745"/>
                                    </p:animMotion>
                                  </p:childTnLst>
                                </p:cTn>
                              </p:par>
                              <p:par>
                                <p:cTn id="13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38" dur="5000" fill="hold"/>
                                        <p:tgtEl>
                                          <p:spTgt spid="79"/>
                                        </p:tgtEl>
                                        <p:attrNameLst>
                                          <p:attrName>ppt_x</p:attrName>
                                          <p:attrName>ppt_y</p:attrName>
                                        </p:attrNameLst>
                                      </p:cBhvr>
                                      <p:rCtr x="13" y="31736"/>
                                    </p:animMotion>
                                  </p:childTnLst>
                                </p:cTn>
                              </p:par>
                              <p:par>
                                <p:cTn id="139"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40" dur="7000" fill="hold"/>
                                        <p:tgtEl>
                                          <p:spTgt spid="80"/>
                                        </p:tgtEl>
                                        <p:attrNameLst>
                                          <p:attrName>ppt_x</p:attrName>
                                          <p:attrName>ppt_y</p:attrName>
                                        </p:attrNameLst>
                                      </p:cBhvr>
                                      <p:rCtr x="13" y="12014"/>
                                    </p:animMotion>
                                  </p:childTnLst>
                                </p:cTn>
                              </p:par>
                              <p:par>
                                <p:cTn id="14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42" dur="7000" fill="hold"/>
                                        <p:tgtEl>
                                          <p:spTgt spid="81"/>
                                        </p:tgtEl>
                                        <p:attrNameLst>
                                          <p:attrName>ppt_x</p:attrName>
                                          <p:attrName>ppt_y</p:attrName>
                                        </p:attrNameLst>
                                      </p:cBhvr>
                                      <p:rCtr x="13" y="31736"/>
                                    </p:animMotion>
                                  </p:childTnLst>
                                </p:cTn>
                              </p:par>
                              <p:par>
                                <p:cTn id="14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44" dur="7000" fill="hold"/>
                                        <p:tgtEl>
                                          <p:spTgt spid="82"/>
                                        </p:tgtEl>
                                        <p:attrNameLst>
                                          <p:attrName>ppt_x</p:attrName>
                                          <p:attrName>ppt_y</p:attrName>
                                        </p:attrNameLst>
                                      </p:cBhvr>
                                      <p:rCtr x="36758" y="0"/>
                                    </p:animMotion>
                                  </p:childTnLst>
                                </p:cTn>
                              </p:par>
                              <p:par>
                                <p:cTn id="14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46" dur="7000" fill="hold"/>
                                        <p:tgtEl>
                                          <p:spTgt spid="83"/>
                                        </p:tgtEl>
                                        <p:attrNameLst>
                                          <p:attrName>ppt_x</p:attrName>
                                          <p:attrName>ppt_y</p:attrName>
                                        </p:attrNameLst>
                                      </p:cBhvr>
                                      <p:rCtr x="33464" y="0"/>
                                    </p:animMotion>
                                  </p:childTnLst>
                                </p:cTn>
                              </p:par>
                              <p:par>
                                <p:cTn id="14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48" dur="7000" fill="hold"/>
                                        <p:tgtEl>
                                          <p:spTgt spid="84"/>
                                        </p:tgtEl>
                                        <p:attrNameLst>
                                          <p:attrName>ppt_x</p:attrName>
                                          <p:attrName>ppt_y</p:attrName>
                                        </p:attrNameLst>
                                      </p:cBhvr>
                                      <p:rCtr x="-37266" y="0"/>
                                    </p:animMotion>
                                  </p:childTnLst>
                                </p:cTn>
                              </p:par>
                              <p:par>
                                <p:cTn id="14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50" dur="7000" fill="hold"/>
                                        <p:tgtEl>
                                          <p:spTgt spid="86"/>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52" dur="7000" fill="hold"/>
                                        <p:tgtEl>
                                          <p:spTgt spid="87"/>
                                        </p:tgtEl>
                                        <p:attrNameLst>
                                          <p:attrName>ppt_x</p:attrName>
                                          <p:attrName>ppt_y</p:attrName>
                                        </p:attrNameLst>
                                      </p:cBhvr>
                                      <p:rCtr x="36758" y="0"/>
                                    </p:animMotion>
                                  </p:childTnLst>
                                </p:cTn>
                              </p:par>
                              <p:par>
                                <p:cTn id="15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54" dur="7000" fill="hold"/>
                                        <p:tgtEl>
                                          <p:spTgt spid="88"/>
                                        </p:tgtEl>
                                        <p:attrNameLst>
                                          <p:attrName>ppt_x</p:attrName>
                                          <p:attrName>ppt_y</p:attrName>
                                        </p:attrNameLst>
                                      </p:cBhvr>
                                      <p:rCtr x="36758" y="0"/>
                                    </p:animMotion>
                                  </p:childTnLst>
                                </p:cTn>
                              </p:par>
                              <p:par>
                                <p:cTn id="155"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56" dur="7000" fill="hold"/>
                                        <p:tgtEl>
                                          <p:spTgt spid="89"/>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58" dur="7000" fill="hold"/>
                                        <p:tgtEl>
                                          <p:spTgt spid="90"/>
                                        </p:tgtEl>
                                        <p:attrNameLst>
                                          <p:attrName>ppt_x</p:attrName>
                                          <p:attrName>ppt_y</p:attrName>
                                        </p:attrNameLst>
                                      </p:cBhvr>
                                      <p:rCtr x="36758" y="0"/>
                                    </p:animMotion>
                                  </p:childTnLst>
                                </p:cTn>
                              </p:par>
                              <p:par>
                                <p:cTn id="15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60" dur="7000" fill="hold"/>
                                        <p:tgtEl>
                                          <p:spTgt spid="91"/>
                                        </p:tgtEl>
                                        <p:attrNameLst>
                                          <p:attrName>ppt_x</p:attrName>
                                          <p:attrName>ppt_y</p:attrName>
                                        </p:attrNameLst>
                                      </p:cBhvr>
                                      <p:rCtr x="34518" y="23"/>
                                    </p:animMotion>
                                  </p:childTnLst>
                                </p:cTn>
                              </p:par>
                              <p:par>
                                <p:cTn id="161"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62" dur="6000" fill="hold"/>
                                        <p:tgtEl>
                                          <p:spTgt spid="92"/>
                                        </p:tgtEl>
                                        <p:attrNameLst>
                                          <p:attrName>ppt_x</p:attrName>
                                          <p:attrName>ppt_y</p:attrName>
                                        </p:attrNameLst>
                                      </p:cBhvr>
                                      <p:rCtr x="2487" y="22824"/>
                                    </p:animMotion>
                                  </p:childTnLst>
                                </p:cTn>
                              </p:par>
                              <p:par>
                                <p:cTn id="163"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64" dur="6000" fill="hold"/>
                                        <p:tgtEl>
                                          <p:spTgt spid="93"/>
                                        </p:tgtEl>
                                        <p:attrNameLst>
                                          <p:attrName>ppt_x</p:attrName>
                                          <p:attrName>ppt_y</p:attrName>
                                        </p:attrNameLst>
                                      </p:cBhvr>
                                      <p:rCtr x="3229" y="25208"/>
                                    </p:animMotion>
                                  </p:childTnLst>
                                </p:cTn>
                              </p:par>
                              <p:par>
                                <p:cTn id="165"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66" dur="6000" fill="hold"/>
                                        <p:tgtEl>
                                          <p:spTgt spid="94"/>
                                        </p:tgtEl>
                                        <p:attrNameLst>
                                          <p:attrName>ppt_x</p:attrName>
                                          <p:attrName>ppt_y</p:attrName>
                                        </p:attrNameLst>
                                      </p:cBhvr>
                                      <p:rCtr x="1484" y="25208"/>
                                    </p:animMotion>
                                  </p:childTnLst>
                                </p:cTn>
                              </p:par>
                              <p:par>
                                <p:cTn id="16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68" dur="6000" fill="hold"/>
                                        <p:tgtEl>
                                          <p:spTgt spid="96"/>
                                        </p:tgtEl>
                                        <p:attrNameLst>
                                          <p:attrName>ppt_x</p:attrName>
                                          <p:attrName>ppt_y</p:attrName>
                                        </p:attrNameLst>
                                      </p:cBhvr>
                                      <p:rCtr x="3359" y="18843"/>
                                    </p:animMotion>
                                  </p:childTnLst>
                                </p:cTn>
                              </p:par>
                              <p:par>
                                <p:cTn id="16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70" dur="6000" fill="hold"/>
                                        <p:tgtEl>
                                          <p:spTgt spid="97"/>
                                        </p:tgtEl>
                                        <p:attrNameLst>
                                          <p:attrName>ppt_x</p:attrName>
                                          <p:attrName>ppt_y</p:attrName>
                                        </p:attrNameLst>
                                      </p:cBhvr>
                                      <p:rCtr x="3073" y="25208"/>
                                    </p:animMotion>
                                  </p:childTnLst>
                                </p:cTn>
                              </p:par>
                              <p:par>
                                <p:cTn id="17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72" dur="6000" fill="hold"/>
                                        <p:tgtEl>
                                          <p:spTgt spid="98"/>
                                        </p:tgtEl>
                                        <p:attrNameLst>
                                          <p:attrName>ppt_x</p:attrName>
                                          <p:attrName>ppt_y</p:attrName>
                                        </p:attrNameLst>
                                      </p:cBhvr>
                                      <p:rCtr x="2904" y="20903"/>
                                    </p:animMotion>
                                  </p:childTnLst>
                                </p:cTn>
                              </p:par>
                              <p:par>
                                <p:cTn id="17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74" dur="6000" fill="hold"/>
                                        <p:tgtEl>
                                          <p:spTgt spid="100"/>
                                        </p:tgtEl>
                                        <p:attrNameLst>
                                          <p:attrName>ppt_x</p:attrName>
                                          <p:attrName>ppt_y</p:attrName>
                                        </p:attrNameLst>
                                      </p:cBhvr>
                                      <p:rCtr x="3737" y="15208"/>
                                    </p:animMotion>
                                  </p:childTnLst>
                                </p:cTn>
                              </p:par>
                              <p:par>
                                <p:cTn id="17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76" dur="6000" fill="hold"/>
                                        <p:tgtEl>
                                          <p:spTgt spid="101"/>
                                        </p:tgtEl>
                                        <p:attrNameLst>
                                          <p:attrName>ppt_x</p:attrName>
                                          <p:attrName>ppt_y</p:attrName>
                                        </p:attrNameLst>
                                      </p:cBhvr>
                                      <p:rCtr x="1484" y="21782"/>
                                    </p:animMotion>
                                  </p:childTnLst>
                                </p:cTn>
                              </p:par>
                              <p:par>
                                <p:cTn id="17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78" dur="8000" fill="hold"/>
                                        <p:tgtEl>
                                          <p:spTgt spid="95"/>
                                        </p:tgtEl>
                                        <p:attrNameLst>
                                          <p:attrName>ppt_x</p:attrName>
                                          <p:attrName>ppt_y</p:attrName>
                                        </p:attrNameLst>
                                      </p:cBhvr>
                                      <p:rCtr x="0" y="11898"/>
                                    </p:animMotion>
                                  </p:childTnLst>
                                </p:cTn>
                              </p:par>
                              <p:par>
                                <p:cTn id="17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80" dur="8000" fill="hold"/>
                                        <p:tgtEl>
                                          <p:spTgt spid="99"/>
                                        </p:tgtEl>
                                        <p:attrNameLst>
                                          <p:attrName>ppt_x</p:attrName>
                                          <p:attrName>ppt_y</p:attrName>
                                        </p:attrNameLst>
                                      </p:cBhvr>
                                      <p:rCtr x="0" y="7940"/>
                                    </p:animMotion>
                                  </p:childTnLst>
                                </p:cTn>
                              </p:par>
                              <p:par>
                                <p:cTn id="18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82" dur="8000" fill="hold"/>
                                        <p:tgtEl>
                                          <p:spTgt spid="102"/>
                                        </p:tgtEl>
                                        <p:attrNameLst>
                                          <p:attrName>ppt_x</p:attrName>
                                          <p:attrName>ppt_y</p:attrName>
                                        </p:attrNameLst>
                                      </p:cBhvr>
                                      <p:rCtr x="0" y="11898"/>
                                    </p:animMotion>
                                  </p:childTnLst>
                                </p:cTn>
                              </p:par>
                              <p:par>
                                <p:cTn id="18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84" dur="5000" fill="hold"/>
                                        <p:tgtEl>
                                          <p:spTgt spid="10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846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6" dur="6000" fill="hold"/>
                                        <p:tgtEl>
                                          <p:spTgt spid="6"/>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8" dur="6000" fill="hold"/>
                                        <p:tgtEl>
                                          <p:spTgt spid="108"/>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0" dur="6000" fill="hold"/>
                                        <p:tgtEl>
                                          <p:spTgt spid="4"/>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2" dur="6000" fill="hold"/>
                                        <p:tgtEl>
                                          <p:spTgt spid="3"/>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4" dur="6000" fill="hold"/>
                                        <p:tgtEl>
                                          <p:spTgt spid="2"/>
                                        </p:tgtEl>
                                        <p:attrNameLst>
                                          <p:attrName>ppt_x</p:attrName>
                                          <p:attrName>ppt_y</p:attrName>
                                        </p:attrNameLst>
                                      </p:cBhvr>
                                      <p:rCtr x="23372" y="0"/>
                                    </p:animMotion>
                                  </p:childTnLst>
                                </p:cTn>
                              </p:par>
                              <p:par>
                                <p:cTn id="2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6" dur="8000" fill="hold"/>
                                        <p:tgtEl>
                                          <p:spTgt spid="103"/>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8" dur="8000" fill="hold"/>
                                        <p:tgtEl>
                                          <p:spTgt spid="104"/>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0" dur="8000" fill="hold"/>
                                        <p:tgtEl>
                                          <p:spTgt spid="105"/>
                                        </p:tgtEl>
                                        <p:attrNameLst>
                                          <p:attrName>ppt_x</p:attrName>
                                          <p:attrName>ppt_y</p:attrName>
                                        </p:attrNameLst>
                                      </p:cBhvr>
                                      <p:rCtr x="0" y="11898"/>
                                    </p:animMotion>
                                  </p:childTnLst>
                                </p:cTn>
                              </p:par>
                              <p:par>
                                <p:cTn id="31"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2" dur="8000" fill="hold"/>
                                        <p:tgtEl>
                                          <p:spTgt spid="18"/>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4" dur="8000" fill="hold"/>
                                        <p:tgtEl>
                                          <p:spTgt spid="19"/>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6" dur="8000" fill="hold"/>
                                        <p:tgtEl>
                                          <p:spTgt spid="21"/>
                                        </p:tgtEl>
                                        <p:attrNameLst>
                                          <p:attrName>ppt_x</p:attrName>
                                          <p:attrName>ppt_y</p:attrName>
                                        </p:attrNameLst>
                                      </p:cBhvr>
                                      <p:rCtr x="0" y="11898"/>
                                    </p:animMotion>
                                  </p:childTnLst>
                                </p:cTn>
                              </p:par>
                              <p:par>
                                <p:cTn id="3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8" dur="9000" fill="hold"/>
                                        <p:tgtEl>
                                          <p:spTgt spid="22"/>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0" dur="9000" fill="hold"/>
                                        <p:tgtEl>
                                          <p:spTgt spid="24"/>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2" dur="7000" fill="hold"/>
                                        <p:tgtEl>
                                          <p:spTgt spid="25"/>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4" dur="9000" fill="hold"/>
                                        <p:tgtEl>
                                          <p:spTgt spid="26"/>
                                        </p:tgtEl>
                                        <p:attrNameLst>
                                          <p:attrName>ppt_x</p:attrName>
                                          <p:attrName>ppt_y</p:attrName>
                                        </p:attrNameLst>
                                      </p:cBhvr>
                                      <p:rCtr x="-3229" y="-185"/>
                                    </p:animMotion>
                                  </p:childTnLst>
                                </p:cTn>
                              </p:par>
                              <p:par>
                                <p:cTn id="45"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6" dur="7000" fill="hold"/>
                                        <p:tgtEl>
                                          <p:spTgt spid="27"/>
                                        </p:tgtEl>
                                        <p:attrNameLst>
                                          <p:attrName>ppt_x</p:attrName>
                                          <p:attrName>ppt_y</p:attrName>
                                        </p:attrNameLst>
                                      </p:cBhvr>
                                      <p:rCtr x="-2760" y="-324"/>
                                    </p:animMotion>
                                  </p:childTnLst>
                                </p:cTn>
                              </p:par>
                              <p:par>
                                <p:cTn id="4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8" dur="7000" fill="hold"/>
                                        <p:tgtEl>
                                          <p:spTgt spid="28"/>
                                        </p:tgtEl>
                                        <p:attrNameLst>
                                          <p:attrName>ppt_x</p:attrName>
                                          <p:attrName>ppt_y</p:attrName>
                                        </p:attrNameLst>
                                      </p:cBhvr>
                                      <p:rCtr x="-2253" y="-347"/>
                                    </p:animMotion>
                                  </p:childTnLst>
                                </p:cTn>
                              </p:par>
                              <p:par>
                                <p:cTn id="4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0" dur="9000" fill="hold"/>
                                        <p:tgtEl>
                                          <p:spTgt spid="29"/>
                                        </p:tgtEl>
                                        <p:attrNameLst>
                                          <p:attrName>ppt_x</p:attrName>
                                          <p:attrName>ppt_y</p:attrName>
                                        </p:attrNameLst>
                                      </p:cBhvr>
                                      <p:rCtr x="-3229" y="-347"/>
                                    </p:animMotion>
                                  </p:childTnLst>
                                </p:cTn>
                              </p:par>
                              <p:par>
                                <p:cTn id="51"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2" dur="7000" fill="hold"/>
                                        <p:tgtEl>
                                          <p:spTgt spid="30"/>
                                        </p:tgtEl>
                                        <p:attrNameLst>
                                          <p:attrName>ppt_x</p:attrName>
                                          <p:attrName>ppt_y</p:attrName>
                                        </p:attrNameLst>
                                      </p:cBhvr>
                                      <p:rCtr x="-3229" y="-347"/>
                                    </p:animMotion>
                                  </p:childTnLst>
                                </p:cTn>
                              </p:par>
                              <p:par>
                                <p:cTn id="53"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4" dur="9000" fill="hold"/>
                                        <p:tgtEl>
                                          <p:spTgt spid="31"/>
                                        </p:tgtEl>
                                        <p:attrNameLst>
                                          <p:attrName>ppt_x</p:attrName>
                                          <p:attrName>ppt_y</p:attrName>
                                        </p:attrNameLst>
                                      </p:cBhvr>
                                      <p:rCtr x="-2435" y="-370"/>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2"/>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8" dur="4000" fill="hold"/>
                                        <p:tgtEl>
                                          <p:spTgt spid="33"/>
                                        </p:tgtEl>
                                        <p:attrNameLst>
                                          <p:attrName>ppt_x</p:attrName>
                                          <p:attrName>ppt_y</p:attrName>
                                        </p:attrNameLst>
                                      </p:cBhvr>
                                      <p:rCtr x="32786" y="10417"/>
                                    </p:animMotion>
                                  </p:childTnLst>
                                </p:cTn>
                              </p:par>
                              <p:par>
                                <p:cTn id="5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0" dur="4000" fill="hold"/>
                                        <p:tgtEl>
                                          <p:spTgt spid="34"/>
                                        </p:tgtEl>
                                        <p:attrNameLst>
                                          <p:attrName>ppt_x</p:attrName>
                                          <p:attrName>ppt_y</p:attrName>
                                        </p:attrNameLst>
                                      </p:cBhvr>
                                      <p:rCtr x="33789"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35"/>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4" dur="5000" fill="hold"/>
                                        <p:tgtEl>
                                          <p:spTgt spid="38"/>
                                        </p:tgtEl>
                                        <p:attrNameLst>
                                          <p:attrName>ppt_x</p:attrName>
                                          <p:attrName>ppt_y</p:attrName>
                                        </p:attrNameLst>
                                      </p:cBhvr>
                                      <p:rCtr x="-36263"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4000" fill="hold"/>
                                        <p:tgtEl>
                                          <p:spTgt spid="39"/>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8" dur="5000" fill="hold"/>
                                        <p:tgtEl>
                                          <p:spTgt spid="40"/>
                                        </p:tgtEl>
                                        <p:attrNameLst>
                                          <p:attrName>ppt_x</p:attrName>
                                          <p:attrName>ppt_y</p:attrName>
                                        </p:attrNameLst>
                                      </p:cBhvr>
                                    </p:animMotion>
                                  </p:childTnLst>
                                </p:cTn>
                              </p:par>
                              <p:par>
                                <p:cTn id="6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0" dur="4000" fill="hold"/>
                                        <p:tgtEl>
                                          <p:spTgt spid="41"/>
                                        </p:tgtEl>
                                        <p:attrNameLst>
                                          <p:attrName>ppt_x</p:attrName>
                                          <p:attrName>ppt_y</p:attrName>
                                        </p:attrNameLst>
                                      </p:cBhvr>
                                      <p:rCtr x="22982" y="10417"/>
                                    </p:animMotion>
                                  </p:childTnLst>
                                </p:cTn>
                              </p:par>
                              <p:par>
                                <p:cTn id="7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2" dur="7000" fill="hold"/>
                                        <p:tgtEl>
                                          <p:spTgt spid="42"/>
                                        </p:tgtEl>
                                        <p:attrNameLst>
                                          <p:attrName>ppt_x</p:attrName>
                                          <p:attrName>ppt_y</p:attrName>
                                        </p:attrNameLst>
                                      </p:cBhvr>
                                      <p:rCtr x="25365" y="0"/>
                                    </p:animMotion>
                                  </p:childTnLst>
                                </p:cTn>
                              </p:par>
                              <p:par>
                                <p:cTn id="73"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4" dur="7000" fill="hold"/>
                                        <p:tgtEl>
                                          <p:spTgt spid="43"/>
                                        </p:tgtEl>
                                        <p:attrNameLst>
                                          <p:attrName>ppt_x</p:attrName>
                                          <p:attrName>ppt_y</p:attrName>
                                        </p:attrNameLst>
                                      </p:cBhvr>
                                      <p:rCtr x="-27891" y="0"/>
                                    </p:animMotion>
                                  </p:childTnLst>
                                </p:cTn>
                              </p:par>
                              <p:par>
                                <p:cTn id="75"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6" dur="6000" fill="hold"/>
                                        <p:tgtEl>
                                          <p:spTgt spid="45"/>
                                        </p:tgtEl>
                                        <p:attrNameLst>
                                          <p:attrName>ppt_x</p:attrName>
                                          <p:attrName>ppt_y</p:attrName>
                                        </p:attrNameLst>
                                      </p:cBhvr>
                                      <p:rCtr x="-15078" y="0"/>
                                    </p:animMotion>
                                  </p:childTnLst>
                                </p:cTn>
                              </p:par>
                              <p:par>
                                <p:cTn id="7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8" dur="7000" fill="hold"/>
                                        <p:tgtEl>
                                          <p:spTgt spid="46"/>
                                        </p:tgtEl>
                                        <p:attrNameLst>
                                          <p:attrName>ppt_x</p:attrName>
                                          <p:attrName>ppt_y</p:attrName>
                                        </p:attrNameLst>
                                      </p:cBhvr>
                                      <p:rCtr x="-18021" y="0"/>
                                    </p:animMotion>
                                  </p:childTnLst>
                                </p:cTn>
                              </p:par>
                              <p:par>
                                <p:cTn id="7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0" dur="7000" fill="hold"/>
                                        <p:tgtEl>
                                          <p:spTgt spid="47"/>
                                        </p:tgtEl>
                                        <p:attrNameLst>
                                          <p:attrName>ppt_x</p:attrName>
                                          <p:attrName>ppt_y</p:attrName>
                                        </p:attrNameLst>
                                      </p:cBhvr>
                                      <p:rCtr x="20937" y="0"/>
                                    </p:animMotion>
                                  </p:childTnLst>
                                </p:cTn>
                              </p:par>
                              <p:par>
                                <p:cTn id="8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2" dur="6000" fill="hold"/>
                                        <p:tgtEl>
                                          <p:spTgt spid="48"/>
                                        </p:tgtEl>
                                        <p:attrNameLst>
                                          <p:attrName>ppt_x</p:attrName>
                                          <p:attrName>ppt_y</p:attrName>
                                        </p:attrNameLst>
                                      </p:cBhvr>
                                      <p:rCtr x="20937" y="0"/>
                                    </p:animMotion>
                                  </p:childTnLst>
                                </p:cTn>
                              </p:par>
                              <p:par>
                                <p:cTn id="8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4" dur="7000" fill="hold"/>
                                        <p:tgtEl>
                                          <p:spTgt spid="50"/>
                                        </p:tgtEl>
                                        <p:attrNameLst>
                                          <p:attrName>ppt_x</p:attrName>
                                          <p:attrName>ppt_y</p:attrName>
                                        </p:attrNameLst>
                                      </p:cBhvr>
                                      <p:rCtr x="20937" y="0"/>
                                    </p:animMotion>
                                  </p:childTnLst>
                                </p:cTn>
                              </p:par>
                              <p:par>
                                <p:cTn id="8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6" dur="6000" fill="hold"/>
                                        <p:tgtEl>
                                          <p:spTgt spid="51"/>
                                        </p:tgtEl>
                                        <p:attrNameLst>
                                          <p:attrName>ppt_x</p:attrName>
                                          <p:attrName>ppt_y</p:attrName>
                                        </p:attrNameLst>
                                      </p:cBhvr>
                                      <p:rCtr x="20937" y="0"/>
                                    </p:animMotion>
                                  </p:childTnLst>
                                </p:cTn>
                              </p:par>
                              <p:par>
                                <p:cTn id="8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8" dur="4000" spd="-100000" fill="hold"/>
                                        <p:tgtEl>
                                          <p:spTgt spid="53"/>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0" dur="5000" spd="-100000" fill="hold"/>
                                        <p:tgtEl>
                                          <p:spTgt spid="54"/>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92" dur="4000" spd="-100000" fill="hold"/>
                                        <p:tgtEl>
                                          <p:spTgt spid="55"/>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4" dur="5000" spd="-100000" fill="hold"/>
                                        <p:tgtEl>
                                          <p:spTgt spid="56"/>
                                        </p:tgtEl>
                                        <p:attrNameLst>
                                          <p:attrName>ppt_x</p:attrName>
                                          <p:attrName>ppt_y</p:attrName>
                                        </p:attrNameLst>
                                      </p:cBhvr>
                                      <p:rCtr x="14375" y="11204"/>
                                    </p:animMotion>
                                  </p:childTnLst>
                                </p:cTn>
                              </p:par>
                              <p:par>
                                <p:cTn id="9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6" dur="4000" spd="-100000" fill="hold"/>
                                        <p:tgtEl>
                                          <p:spTgt spid="57"/>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8" dur="4000" spd="-100000" fill="hold"/>
                                        <p:tgtEl>
                                          <p:spTgt spid="58"/>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0" dur="5000" spd="-100000" fill="hold"/>
                                        <p:tgtEl>
                                          <p:spTgt spid="59"/>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2" dur="4000" spd="-100000" fill="hold"/>
                                        <p:tgtEl>
                                          <p:spTgt spid="60"/>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4" dur="5000" spd="-100000" fill="hold"/>
                                        <p:tgtEl>
                                          <p:spTgt spid="61"/>
                                        </p:tgtEl>
                                        <p:attrNameLst>
                                          <p:attrName>ppt_x</p:attrName>
                                          <p:attrName>ppt_y</p:attrName>
                                        </p:attrNameLst>
                                      </p:cBhvr>
                                      <p:rCtr x="14375" y="24468"/>
                                    </p:animMotion>
                                  </p:childTnLst>
                                </p:cTn>
                              </p:par>
                              <p:par>
                                <p:cTn id="10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6" dur="7000" fill="hold"/>
                                        <p:tgtEl>
                                          <p:spTgt spid="62"/>
                                        </p:tgtEl>
                                        <p:attrNameLst>
                                          <p:attrName>ppt_x</p:attrName>
                                          <p:attrName>ppt_y</p:attrName>
                                        </p:attrNameLst>
                                      </p:cBhvr>
                                      <p:rCtr x="0" y="22106"/>
                                    </p:animMotion>
                                  </p:childTnLst>
                                </p:cTn>
                              </p:par>
                              <p:par>
                                <p:cTn id="107"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8" dur="7000" fill="hold"/>
                                        <p:tgtEl>
                                          <p:spTgt spid="63"/>
                                        </p:tgtEl>
                                        <p:attrNameLst>
                                          <p:attrName>ppt_x</p:attrName>
                                          <p:attrName>ppt_y</p:attrName>
                                        </p:attrNameLst>
                                      </p:cBhvr>
                                      <p:rCtr x="0" y="22106"/>
                                    </p:animMotion>
                                  </p:childTnLst>
                                </p:cTn>
                              </p:par>
                              <p:par>
                                <p:cTn id="10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0" dur="7000" fill="hold"/>
                                        <p:tgtEl>
                                          <p:spTgt spid="64"/>
                                        </p:tgtEl>
                                        <p:attrNameLst>
                                          <p:attrName>ppt_x</p:attrName>
                                          <p:attrName>ppt_y</p:attrName>
                                        </p:attrNameLst>
                                      </p:cBhvr>
                                      <p:rCtr x="0" y="22106"/>
                                    </p:animMotion>
                                  </p:childTnLst>
                                </p:cTn>
                              </p:par>
                              <p:par>
                                <p:cTn id="11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12" dur="6000" fill="hold"/>
                                        <p:tgtEl>
                                          <p:spTgt spid="65"/>
                                        </p:tgtEl>
                                        <p:attrNameLst>
                                          <p:attrName>ppt_x</p:attrName>
                                          <p:attrName>ppt_y</p:attrName>
                                        </p:attrNameLst>
                                      </p:cBhvr>
                                      <p:rCtr x="0" y="13819"/>
                                    </p:animMotion>
                                  </p:childTnLst>
                                </p:cTn>
                              </p:par>
                              <p:par>
                                <p:cTn id="113"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14" dur="7000" fill="hold"/>
                                        <p:tgtEl>
                                          <p:spTgt spid="66"/>
                                        </p:tgtEl>
                                        <p:attrNameLst>
                                          <p:attrName>ppt_x</p:attrName>
                                          <p:attrName>ppt_y</p:attrName>
                                        </p:attrNameLst>
                                      </p:cBhvr>
                                      <p:rCtr x="0" y="12338"/>
                                    </p:animMotion>
                                  </p:childTnLst>
                                </p:cTn>
                              </p:par>
                              <p:par>
                                <p:cTn id="11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16" dur="6000" fill="hold"/>
                                        <p:tgtEl>
                                          <p:spTgt spid="67"/>
                                        </p:tgtEl>
                                        <p:attrNameLst>
                                          <p:attrName>ppt_x</p:attrName>
                                          <p:attrName>ppt_y</p:attrName>
                                        </p:attrNameLst>
                                      </p:cBhvr>
                                      <p:rCtr x="0" y="23056"/>
                                    </p:animMotion>
                                  </p:childTnLst>
                                </p:cTn>
                              </p:par>
                              <p:par>
                                <p:cTn id="11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8" dur="6000" fill="hold"/>
                                        <p:tgtEl>
                                          <p:spTgt spid="68"/>
                                        </p:tgtEl>
                                        <p:attrNameLst>
                                          <p:attrName>ppt_x</p:attrName>
                                          <p:attrName>ppt_y</p:attrName>
                                        </p:attrNameLst>
                                      </p:cBhvr>
                                      <p:rCtr x="0" y="30069"/>
                                    </p:animMotion>
                                  </p:childTnLst>
                                </p:cTn>
                              </p:par>
                              <p:par>
                                <p:cTn id="11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0" dur="6000" fill="hold"/>
                                        <p:tgtEl>
                                          <p:spTgt spid="70"/>
                                        </p:tgtEl>
                                        <p:attrNameLst>
                                          <p:attrName>ppt_x</p:attrName>
                                          <p:attrName>ppt_y</p:attrName>
                                        </p:attrNameLst>
                                      </p:cBhvr>
                                      <p:rCtr x="0" y="13819"/>
                                    </p:animMotion>
                                  </p:childTnLst>
                                </p:cTn>
                              </p:par>
                              <p:par>
                                <p:cTn id="12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22" dur="5000" fill="hold"/>
                                        <p:tgtEl>
                                          <p:spTgt spid="72"/>
                                        </p:tgtEl>
                                        <p:attrNameLst>
                                          <p:attrName>ppt_x</p:attrName>
                                          <p:attrName>ppt_y</p:attrName>
                                        </p:attrNameLst>
                                      </p:cBhvr>
                                      <p:rCtr x="13" y="24398"/>
                                    </p:animMotion>
                                  </p:childTnLst>
                                </p:cTn>
                              </p:par>
                              <p:par>
                                <p:cTn id="12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24" dur="5000" fill="hold"/>
                                        <p:tgtEl>
                                          <p:spTgt spid="73"/>
                                        </p:tgtEl>
                                        <p:attrNameLst>
                                          <p:attrName>ppt_x</p:attrName>
                                          <p:attrName>ppt_y</p:attrName>
                                        </p:attrNameLst>
                                      </p:cBhvr>
                                      <p:rCtr x="13" y="31736"/>
                                    </p:animMotion>
                                  </p:childTnLst>
                                </p:cTn>
                              </p:par>
                              <p:par>
                                <p:cTn id="12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26" dur="7000" fill="hold"/>
                                        <p:tgtEl>
                                          <p:spTgt spid="74"/>
                                        </p:tgtEl>
                                        <p:attrNameLst>
                                          <p:attrName>ppt_x</p:attrName>
                                          <p:attrName>ppt_y</p:attrName>
                                        </p:attrNameLst>
                                      </p:cBhvr>
                                      <p:rCtr x="26" y="31736"/>
                                    </p:animMotion>
                                  </p:childTnLst>
                                </p:cTn>
                              </p:par>
                              <p:par>
                                <p:cTn id="127"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8" dur="5000" fill="hold"/>
                                        <p:tgtEl>
                                          <p:spTgt spid="75"/>
                                        </p:tgtEl>
                                        <p:attrNameLst>
                                          <p:attrName>ppt_x</p:attrName>
                                          <p:attrName>ppt_y</p:attrName>
                                        </p:attrNameLst>
                                      </p:cBhvr>
                                      <p:rCtr x="13" y="31736"/>
                                    </p:animMotion>
                                  </p:childTnLst>
                                </p:cTn>
                              </p:par>
                              <p:par>
                                <p:cTn id="12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0" dur="5000" fill="hold"/>
                                        <p:tgtEl>
                                          <p:spTgt spid="76"/>
                                        </p:tgtEl>
                                        <p:attrNameLst>
                                          <p:attrName>ppt_x</p:attrName>
                                          <p:attrName>ppt_y</p:attrName>
                                        </p:attrNameLst>
                                      </p:cBhvr>
                                      <p:rCtr x="13" y="31736"/>
                                    </p:animMotion>
                                  </p:childTnLst>
                                </p:cTn>
                              </p:par>
                              <p:par>
                                <p:cTn id="131"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32" dur="7000" fill="hold"/>
                                        <p:tgtEl>
                                          <p:spTgt spid="77"/>
                                        </p:tgtEl>
                                        <p:attrNameLst>
                                          <p:attrName>ppt_x</p:attrName>
                                          <p:attrName>ppt_y</p:attrName>
                                        </p:attrNameLst>
                                      </p:cBhvr>
                                      <p:rCtr x="13" y="24491"/>
                                    </p:animMotion>
                                  </p:childTnLst>
                                </p:cTn>
                              </p:par>
                              <p:par>
                                <p:cTn id="13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34" dur="5000" fill="hold"/>
                                        <p:tgtEl>
                                          <p:spTgt spid="78"/>
                                        </p:tgtEl>
                                        <p:attrNameLst>
                                          <p:attrName>ppt_x</p:attrName>
                                          <p:attrName>ppt_y</p:attrName>
                                        </p:attrNameLst>
                                      </p:cBhvr>
                                      <p:rCtr x="91" y="29745"/>
                                    </p:animMotion>
                                  </p:childTnLst>
                                </p:cTn>
                              </p:par>
                              <p:par>
                                <p:cTn id="13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36" dur="5000" fill="hold"/>
                                        <p:tgtEl>
                                          <p:spTgt spid="79"/>
                                        </p:tgtEl>
                                        <p:attrNameLst>
                                          <p:attrName>ppt_x</p:attrName>
                                          <p:attrName>ppt_y</p:attrName>
                                        </p:attrNameLst>
                                      </p:cBhvr>
                                      <p:rCtr x="13" y="31736"/>
                                    </p:animMotion>
                                  </p:childTnLst>
                                </p:cTn>
                              </p:par>
                              <p:par>
                                <p:cTn id="137"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38" dur="7000" fill="hold"/>
                                        <p:tgtEl>
                                          <p:spTgt spid="80"/>
                                        </p:tgtEl>
                                        <p:attrNameLst>
                                          <p:attrName>ppt_x</p:attrName>
                                          <p:attrName>ppt_y</p:attrName>
                                        </p:attrNameLst>
                                      </p:cBhvr>
                                      <p:rCtr x="13" y="12014"/>
                                    </p:animMotion>
                                  </p:childTnLst>
                                </p:cTn>
                              </p:par>
                              <p:par>
                                <p:cTn id="13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40" dur="7000" fill="hold"/>
                                        <p:tgtEl>
                                          <p:spTgt spid="81"/>
                                        </p:tgtEl>
                                        <p:attrNameLst>
                                          <p:attrName>ppt_x</p:attrName>
                                          <p:attrName>ppt_y</p:attrName>
                                        </p:attrNameLst>
                                      </p:cBhvr>
                                      <p:rCtr x="13" y="31736"/>
                                    </p:animMotion>
                                  </p:childTnLst>
                                </p:cTn>
                              </p:par>
                              <p:par>
                                <p:cTn id="14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42" dur="7000" fill="hold"/>
                                        <p:tgtEl>
                                          <p:spTgt spid="82"/>
                                        </p:tgtEl>
                                        <p:attrNameLst>
                                          <p:attrName>ppt_x</p:attrName>
                                          <p:attrName>ppt_y</p:attrName>
                                        </p:attrNameLst>
                                      </p:cBhvr>
                                      <p:rCtr x="36758" y="0"/>
                                    </p:animMotion>
                                  </p:childTnLst>
                                </p:cTn>
                              </p:par>
                              <p:par>
                                <p:cTn id="14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44" dur="7000" fill="hold"/>
                                        <p:tgtEl>
                                          <p:spTgt spid="83"/>
                                        </p:tgtEl>
                                        <p:attrNameLst>
                                          <p:attrName>ppt_x</p:attrName>
                                          <p:attrName>ppt_y</p:attrName>
                                        </p:attrNameLst>
                                      </p:cBhvr>
                                      <p:rCtr x="33464" y="0"/>
                                    </p:animMotion>
                                  </p:childTnLst>
                                </p:cTn>
                              </p:par>
                              <p:par>
                                <p:cTn id="145"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46" dur="7000" fill="hold"/>
                                        <p:tgtEl>
                                          <p:spTgt spid="84"/>
                                        </p:tgtEl>
                                        <p:attrNameLst>
                                          <p:attrName>ppt_x</p:attrName>
                                          <p:attrName>ppt_y</p:attrName>
                                        </p:attrNameLst>
                                      </p:cBhvr>
                                      <p:rCtr x="-37266" y="0"/>
                                    </p:animMotion>
                                  </p:childTnLst>
                                </p:cTn>
                              </p:par>
                              <p:par>
                                <p:cTn id="14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48" dur="7000" fill="hold"/>
                                        <p:tgtEl>
                                          <p:spTgt spid="86"/>
                                        </p:tgtEl>
                                        <p:attrNameLst>
                                          <p:attrName>ppt_x</p:attrName>
                                          <p:attrName>ppt_y</p:attrName>
                                        </p:attrNameLst>
                                      </p:cBhvr>
                                      <p:rCtr x="36758" y="0"/>
                                    </p:animMotion>
                                  </p:childTnLst>
                                </p:cTn>
                              </p:par>
                              <p:par>
                                <p:cTn id="149"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50" dur="7000" fill="hold"/>
                                        <p:tgtEl>
                                          <p:spTgt spid="87"/>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52" dur="7000" fill="hold"/>
                                        <p:tgtEl>
                                          <p:spTgt spid="88"/>
                                        </p:tgtEl>
                                        <p:attrNameLst>
                                          <p:attrName>ppt_x</p:attrName>
                                          <p:attrName>ppt_y</p:attrName>
                                        </p:attrNameLst>
                                      </p:cBhvr>
                                      <p:rCtr x="36758" y="0"/>
                                    </p:animMotion>
                                  </p:childTnLst>
                                </p:cTn>
                              </p:par>
                              <p:par>
                                <p:cTn id="153"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54" dur="7000" fill="hold"/>
                                        <p:tgtEl>
                                          <p:spTgt spid="89"/>
                                        </p:tgtEl>
                                        <p:attrNameLst>
                                          <p:attrName>ppt_x</p:attrName>
                                          <p:attrName>ppt_y</p:attrName>
                                        </p:attrNameLst>
                                      </p:cBhvr>
                                      <p:rCtr x="36758" y="0"/>
                                    </p:animMotion>
                                  </p:childTnLst>
                                </p:cTn>
                              </p:par>
                              <p:par>
                                <p:cTn id="15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56" dur="7000" fill="hold"/>
                                        <p:tgtEl>
                                          <p:spTgt spid="90"/>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58" dur="7000" fill="hold"/>
                                        <p:tgtEl>
                                          <p:spTgt spid="91"/>
                                        </p:tgtEl>
                                        <p:attrNameLst>
                                          <p:attrName>ppt_x</p:attrName>
                                          <p:attrName>ppt_y</p:attrName>
                                        </p:attrNameLst>
                                      </p:cBhvr>
                                      <p:rCtr x="34518" y="23"/>
                                    </p:animMotion>
                                  </p:childTnLst>
                                </p:cTn>
                              </p:par>
                              <p:par>
                                <p:cTn id="159"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60" dur="6000" fill="hold"/>
                                        <p:tgtEl>
                                          <p:spTgt spid="92"/>
                                        </p:tgtEl>
                                        <p:attrNameLst>
                                          <p:attrName>ppt_x</p:attrName>
                                          <p:attrName>ppt_y</p:attrName>
                                        </p:attrNameLst>
                                      </p:cBhvr>
                                      <p:rCtr x="2487" y="22824"/>
                                    </p:animMotion>
                                  </p:childTnLst>
                                </p:cTn>
                              </p:par>
                              <p:par>
                                <p:cTn id="161"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62" dur="6000" fill="hold"/>
                                        <p:tgtEl>
                                          <p:spTgt spid="93"/>
                                        </p:tgtEl>
                                        <p:attrNameLst>
                                          <p:attrName>ppt_x</p:attrName>
                                          <p:attrName>ppt_y</p:attrName>
                                        </p:attrNameLst>
                                      </p:cBhvr>
                                      <p:rCtr x="3229" y="25208"/>
                                    </p:animMotion>
                                  </p:childTnLst>
                                </p:cTn>
                              </p:par>
                              <p:par>
                                <p:cTn id="163"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64" dur="6000" fill="hold"/>
                                        <p:tgtEl>
                                          <p:spTgt spid="94"/>
                                        </p:tgtEl>
                                        <p:attrNameLst>
                                          <p:attrName>ppt_x</p:attrName>
                                          <p:attrName>ppt_y</p:attrName>
                                        </p:attrNameLst>
                                      </p:cBhvr>
                                      <p:rCtr x="1484" y="25208"/>
                                    </p:animMotion>
                                  </p:childTnLst>
                                </p:cTn>
                              </p:par>
                              <p:par>
                                <p:cTn id="165"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66" dur="6000" fill="hold"/>
                                        <p:tgtEl>
                                          <p:spTgt spid="96"/>
                                        </p:tgtEl>
                                        <p:attrNameLst>
                                          <p:attrName>ppt_x</p:attrName>
                                          <p:attrName>ppt_y</p:attrName>
                                        </p:attrNameLst>
                                      </p:cBhvr>
                                      <p:rCtr x="3359" y="18843"/>
                                    </p:animMotion>
                                  </p:childTnLst>
                                </p:cTn>
                              </p:par>
                              <p:par>
                                <p:cTn id="16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68" dur="6000" fill="hold"/>
                                        <p:tgtEl>
                                          <p:spTgt spid="97"/>
                                        </p:tgtEl>
                                        <p:attrNameLst>
                                          <p:attrName>ppt_x</p:attrName>
                                          <p:attrName>ppt_y</p:attrName>
                                        </p:attrNameLst>
                                      </p:cBhvr>
                                      <p:rCtr x="3073" y="25208"/>
                                    </p:animMotion>
                                  </p:childTnLst>
                                </p:cTn>
                              </p:par>
                              <p:par>
                                <p:cTn id="16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70" dur="6000" fill="hold"/>
                                        <p:tgtEl>
                                          <p:spTgt spid="98"/>
                                        </p:tgtEl>
                                        <p:attrNameLst>
                                          <p:attrName>ppt_x</p:attrName>
                                          <p:attrName>ppt_y</p:attrName>
                                        </p:attrNameLst>
                                      </p:cBhvr>
                                      <p:rCtr x="2904" y="20903"/>
                                    </p:animMotion>
                                  </p:childTnLst>
                                </p:cTn>
                              </p:par>
                              <p:par>
                                <p:cTn id="17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72" dur="6000" fill="hold"/>
                                        <p:tgtEl>
                                          <p:spTgt spid="100"/>
                                        </p:tgtEl>
                                        <p:attrNameLst>
                                          <p:attrName>ppt_x</p:attrName>
                                          <p:attrName>ppt_y</p:attrName>
                                        </p:attrNameLst>
                                      </p:cBhvr>
                                      <p:rCtr x="3737" y="15208"/>
                                    </p:animMotion>
                                  </p:childTnLst>
                                </p:cTn>
                              </p:par>
                              <p:par>
                                <p:cTn id="17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74" dur="6000" fill="hold"/>
                                        <p:tgtEl>
                                          <p:spTgt spid="101"/>
                                        </p:tgtEl>
                                        <p:attrNameLst>
                                          <p:attrName>ppt_x</p:attrName>
                                          <p:attrName>ppt_y</p:attrName>
                                        </p:attrNameLst>
                                      </p:cBhvr>
                                      <p:rCtr x="1484" y="21782"/>
                                    </p:animMotion>
                                  </p:childTnLst>
                                </p:cTn>
                              </p:par>
                              <p:par>
                                <p:cTn id="17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76" dur="8000" fill="hold"/>
                                        <p:tgtEl>
                                          <p:spTgt spid="95"/>
                                        </p:tgtEl>
                                        <p:attrNameLst>
                                          <p:attrName>ppt_x</p:attrName>
                                          <p:attrName>ppt_y</p:attrName>
                                        </p:attrNameLst>
                                      </p:cBhvr>
                                      <p:rCtr x="0" y="11898"/>
                                    </p:animMotion>
                                  </p:childTnLst>
                                </p:cTn>
                              </p:par>
                              <p:par>
                                <p:cTn id="17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78" dur="8000" fill="hold"/>
                                        <p:tgtEl>
                                          <p:spTgt spid="99"/>
                                        </p:tgtEl>
                                        <p:attrNameLst>
                                          <p:attrName>ppt_x</p:attrName>
                                          <p:attrName>ppt_y</p:attrName>
                                        </p:attrNameLst>
                                      </p:cBhvr>
                                      <p:rCtr x="0" y="7940"/>
                                    </p:animMotion>
                                  </p:childTnLst>
                                </p:cTn>
                              </p:par>
                              <p:par>
                                <p:cTn id="17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80" dur="8000" fill="hold"/>
                                        <p:tgtEl>
                                          <p:spTgt spid="102"/>
                                        </p:tgtEl>
                                        <p:attrNameLst>
                                          <p:attrName>ppt_x</p:attrName>
                                          <p:attrName>ppt_y</p:attrName>
                                        </p:attrNameLst>
                                      </p:cBhvr>
                                      <p:rCtr x="0" y="11898"/>
                                    </p:animMotion>
                                  </p:childTnLst>
                                </p:cTn>
                              </p:par>
                              <p:par>
                                <p:cTn id="18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82" dur="5000" fill="hold"/>
                                        <p:tgtEl>
                                          <p:spTgt spid="10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1741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6" dur="6000" fill="hold"/>
                                        <p:tgtEl>
                                          <p:spTgt spid="6"/>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8" dur="6000" fill="hold"/>
                                        <p:tgtEl>
                                          <p:spTgt spid="108"/>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0" dur="6000" fill="hold"/>
                                        <p:tgtEl>
                                          <p:spTgt spid="4"/>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2" dur="6000" fill="hold"/>
                                        <p:tgtEl>
                                          <p:spTgt spid="3"/>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4" dur="6000" fill="hold"/>
                                        <p:tgtEl>
                                          <p:spTgt spid="2"/>
                                        </p:tgtEl>
                                        <p:attrNameLst>
                                          <p:attrName>ppt_x</p:attrName>
                                          <p:attrName>ppt_y</p:attrName>
                                        </p:attrNameLst>
                                      </p:cBhvr>
                                      <p:rCtr x="23372" y="0"/>
                                    </p:animMotion>
                                  </p:childTnLst>
                                </p:cTn>
                              </p:par>
                              <p:par>
                                <p:cTn id="2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6" dur="8000" fill="hold"/>
                                        <p:tgtEl>
                                          <p:spTgt spid="103"/>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8" dur="8000" fill="hold"/>
                                        <p:tgtEl>
                                          <p:spTgt spid="104"/>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0" dur="8000" fill="hold"/>
                                        <p:tgtEl>
                                          <p:spTgt spid="105"/>
                                        </p:tgtEl>
                                        <p:attrNameLst>
                                          <p:attrName>ppt_x</p:attrName>
                                          <p:attrName>ppt_y</p:attrName>
                                        </p:attrNameLst>
                                      </p:cBhvr>
                                      <p:rCtr x="0" y="11898"/>
                                    </p:animMotion>
                                  </p:childTnLst>
                                </p:cTn>
                              </p:par>
                              <p:par>
                                <p:cTn id="31"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2" dur="8000" fill="hold"/>
                                        <p:tgtEl>
                                          <p:spTgt spid="18"/>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4" dur="8000" fill="hold"/>
                                        <p:tgtEl>
                                          <p:spTgt spid="19"/>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6" dur="8000" fill="hold"/>
                                        <p:tgtEl>
                                          <p:spTgt spid="21"/>
                                        </p:tgtEl>
                                        <p:attrNameLst>
                                          <p:attrName>ppt_x</p:attrName>
                                          <p:attrName>ppt_y</p:attrName>
                                        </p:attrNameLst>
                                      </p:cBhvr>
                                      <p:rCtr x="0" y="11898"/>
                                    </p:animMotion>
                                  </p:childTnLst>
                                </p:cTn>
                              </p:par>
                              <p:par>
                                <p:cTn id="3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8" dur="9000" fill="hold"/>
                                        <p:tgtEl>
                                          <p:spTgt spid="22"/>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0" dur="9000" fill="hold"/>
                                        <p:tgtEl>
                                          <p:spTgt spid="24"/>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2" dur="7000" fill="hold"/>
                                        <p:tgtEl>
                                          <p:spTgt spid="25"/>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4" dur="9000" fill="hold"/>
                                        <p:tgtEl>
                                          <p:spTgt spid="26"/>
                                        </p:tgtEl>
                                        <p:attrNameLst>
                                          <p:attrName>ppt_x</p:attrName>
                                          <p:attrName>ppt_y</p:attrName>
                                        </p:attrNameLst>
                                      </p:cBhvr>
                                      <p:rCtr x="-3229" y="-185"/>
                                    </p:animMotion>
                                  </p:childTnLst>
                                </p:cTn>
                              </p:par>
                              <p:par>
                                <p:cTn id="45"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6" dur="7000" fill="hold"/>
                                        <p:tgtEl>
                                          <p:spTgt spid="27"/>
                                        </p:tgtEl>
                                        <p:attrNameLst>
                                          <p:attrName>ppt_x</p:attrName>
                                          <p:attrName>ppt_y</p:attrName>
                                        </p:attrNameLst>
                                      </p:cBhvr>
                                      <p:rCtr x="-2760" y="-324"/>
                                    </p:animMotion>
                                  </p:childTnLst>
                                </p:cTn>
                              </p:par>
                              <p:par>
                                <p:cTn id="4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8" dur="7000" fill="hold"/>
                                        <p:tgtEl>
                                          <p:spTgt spid="28"/>
                                        </p:tgtEl>
                                        <p:attrNameLst>
                                          <p:attrName>ppt_x</p:attrName>
                                          <p:attrName>ppt_y</p:attrName>
                                        </p:attrNameLst>
                                      </p:cBhvr>
                                      <p:rCtr x="-2253" y="-347"/>
                                    </p:animMotion>
                                  </p:childTnLst>
                                </p:cTn>
                              </p:par>
                              <p:par>
                                <p:cTn id="4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0" dur="9000" fill="hold"/>
                                        <p:tgtEl>
                                          <p:spTgt spid="29"/>
                                        </p:tgtEl>
                                        <p:attrNameLst>
                                          <p:attrName>ppt_x</p:attrName>
                                          <p:attrName>ppt_y</p:attrName>
                                        </p:attrNameLst>
                                      </p:cBhvr>
                                      <p:rCtr x="-3229" y="-347"/>
                                    </p:animMotion>
                                  </p:childTnLst>
                                </p:cTn>
                              </p:par>
                              <p:par>
                                <p:cTn id="51"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2" dur="7000" fill="hold"/>
                                        <p:tgtEl>
                                          <p:spTgt spid="30"/>
                                        </p:tgtEl>
                                        <p:attrNameLst>
                                          <p:attrName>ppt_x</p:attrName>
                                          <p:attrName>ppt_y</p:attrName>
                                        </p:attrNameLst>
                                      </p:cBhvr>
                                      <p:rCtr x="-3229" y="-347"/>
                                    </p:animMotion>
                                  </p:childTnLst>
                                </p:cTn>
                              </p:par>
                              <p:par>
                                <p:cTn id="53"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4" dur="9000" fill="hold"/>
                                        <p:tgtEl>
                                          <p:spTgt spid="31"/>
                                        </p:tgtEl>
                                        <p:attrNameLst>
                                          <p:attrName>ppt_x</p:attrName>
                                          <p:attrName>ppt_y</p:attrName>
                                        </p:attrNameLst>
                                      </p:cBhvr>
                                      <p:rCtr x="-2435" y="-370"/>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2"/>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8" dur="4000" fill="hold"/>
                                        <p:tgtEl>
                                          <p:spTgt spid="33"/>
                                        </p:tgtEl>
                                        <p:attrNameLst>
                                          <p:attrName>ppt_x</p:attrName>
                                          <p:attrName>ppt_y</p:attrName>
                                        </p:attrNameLst>
                                      </p:cBhvr>
                                      <p:rCtr x="32786" y="10417"/>
                                    </p:animMotion>
                                  </p:childTnLst>
                                </p:cTn>
                              </p:par>
                              <p:par>
                                <p:cTn id="5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0" dur="4000" fill="hold"/>
                                        <p:tgtEl>
                                          <p:spTgt spid="34"/>
                                        </p:tgtEl>
                                        <p:attrNameLst>
                                          <p:attrName>ppt_x</p:attrName>
                                          <p:attrName>ppt_y</p:attrName>
                                        </p:attrNameLst>
                                      </p:cBhvr>
                                      <p:rCtr x="33789"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35"/>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4" dur="5000" fill="hold"/>
                                        <p:tgtEl>
                                          <p:spTgt spid="38"/>
                                        </p:tgtEl>
                                        <p:attrNameLst>
                                          <p:attrName>ppt_x</p:attrName>
                                          <p:attrName>ppt_y</p:attrName>
                                        </p:attrNameLst>
                                      </p:cBhvr>
                                      <p:rCtr x="-36263"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4000" fill="hold"/>
                                        <p:tgtEl>
                                          <p:spTgt spid="39"/>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8" dur="5000" fill="hold"/>
                                        <p:tgtEl>
                                          <p:spTgt spid="40"/>
                                        </p:tgtEl>
                                        <p:attrNameLst>
                                          <p:attrName>ppt_x</p:attrName>
                                          <p:attrName>ppt_y</p:attrName>
                                        </p:attrNameLst>
                                      </p:cBhvr>
                                    </p:animMotion>
                                  </p:childTnLst>
                                </p:cTn>
                              </p:par>
                              <p:par>
                                <p:cTn id="6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0" dur="4000" fill="hold"/>
                                        <p:tgtEl>
                                          <p:spTgt spid="41"/>
                                        </p:tgtEl>
                                        <p:attrNameLst>
                                          <p:attrName>ppt_x</p:attrName>
                                          <p:attrName>ppt_y</p:attrName>
                                        </p:attrNameLst>
                                      </p:cBhvr>
                                      <p:rCtr x="22982" y="10417"/>
                                    </p:animMotion>
                                  </p:childTnLst>
                                </p:cTn>
                              </p:par>
                              <p:par>
                                <p:cTn id="7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2" dur="7000" fill="hold"/>
                                        <p:tgtEl>
                                          <p:spTgt spid="42"/>
                                        </p:tgtEl>
                                        <p:attrNameLst>
                                          <p:attrName>ppt_x</p:attrName>
                                          <p:attrName>ppt_y</p:attrName>
                                        </p:attrNameLst>
                                      </p:cBhvr>
                                      <p:rCtr x="25365" y="0"/>
                                    </p:animMotion>
                                  </p:childTnLst>
                                </p:cTn>
                              </p:par>
                              <p:par>
                                <p:cTn id="73"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4" dur="7000" fill="hold"/>
                                        <p:tgtEl>
                                          <p:spTgt spid="43"/>
                                        </p:tgtEl>
                                        <p:attrNameLst>
                                          <p:attrName>ppt_x</p:attrName>
                                          <p:attrName>ppt_y</p:attrName>
                                        </p:attrNameLst>
                                      </p:cBhvr>
                                      <p:rCtr x="-27891" y="0"/>
                                    </p:animMotion>
                                  </p:childTnLst>
                                </p:cTn>
                              </p:par>
                              <p:par>
                                <p:cTn id="75"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6" dur="6000" fill="hold"/>
                                        <p:tgtEl>
                                          <p:spTgt spid="45"/>
                                        </p:tgtEl>
                                        <p:attrNameLst>
                                          <p:attrName>ppt_x</p:attrName>
                                          <p:attrName>ppt_y</p:attrName>
                                        </p:attrNameLst>
                                      </p:cBhvr>
                                      <p:rCtr x="-15078" y="0"/>
                                    </p:animMotion>
                                  </p:childTnLst>
                                </p:cTn>
                              </p:par>
                              <p:par>
                                <p:cTn id="7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8" dur="7000" fill="hold"/>
                                        <p:tgtEl>
                                          <p:spTgt spid="46"/>
                                        </p:tgtEl>
                                        <p:attrNameLst>
                                          <p:attrName>ppt_x</p:attrName>
                                          <p:attrName>ppt_y</p:attrName>
                                        </p:attrNameLst>
                                      </p:cBhvr>
                                      <p:rCtr x="-18021" y="0"/>
                                    </p:animMotion>
                                  </p:childTnLst>
                                </p:cTn>
                              </p:par>
                              <p:par>
                                <p:cTn id="7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0" dur="7000" fill="hold"/>
                                        <p:tgtEl>
                                          <p:spTgt spid="47"/>
                                        </p:tgtEl>
                                        <p:attrNameLst>
                                          <p:attrName>ppt_x</p:attrName>
                                          <p:attrName>ppt_y</p:attrName>
                                        </p:attrNameLst>
                                      </p:cBhvr>
                                      <p:rCtr x="20937" y="0"/>
                                    </p:animMotion>
                                  </p:childTnLst>
                                </p:cTn>
                              </p:par>
                              <p:par>
                                <p:cTn id="8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2" dur="6000" fill="hold"/>
                                        <p:tgtEl>
                                          <p:spTgt spid="48"/>
                                        </p:tgtEl>
                                        <p:attrNameLst>
                                          <p:attrName>ppt_x</p:attrName>
                                          <p:attrName>ppt_y</p:attrName>
                                        </p:attrNameLst>
                                      </p:cBhvr>
                                      <p:rCtr x="20937" y="0"/>
                                    </p:animMotion>
                                  </p:childTnLst>
                                </p:cTn>
                              </p:par>
                              <p:par>
                                <p:cTn id="8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4" dur="7000" fill="hold"/>
                                        <p:tgtEl>
                                          <p:spTgt spid="50"/>
                                        </p:tgtEl>
                                        <p:attrNameLst>
                                          <p:attrName>ppt_x</p:attrName>
                                          <p:attrName>ppt_y</p:attrName>
                                        </p:attrNameLst>
                                      </p:cBhvr>
                                      <p:rCtr x="20937" y="0"/>
                                    </p:animMotion>
                                  </p:childTnLst>
                                </p:cTn>
                              </p:par>
                              <p:par>
                                <p:cTn id="8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6" dur="6000" fill="hold"/>
                                        <p:tgtEl>
                                          <p:spTgt spid="51"/>
                                        </p:tgtEl>
                                        <p:attrNameLst>
                                          <p:attrName>ppt_x</p:attrName>
                                          <p:attrName>ppt_y</p:attrName>
                                        </p:attrNameLst>
                                      </p:cBhvr>
                                      <p:rCtr x="20937" y="0"/>
                                    </p:animMotion>
                                  </p:childTnLst>
                                </p:cTn>
                              </p:par>
                              <p:par>
                                <p:cTn id="8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8" dur="4000" spd="-100000" fill="hold"/>
                                        <p:tgtEl>
                                          <p:spTgt spid="53"/>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0" dur="5000" spd="-100000" fill="hold"/>
                                        <p:tgtEl>
                                          <p:spTgt spid="54"/>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92" dur="4000" spd="-100000" fill="hold"/>
                                        <p:tgtEl>
                                          <p:spTgt spid="55"/>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4" dur="5000" spd="-100000" fill="hold"/>
                                        <p:tgtEl>
                                          <p:spTgt spid="56"/>
                                        </p:tgtEl>
                                        <p:attrNameLst>
                                          <p:attrName>ppt_x</p:attrName>
                                          <p:attrName>ppt_y</p:attrName>
                                        </p:attrNameLst>
                                      </p:cBhvr>
                                      <p:rCtr x="14375" y="11204"/>
                                    </p:animMotion>
                                  </p:childTnLst>
                                </p:cTn>
                              </p:par>
                              <p:par>
                                <p:cTn id="9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6" dur="4000" spd="-100000" fill="hold"/>
                                        <p:tgtEl>
                                          <p:spTgt spid="57"/>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8" dur="4000" spd="-100000" fill="hold"/>
                                        <p:tgtEl>
                                          <p:spTgt spid="58"/>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0" dur="5000" spd="-100000" fill="hold"/>
                                        <p:tgtEl>
                                          <p:spTgt spid="59"/>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2" dur="4000" spd="-100000" fill="hold"/>
                                        <p:tgtEl>
                                          <p:spTgt spid="60"/>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4" dur="5000" spd="-100000" fill="hold"/>
                                        <p:tgtEl>
                                          <p:spTgt spid="61"/>
                                        </p:tgtEl>
                                        <p:attrNameLst>
                                          <p:attrName>ppt_x</p:attrName>
                                          <p:attrName>ppt_y</p:attrName>
                                        </p:attrNameLst>
                                      </p:cBhvr>
                                      <p:rCtr x="14375" y="24468"/>
                                    </p:animMotion>
                                  </p:childTnLst>
                                </p:cTn>
                              </p:par>
                              <p:par>
                                <p:cTn id="10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6" dur="7000" fill="hold"/>
                                        <p:tgtEl>
                                          <p:spTgt spid="62"/>
                                        </p:tgtEl>
                                        <p:attrNameLst>
                                          <p:attrName>ppt_x</p:attrName>
                                          <p:attrName>ppt_y</p:attrName>
                                        </p:attrNameLst>
                                      </p:cBhvr>
                                      <p:rCtr x="0" y="22106"/>
                                    </p:animMotion>
                                  </p:childTnLst>
                                </p:cTn>
                              </p:par>
                              <p:par>
                                <p:cTn id="107"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8" dur="7000" fill="hold"/>
                                        <p:tgtEl>
                                          <p:spTgt spid="63"/>
                                        </p:tgtEl>
                                        <p:attrNameLst>
                                          <p:attrName>ppt_x</p:attrName>
                                          <p:attrName>ppt_y</p:attrName>
                                        </p:attrNameLst>
                                      </p:cBhvr>
                                      <p:rCtr x="0" y="22106"/>
                                    </p:animMotion>
                                  </p:childTnLst>
                                </p:cTn>
                              </p:par>
                              <p:par>
                                <p:cTn id="10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0" dur="7000" fill="hold"/>
                                        <p:tgtEl>
                                          <p:spTgt spid="64"/>
                                        </p:tgtEl>
                                        <p:attrNameLst>
                                          <p:attrName>ppt_x</p:attrName>
                                          <p:attrName>ppt_y</p:attrName>
                                        </p:attrNameLst>
                                      </p:cBhvr>
                                      <p:rCtr x="0" y="22106"/>
                                    </p:animMotion>
                                  </p:childTnLst>
                                </p:cTn>
                              </p:par>
                              <p:par>
                                <p:cTn id="11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12" dur="6000" fill="hold"/>
                                        <p:tgtEl>
                                          <p:spTgt spid="65"/>
                                        </p:tgtEl>
                                        <p:attrNameLst>
                                          <p:attrName>ppt_x</p:attrName>
                                          <p:attrName>ppt_y</p:attrName>
                                        </p:attrNameLst>
                                      </p:cBhvr>
                                      <p:rCtr x="0" y="13819"/>
                                    </p:animMotion>
                                  </p:childTnLst>
                                </p:cTn>
                              </p:par>
                              <p:par>
                                <p:cTn id="113"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14" dur="7000" fill="hold"/>
                                        <p:tgtEl>
                                          <p:spTgt spid="66"/>
                                        </p:tgtEl>
                                        <p:attrNameLst>
                                          <p:attrName>ppt_x</p:attrName>
                                          <p:attrName>ppt_y</p:attrName>
                                        </p:attrNameLst>
                                      </p:cBhvr>
                                      <p:rCtr x="0" y="12338"/>
                                    </p:animMotion>
                                  </p:childTnLst>
                                </p:cTn>
                              </p:par>
                              <p:par>
                                <p:cTn id="11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16" dur="6000" fill="hold"/>
                                        <p:tgtEl>
                                          <p:spTgt spid="67"/>
                                        </p:tgtEl>
                                        <p:attrNameLst>
                                          <p:attrName>ppt_x</p:attrName>
                                          <p:attrName>ppt_y</p:attrName>
                                        </p:attrNameLst>
                                      </p:cBhvr>
                                      <p:rCtr x="0" y="23056"/>
                                    </p:animMotion>
                                  </p:childTnLst>
                                </p:cTn>
                              </p:par>
                              <p:par>
                                <p:cTn id="11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8" dur="6000" fill="hold"/>
                                        <p:tgtEl>
                                          <p:spTgt spid="68"/>
                                        </p:tgtEl>
                                        <p:attrNameLst>
                                          <p:attrName>ppt_x</p:attrName>
                                          <p:attrName>ppt_y</p:attrName>
                                        </p:attrNameLst>
                                      </p:cBhvr>
                                      <p:rCtr x="0" y="30069"/>
                                    </p:animMotion>
                                  </p:childTnLst>
                                </p:cTn>
                              </p:par>
                              <p:par>
                                <p:cTn id="11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0" dur="6000" fill="hold"/>
                                        <p:tgtEl>
                                          <p:spTgt spid="70"/>
                                        </p:tgtEl>
                                        <p:attrNameLst>
                                          <p:attrName>ppt_x</p:attrName>
                                          <p:attrName>ppt_y</p:attrName>
                                        </p:attrNameLst>
                                      </p:cBhvr>
                                      <p:rCtr x="0" y="13819"/>
                                    </p:animMotion>
                                  </p:childTnLst>
                                </p:cTn>
                              </p:par>
                              <p:par>
                                <p:cTn id="12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22" dur="5000" fill="hold"/>
                                        <p:tgtEl>
                                          <p:spTgt spid="72"/>
                                        </p:tgtEl>
                                        <p:attrNameLst>
                                          <p:attrName>ppt_x</p:attrName>
                                          <p:attrName>ppt_y</p:attrName>
                                        </p:attrNameLst>
                                      </p:cBhvr>
                                      <p:rCtr x="13" y="24398"/>
                                    </p:animMotion>
                                  </p:childTnLst>
                                </p:cTn>
                              </p:par>
                              <p:par>
                                <p:cTn id="12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24" dur="5000" fill="hold"/>
                                        <p:tgtEl>
                                          <p:spTgt spid="73"/>
                                        </p:tgtEl>
                                        <p:attrNameLst>
                                          <p:attrName>ppt_x</p:attrName>
                                          <p:attrName>ppt_y</p:attrName>
                                        </p:attrNameLst>
                                      </p:cBhvr>
                                      <p:rCtr x="13" y="31736"/>
                                    </p:animMotion>
                                  </p:childTnLst>
                                </p:cTn>
                              </p:par>
                              <p:par>
                                <p:cTn id="12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26" dur="7000" fill="hold"/>
                                        <p:tgtEl>
                                          <p:spTgt spid="74"/>
                                        </p:tgtEl>
                                        <p:attrNameLst>
                                          <p:attrName>ppt_x</p:attrName>
                                          <p:attrName>ppt_y</p:attrName>
                                        </p:attrNameLst>
                                      </p:cBhvr>
                                      <p:rCtr x="26" y="31736"/>
                                    </p:animMotion>
                                  </p:childTnLst>
                                </p:cTn>
                              </p:par>
                              <p:par>
                                <p:cTn id="127"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8" dur="5000" fill="hold"/>
                                        <p:tgtEl>
                                          <p:spTgt spid="75"/>
                                        </p:tgtEl>
                                        <p:attrNameLst>
                                          <p:attrName>ppt_x</p:attrName>
                                          <p:attrName>ppt_y</p:attrName>
                                        </p:attrNameLst>
                                      </p:cBhvr>
                                      <p:rCtr x="13" y="31736"/>
                                    </p:animMotion>
                                  </p:childTnLst>
                                </p:cTn>
                              </p:par>
                              <p:par>
                                <p:cTn id="12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0" dur="5000" fill="hold"/>
                                        <p:tgtEl>
                                          <p:spTgt spid="76"/>
                                        </p:tgtEl>
                                        <p:attrNameLst>
                                          <p:attrName>ppt_x</p:attrName>
                                          <p:attrName>ppt_y</p:attrName>
                                        </p:attrNameLst>
                                      </p:cBhvr>
                                      <p:rCtr x="13" y="31736"/>
                                    </p:animMotion>
                                  </p:childTnLst>
                                </p:cTn>
                              </p:par>
                              <p:par>
                                <p:cTn id="131"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32" dur="7000" fill="hold"/>
                                        <p:tgtEl>
                                          <p:spTgt spid="77"/>
                                        </p:tgtEl>
                                        <p:attrNameLst>
                                          <p:attrName>ppt_x</p:attrName>
                                          <p:attrName>ppt_y</p:attrName>
                                        </p:attrNameLst>
                                      </p:cBhvr>
                                      <p:rCtr x="13" y="24491"/>
                                    </p:animMotion>
                                  </p:childTnLst>
                                </p:cTn>
                              </p:par>
                              <p:par>
                                <p:cTn id="13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34" dur="5000" fill="hold"/>
                                        <p:tgtEl>
                                          <p:spTgt spid="78"/>
                                        </p:tgtEl>
                                        <p:attrNameLst>
                                          <p:attrName>ppt_x</p:attrName>
                                          <p:attrName>ppt_y</p:attrName>
                                        </p:attrNameLst>
                                      </p:cBhvr>
                                      <p:rCtr x="91" y="29745"/>
                                    </p:animMotion>
                                  </p:childTnLst>
                                </p:cTn>
                              </p:par>
                              <p:par>
                                <p:cTn id="13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36" dur="5000" fill="hold"/>
                                        <p:tgtEl>
                                          <p:spTgt spid="79"/>
                                        </p:tgtEl>
                                        <p:attrNameLst>
                                          <p:attrName>ppt_x</p:attrName>
                                          <p:attrName>ppt_y</p:attrName>
                                        </p:attrNameLst>
                                      </p:cBhvr>
                                      <p:rCtr x="13" y="31736"/>
                                    </p:animMotion>
                                  </p:childTnLst>
                                </p:cTn>
                              </p:par>
                              <p:par>
                                <p:cTn id="13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38" dur="7000" fill="hold"/>
                                        <p:tgtEl>
                                          <p:spTgt spid="81"/>
                                        </p:tgtEl>
                                        <p:attrNameLst>
                                          <p:attrName>ppt_x</p:attrName>
                                          <p:attrName>ppt_y</p:attrName>
                                        </p:attrNameLst>
                                      </p:cBhvr>
                                      <p:rCtr x="13" y="31736"/>
                                    </p:animMotion>
                                  </p:childTnLst>
                                </p:cTn>
                              </p:par>
                              <p:par>
                                <p:cTn id="13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40" dur="7000" fill="hold"/>
                                        <p:tgtEl>
                                          <p:spTgt spid="82"/>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42" dur="7000" fill="hold"/>
                                        <p:tgtEl>
                                          <p:spTgt spid="83"/>
                                        </p:tgtEl>
                                        <p:attrNameLst>
                                          <p:attrName>ppt_x</p:attrName>
                                          <p:attrName>ppt_y</p:attrName>
                                        </p:attrNameLst>
                                      </p:cBhvr>
                                      <p:rCtr x="33464" y="0"/>
                                    </p:animMotion>
                                  </p:childTnLst>
                                </p:cTn>
                              </p:par>
                              <p:par>
                                <p:cTn id="14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44" dur="7000" fill="hold"/>
                                        <p:tgtEl>
                                          <p:spTgt spid="84"/>
                                        </p:tgtEl>
                                        <p:attrNameLst>
                                          <p:attrName>ppt_x</p:attrName>
                                          <p:attrName>ppt_y</p:attrName>
                                        </p:attrNameLst>
                                      </p:cBhvr>
                                      <p:rCtr x="-37266" y="0"/>
                                    </p:animMotion>
                                  </p:childTnLst>
                                </p:cTn>
                              </p:par>
                              <p:par>
                                <p:cTn id="14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46" dur="7000" fill="hold"/>
                                        <p:tgtEl>
                                          <p:spTgt spid="86"/>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48" dur="7000" fill="hold"/>
                                        <p:tgtEl>
                                          <p:spTgt spid="87"/>
                                        </p:tgtEl>
                                        <p:attrNameLst>
                                          <p:attrName>ppt_x</p:attrName>
                                          <p:attrName>ppt_y</p:attrName>
                                        </p:attrNameLst>
                                      </p:cBhvr>
                                      <p:rCtr x="36758" y="0"/>
                                    </p:animMotion>
                                  </p:childTnLst>
                                </p:cTn>
                              </p:par>
                              <p:par>
                                <p:cTn id="14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50" dur="7000" fill="hold"/>
                                        <p:tgtEl>
                                          <p:spTgt spid="88"/>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52" dur="7000" fill="hold"/>
                                        <p:tgtEl>
                                          <p:spTgt spid="89"/>
                                        </p:tgtEl>
                                        <p:attrNameLst>
                                          <p:attrName>ppt_x</p:attrName>
                                          <p:attrName>ppt_y</p:attrName>
                                        </p:attrNameLst>
                                      </p:cBhvr>
                                      <p:rCtr x="36758" y="0"/>
                                    </p:animMotion>
                                  </p:childTnLst>
                                </p:cTn>
                              </p:par>
                              <p:par>
                                <p:cTn id="15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54" dur="7000" fill="hold"/>
                                        <p:tgtEl>
                                          <p:spTgt spid="90"/>
                                        </p:tgtEl>
                                        <p:attrNameLst>
                                          <p:attrName>ppt_x</p:attrName>
                                          <p:attrName>ppt_y</p:attrName>
                                        </p:attrNameLst>
                                      </p:cBhvr>
                                      <p:rCtr x="36758" y="0"/>
                                    </p:animMotion>
                                  </p:childTnLst>
                                </p:cTn>
                              </p:par>
                              <p:par>
                                <p:cTn id="15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56" dur="7000" fill="hold"/>
                                        <p:tgtEl>
                                          <p:spTgt spid="91"/>
                                        </p:tgtEl>
                                        <p:attrNameLst>
                                          <p:attrName>ppt_x</p:attrName>
                                          <p:attrName>ppt_y</p:attrName>
                                        </p:attrNameLst>
                                      </p:cBhvr>
                                      <p:rCtr x="34518" y="23"/>
                                    </p:animMotion>
                                  </p:childTnLst>
                                </p:cTn>
                              </p:par>
                              <p:par>
                                <p:cTn id="157"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58" dur="6000" fill="hold"/>
                                        <p:tgtEl>
                                          <p:spTgt spid="92"/>
                                        </p:tgtEl>
                                        <p:attrNameLst>
                                          <p:attrName>ppt_x</p:attrName>
                                          <p:attrName>ppt_y</p:attrName>
                                        </p:attrNameLst>
                                      </p:cBhvr>
                                      <p:rCtr x="2487" y="22824"/>
                                    </p:animMotion>
                                  </p:childTnLst>
                                </p:cTn>
                              </p:par>
                              <p:par>
                                <p:cTn id="159"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60" dur="6000" fill="hold"/>
                                        <p:tgtEl>
                                          <p:spTgt spid="93"/>
                                        </p:tgtEl>
                                        <p:attrNameLst>
                                          <p:attrName>ppt_x</p:attrName>
                                          <p:attrName>ppt_y</p:attrName>
                                        </p:attrNameLst>
                                      </p:cBhvr>
                                      <p:rCtr x="3229" y="25208"/>
                                    </p:animMotion>
                                  </p:childTnLst>
                                </p:cTn>
                              </p:par>
                              <p:par>
                                <p:cTn id="161"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62" dur="6000" fill="hold"/>
                                        <p:tgtEl>
                                          <p:spTgt spid="94"/>
                                        </p:tgtEl>
                                        <p:attrNameLst>
                                          <p:attrName>ppt_x</p:attrName>
                                          <p:attrName>ppt_y</p:attrName>
                                        </p:attrNameLst>
                                      </p:cBhvr>
                                      <p:rCtr x="1484" y="25208"/>
                                    </p:animMotion>
                                  </p:childTnLst>
                                </p:cTn>
                              </p:par>
                              <p:par>
                                <p:cTn id="16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64" dur="6000" fill="hold"/>
                                        <p:tgtEl>
                                          <p:spTgt spid="96"/>
                                        </p:tgtEl>
                                        <p:attrNameLst>
                                          <p:attrName>ppt_x</p:attrName>
                                          <p:attrName>ppt_y</p:attrName>
                                        </p:attrNameLst>
                                      </p:cBhvr>
                                      <p:rCtr x="3359" y="18843"/>
                                    </p:animMotion>
                                  </p:childTnLst>
                                </p:cTn>
                              </p:par>
                              <p:par>
                                <p:cTn id="16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66" dur="6000" fill="hold"/>
                                        <p:tgtEl>
                                          <p:spTgt spid="97"/>
                                        </p:tgtEl>
                                        <p:attrNameLst>
                                          <p:attrName>ppt_x</p:attrName>
                                          <p:attrName>ppt_y</p:attrName>
                                        </p:attrNameLst>
                                      </p:cBhvr>
                                      <p:rCtr x="3073" y="25208"/>
                                    </p:animMotion>
                                  </p:childTnLst>
                                </p:cTn>
                              </p:par>
                              <p:par>
                                <p:cTn id="16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68" dur="6000" fill="hold"/>
                                        <p:tgtEl>
                                          <p:spTgt spid="98"/>
                                        </p:tgtEl>
                                        <p:attrNameLst>
                                          <p:attrName>ppt_x</p:attrName>
                                          <p:attrName>ppt_y</p:attrName>
                                        </p:attrNameLst>
                                      </p:cBhvr>
                                      <p:rCtr x="2904" y="20903"/>
                                    </p:animMotion>
                                  </p:childTnLst>
                                </p:cTn>
                              </p:par>
                              <p:par>
                                <p:cTn id="16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70" dur="6000" fill="hold"/>
                                        <p:tgtEl>
                                          <p:spTgt spid="100"/>
                                        </p:tgtEl>
                                        <p:attrNameLst>
                                          <p:attrName>ppt_x</p:attrName>
                                          <p:attrName>ppt_y</p:attrName>
                                        </p:attrNameLst>
                                      </p:cBhvr>
                                      <p:rCtr x="3737" y="15208"/>
                                    </p:animMotion>
                                  </p:childTnLst>
                                </p:cTn>
                              </p:par>
                              <p:par>
                                <p:cTn id="17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72" dur="6000" fill="hold"/>
                                        <p:tgtEl>
                                          <p:spTgt spid="101"/>
                                        </p:tgtEl>
                                        <p:attrNameLst>
                                          <p:attrName>ppt_x</p:attrName>
                                          <p:attrName>ppt_y</p:attrName>
                                        </p:attrNameLst>
                                      </p:cBhvr>
                                      <p:rCtr x="1484" y="21782"/>
                                    </p:animMotion>
                                  </p:childTnLst>
                                </p:cTn>
                              </p:par>
                              <p:par>
                                <p:cTn id="17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74" dur="8000" fill="hold"/>
                                        <p:tgtEl>
                                          <p:spTgt spid="95"/>
                                        </p:tgtEl>
                                        <p:attrNameLst>
                                          <p:attrName>ppt_x</p:attrName>
                                          <p:attrName>ppt_y</p:attrName>
                                        </p:attrNameLst>
                                      </p:cBhvr>
                                      <p:rCtr x="0" y="11898"/>
                                    </p:animMotion>
                                  </p:childTnLst>
                                </p:cTn>
                              </p:par>
                              <p:par>
                                <p:cTn id="17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76" dur="8000" fill="hold"/>
                                        <p:tgtEl>
                                          <p:spTgt spid="99"/>
                                        </p:tgtEl>
                                        <p:attrNameLst>
                                          <p:attrName>ppt_x</p:attrName>
                                          <p:attrName>ppt_y</p:attrName>
                                        </p:attrNameLst>
                                      </p:cBhvr>
                                      <p:rCtr x="0" y="7940"/>
                                    </p:animMotion>
                                  </p:childTnLst>
                                </p:cTn>
                              </p:par>
                              <p:par>
                                <p:cTn id="17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78" dur="8000" fill="hold"/>
                                        <p:tgtEl>
                                          <p:spTgt spid="102"/>
                                        </p:tgtEl>
                                        <p:attrNameLst>
                                          <p:attrName>ppt_x</p:attrName>
                                          <p:attrName>ppt_y</p:attrName>
                                        </p:attrNameLst>
                                      </p:cBhvr>
                                      <p:rCtr x="0" y="11898"/>
                                    </p:animMotion>
                                  </p:childTnLst>
                                </p:cTn>
                              </p:par>
                              <p:par>
                                <p:cTn id="17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80" dur="5000" fill="hold"/>
                                        <p:tgtEl>
                                          <p:spTgt spid="10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2201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6" dur="6000" fill="hold"/>
                                        <p:tgtEl>
                                          <p:spTgt spid="6"/>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8" dur="6000" fill="hold"/>
                                        <p:tgtEl>
                                          <p:spTgt spid="108"/>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0" dur="6000" fill="hold"/>
                                        <p:tgtEl>
                                          <p:spTgt spid="4"/>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2" dur="6000" fill="hold"/>
                                        <p:tgtEl>
                                          <p:spTgt spid="3"/>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4" dur="6000" fill="hold"/>
                                        <p:tgtEl>
                                          <p:spTgt spid="2"/>
                                        </p:tgtEl>
                                        <p:attrNameLst>
                                          <p:attrName>ppt_x</p:attrName>
                                          <p:attrName>ppt_y</p:attrName>
                                        </p:attrNameLst>
                                      </p:cBhvr>
                                      <p:rCtr x="23372" y="0"/>
                                    </p:animMotion>
                                  </p:childTnLst>
                                </p:cTn>
                              </p:par>
                              <p:par>
                                <p:cTn id="2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6" dur="8000" fill="hold"/>
                                        <p:tgtEl>
                                          <p:spTgt spid="103"/>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8" dur="8000" fill="hold"/>
                                        <p:tgtEl>
                                          <p:spTgt spid="104"/>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0" dur="8000" fill="hold"/>
                                        <p:tgtEl>
                                          <p:spTgt spid="105"/>
                                        </p:tgtEl>
                                        <p:attrNameLst>
                                          <p:attrName>ppt_x</p:attrName>
                                          <p:attrName>ppt_y</p:attrName>
                                        </p:attrNameLst>
                                      </p:cBhvr>
                                      <p:rCtr x="0" y="11898"/>
                                    </p:animMotion>
                                  </p:childTnLst>
                                </p:cTn>
                              </p:par>
                              <p:par>
                                <p:cTn id="31"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2" dur="8000" fill="hold"/>
                                        <p:tgtEl>
                                          <p:spTgt spid="18"/>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4" dur="8000" fill="hold"/>
                                        <p:tgtEl>
                                          <p:spTgt spid="19"/>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6" dur="8000" fill="hold"/>
                                        <p:tgtEl>
                                          <p:spTgt spid="21"/>
                                        </p:tgtEl>
                                        <p:attrNameLst>
                                          <p:attrName>ppt_x</p:attrName>
                                          <p:attrName>ppt_y</p:attrName>
                                        </p:attrNameLst>
                                      </p:cBhvr>
                                      <p:rCtr x="0" y="11898"/>
                                    </p:animMotion>
                                  </p:childTnLst>
                                </p:cTn>
                              </p:par>
                              <p:par>
                                <p:cTn id="3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8" dur="9000" fill="hold"/>
                                        <p:tgtEl>
                                          <p:spTgt spid="22"/>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0" dur="9000" fill="hold"/>
                                        <p:tgtEl>
                                          <p:spTgt spid="24"/>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2" dur="7000" fill="hold"/>
                                        <p:tgtEl>
                                          <p:spTgt spid="25"/>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4" dur="9000" fill="hold"/>
                                        <p:tgtEl>
                                          <p:spTgt spid="26"/>
                                        </p:tgtEl>
                                        <p:attrNameLst>
                                          <p:attrName>ppt_x</p:attrName>
                                          <p:attrName>ppt_y</p:attrName>
                                        </p:attrNameLst>
                                      </p:cBhvr>
                                      <p:rCtr x="-3229" y="-185"/>
                                    </p:animMotion>
                                  </p:childTnLst>
                                </p:cTn>
                              </p:par>
                              <p:par>
                                <p:cTn id="45"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6" dur="7000" fill="hold"/>
                                        <p:tgtEl>
                                          <p:spTgt spid="27"/>
                                        </p:tgtEl>
                                        <p:attrNameLst>
                                          <p:attrName>ppt_x</p:attrName>
                                          <p:attrName>ppt_y</p:attrName>
                                        </p:attrNameLst>
                                      </p:cBhvr>
                                      <p:rCtr x="-2760" y="-324"/>
                                    </p:animMotion>
                                  </p:childTnLst>
                                </p:cTn>
                              </p:par>
                              <p:par>
                                <p:cTn id="4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8" dur="7000" fill="hold"/>
                                        <p:tgtEl>
                                          <p:spTgt spid="28"/>
                                        </p:tgtEl>
                                        <p:attrNameLst>
                                          <p:attrName>ppt_x</p:attrName>
                                          <p:attrName>ppt_y</p:attrName>
                                        </p:attrNameLst>
                                      </p:cBhvr>
                                      <p:rCtr x="-2253" y="-347"/>
                                    </p:animMotion>
                                  </p:childTnLst>
                                </p:cTn>
                              </p:par>
                              <p:par>
                                <p:cTn id="4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0" dur="9000" fill="hold"/>
                                        <p:tgtEl>
                                          <p:spTgt spid="29"/>
                                        </p:tgtEl>
                                        <p:attrNameLst>
                                          <p:attrName>ppt_x</p:attrName>
                                          <p:attrName>ppt_y</p:attrName>
                                        </p:attrNameLst>
                                      </p:cBhvr>
                                      <p:rCtr x="-3229" y="-347"/>
                                    </p:animMotion>
                                  </p:childTnLst>
                                </p:cTn>
                              </p:par>
                              <p:par>
                                <p:cTn id="51"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2" dur="7000" fill="hold"/>
                                        <p:tgtEl>
                                          <p:spTgt spid="30"/>
                                        </p:tgtEl>
                                        <p:attrNameLst>
                                          <p:attrName>ppt_x</p:attrName>
                                          <p:attrName>ppt_y</p:attrName>
                                        </p:attrNameLst>
                                      </p:cBhvr>
                                      <p:rCtr x="-3229" y="-347"/>
                                    </p:animMotion>
                                  </p:childTnLst>
                                </p:cTn>
                              </p:par>
                              <p:par>
                                <p:cTn id="53"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4" dur="9000" fill="hold"/>
                                        <p:tgtEl>
                                          <p:spTgt spid="31"/>
                                        </p:tgtEl>
                                        <p:attrNameLst>
                                          <p:attrName>ppt_x</p:attrName>
                                          <p:attrName>ppt_y</p:attrName>
                                        </p:attrNameLst>
                                      </p:cBhvr>
                                      <p:rCtr x="-2435" y="-370"/>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2"/>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8" dur="4000" fill="hold"/>
                                        <p:tgtEl>
                                          <p:spTgt spid="33"/>
                                        </p:tgtEl>
                                        <p:attrNameLst>
                                          <p:attrName>ppt_x</p:attrName>
                                          <p:attrName>ppt_y</p:attrName>
                                        </p:attrNameLst>
                                      </p:cBhvr>
                                      <p:rCtr x="32786" y="10417"/>
                                    </p:animMotion>
                                  </p:childTnLst>
                                </p:cTn>
                              </p:par>
                              <p:par>
                                <p:cTn id="5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0" dur="4000" fill="hold"/>
                                        <p:tgtEl>
                                          <p:spTgt spid="34"/>
                                        </p:tgtEl>
                                        <p:attrNameLst>
                                          <p:attrName>ppt_x</p:attrName>
                                          <p:attrName>ppt_y</p:attrName>
                                        </p:attrNameLst>
                                      </p:cBhvr>
                                      <p:rCtr x="33789"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35"/>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4" dur="5000" fill="hold"/>
                                        <p:tgtEl>
                                          <p:spTgt spid="38"/>
                                        </p:tgtEl>
                                        <p:attrNameLst>
                                          <p:attrName>ppt_x</p:attrName>
                                          <p:attrName>ppt_y</p:attrName>
                                        </p:attrNameLst>
                                      </p:cBhvr>
                                      <p:rCtr x="-36263"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4000" fill="hold"/>
                                        <p:tgtEl>
                                          <p:spTgt spid="39"/>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8" dur="5000" fill="hold"/>
                                        <p:tgtEl>
                                          <p:spTgt spid="40"/>
                                        </p:tgtEl>
                                        <p:attrNameLst>
                                          <p:attrName>ppt_x</p:attrName>
                                          <p:attrName>ppt_y</p:attrName>
                                        </p:attrNameLst>
                                      </p:cBhvr>
                                    </p:animMotion>
                                  </p:childTnLst>
                                </p:cTn>
                              </p:par>
                              <p:par>
                                <p:cTn id="6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0" dur="4000" fill="hold"/>
                                        <p:tgtEl>
                                          <p:spTgt spid="41"/>
                                        </p:tgtEl>
                                        <p:attrNameLst>
                                          <p:attrName>ppt_x</p:attrName>
                                          <p:attrName>ppt_y</p:attrName>
                                        </p:attrNameLst>
                                      </p:cBhvr>
                                      <p:rCtr x="22982" y="10417"/>
                                    </p:animMotion>
                                  </p:childTnLst>
                                </p:cTn>
                              </p:par>
                              <p:par>
                                <p:cTn id="7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2" dur="7000" fill="hold"/>
                                        <p:tgtEl>
                                          <p:spTgt spid="42"/>
                                        </p:tgtEl>
                                        <p:attrNameLst>
                                          <p:attrName>ppt_x</p:attrName>
                                          <p:attrName>ppt_y</p:attrName>
                                        </p:attrNameLst>
                                      </p:cBhvr>
                                      <p:rCtr x="25365" y="0"/>
                                    </p:animMotion>
                                  </p:childTnLst>
                                </p:cTn>
                              </p:par>
                              <p:par>
                                <p:cTn id="73"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4" dur="7000" fill="hold"/>
                                        <p:tgtEl>
                                          <p:spTgt spid="43"/>
                                        </p:tgtEl>
                                        <p:attrNameLst>
                                          <p:attrName>ppt_x</p:attrName>
                                          <p:attrName>ppt_y</p:attrName>
                                        </p:attrNameLst>
                                      </p:cBhvr>
                                      <p:rCtr x="-27891" y="0"/>
                                    </p:animMotion>
                                  </p:childTnLst>
                                </p:cTn>
                              </p:par>
                              <p:par>
                                <p:cTn id="75"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6" dur="6000" fill="hold"/>
                                        <p:tgtEl>
                                          <p:spTgt spid="45"/>
                                        </p:tgtEl>
                                        <p:attrNameLst>
                                          <p:attrName>ppt_x</p:attrName>
                                          <p:attrName>ppt_y</p:attrName>
                                        </p:attrNameLst>
                                      </p:cBhvr>
                                      <p:rCtr x="-15078" y="0"/>
                                    </p:animMotion>
                                  </p:childTnLst>
                                </p:cTn>
                              </p:par>
                              <p:par>
                                <p:cTn id="7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8" dur="7000" fill="hold"/>
                                        <p:tgtEl>
                                          <p:spTgt spid="46"/>
                                        </p:tgtEl>
                                        <p:attrNameLst>
                                          <p:attrName>ppt_x</p:attrName>
                                          <p:attrName>ppt_y</p:attrName>
                                        </p:attrNameLst>
                                      </p:cBhvr>
                                      <p:rCtr x="-18021" y="0"/>
                                    </p:animMotion>
                                  </p:childTnLst>
                                </p:cTn>
                              </p:par>
                              <p:par>
                                <p:cTn id="7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0" dur="7000" fill="hold"/>
                                        <p:tgtEl>
                                          <p:spTgt spid="47"/>
                                        </p:tgtEl>
                                        <p:attrNameLst>
                                          <p:attrName>ppt_x</p:attrName>
                                          <p:attrName>ppt_y</p:attrName>
                                        </p:attrNameLst>
                                      </p:cBhvr>
                                      <p:rCtr x="20937" y="0"/>
                                    </p:animMotion>
                                  </p:childTnLst>
                                </p:cTn>
                              </p:par>
                              <p:par>
                                <p:cTn id="8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2" dur="6000" fill="hold"/>
                                        <p:tgtEl>
                                          <p:spTgt spid="48"/>
                                        </p:tgtEl>
                                        <p:attrNameLst>
                                          <p:attrName>ppt_x</p:attrName>
                                          <p:attrName>ppt_y</p:attrName>
                                        </p:attrNameLst>
                                      </p:cBhvr>
                                      <p:rCtr x="20937" y="0"/>
                                    </p:animMotion>
                                  </p:childTnLst>
                                </p:cTn>
                              </p:par>
                              <p:par>
                                <p:cTn id="8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4" dur="7000" fill="hold"/>
                                        <p:tgtEl>
                                          <p:spTgt spid="50"/>
                                        </p:tgtEl>
                                        <p:attrNameLst>
                                          <p:attrName>ppt_x</p:attrName>
                                          <p:attrName>ppt_y</p:attrName>
                                        </p:attrNameLst>
                                      </p:cBhvr>
                                      <p:rCtr x="20937" y="0"/>
                                    </p:animMotion>
                                  </p:childTnLst>
                                </p:cTn>
                              </p:par>
                              <p:par>
                                <p:cTn id="8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6" dur="6000" fill="hold"/>
                                        <p:tgtEl>
                                          <p:spTgt spid="51"/>
                                        </p:tgtEl>
                                        <p:attrNameLst>
                                          <p:attrName>ppt_x</p:attrName>
                                          <p:attrName>ppt_y</p:attrName>
                                        </p:attrNameLst>
                                      </p:cBhvr>
                                      <p:rCtr x="20937" y="0"/>
                                    </p:animMotion>
                                  </p:childTnLst>
                                </p:cTn>
                              </p:par>
                              <p:par>
                                <p:cTn id="8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8" dur="4000" spd="-100000" fill="hold"/>
                                        <p:tgtEl>
                                          <p:spTgt spid="53"/>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0" dur="5000" spd="-100000" fill="hold"/>
                                        <p:tgtEl>
                                          <p:spTgt spid="54"/>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92" dur="4000" spd="-100000" fill="hold"/>
                                        <p:tgtEl>
                                          <p:spTgt spid="55"/>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4" dur="5000" spd="-100000" fill="hold"/>
                                        <p:tgtEl>
                                          <p:spTgt spid="56"/>
                                        </p:tgtEl>
                                        <p:attrNameLst>
                                          <p:attrName>ppt_x</p:attrName>
                                          <p:attrName>ppt_y</p:attrName>
                                        </p:attrNameLst>
                                      </p:cBhvr>
                                      <p:rCtr x="14375" y="11204"/>
                                    </p:animMotion>
                                  </p:childTnLst>
                                </p:cTn>
                              </p:par>
                              <p:par>
                                <p:cTn id="9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6" dur="4000" spd="-100000" fill="hold"/>
                                        <p:tgtEl>
                                          <p:spTgt spid="57"/>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8" dur="4000" spd="-100000" fill="hold"/>
                                        <p:tgtEl>
                                          <p:spTgt spid="58"/>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0" dur="5000" spd="-100000" fill="hold"/>
                                        <p:tgtEl>
                                          <p:spTgt spid="59"/>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2" dur="4000" spd="-100000" fill="hold"/>
                                        <p:tgtEl>
                                          <p:spTgt spid="60"/>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4" dur="5000" spd="-100000" fill="hold"/>
                                        <p:tgtEl>
                                          <p:spTgt spid="61"/>
                                        </p:tgtEl>
                                        <p:attrNameLst>
                                          <p:attrName>ppt_x</p:attrName>
                                          <p:attrName>ppt_y</p:attrName>
                                        </p:attrNameLst>
                                      </p:cBhvr>
                                      <p:rCtr x="14375" y="24468"/>
                                    </p:animMotion>
                                  </p:childTnLst>
                                </p:cTn>
                              </p:par>
                              <p:par>
                                <p:cTn id="10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6" dur="7000" fill="hold"/>
                                        <p:tgtEl>
                                          <p:spTgt spid="62"/>
                                        </p:tgtEl>
                                        <p:attrNameLst>
                                          <p:attrName>ppt_x</p:attrName>
                                          <p:attrName>ppt_y</p:attrName>
                                        </p:attrNameLst>
                                      </p:cBhvr>
                                      <p:rCtr x="0" y="22106"/>
                                    </p:animMotion>
                                  </p:childTnLst>
                                </p:cTn>
                              </p:par>
                              <p:par>
                                <p:cTn id="107"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8" dur="7000" fill="hold"/>
                                        <p:tgtEl>
                                          <p:spTgt spid="63"/>
                                        </p:tgtEl>
                                        <p:attrNameLst>
                                          <p:attrName>ppt_x</p:attrName>
                                          <p:attrName>ppt_y</p:attrName>
                                        </p:attrNameLst>
                                      </p:cBhvr>
                                      <p:rCtr x="0" y="22106"/>
                                    </p:animMotion>
                                  </p:childTnLst>
                                </p:cTn>
                              </p:par>
                              <p:par>
                                <p:cTn id="10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0" dur="7000" fill="hold"/>
                                        <p:tgtEl>
                                          <p:spTgt spid="64"/>
                                        </p:tgtEl>
                                        <p:attrNameLst>
                                          <p:attrName>ppt_x</p:attrName>
                                          <p:attrName>ppt_y</p:attrName>
                                        </p:attrNameLst>
                                      </p:cBhvr>
                                      <p:rCtr x="0" y="22106"/>
                                    </p:animMotion>
                                  </p:childTnLst>
                                </p:cTn>
                              </p:par>
                              <p:par>
                                <p:cTn id="11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12" dur="6000" fill="hold"/>
                                        <p:tgtEl>
                                          <p:spTgt spid="65"/>
                                        </p:tgtEl>
                                        <p:attrNameLst>
                                          <p:attrName>ppt_x</p:attrName>
                                          <p:attrName>ppt_y</p:attrName>
                                        </p:attrNameLst>
                                      </p:cBhvr>
                                      <p:rCtr x="0" y="13819"/>
                                    </p:animMotion>
                                  </p:childTnLst>
                                </p:cTn>
                              </p:par>
                              <p:par>
                                <p:cTn id="113"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14" dur="7000" fill="hold"/>
                                        <p:tgtEl>
                                          <p:spTgt spid="66"/>
                                        </p:tgtEl>
                                        <p:attrNameLst>
                                          <p:attrName>ppt_x</p:attrName>
                                          <p:attrName>ppt_y</p:attrName>
                                        </p:attrNameLst>
                                      </p:cBhvr>
                                      <p:rCtr x="0" y="12338"/>
                                    </p:animMotion>
                                  </p:childTnLst>
                                </p:cTn>
                              </p:par>
                              <p:par>
                                <p:cTn id="11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16" dur="6000" fill="hold"/>
                                        <p:tgtEl>
                                          <p:spTgt spid="67"/>
                                        </p:tgtEl>
                                        <p:attrNameLst>
                                          <p:attrName>ppt_x</p:attrName>
                                          <p:attrName>ppt_y</p:attrName>
                                        </p:attrNameLst>
                                      </p:cBhvr>
                                      <p:rCtr x="0" y="23056"/>
                                    </p:animMotion>
                                  </p:childTnLst>
                                </p:cTn>
                              </p:par>
                              <p:par>
                                <p:cTn id="11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8" dur="6000" fill="hold"/>
                                        <p:tgtEl>
                                          <p:spTgt spid="68"/>
                                        </p:tgtEl>
                                        <p:attrNameLst>
                                          <p:attrName>ppt_x</p:attrName>
                                          <p:attrName>ppt_y</p:attrName>
                                        </p:attrNameLst>
                                      </p:cBhvr>
                                      <p:rCtr x="0" y="30069"/>
                                    </p:animMotion>
                                  </p:childTnLst>
                                </p:cTn>
                              </p:par>
                              <p:par>
                                <p:cTn id="11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0" dur="6000" fill="hold"/>
                                        <p:tgtEl>
                                          <p:spTgt spid="70"/>
                                        </p:tgtEl>
                                        <p:attrNameLst>
                                          <p:attrName>ppt_x</p:attrName>
                                          <p:attrName>ppt_y</p:attrName>
                                        </p:attrNameLst>
                                      </p:cBhvr>
                                      <p:rCtr x="0" y="13819"/>
                                    </p:animMotion>
                                  </p:childTnLst>
                                </p:cTn>
                              </p:par>
                              <p:par>
                                <p:cTn id="12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22" dur="5000" fill="hold"/>
                                        <p:tgtEl>
                                          <p:spTgt spid="72"/>
                                        </p:tgtEl>
                                        <p:attrNameLst>
                                          <p:attrName>ppt_x</p:attrName>
                                          <p:attrName>ppt_y</p:attrName>
                                        </p:attrNameLst>
                                      </p:cBhvr>
                                      <p:rCtr x="13" y="24398"/>
                                    </p:animMotion>
                                  </p:childTnLst>
                                </p:cTn>
                              </p:par>
                              <p:par>
                                <p:cTn id="12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24" dur="5000" fill="hold"/>
                                        <p:tgtEl>
                                          <p:spTgt spid="73"/>
                                        </p:tgtEl>
                                        <p:attrNameLst>
                                          <p:attrName>ppt_x</p:attrName>
                                          <p:attrName>ppt_y</p:attrName>
                                        </p:attrNameLst>
                                      </p:cBhvr>
                                      <p:rCtr x="13" y="31736"/>
                                    </p:animMotion>
                                  </p:childTnLst>
                                </p:cTn>
                              </p:par>
                              <p:par>
                                <p:cTn id="12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26" dur="7000" fill="hold"/>
                                        <p:tgtEl>
                                          <p:spTgt spid="74"/>
                                        </p:tgtEl>
                                        <p:attrNameLst>
                                          <p:attrName>ppt_x</p:attrName>
                                          <p:attrName>ppt_y</p:attrName>
                                        </p:attrNameLst>
                                      </p:cBhvr>
                                      <p:rCtr x="26" y="31736"/>
                                    </p:animMotion>
                                  </p:childTnLst>
                                </p:cTn>
                              </p:par>
                              <p:par>
                                <p:cTn id="127"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8" dur="5000" fill="hold"/>
                                        <p:tgtEl>
                                          <p:spTgt spid="75"/>
                                        </p:tgtEl>
                                        <p:attrNameLst>
                                          <p:attrName>ppt_x</p:attrName>
                                          <p:attrName>ppt_y</p:attrName>
                                        </p:attrNameLst>
                                      </p:cBhvr>
                                      <p:rCtr x="13" y="31736"/>
                                    </p:animMotion>
                                  </p:childTnLst>
                                </p:cTn>
                              </p:par>
                              <p:par>
                                <p:cTn id="12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0" dur="5000" fill="hold"/>
                                        <p:tgtEl>
                                          <p:spTgt spid="76"/>
                                        </p:tgtEl>
                                        <p:attrNameLst>
                                          <p:attrName>ppt_x</p:attrName>
                                          <p:attrName>ppt_y</p:attrName>
                                        </p:attrNameLst>
                                      </p:cBhvr>
                                      <p:rCtr x="13" y="31736"/>
                                    </p:animMotion>
                                  </p:childTnLst>
                                </p:cTn>
                              </p:par>
                              <p:par>
                                <p:cTn id="131"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32" dur="7000" fill="hold"/>
                                        <p:tgtEl>
                                          <p:spTgt spid="77"/>
                                        </p:tgtEl>
                                        <p:attrNameLst>
                                          <p:attrName>ppt_x</p:attrName>
                                          <p:attrName>ppt_y</p:attrName>
                                        </p:attrNameLst>
                                      </p:cBhvr>
                                      <p:rCtr x="13" y="24491"/>
                                    </p:animMotion>
                                  </p:childTnLst>
                                </p:cTn>
                              </p:par>
                              <p:par>
                                <p:cTn id="13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34" dur="5000" fill="hold"/>
                                        <p:tgtEl>
                                          <p:spTgt spid="78"/>
                                        </p:tgtEl>
                                        <p:attrNameLst>
                                          <p:attrName>ppt_x</p:attrName>
                                          <p:attrName>ppt_y</p:attrName>
                                        </p:attrNameLst>
                                      </p:cBhvr>
                                      <p:rCtr x="91" y="29745"/>
                                    </p:animMotion>
                                  </p:childTnLst>
                                </p:cTn>
                              </p:par>
                              <p:par>
                                <p:cTn id="13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36" dur="5000" fill="hold"/>
                                        <p:tgtEl>
                                          <p:spTgt spid="79"/>
                                        </p:tgtEl>
                                        <p:attrNameLst>
                                          <p:attrName>ppt_x</p:attrName>
                                          <p:attrName>ppt_y</p:attrName>
                                        </p:attrNameLst>
                                      </p:cBhvr>
                                      <p:rCtr x="13" y="31736"/>
                                    </p:animMotion>
                                  </p:childTnLst>
                                </p:cTn>
                              </p:par>
                              <p:par>
                                <p:cTn id="13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38" dur="7000" fill="hold"/>
                                        <p:tgtEl>
                                          <p:spTgt spid="81"/>
                                        </p:tgtEl>
                                        <p:attrNameLst>
                                          <p:attrName>ppt_x</p:attrName>
                                          <p:attrName>ppt_y</p:attrName>
                                        </p:attrNameLst>
                                      </p:cBhvr>
                                      <p:rCtr x="13" y="31736"/>
                                    </p:animMotion>
                                  </p:childTnLst>
                                </p:cTn>
                              </p:par>
                              <p:par>
                                <p:cTn id="13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40" dur="7000" fill="hold"/>
                                        <p:tgtEl>
                                          <p:spTgt spid="82"/>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42" dur="7000" fill="hold"/>
                                        <p:tgtEl>
                                          <p:spTgt spid="83"/>
                                        </p:tgtEl>
                                        <p:attrNameLst>
                                          <p:attrName>ppt_x</p:attrName>
                                          <p:attrName>ppt_y</p:attrName>
                                        </p:attrNameLst>
                                      </p:cBhvr>
                                      <p:rCtr x="33464" y="0"/>
                                    </p:animMotion>
                                  </p:childTnLst>
                                </p:cTn>
                              </p:par>
                              <p:par>
                                <p:cTn id="14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44" dur="7000" fill="hold"/>
                                        <p:tgtEl>
                                          <p:spTgt spid="84"/>
                                        </p:tgtEl>
                                        <p:attrNameLst>
                                          <p:attrName>ppt_x</p:attrName>
                                          <p:attrName>ppt_y</p:attrName>
                                        </p:attrNameLst>
                                      </p:cBhvr>
                                      <p:rCtr x="-37266" y="0"/>
                                    </p:animMotion>
                                  </p:childTnLst>
                                </p:cTn>
                              </p:par>
                              <p:par>
                                <p:cTn id="14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46" dur="7000" fill="hold"/>
                                        <p:tgtEl>
                                          <p:spTgt spid="86"/>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48" dur="7000" fill="hold"/>
                                        <p:tgtEl>
                                          <p:spTgt spid="87"/>
                                        </p:tgtEl>
                                        <p:attrNameLst>
                                          <p:attrName>ppt_x</p:attrName>
                                          <p:attrName>ppt_y</p:attrName>
                                        </p:attrNameLst>
                                      </p:cBhvr>
                                      <p:rCtr x="36758" y="0"/>
                                    </p:animMotion>
                                  </p:childTnLst>
                                </p:cTn>
                              </p:par>
                              <p:par>
                                <p:cTn id="14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50" dur="7000" fill="hold"/>
                                        <p:tgtEl>
                                          <p:spTgt spid="88"/>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52" dur="7000" fill="hold"/>
                                        <p:tgtEl>
                                          <p:spTgt spid="89"/>
                                        </p:tgtEl>
                                        <p:attrNameLst>
                                          <p:attrName>ppt_x</p:attrName>
                                          <p:attrName>ppt_y</p:attrName>
                                        </p:attrNameLst>
                                      </p:cBhvr>
                                      <p:rCtr x="36758" y="0"/>
                                    </p:animMotion>
                                  </p:childTnLst>
                                </p:cTn>
                              </p:par>
                              <p:par>
                                <p:cTn id="15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54" dur="7000" fill="hold"/>
                                        <p:tgtEl>
                                          <p:spTgt spid="90"/>
                                        </p:tgtEl>
                                        <p:attrNameLst>
                                          <p:attrName>ppt_x</p:attrName>
                                          <p:attrName>ppt_y</p:attrName>
                                        </p:attrNameLst>
                                      </p:cBhvr>
                                      <p:rCtr x="36758" y="0"/>
                                    </p:animMotion>
                                  </p:childTnLst>
                                </p:cTn>
                              </p:par>
                              <p:par>
                                <p:cTn id="15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56" dur="7000" fill="hold"/>
                                        <p:tgtEl>
                                          <p:spTgt spid="91"/>
                                        </p:tgtEl>
                                        <p:attrNameLst>
                                          <p:attrName>ppt_x</p:attrName>
                                          <p:attrName>ppt_y</p:attrName>
                                        </p:attrNameLst>
                                      </p:cBhvr>
                                      <p:rCtr x="34518" y="23"/>
                                    </p:animMotion>
                                  </p:childTnLst>
                                </p:cTn>
                              </p:par>
                              <p:par>
                                <p:cTn id="157"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58" dur="6000" fill="hold"/>
                                        <p:tgtEl>
                                          <p:spTgt spid="93"/>
                                        </p:tgtEl>
                                        <p:attrNameLst>
                                          <p:attrName>ppt_x</p:attrName>
                                          <p:attrName>ppt_y</p:attrName>
                                        </p:attrNameLst>
                                      </p:cBhvr>
                                      <p:rCtr x="3229" y="25208"/>
                                    </p:animMotion>
                                  </p:childTnLst>
                                </p:cTn>
                              </p:par>
                              <p:par>
                                <p:cTn id="159"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60" dur="6000" fill="hold"/>
                                        <p:tgtEl>
                                          <p:spTgt spid="94"/>
                                        </p:tgtEl>
                                        <p:attrNameLst>
                                          <p:attrName>ppt_x</p:attrName>
                                          <p:attrName>ppt_y</p:attrName>
                                        </p:attrNameLst>
                                      </p:cBhvr>
                                      <p:rCtr x="1484" y="25208"/>
                                    </p:animMotion>
                                  </p:childTnLst>
                                </p:cTn>
                              </p:par>
                              <p:par>
                                <p:cTn id="161"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62" dur="6000" fill="hold"/>
                                        <p:tgtEl>
                                          <p:spTgt spid="96"/>
                                        </p:tgtEl>
                                        <p:attrNameLst>
                                          <p:attrName>ppt_x</p:attrName>
                                          <p:attrName>ppt_y</p:attrName>
                                        </p:attrNameLst>
                                      </p:cBhvr>
                                      <p:rCtr x="3359" y="18843"/>
                                    </p:animMotion>
                                  </p:childTnLst>
                                </p:cTn>
                              </p:par>
                              <p:par>
                                <p:cTn id="16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64" dur="6000" fill="hold"/>
                                        <p:tgtEl>
                                          <p:spTgt spid="97"/>
                                        </p:tgtEl>
                                        <p:attrNameLst>
                                          <p:attrName>ppt_x</p:attrName>
                                          <p:attrName>ppt_y</p:attrName>
                                        </p:attrNameLst>
                                      </p:cBhvr>
                                      <p:rCtr x="3073" y="25208"/>
                                    </p:animMotion>
                                  </p:childTnLst>
                                </p:cTn>
                              </p:par>
                              <p:par>
                                <p:cTn id="16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66" dur="6000" fill="hold"/>
                                        <p:tgtEl>
                                          <p:spTgt spid="98"/>
                                        </p:tgtEl>
                                        <p:attrNameLst>
                                          <p:attrName>ppt_x</p:attrName>
                                          <p:attrName>ppt_y</p:attrName>
                                        </p:attrNameLst>
                                      </p:cBhvr>
                                      <p:rCtr x="2904" y="20903"/>
                                    </p:animMotion>
                                  </p:childTnLst>
                                </p:cTn>
                              </p:par>
                              <p:par>
                                <p:cTn id="16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68" dur="6000" fill="hold"/>
                                        <p:tgtEl>
                                          <p:spTgt spid="100"/>
                                        </p:tgtEl>
                                        <p:attrNameLst>
                                          <p:attrName>ppt_x</p:attrName>
                                          <p:attrName>ppt_y</p:attrName>
                                        </p:attrNameLst>
                                      </p:cBhvr>
                                      <p:rCtr x="3737" y="15208"/>
                                    </p:animMotion>
                                  </p:childTnLst>
                                </p:cTn>
                              </p:par>
                              <p:par>
                                <p:cTn id="16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70" dur="6000" fill="hold"/>
                                        <p:tgtEl>
                                          <p:spTgt spid="101"/>
                                        </p:tgtEl>
                                        <p:attrNameLst>
                                          <p:attrName>ppt_x</p:attrName>
                                          <p:attrName>ppt_y</p:attrName>
                                        </p:attrNameLst>
                                      </p:cBhvr>
                                      <p:rCtr x="1484" y="21782"/>
                                    </p:animMotion>
                                  </p:childTnLst>
                                </p:cTn>
                              </p:par>
                              <p:par>
                                <p:cTn id="17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72" dur="8000" fill="hold"/>
                                        <p:tgtEl>
                                          <p:spTgt spid="92"/>
                                        </p:tgtEl>
                                        <p:attrNameLst>
                                          <p:attrName>ppt_x</p:attrName>
                                          <p:attrName>ppt_y</p:attrName>
                                        </p:attrNameLst>
                                      </p:cBhvr>
                                      <p:rCtr x="0" y="11898"/>
                                    </p:animMotion>
                                  </p:childTnLst>
                                </p:cTn>
                              </p:par>
                              <p:par>
                                <p:cTn id="17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74" dur="8000" fill="hold"/>
                                        <p:tgtEl>
                                          <p:spTgt spid="95"/>
                                        </p:tgtEl>
                                        <p:attrNameLst>
                                          <p:attrName>ppt_x</p:attrName>
                                          <p:attrName>ppt_y</p:attrName>
                                        </p:attrNameLst>
                                      </p:cBhvr>
                                      <p:rCtr x="0" y="7940"/>
                                    </p:animMotion>
                                  </p:childTnLst>
                                </p:cTn>
                              </p:par>
                              <p:par>
                                <p:cTn id="17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76" dur="8000" fill="hold"/>
                                        <p:tgtEl>
                                          <p:spTgt spid="99"/>
                                        </p:tgtEl>
                                        <p:attrNameLst>
                                          <p:attrName>ppt_x</p:attrName>
                                          <p:attrName>ppt_y</p:attrName>
                                        </p:attrNameLst>
                                      </p:cBhvr>
                                      <p:rCtr x="0" y="11898"/>
                                    </p:animMotion>
                                  </p:childTnLst>
                                </p:cTn>
                              </p:par>
                              <p:par>
                                <p:cTn id="17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78" dur="5000" fill="hold"/>
                                        <p:tgtEl>
                                          <p:spTgt spid="10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20051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6" dur="6000" fill="hold"/>
                                        <p:tgtEl>
                                          <p:spTgt spid="6"/>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8" dur="6000" fill="hold"/>
                                        <p:tgtEl>
                                          <p:spTgt spid="108"/>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0" dur="6000" fill="hold"/>
                                        <p:tgtEl>
                                          <p:spTgt spid="4"/>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2" dur="6000" fill="hold"/>
                                        <p:tgtEl>
                                          <p:spTgt spid="3"/>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4" dur="6000" fill="hold"/>
                                        <p:tgtEl>
                                          <p:spTgt spid="2"/>
                                        </p:tgtEl>
                                        <p:attrNameLst>
                                          <p:attrName>ppt_x</p:attrName>
                                          <p:attrName>ppt_y</p:attrName>
                                        </p:attrNameLst>
                                      </p:cBhvr>
                                      <p:rCtr x="23372" y="0"/>
                                    </p:animMotion>
                                  </p:childTnLst>
                                </p:cTn>
                              </p:par>
                              <p:par>
                                <p:cTn id="2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6" dur="8000" fill="hold"/>
                                        <p:tgtEl>
                                          <p:spTgt spid="103"/>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8" dur="8000" fill="hold"/>
                                        <p:tgtEl>
                                          <p:spTgt spid="104"/>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0" dur="8000" fill="hold"/>
                                        <p:tgtEl>
                                          <p:spTgt spid="105"/>
                                        </p:tgtEl>
                                        <p:attrNameLst>
                                          <p:attrName>ppt_x</p:attrName>
                                          <p:attrName>ppt_y</p:attrName>
                                        </p:attrNameLst>
                                      </p:cBhvr>
                                      <p:rCtr x="0" y="11898"/>
                                    </p:animMotion>
                                  </p:childTnLst>
                                </p:cTn>
                              </p:par>
                              <p:par>
                                <p:cTn id="31"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2" dur="8000" fill="hold"/>
                                        <p:tgtEl>
                                          <p:spTgt spid="18"/>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4" dur="8000" fill="hold"/>
                                        <p:tgtEl>
                                          <p:spTgt spid="19"/>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6" dur="8000" fill="hold"/>
                                        <p:tgtEl>
                                          <p:spTgt spid="21"/>
                                        </p:tgtEl>
                                        <p:attrNameLst>
                                          <p:attrName>ppt_x</p:attrName>
                                          <p:attrName>ppt_y</p:attrName>
                                        </p:attrNameLst>
                                      </p:cBhvr>
                                      <p:rCtr x="0" y="11898"/>
                                    </p:animMotion>
                                  </p:childTnLst>
                                </p:cTn>
                              </p:par>
                              <p:par>
                                <p:cTn id="3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8" dur="9000" fill="hold"/>
                                        <p:tgtEl>
                                          <p:spTgt spid="22"/>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0" dur="9000" fill="hold"/>
                                        <p:tgtEl>
                                          <p:spTgt spid="24"/>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2" dur="7000" fill="hold"/>
                                        <p:tgtEl>
                                          <p:spTgt spid="25"/>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4" dur="9000" fill="hold"/>
                                        <p:tgtEl>
                                          <p:spTgt spid="26"/>
                                        </p:tgtEl>
                                        <p:attrNameLst>
                                          <p:attrName>ppt_x</p:attrName>
                                          <p:attrName>ppt_y</p:attrName>
                                        </p:attrNameLst>
                                      </p:cBhvr>
                                      <p:rCtr x="-3229" y="-185"/>
                                    </p:animMotion>
                                  </p:childTnLst>
                                </p:cTn>
                              </p:par>
                              <p:par>
                                <p:cTn id="45"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6" dur="7000" fill="hold"/>
                                        <p:tgtEl>
                                          <p:spTgt spid="27"/>
                                        </p:tgtEl>
                                        <p:attrNameLst>
                                          <p:attrName>ppt_x</p:attrName>
                                          <p:attrName>ppt_y</p:attrName>
                                        </p:attrNameLst>
                                      </p:cBhvr>
                                      <p:rCtr x="-2760" y="-324"/>
                                    </p:animMotion>
                                  </p:childTnLst>
                                </p:cTn>
                              </p:par>
                              <p:par>
                                <p:cTn id="4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8" dur="7000" fill="hold"/>
                                        <p:tgtEl>
                                          <p:spTgt spid="28"/>
                                        </p:tgtEl>
                                        <p:attrNameLst>
                                          <p:attrName>ppt_x</p:attrName>
                                          <p:attrName>ppt_y</p:attrName>
                                        </p:attrNameLst>
                                      </p:cBhvr>
                                      <p:rCtr x="-2253" y="-347"/>
                                    </p:animMotion>
                                  </p:childTnLst>
                                </p:cTn>
                              </p:par>
                              <p:par>
                                <p:cTn id="4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0" dur="9000" fill="hold"/>
                                        <p:tgtEl>
                                          <p:spTgt spid="29"/>
                                        </p:tgtEl>
                                        <p:attrNameLst>
                                          <p:attrName>ppt_x</p:attrName>
                                          <p:attrName>ppt_y</p:attrName>
                                        </p:attrNameLst>
                                      </p:cBhvr>
                                      <p:rCtr x="-3229" y="-347"/>
                                    </p:animMotion>
                                  </p:childTnLst>
                                </p:cTn>
                              </p:par>
                              <p:par>
                                <p:cTn id="51"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2" dur="9000" fill="hold"/>
                                        <p:tgtEl>
                                          <p:spTgt spid="31"/>
                                        </p:tgtEl>
                                        <p:attrNameLst>
                                          <p:attrName>ppt_x</p:attrName>
                                          <p:attrName>ppt_y</p:attrName>
                                        </p:attrNameLst>
                                      </p:cBhvr>
                                      <p:rCtr x="-2435" y="-370"/>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5000" fill="hold"/>
                                        <p:tgtEl>
                                          <p:spTgt spid="32"/>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6" dur="4000" fill="hold"/>
                                        <p:tgtEl>
                                          <p:spTgt spid="33"/>
                                        </p:tgtEl>
                                        <p:attrNameLst>
                                          <p:attrName>ppt_x</p:attrName>
                                          <p:attrName>ppt_y</p:attrName>
                                        </p:attrNameLst>
                                      </p:cBhvr>
                                      <p:rCtr x="32786" y="10417"/>
                                    </p:animMotion>
                                  </p:childTnLst>
                                </p:cTn>
                              </p:par>
                              <p:par>
                                <p:cTn id="5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8" dur="4000" fill="hold"/>
                                        <p:tgtEl>
                                          <p:spTgt spid="34"/>
                                        </p:tgtEl>
                                        <p:attrNameLst>
                                          <p:attrName>ppt_x</p:attrName>
                                          <p:attrName>ppt_y</p:attrName>
                                        </p:attrNameLst>
                                      </p:cBhvr>
                                      <p:rCtr x="33789" y="10417"/>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5"/>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2" dur="5000" fill="hold"/>
                                        <p:tgtEl>
                                          <p:spTgt spid="38"/>
                                        </p:tgtEl>
                                        <p:attrNameLst>
                                          <p:attrName>ppt_x</p:attrName>
                                          <p:attrName>ppt_y</p:attrName>
                                        </p:attrNameLst>
                                      </p:cBhvr>
                                      <p:rCtr x="-36263" y="10417"/>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4000" fill="hold"/>
                                        <p:tgtEl>
                                          <p:spTgt spid="39"/>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40"/>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8" dur="4000" fill="hold"/>
                                        <p:tgtEl>
                                          <p:spTgt spid="41"/>
                                        </p:tgtEl>
                                        <p:attrNameLst>
                                          <p:attrName>ppt_x</p:attrName>
                                          <p:attrName>ppt_y</p:attrName>
                                        </p:attrNameLst>
                                      </p:cBhvr>
                                      <p:rCtr x="22982" y="10417"/>
                                    </p:animMotion>
                                  </p:childTnLst>
                                </p:cTn>
                              </p:par>
                              <p:par>
                                <p:cTn id="6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0" dur="7000" fill="hold"/>
                                        <p:tgtEl>
                                          <p:spTgt spid="42"/>
                                        </p:tgtEl>
                                        <p:attrNameLst>
                                          <p:attrName>ppt_x</p:attrName>
                                          <p:attrName>ppt_y</p:attrName>
                                        </p:attrNameLst>
                                      </p:cBhvr>
                                      <p:rCtr x="25365" y="0"/>
                                    </p:animMotion>
                                  </p:childTnLst>
                                </p:cTn>
                              </p:par>
                              <p:par>
                                <p:cTn id="71"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2" dur="7000" fill="hold"/>
                                        <p:tgtEl>
                                          <p:spTgt spid="43"/>
                                        </p:tgtEl>
                                        <p:attrNameLst>
                                          <p:attrName>ppt_x</p:attrName>
                                          <p:attrName>ppt_y</p:attrName>
                                        </p:attrNameLst>
                                      </p:cBhvr>
                                      <p:rCtr x="-27891" y="0"/>
                                    </p:animMotion>
                                  </p:childTnLst>
                                </p:cTn>
                              </p:par>
                              <p:par>
                                <p:cTn id="73"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4" dur="6000" fill="hold"/>
                                        <p:tgtEl>
                                          <p:spTgt spid="45"/>
                                        </p:tgtEl>
                                        <p:attrNameLst>
                                          <p:attrName>ppt_x</p:attrName>
                                          <p:attrName>ppt_y</p:attrName>
                                        </p:attrNameLst>
                                      </p:cBhvr>
                                      <p:rCtr x="-15078" y="0"/>
                                    </p:animMotion>
                                  </p:childTnLst>
                                </p:cTn>
                              </p:par>
                              <p:par>
                                <p:cTn id="7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6" dur="7000" fill="hold"/>
                                        <p:tgtEl>
                                          <p:spTgt spid="46"/>
                                        </p:tgtEl>
                                        <p:attrNameLst>
                                          <p:attrName>ppt_x</p:attrName>
                                          <p:attrName>ppt_y</p:attrName>
                                        </p:attrNameLst>
                                      </p:cBhvr>
                                      <p:rCtr x="-18021" y="0"/>
                                    </p:animMotion>
                                  </p:childTnLst>
                                </p:cTn>
                              </p:par>
                              <p:par>
                                <p:cTn id="77"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8" dur="7000" fill="hold"/>
                                        <p:tgtEl>
                                          <p:spTgt spid="47"/>
                                        </p:tgtEl>
                                        <p:attrNameLst>
                                          <p:attrName>ppt_x</p:attrName>
                                          <p:attrName>ppt_y</p:attrName>
                                        </p:attrNameLst>
                                      </p:cBhvr>
                                      <p:rCtr x="20937" y="0"/>
                                    </p:animMotion>
                                  </p:childTnLst>
                                </p:cTn>
                              </p:par>
                              <p:par>
                                <p:cTn id="7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0" dur="6000" fill="hold"/>
                                        <p:tgtEl>
                                          <p:spTgt spid="48"/>
                                        </p:tgtEl>
                                        <p:attrNameLst>
                                          <p:attrName>ppt_x</p:attrName>
                                          <p:attrName>ppt_y</p:attrName>
                                        </p:attrNameLst>
                                      </p:cBhvr>
                                      <p:rCtr x="20937" y="0"/>
                                    </p:animMotion>
                                  </p:childTnLst>
                                </p:cTn>
                              </p:par>
                              <p:par>
                                <p:cTn id="8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2" dur="7000" fill="hold"/>
                                        <p:tgtEl>
                                          <p:spTgt spid="50"/>
                                        </p:tgtEl>
                                        <p:attrNameLst>
                                          <p:attrName>ppt_x</p:attrName>
                                          <p:attrName>ppt_y</p:attrName>
                                        </p:attrNameLst>
                                      </p:cBhvr>
                                      <p:rCtr x="20937" y="0"/>
                                    </p:animMotion>
                                  </p:childTnLst>
                                </p:cTn>
                              </p:par>
                              <p:par>
                                <p:cTn id="8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4" dur="6000" fill="hold"/>
                                        <p:tgtEl>
                                          <p:spTgt spid="51"/>
                                        </p:tgtEl>
                                        <p:attrNameLst>
                                          <p:attrName>ppt_x</p:attrName>
                                          <p:attrName>ppt_y</p:attrName>
                                        </p:attrNameLst>
                                      </p:cBhvr>
                                      <p:rCtr x="20937" y="0"/>
                                    </p:animMotion>
                                  </p:childTnLst>
                                </p:cTn>
                              </p:par>
                              <p:par>
                                <p:cTn id="85"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6" dur="4000" spd="-100000" fill="hold"/>
                                        <p:tgtEl>
                                          <p:spTgt spid="53"/>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8" dur="5000" spd="-100000" fill="hold"/>
                                        <p:tgtEl>
                                          <p:spTgt spid="54"/>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90" dur="4000" spd="-100000" fill="hold"/>
                                        <p:tgtEl>
                                          <p:spTgt spid="55"/>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2" dur="5000" spd="-100000" fill="hold"/>
                                        <p:tgtEl>
                                          <p:spTgt spid="56"/>
                                        </p:tgtEl>
                                        <p:attrNameLst>
                                          <p:attrName>ppt_x</p:attrName>
                                          <p:attrName>ppt_y</p:attrName>
                                        </p:attrNameLst>
                                      </p:cBhvr>
                                      <p:rCtr x="14375" y="11204"/>
                                    </p:animMotion>
                                  </p:childTnLst>
                                </p:cTn>
                              </p:par>
                              <p:par>
                                <p:cTn id="93"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4" dur="4000" spd="-100000" fill="hold"/>
                                        <p:tgtEl>
                                          <p:spTgt spid="57"/>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6" dur="4000" spd="-100000" fill="hold"/>
                                        <p:tgtEl>
                                          <p:spTgt spid="58"/>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8" dur="5000" spd="-100000" fill="hold"/>
                                        <p:tgtEl>
                                          <p:spTgt spid="59"/>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0" dur="4000" spd="-100000" fill="hold"/>
                                        <p:tgtEl>
                                          <p:spTgt spid="60"/>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2" dur="5000" spd="-100000" fill="hold"/>
                                        <p:tgtEl>
                                          <p:spTgt spid="61"/>
                                        </p:tgtEl>
                                        <p:attrNameLst>
                                          <p:attrName>ppt_x</p:attrName>
                                          <p:attrName>ppt_y</p:attrName>
                                        </p:attrNameLst>
                                      </p:cBhvr>
                                      <p:rCtr x="14375" y="24468"/>
                                    </p:animMotion>
                                  </p:childTnLst>
                                </p:cTn>
                              </p:par>
                              <p:par>
                                <p:cTn id="103"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4" dur="7000" fill="hold"/>
                                        <p:tgtEl>
                                          <p:spTgt spid="62"/>
                                        </p:tgtEl>
                                        <p:attrNameLst>
                                          <p:attrName>ppt_x</p:attrName>
                                          <p:attrName>ppt_y</p:attrName>
                                        </p:attrNameLst>
                                      </p:cBhvr>
                                      <p:rCtr x="0" y="22106"/>
                                    </p:animMotion>
                                  </p:childTnLst>
                                </p:cTn>
                              </p:par>
                              <p:par>
                                <p:cTn id="105"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6" dur="7000" fill="hold"/>
                                        <p:tgtEl>
                                          <p:spTgt spid="63"/>
                                        </p:tgtEl>
                                        <p:attrNameLst>
                                          <p:attrName>ppt_x</p:attrName>
                                          <p:attrName>ppt_y</p:attrName>
                                        </p:attrNameLst>
                                      </p:cBhvr>
                                      <p:rCtr x="0" y="22106"/>
                                    </p:animMotion>
                                  </p:childTnLst>
                                </p:cTn>
                              </p:par>
                              <p:par>
                                <p:cTn id="10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08" dur="7000" fill="hold"/>
                                        <p:tgtEl>
                                          <p:spTgt spid="64"/>
                                        </p:tgtEl>
                                        <p:attrNameLst>
                                          <p:attrName>ppt_x</p:attrName>
                                          <p:attrName>ppt_y</p:attrName>
                                        </p:attrNameLst>
                                      </p:cBhvr>
                                      <p:rCtr x="0" y="22106"/>
                                    </p:animMotion>
                                  </p:childTnLst>
                                </p:cTn>
                              </p:par>
                              <p:par>
                                <p:cTn id="10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10" dur="6000" fill="hold"/>
                                        <p:tgtEl>
                                          <p:spTgt spid="65"/>
                                        </p:tgtEl>
                                        <p:attrNameLst>
                                          <p:attrName>ppt_x</p:attrName>
                                          <p:attrName>ppt_y</p:attrName>
                                        </p:attrNameLst>
                                      </p:cBhvr>
                                      <p:rCtr x="0" y="13819"/>
                                    </p:animMotion>
                                  </p:childTnLst>
                                </p:cTn>
                              </p:par>
                              <p:par>
                                <p:cTn id="111"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12" dur="7000" fill="hold"/>
                                        <p:tgtEl>
                                          <p:spTgt spid="66"/>
                                        </p:tgtEl>
                                        <p:attrNameLst>
                                          <p:attrName>ppt_x</p:attrName>
                                          <p:attrName>ppt_y</p:attrName>
                                        </p:attrNameLst>
                                      </p:cBhvr>
                                      <p:rCtr x="0" y="12338"/>
                                    </p:animMotion>
                                  </p:childTnLst>
                                </p:cTn>
                              </p:par>
                              <p:par>
                                <p:cTn id="11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14" dur="6000" fill="hold"/>
                                        <p:tgtEl>
                                          <p:spTgt spid="67"/>
                                        </p:tgtEl>
                                        <p:attrNameLst>
                                          <p:attrName>ppt_x</p:attrName>
                                          <p:attrName>ppt_y</p:attrName>
                                        </p:attrNameLst>
                                      </p:cBhvr>
                                      <p:rCtr x="0" y="23056"/>
                                    </p:animMotion>
                                  </p:childTnLst>
                                </p:cTn>
                              </p:par>
                              <p:par>
                                <p:cTn id="115"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6" dur="6000" fill="hold"/>
                                        <p:tgtEl>
                                          <p:spTgt spid="68"/>
                                        </p:tgtEl>
                                        <p:attrNameLst>
                                          <p:attrName>ppt_x</p:attrName>
                                          <p:attrName>ppt_y</p:attrName>
                                        </p:attrNameLst>
                                      </p:cBhvr>
                                      <p:rCtr x="0" y="30069"/>
                                    </p:animMotion>
                                  </p:childTnLst>
                                </p:cTn>
                              </p:par>
                              <p:par>
                                <p:cTn id="11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18" dur="6000" fill="hold"/>
                                        <p:tgtEl>
                                          <p:spTgt spid="70"/>
                                        </p:tgtEl>
                                        <p:attrNameLst>
                                          <p:attrName>ppt_x</p:attrName>
                                          <p:attrName>ppt_y</p:attrName>
                                        </p:attrNameLst>
                                      </p:cBhvr>
                                      <p:rCtr x="0" y="13819"/>
                                    </p:animMotion>
                                  </p:childTnLst>
                                </p:cTn>
                              </p:par>
                              <p:par>
                                <p:cTn id="11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20" dur="5000" fill="hold"/>
                                        <p:tgtEl>
                                          <p:spTgt spid="72"/>
                                        </p:tgtEl>
                                        <p:attrNameLst>
                                          <p:attrName>ppt_x</p:attrName>
                                          <p:attrName>ppt_y</p:attrName>
                                        </p:attrNameLst>
                                      </p:cBhvr>
                                      <p:rCtr x="13" y="24398"/>
                                    </p:animMotion>
                                  </p:childTnLst>
                                </p:cTn>
                              </p:par>
                              <p:par>
                                <p:cTn id="12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22" dur="5000" fill="hold"/>
                                        <p:tgtEl>
                                          <p:spTgt spid="73"/>
                                        </p:tgtEl>
                                        <p:attrNameLst>
                                          <p:attrName>ppt_x</p:attrName>
                                          <p:attrName>ppt_y</p:attrName>
                                        </p:attrNameLst>
                                      </p:cBhvr>
                                      <p:rCtr x="13" y="31736"/>
                                    </p:animMotion>
                                  </p:childTnLst>
                                </p:cTn>
                              </p:par>
                              <p:par>
                                <p:cTn id="12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24" dur="7000" fill="hold"/>
                                        <p:tgtEl>
                                          <p:spTgt spid="74"/>
                                        </p:tgtEl>
                                        <p:attrNameLst>
                                          <p:attrName>ppt_x</p:attrName>
                                          <p:attrName>ppt_y</p:attrName>
                                        </p:attrNameLst>
                                      </p:cBhvr>
                                      <p:rCtr x="26" y="31736"/>
                                    </p:animMotion>
                                  </p:childTnLst>
                                </p:cTn>
                              </p:par>
                              <p:par>
                                <p:cTn id="125"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6" dur="5000" fill="hold"/>
                                        <p:tgtEl>
                                          <p:spTgt spid="75"/>
                                        </p:tgtEl>
                                        <p:attrNameLst>
                                          <p:attrName>ppt_x</p:attrName>
                                          <p:attrName>ppt_y</p:attrName>
                                        </p:attrNameLst>
                                      </p:cBhvr>
                                      <p:rCtr x="13" y="31736"/>
                                    </p:animMotion>
                                  </p:childTnLst>
                                </p:cTn>
                              </p:par>
                              <p:par>
                                <p:cTn id="12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28" dur="5000" fill="hold"/>
                                        <p:tgtEl>
                                          <p:spTgt spid="76"/>
                                        </p:tgtEl>
                                        <p:attrNameLst>
                                          <p:attrName>ppt_x</p:attrName>
                                          <p:attrName>ppt_y</p:attrName>
                                        </p:attrNameLst>
                                      </p:cBhvr>
                                      <p:rCtr x="13" y="31736"/>
                                    </p:animMotion>
                                  </p:childTnLst>
                                </p:cTn>
                              </p:par>
                              <p:par>
                                <p:cTn id="129"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30" dur="7000" fill="hold"/>
                                        <p:tgtEl>
                                          <p:spTgt spid="77"/>
                                        </p:tgtEl>
                                        <p:attrNameLst>
                                          <p:attrName>ppt_x</p:attrName>
                                          <p:attrName>ppt_y</p:attrName>
                                        </p:attrNameLst>
                                      </p:cBhvr>
                                      <p:rCtr x="13" y="24491"/>
                                    </p:animMotion>
                                  </p:childTnLst>
                                </p:cTn>
                              </p:par>
                              <p:par>
                                <p:cTn id="13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32" dur="5000" fill="hold"/>
                                        <p:tgtEl>
                                          <p:spTgt spid="78"/>
                                        </p:tgtEl>
                                        <p:attrNameLst>
                                          <p:attrName>ppt_x</p:attrName>
                                          <p:attrName>ppt_y</p:attrName>
                                        </p:attrNameLst>
                                      </p:cBhvr>
                                      <p:rCtr x="91" y="29745"/>
                                    </p:animMotion>
                                  </p:childTnLst>
                                </p:cTn>
                              </p:par>
                              <p:par>
                                <p:cTn id="13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34" dur="5000" fill="hold"/>
                                        <p:tgtEl>
                                          <p:spTgt spid="79"/>
                                        </p:tgtEl>
                                        <p:attrNameLst>
                                          <p:attrName>ppt_x</p:attrName>
                                          <p:attrName>ppt_y</p:attrName>
                                        </p:attrNameLst>
                                      </p:cBhvr>
                                      <p:rCtr x="13" y="31736"/>
                                    </p:animMotion>
                                  </p:childTnLst>
                                </p:cTn>
                              </p:par>
                              <p:par>
                                <p:cTn id="13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36" dur="7000" fill="hold"/>
                                        <p:tgtEl>
                                          <p:spTgt spid="81"/>
                                        </p:tgtEl>
                                        <p:attrNameLst>
                                          <p:attrName>ppt_x</p:attrName>
                                          <p:attrName>ppt_y</p:attrName>
                                        </p:attrNameLst>
                                      </p:cBhvr>
                                      <p:rCtr x="13" y="31736"/>
                                    </p:animMotion>
                                  </p:childTnLst>
                                </p:cTn>
                              </p:par>
                              <p:par>
                                <p:cTn id="13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38" dur="7000" fill="hold"/>
                                        <p:tgtEl>
                                          <p:spTgt spid="82"/>
                                        </p:tgtEl>
                                        <p:attrNameLst>
                                          <p:attrName>ppt_x</p:attrName>
                                          <p:attrName>ppt_y</p:attrName>
                                        </p:attrNameLst>
                                      </p:cBhvr>
                                      <p:rCtr x="36758" y="0"/>
                                    </p:animMotion>
                                  </p:childTnLst>
                                </p:cTn>
                              </p:par>
                              <p:par>
                                <p:cTn id="13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40" dur="7000" fill="hold"/>
                                        <p:tgtEl>
                                          <p:spTgt spid="83"/>
                                        </p:tgtEl>
                                        <p:attrNameLst>
                                          <p:attrName>ppt_x</p:attrName>
                                          <p:attrName>ppt_y</p:attrName>
                                        </p:attrNameLst>
                                      </p:cBhvr>
                                      <p:rCtr x="33464" y="0"/>
                                    </p:animMotion>
                                  </p:childTnLst>
                                </p:cTn>
                              </p:par>
                              <p:par>
                                <p:cTn id="141"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42" dur="7000" fill="hold"/>
                                        <p:tgtEl>
                                          <p:spTgt spid="84"/>
                                        </p:tgtEl>
                                        <p:attrNameLst>
                                          <p:attrName>ppt_x</p:attrName>
                                          <p:attrName>ppt_y</p:attrName>
                                        </p:attrNameLst>
                                      </p:cBhvr>
                                      <p:rCtr x="-37266" y="0"/>
                                    </p:animMotion>
                                  </p:childTnLst>
                                </p:cTn>
                              </p:par>
                              <p:par>
                                <p:cTn id="14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44" dur="7000" fill="hold"/>
                                        <p:tgtEl>
                                          <p:spTgt spid="86"/>
                                        </p:tgtEl>
                                        <p:attrNameLst>
                                          <p:attrName>ppt_x</p:attrName>
                                          <p:attrName>ppt_y</p:attrName>
                                        </p:attrNameLst>
                                      </p:cBhvr>
                                      <p:rCtr x="36758" y="0"/>
                                    </p:animMotion>
                                  </p:childTnLst>
                                </p:cTn>
                              </p:par>
                              <p:par>
                                <p:cTn id="145"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46" dur="7000" fill="hold"/>
                                        <p:tgtEl>
                                          <p:spTgt spid="87"/>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48" dur="7000" fill="hold"/>
                                        <p:tgtEl>
                                          <p:spTgt spid="88"/>
                                        </p:tgtEl>
                                        <p:attrNameLst>
                                          <p:attrName>ppt_x</p:attrName>
                                          <p:attrName>ppt_y</p:attrName>
                                        </p:attrNameLst>
                                      </p:cBhvr>
                                      <p:rCtr x="36758" y="0"/>
                                    </p:animMotion>
                                  </p:childTnLst>
                                </p:cTn>
                              </p:par>
                              <p:par>
                                <p:cTn id="149"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50" dur="7000" fill="hold"/>
                                        <p:tgtEl>
                                          <p:spTgt spid="89"/>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52" dur="7000" fill="hold"/>
                                        <p:tgtEl>
                                          <p:spTgt spid="90"/>
                                        </p:tgtEl>
                                        <p:attrNameLst>
                                          <p:attrName>ppt_x</p:attrName>
                                          <p:attrName>ppt_y</p:attrName>
                                        </p:attrNameLst>
                                      </p:cBhvr>
                                      <p:rCtr x="36758" y="0"/>
                                    </p:animMotion>
                                  </p:childTnLst>
                                </p:cTn>
                              </p:par>
                              <p:par>
                                <p:cTn id="15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54" dur="7000" fill="hold"/>
                                        <p:tgtEl>
                                          <p:spTgt spid="91"/>
                                        </p:tgtEl>
                                        <p:attrNameLst>
                                          <p:attrName>ppt_x</p:attrName>
                                          <p:attrName>ppt_y</p:attrName>
                                        </p:attrNameLst>
                                      </p:cBhvr>
                                      <p:rCtr x="34518" y="23"/>
                                    </p:animMotion>
                                  </p:childTnLst>
                                </p:cTn>
                              </p:par>
                              <p:par>
                                <p:cTn id="155"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56" dur="6000" fill="hold"/>
                                        <p:tgtEl>
                                          <p:spTgt spid="93"/>
                                        </p:tgtEl>
                                        <p:attrNameLst>
                                          <p:attrName>ppt_x</p:attrName>
                                          <p:attrName>ppt_y</p:attrName>
                                        </p:attrNameLst>
                                      </p:cBhvr>
                                      <p:rCtr x="3229" y="25208"/>
                                    </p:animMotion>
                                  </p:childTnLst>
                                </p:cTn>
                              </p:par>
                              <p:par>
                                <p:cTn id="157"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58" dur="6000" fill="hold"/>
                                        <p:tgtEl>
                                          <p:spTgt spid="94"/>
                                        </p:tgtEl>
                                        <p:attrNameLst>
                                          <p:attrName>ppt_x</p:attrName>
                                          <p:attrName>ppt_y</p:attrName>
                                        </p:attrNameLst>
                                      </p:cBhvr>
                                      <p:rCtr x="1484" y="25208"/>
                                    </p:animMotion>
                                  </p:childTnLst>
                                </p:cTn>
                              </p:par>
                              <p:par>
                                <p:cTn id="15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60" dur="6000" fill="hold"/>
                                        <p:tgtEl>
                                          <p:spTgt spid="96"/>
                                        </p:tgtEl>
                                        <p:attrNameLst>
                                          <p:attrName>ppt_x</p:attrName>
                                          <p:attrName>ppt_y</p:attrName>
                                        </p:attrNameLst>
                                      </p:cBhvr>
                                      <p:rCtr x="3359" y="18843"/>
                                    </p:animMotion>
                                  </p:childTnLst>
                                </p:cTn>
                              </p:par>
                              <p:par>
                                <p:cTn id="16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62" dur="6000" fill="hold"/>
                                        <p:tgtEl>
                                          <p:spTgt spid="97"/>
                                        </p:tgtEl>
                                        <p:attrNameLst>
                                          <p:attrName>ppt_x</p:attrName>
                                          <p:attrName>ppt_y</p:attrName>
                                        </p:attrNameLst>
                                      </p:cBhvr>
                                      <p:rCtr x="3073" y="25208"/>
                                    </p:animMotion>
                                  </p:childTnLst>
                                </p:cTn>
                              </p:par>
                              <p:par>
                                <p:cTn id="16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64" dur="6000" fill="hold"/>
                                        <p:tgtEl>
                                          <p:spTgt spid="98"/>
                                        </p:tgtEl>
                                        <p:attrNameLst>
                                          <p:attrName>ppt_x</p:attrName>
                                          <p:attrName>ppt_y</p:attrName>
                                        </p:attrNameLst>
                                      </p:cBhvr>
                                      <p:rCtr x="2904" y="20903"/>
                                    </p:animMotion>
                                  </p:childTnLst>
                                </p:cTn>
                              </p:par>
                              <p:par>
                                <p:cTn id="16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66" dur="6000" fill="hold"/>
                                        <p:tgtEl>
                                          <p:spTgt spid="100"/>
                                        </p:tgtEl>
                                        <p:attrNameLst>
                                          <p:attrName>ppt_x</p:attrName>
                                          <p:attrName>ppt_y</p:attrName>
                                        </p:attrNameLst>
                                      </p:cBhvr>
                                      <p:rCtr x="3737" y="15208"/>
                                    </p:animMotion>
                                  </p:childTnLst>
                                </p:cTn>
                              </p:par>
                              <p:par>
                                <p:cTn id="16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68" dur="6000" fill="hold"/>
                                        <p:tgtEl>
                                          <p:spTgt spid="101"/>
                                        </p:tgtEl>
                                        <p:attrNameLst>
                                          <p:attrName>ppt_x</p:attrName>
                                          <p:attrName>ppt_y</p:attrName>
                                        </p:attrNameLst>
                                      </p:cBhvr>
                                      <p:rCtr x="1484" y="21782"/>
                                    </p:animMotion>
                                  </p:childTnLst>
                                </p:cTn>
                              </p:par>
                              <p:par>
                                <p:cTn id="16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70" dur="8000" fill="hold"/>
                                        <p:tgtEl>
                                          <p:spTgt spid="92"/>
                                        </p:tgtEl>
                                        <p:attrNameLst>
                                          <p:attrName>ppt_x</p:attrName>
                                          <p:attrName>ppt_y</p:attrName>
                                        </p:attrNameLst>
                                      </p:cBhvr>
                                      <p:rCtr x="0" y="11898"/>
                                    </p:animMotion>
                                  </p:childTnLst>
                                </p:cTn>
                              </p:par>
                              <p:par>
                                <p:cTn id="17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72" dur="8000" fill="hold"/>
                                        <p:tgtEl>
                                          <p:spTgt spid="95"/>
                                        </p:tgtEl>
                                        <p:attrNameLst>
                                          <p:attrName>ppt_x</p:attrName>
                                          <p:attrName>ppt_y</p:attrName>
                                        </p:attrNameLst>
                                      </p:cBhvr>
                                      <p:rCtr x="0" y="7940"/>
                                    </p:animMotion>
                                  </p:childTnLst>
                                </p:cTn>
                              </p:par>
                              <p:par>
                                <p:cTn id="17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74" dur="8000" fill="hold"/>
                                        <p:tgtEl>
                                          <p:spTgt spid="99"/>
                                        </p:tgtEl>
                                        <p:attrNameLst>
                                          <p:attrName>ppt_x</p:attrName>
                                          <p:attrName>ppt_y</p:attrName>
                                        </p:attrNameLst>
                                      </p:cBhvr>
                                      <p:rCtr x="0" y="11898"/>
                                    </p:animMotion>
                                  </p:childTnLst>
                                </p:cTn>
                              </p:par>
                              <p:par>
                                <p:cTn id="17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76" dur="5000" fill="hold"/>
                                        <p:tgtEl>
                                          <p:spTgt spid="10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1192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28" dur="8000" fill="hold"/>
                                        <p:tgtEl>
                                          <p:spTgt spid="105"/>
                                        </p:tgtEl>
                                        <p:attrNameLst>
                                          <p:attrName>ppt_x</p:attrName>
                                          <p:attrName>ppt_y</p:attrName>
                                        </p:attrNameLst>
                                      </p:cBhvr>
                                      <p:rCtr x="0" y="11898"/>
                                    </p:animMotion>
                                  </p:childTnLst>
                                </p:cTn>
                              </p:par>
                              <p:par>
                                <p:cTn id="29"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0" dur="8000" fill="hold"/>
                                        <p:tgtEl>
                                          <p:spTgt spid="18"/>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2" dur="8000" fill="hold"/>
                                        <p:tgtEl>
                                          <p:spTgt spid="19"/>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4" dur="8000" fill="hold"/>
                                        <p:tgtEl>
                                          <p:spTgt spid="21"/>
                                        </p:tgtEl>
                                        <p:attrNameLst>
                                          <p:attrName>ppt_x</p:attrName>
                                          <p:attrName>ppt_y</p:attrName>
                                        </p:attrNameLst>
                                      </p:cBhvr>
                                      <p:rCtr x="0" y="11898"/>
                                    </p:animMotion>
                                  </p:childTnLst>
                                </p:cTn>
                              </p:par>
                              <p:par>
                                <p:cTn id="3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6" dur="9000" fill="hold"/>
                                        <p:tgtEl>
                                          <p:spTgt spid="22"/>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8" dur="9000" fill="hold"/>
                                        <p:tgtEl>
                                          <p:spTgt spid="24"/>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0" dur="7000" fill="hold"/>
                                        <p:tgtEl>
                                          <p:spTgt spid="25"/>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2" dur="9000" fill="hold"/>
                                        <p:tgtEl>
                                          <p:spTgt spid="26"/>
                                        </p:tgtEl>
                                        <p:attrNameLst>
                                          <p:attrName>ppt_x</p:attrName>
                                          <p:attrName>ppt_y</p:attrName>
                                        </p:attrNameLst>
                                      </p:cBhvr>
                                      <p:rCtr x="-3229" y="-185"/>
                                    </p:animMotion>
                                  </p:childTnLst>
                                </p:cTn>
                              </p:par>
                              <p:par>
                                <p:cTn id="43"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4" dur="7000" fill="hold"/>
                                        <p:tgtEl>
                                          <p:spTgt spid="27"/>
                                        </p:tgtEl>
                                        <p:attrNameLst>
                                          <p:attrName>ppt_x</p:attrName>
                                          <p:attrName>ppt_y</p:attrName>
                                        </p:attrNameLst>
                                      </p:cBhvr>
                                      <p:rCtr x="-2760" y="-324"/>
                                    </p:animMotion>
                                  </p:childTnLst>
                                </p:cTn>
                              </p:par>
                              <p:par>
                                <p:cTn id="45"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6" dur="7000" fill="hold"/>
                                        <p:tgtEl>
                                          <p:spTgt spid="28"/>
                                        </p:tgtEl>
                                        <p:attrNameLst>
                                          <p:attrName>ppt_x</p:attrName>
                                          <p:attrName>ppt_y</p:attrName>
                                        </p:attrNameLst>
                                      </p:cBhvr>
                                      <p:rCtr x="-2253" y="-347"/>
                                    </p:animMotion>
                                  </p:childTnLst>
                                </p:cTn>
                              </p:par>
                              <p:par>
                                <p:cTn id="4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8" dur="9000" fill="hold"/>
                                        <p:tgtEl>
                                          <p:spTgt spid="29"/>
                                        </p:tgtEl>
                                        <p:attrNameLst>
                                          <p:attrName>ppt_x</p:attrName>
                                          <p:attrName>ppt_y</p:attrName>
                                        </p:attrNameLst>
                                      </p:cBhvr>
                                      <p:rCtr x="-3229" y="-347"/>
                                    </p:animMotion>
                                  </p:childTnLst>
                                </p:cTn>
                              </p:par>
                              <p:par>
                                <p:cTn id="49"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0" dur="9000" fill="hold"/>
                                        <p:tgtEl>
                                          <p:spTgt spid="31"/>
                                        </p:tgtEl>
                                        <p:attrNameLst>
                                          <p:attrName>ppt_x</p:attrName>
                                          <p:attrName>ppt_y</p:attrName>
                                        </p:attrNameLst>
                                      </p:cBhvr>
                                      <p:rCtr x="-2435" y="-370"/>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32"/>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4" dur="4000" fill="hold"/>
                                        <p:tgtEl>
                                          <p:spTgt spid="33"/>
                                        </p:tgtEl>
                                        <p:attrNameLst>
                                          <p:attrName>ppt_x</p:attrName>
                                          <p:attrName>ppt_y</p:attrName>
                                        </p:attrNameLst>
                                      </p:cBhvr>
                                      <p:rCtr x="32786" y="10417"/>
                                    </p:animMotion>
                                  </p:childTnLst>
                                </p:cTn>
                              </p:par>
                              <p:par>
                                <p:cTn id="5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6" dur="4000" fill="hold"/>
                                        <p:tgtEl>
                                          <p:spTgt spid="34"/>
                                        </p:tgtEl>
                                        <p:attrNameLst>
                                          <p:attrName>ppt_x</p:attrName>
                                          <p:attrName>ppt_y</p:attrName>
                                        </p:attrNameLst>
                                      </p:cBhvr>
                                      <p:rCtr x="33789" y="10417"/>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35"/>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0" dur="5000" fill="hold"/>
                                        <p:tgtEl>
                                          <p:spTgt spid="38"/>
                                        </p:tgtEl>
                                        <p:attrNameLst>
                                          <p:attrName>ppt_x</p:attrName>
                                          <p:attrName>ppt_y</p:attrName>
                                        </p:attrNameLst>
                                      </p:cBhvr>
                                      <p:rCtr x="-36263"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4000" fill="hold"/>
                                        <p:tgtEl>
                                          <p:spTgt spid="39"/>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5000" fill="hold"/>
                                        <p:tgtEl>
                                          <p:spTgt spid="40"/>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6" dur="4000" fill="hold"/>
                                        <p:tgtEl>
                                          <p:spTgt spid="41"/>
                                        </p:tgtEl>
                                        <p:attrNameLst>
                                          <p:attrName>ppt_x</p:attrName>
                                          <p:attrName>ppt_y</p:attrName>
                                        </p:attrNameLst>
                                      </p:cBhvr>
                                      <p:rCtr x="22982" y="10417"/>
                                    </p:animMotion>
                                  </p:childTnLst>
                                </p:cTn>
                              </p:par>
                              <p:par>
                                <p:cTn id="6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8" dur="7000" fill="hold"/>
                                        <p:tgtEl>
                                          <p:spTgt spid="42"/>
                                        </p:tgtEl>
                                        <p:attrNameLst>
                                          <p:attrName>ppt_x</p:attrName>
                                          <p:attrName>ppt_y</p:attrName>
                                        </p:attrNameLst>
                                      </p:cBhvr>
                                      <p:rCtr x="25365" y="0"/>
                                    </p:animMotion>
                                  </p:childTnLst>
                                </p:cTn>
                              </p:par>
                              <p:par>
                                <p:cTn id="6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0" dur="7000" fill="hold"/>
                                        <p:tgtEl>
                                          <p:spTgt spid="43"/>
                                        </p:tgtEl>
                                        <p:attrNameLst>
                                          <p:attrName>ppt_x</p:attrName>
                                          <p:attrName>ppt_y</p:attrName>
                                        </p:attrNameLst>
                                      </p:cBhvr>
                                      <p:rCtr x="-27891" y="0"/>
                                    </p:animMotion>
                                  </p:childTnLst>
                                </p:cTn>
                              </p:par>
                              <p:par>
                                <p:cTn id="71"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2" dur="6000" fill="hold"/>
                                        <p:tgtEl>
                                          <p:spTgt spid="45"/>
                                        </p:tgtEl>
                                        <p:attrNameLst>
                                          <p:attrName>ppt_x</p:attrName>
                                          <p:attrName>ppt_y</p:attrName>
                                        </p:attrNameLst>
                                      </p:cBhvr>
                                      <p:rCtr x="-15078" y="0"/>
                                    </p:animMotion>
                                  </p:childTnLst>
                                </p:cTn>
                              </p:par>
                              <p:par>
                                <p:cTn id="7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4" dur="7000" fill="hold"/>
                                        <p:tgtEl>
                                          <p:spTgt spid="46"/>
                                        </p:tgtEl>
                                        <p:attrNameLst>
                                          <p:attrName>ppt_x</p:attrName>
                                          <p:attrName>ppt_y</p:attrName>
                                        </p:attrNameLst>
                                      </p:cBhvr>
                                      <p:rCtr x="-18021" y="0"/>
                                    </p:animMotion>
                                  </p:childTnLst>
                                </p:cTn>
                              </p:par>
                              <p:par>
                                <p:cTn id="75"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6" dur="7000" fill="hold"/>
                                        <p:tgtEl>
                                          <p:spTgt spid="47"/>
                                        </p:tgtEl>
                                        <p:attrNameLst>
                                          <p:attrName>ppt_x</p:attrName>
                                          <p:attrName>ppt_y</p:attrName>
                                        </p:attrNameLst>
                                      </p:cBhvr>
                                      <p:rCtr x="20937" y="0"/>
                                    </p:animMotion>
                                  </p:childTnLst>
                                </p:cTn>
                              </p:par>
                              <p:par>
                                <p:cTn id="7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8" dur="6000" fill="hold"/>
                                        <p:tgtEl>
                                          <p:spTgt spid="48"/>
                                        </p:tgtEl>
                                        <p:attrNameLst>
                                          <p:attrName>ppt_x</p:attrName>
                                          <p:attrName>ppt_y</p:attrName>
                                        </p:attrNameLst>
                                      </p:cBhvr>
                                      <p:rCtr x="20937" y="0"/>
                                    </p:animMotion>
                                  </p:childTnLst>
                                </p:cTn>
                              </p:par>
                              <p:par>
                                <p:cTn id="7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0" dur="7000" fill="hold"/>
                                        <p:tgtEl>
                                          <p:spTgt spid="50"/>
                                        </p:tgtEl>
                                        <p:attrNameLst>
                                          <p:attrName>ppt_x</p:attrName>
                                          <p:attrName>ppt_y</p:attrName>
                                        </p:attrNameLst>
                                      </p:cBhvr>
                                      <p:rCtr x="20937" y="0"/>
                                    </p:animMotion>
                                  </p:childTnLst>
                                </p:cTn>
                              </p:par>
                              <p:par>
                                <p:cTn id="8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2" dur="6000" fill="hold"/>
                                        <p:tgtEl>
                                          <p:spTgt spid="51"/>
                                        </p:tgtEl>
                                        <p:attrNameLst>
                                          <p:attrName>ppt_x</p:attrName>
                                          <p:attrName>ppt_y</p:attrName>
                                        </p:attrNameLst>
                                      </p:cBhvr>
                                      <p:rCtr x="20937" y="0"/>
                                    </p:animMotion>
                                  </p:childTnLst>
                                </p:cTn>
                              </p:par>
                              <p:par>
                                <p:cTn id="83"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4" dur="4000" spd="-100000" fill="hold"/>
                                        <p:tgtEl>
                                          <p:spTgt spid="53"/>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6" dur="5000" spd="-100000" fill="hold"/>
                                        <p:tgtEl>
                                          <p:spTgt spid="54"/>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8" dur="4000" spd="-100000" fill="hold"/>
                                        <p:tgtEl>
                                          <p:spTgt spid="55"/>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0" dur="5000" spd="-100000" fill="hold"/>
                                        <p:tgtEl>
                                          <p:spTgt spid="56"/>
                                        </p:tgtEl>
                                        <p:attrNameLst>
                                          <p:attrName>ppt_x</p:attrName>
                                          <p:attrName>ppt_y</p:attrName>
                                        </p:attrNameLst>
                                      </p:cBhvr>
                                      <p:rCtr x="14375" y="11204"/>
                                    </p:animMotion>
                                  </p:childTnLst>
                                </p:cTn>
                              </p:par>
                              <p:par>
                                <p:cTn id="91"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2" dur="4000" spd="-100000" fill="hold"/>
                                        <p:tgtEl>
                                          <p:spTgt spid="57"/>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4" dur="4000" spd="-100000" fill="hold"/>
                                        <p:tgtEl>
                                          <p:spTgt spid="58"/>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6" dur="5000" spd="-100000" fill="hold"/>
                                        <p:tgtEl>
                                          <p:spTgt spid="59"/>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8" dur="4000" spd="-100000" fill="hold"/>
                                        <p:tgtEl>
                                          <p:spTgt spid="60"/>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0" dur="5000" spd="-100000" fill="hold"/>
                                        <p:tgtEl>
                                          <p:spTgt spid="61"/>
                                        </p:tgtEl>
                                        <p:attrNameLst>
                                          <p:attrName>ppt_x</p:attrName>
                                          <p:attrName>ppt_y</p:attrName>
                                        </p:attrNameLst>
                                      </p:cBhvr>
                                      <p:rCtr x="14375" y="24468"/>
                                    </p:animMotion>
                                  </p:childTnLst>
                                </p:cTn>
                              </p:par>
                              <p:par>
                                <p:cTn id="101"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2" dur="7000" fill="hold"/>
                                        <p:tgtEl>
                                          <p:spTgt spid="62"/>
                                        </p:tgtEl>
                                        <p:attrNameLst>
                                          <p:attrName>ppt_x</p:attrName>
                                          <p:attrName>ppt_y</p:attrName>
                                        </p:attrNameLst>
                                      </p:cBhvr>
                                      <p:rCtr x="0" y="22106"/>
                                    </p:animMotion>
                                  </p:childTnLst>
                                </p:cTn>
                              </p:par>
                              <p:par>
                                <p:cTn id="103"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4" dur="7000" fill="hold"/>
                                        <p:tgtEl>
                                          <p:spTgt spid="63"/>
                                        </p:tgtEl>
                                        <p:attrNameLst>
                                          <p:attrName>ppt_x</p:attrName>
                                          <p:attrName>ppt_y</p:attrName>
                                        </p:attrNameLst>
                                      </p:cBhvr>
                                      <p:rCtr x="0" y="22106"/>
                                    </p:animMotion>
                                  </p:childTnLst>
                                </p:cTn>
                              </p:par>
                              <p:par>
                                <p:cTn id="10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06" dur="7000" fill="hold"/>
                                        <p:tgtEl>
                                          <p:spTgt spid="64"/>
                                        </p:tgtEl>
                                        <p:attrNameLst>
                                          <p:attrName>ppt_x</p:attrName>
                                          <p:attrName>ppt_y</p:attrName>
                                        </p:attrNameLst>
                                      </p:cBhvr>
                                      <p:rCtr x="0" y="22106"/>
                                    </p:animMotion>
                                  </p:childTnLst>
                                </p:cTn>
                              </p:par>
                              <p:par>
                                <p:cTn id="107"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8" dur="6000" fill="hold"/>
                                        <p:tgtEl>
                                          <p:spTgt spid="65"/>
                                        </p:tgtEl>
                                        <p:attrNameLst>
                                          <p:attrName>ppt_x</p:attrName>
                                          <p:attrName>ppt_y</p:attrName>
                                        </p:attrNameLst>
                                      </p:cBhvr>
                                      <p:rCtr x="0" y="13819"/>
                                    </p:animMotion>
                                  </p:childTnLst>
                                </p:cTn>
                              </p:par>
                              <p:par>
                                <p:cTn id="109"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10" dur="7000" fill="hold"/>
                                        <p:tgtEl>
                                          <p:spTgt spid="66"/>
                                        </p:tgtEl>
                                        <p:attrNameLst>
                                          <p:attrName>ppt_x</p:attrName>
                                          <p:attrName>ppt_y</p:attrName>
                                        </p:attrNameLst>
                                      </p:cBhvr>
                                      <p:rCtr x="0" y="12338"/>
                                    </p:animMotion>
                                  </p:childTnLst>
                                </p:cTn>
                              </p:par>
                              <p:par>
                                <p:cTn id="11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12" dur="6000" fill="hold"/>
                                        <p:tgtEl>
                                          <p:spTgt spid="67"/>
                                        </p:tgtEl>
                                        <p:attrNameLst>
                                          <p:attrName>ppt_x</p:attrName>
                                          <p:attrName>ppt_y</p:attrName>
                                        </p:attrNameLst>
                                      </p:cBhvr>
                                      <p:rCtr x="0" y="23056"/>
                                    </p:animMotion>
                                  </p:childTnLst>
                                </p:cTn>
                              </p:par>
                              <p:par>
                                <p:cTn id="11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4" dur="6000" fill="hold"/>
                                        <p:tgtEl>
                                          <p:spTgt spid="68"/>
                                        </p:tgtEl>
                                        <p:attrNameLst>
                                          <p:attrName>ppt_x</p:attrName>
                                          <p:attrName>ppt_y</p:attrName>
                                        </p:attrNameLst>
                                      </p:cBhvr>
                                      <p:rCtr x="0" y="30069"/>
                                    </p:animMotion>
                                  </p:childTnLst>
                                </p:cTn>
                              </p:par>
                              <p:par>
                                <p:cTn id="11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16" dur="6000" fill="hold"/>
                                        <p:tgtEl>
                                          <p:spTgt spid="70"/>
                                        </p:tgtEl>
                                        <p:attrNameLst>
                                          <p:attrName>ppt_x</p:attrName>
                                          <p:attrName>ppt_y</p:attrName>
                                        </p:attrNameLst>
                                      </p:cBhvr>
                                      <p:rCtr x="0" y="13819"/>
                                    </p:animMotion>
                                  </p:childTnLst>
                                </p:cTn>
                              </p:par>
                              <p:par>
                                <p:cTn id="11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18" dur="5000" fill="hold"/>
                                        <p:tgtEl>
                                          <p:spTgt spid="72"/>
                                        </p:tgtEl>
                                        <p:attrNameLst>
                                          <p:attrName>ppt_x</p:attrName>
                                          <p:attrName>ppt_y</p:attrName>
                                        </p:attrNameLst>
                                      </p:cBhvr>
                                      <p:rCtr x="13" y="24398"/>
                                    </p:animMotion>
                                  </p:childTnLst>
                                </p:cTn>
                              </p:par>
                              <p:par>
                                <p:cTn id="11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20" dur="5000" fill="hold"/>
                                        <p:tgtEl>
                                          <p:spTgt spid="73"/>
                                        </p:tgtEl>
                                        <p:attrNameLst>
                                          <p:attrName>ppt_x</p:attrName>
                                          <p:attrName>ppt_y</p:attrName>
                                        </p:attrNameLst>
                                      </p:cBhvr>
                                      <p:rCtr x="13" y="31736"/>
                                    </p:animMotion>
                                  </p:childTnLst>
                                </p:cTn>
                              </p:par>
                              <p:par>
                                <p:cTn id="12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22" dur="7000" fill="hold"/>
                                        <p:tgtEl>
                                          <p:spTgt spid="74"/>
                                        </p:tgtEl>
                                        <p:attrNameLst>
                                          <p:attrName>ppt_x</p:attrName>
                                          <p:attrName>ppt_y</p:attrName>
                                        </p:attrNameLst>
                                      </p:cBhvr>
                                      <p:rCtr x="26" y="31736"/>
                                    </p:animMotion>
                                  </p:childTnLst>
                                </p:cTn>
                              </p:par>
                              <p:par>
                                <p:cTn id="123"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4" dur="5000" fill="hold"/>
                                        <p:tgtEl>
                                          <p:spTgt spid="75"/>
                                        </p:tgtEl>
                                        <p:attrNameLst>
                                          <p:attrName>ppt_x</p:attrName>
                                          <p:attrName>ppt_y</p:attrName>
                                        </p:attrNameLst>
                                      </p:cBhvr>
                                      <p:rCtr x="13" y="31736"/>
                                    </p:animMotion>
                                  </p:childTnLst>
                                </p:cTn>
                              </p:par>
                              <p:par>
                                <p:cTn id="125"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26" dur="5000" fill="hold"/>
                                        <p:tgtEl>
                                          <p:spTgt spid="76"/>
                                        </p:tgtEl>
                                        <p:attrNameLst>
                                          <p:attrName>ppt_x</p:attrName>
                                          <p:attrName>ppt_y</p:attrName>
                                        </p:attrNameLst>
                                      </p:cBhvr>
                                      <p:rCtr x="13" y="31736"/>
                                    </p:animMotion>
                                  </p:childTnLst>
                                </p:cTn>
                              </p:par>
                              <p:par>
                                <p:cTn id="127"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28" dur="7000" fill="hold"/>
                                        <p:tgtEl>
                                          <p:spTgt spid="77"/>
                                        </p:tgtEl>
                                        <p:attrNameLst>
                                          <p:attrName>ppt_x</p:attrName>
                                          <p:attrName>ppt_y</p:attrName>
                                        </p:attrNameLst>
                                      </p:cBhvr>
                                      <p:rCtr x="13" y="24491"/>
                                    </p:animMotion>
                                  </p:childTnLst>
                                </p:cTn>
                              </p:par>
                              <p:par>
                                <p:cTn id="12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30" dur="5000" fill="hold"/>
                                        <p:tgtEl>
                                          <p:spTgt spid="78"/>
                                        </p:tgtEl>
                                        <p:attrNameLst>
                                          <p:attrName>ppt_x</p:attrName>
                                          <p:attrName>ppt_y</p:attrName>
                                        </p:attrNameLst>
                                      </p:cBhvr>
                                      <p:rCtr x="91" y="29745"/>
                                    </p:animMotion>
                                  </p:childTnLst>
                                </p:cTn>
                              </p:par>
                              <p:par>
                                <p:cTn id="13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32" dur="5000" fill="hold"/>
                                        <p:tgtEl>
                                          <p:spTgt spid="79"/>
                                        </p:tgtEl>
                                        <p:attrNameLst>
                                          <p:attrName>ppt_x</p:attrName>
                                          <p:attrName>ppt_y</p:attrName>
                                        </p:attrNameLst>
                                      </p:cBhvr>
                                      <p:rCtr x="13" y="31736"/>
                                    </p:animMotion>
                                  </p:childTnLst>
                                </p:cTn>
                              </p:par>
                              <p:par>
                                <p:cTn id="13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34" dur="7000" fill="hold"/>
                                        <p:tgtEl>
                                          <p:spTgt spid="81"/>
                                        </p:tgtEl>
                                        <p:attrNameLst>
                                          <p:attrName>ppt_x</p:attrName>
                                          <p:attrName>ppt_y</p:attrName>
                                        </p:attrNameLst>
                                      </p:cBhvr>
                                      <p:rCtr x="13" y="31736"/>
                                    </p:animMotion>
                                  </p:childTnLst>
                                </p:cTn>
                              </p:par>
                              <p:par>
                                <p:cTn id="13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36" dur="7000" fill="hold"/>
                                        <p:tgtEl>
                                          <p:spTgt spid="82"/>
                                        </p:tgtEl>
                                        <p:attrNameLst>
                                          <p:attrName>ppt_x</p:attrName>
                                          <p:attrName>ppt_y</p:attrName>
                                        </p:attrNameLst>
                                      </p:cBhvr>
                                      <p:rCtr x="36758" y="0"/>
                                    </p:animMotion>
                                  </p:childTnLst>
                                </p:cTn>
                              </p:par>
                              <p:par>
                                <p:cTn id="13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38" dur="7000" fill="hold"/>
                                        <p:tgtEl>
                                          <p:spTgt spid="83"/>
                                        </p:tgtEl>
                                        <p:attrNameLst>
                                          <p:attrName>ppt_x</p:attrName>
                                          <p:attrName>ppt_y</p:attrName>
                                        </p:attrNameLst>
                                      </p:cBhvr>
                                      <p:rCtr x="33464" y="0"/>
                                    </p:animMotion>
                                  </p:childTnLst>
                                </p:cTn>
                              </p:par>
                              <p:par>
                                <p:cTn id="13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40" dur="7000" fill="hold"/>
                                        <p:tgtEl>
                                          <p:spTgt spid="84"/>
                                        </p:tgtEl>
                                        <p:attrNameLst>
                                          <p:attrName>ppt_x</p:attrName>
                                          <p:attrName>ppt_y</p:attrName>
                                        </p:attrNameLst>
                                      </p:cBhvr>
                                      <p:rCtr x="-37266" y="0"/>
                                    </p:animMotion>
                                  </p:childTnLst>
                                </p:cTn>
                              </p:par>
                              <p:par>
                                <p:cTn id="14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42" dur="7000" fill="hold"/>
                                        <p:tgtEl>
                                          <p:spTgt spid="86"/>
                                        </p:tgtEl>
                                        <p:attrNameLst>
                                          <p:attrName>ppt_x</p:attrName>
                                          <p:attrName>ppt_y</p:attrName>
                                        </p:attrNameLst>
                                      </p:cBhvr>
                                      <p:rCtr x="36758" y="0"/>
                                    </p:animMotion>
                                  </p:childTnLst>
                                </p:cTn>
                              </p:par>
                              <p:par>
                                <p:cTn id="143"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44" dur="7000" fill="hold"/>
                                        <p:tgtEl>
                                          <p:spTgt spid="87"/>
                                        </p:tgtEl>
                                        <p:attrNameLst>
                                          <p:attrName>ppt_x</p:attrName>
                                          <p:attrName>ppt_y</p:attrName>
                                        </p:attrNameLst>
                                      </p:cBhvr>
                                      <p:rCtr x="36758" y="0"/>
                                    </p:animMotion>
                                  </p:childTnLst>
                                </p:cTn>
                              </p:par>
                              <p:par>
                                <p:cTn id="14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46" dur="7000" fill="hold"/>
                                        <p:tgtEl>
                                          <p:spTgt spid="88"/>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48" dur="7000" fill="hold"/>
                                        <p:tgtEl>
                                          <p:spTgt spid="89"/>
                                        </p:tgtEl>
                                        <p:attrNameLst>
                                          <p:attrName>ppt_x</p:attrName>
                                          <p:attrName>ppt_y</p:attrName>
                                        </p:attrNameLst>
                                      </p:cBhvr>
                                      <p:rCtr x="36758" y="0"/>
                                    </p:animMotion>
                                  </p:childTnLst>
                                </p:cTn>
                              </p:par>
                              <p:par>
                                <p:cTn id="14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50" dur="7000" fill="hold"/>
                                        <p:tgtEl>
                                          <p:spTgt spid="90"/>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52" dur="7000" fill="hold"/>
                                        <p:tgtEl>
                                          <p:spTgt spid="91"/>
                                        </p:tgtEl>
                                        <p:attrNameLst>
                                          <p:attrName>ppt_x</p:attrName>
                                          <p:attrName>ppt_y</p:attrName>
                                        </p:attrNameLst>
                                      </p:cBhvr>
                                      <p:rCtr x="34518" y="23"/>
                                    </p:animMotion>
                                  </p:childTnLst>
                                </p:cTn>
                              </p:par>
                              <p:par>
                                <p:cTn id="153"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54" dur="6000" fill="hold"/>
                                        <p:tgtEl>
                                          <p:spTgt spid="93"/>
                                        </p:tgtEl>
                                        <p:attrNameLst>
                                          <p:attrName>ppt_x</p:attrName>
                                          <p:attrName>ppt_y</p:attrName>
                                        </p:attrNameLst>
                                      </p:cBhvr>
                                      <p:rCtr x="3229" y="25208"/>
                                    </p:animMotion>
                                  </p:childTnLst>
                                </p:cTn>
                              </p:par>
                              <p:par>
                                <p:cTn id="155"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56" dur="6000" fill="hold"/>
                                        <p:tgtEl>
                                          <p:spTgt spid="94"/>
                                        </p:tgtEl>
                                        <p:attrNameLst>
                                          <p:attrName>ppt_x</p:attrName>
                                          <p:attrName>ppt_y</p:attrName>
                                        </p:attrNameLst>
                                      </p:cBhvr>
                                      <p:rCtr x="1484" y="25208"/>
                                    </p:animMotion>
                                  </p:childTnLst>
                                </p:cTn>
                              </p:par>
                              <p:par>
                                <p:cTn id="15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58" dur="6000" fill="hold"/>
                                        <p:tgtEl>
                                          <p:spTgt spid="96"/>
                                        </p:tgtEl>
                                        <p:attrNameLst>
                                          <p:attrName>ppt_x</p:attrName>
                                          <p:attrName>ppt_y</p:attrName>
                                        </p:attrNameLst>
                                      </p:cBhvr>
                                      <p:rCtr x="3359" y="18843"/>
                                    </p:animMotion>
                                  </p:childTnLst>
                                </p:cTn>
                              </p:par>
                              <p:par>
                                <p:cTn id="15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60" dur="6000" fill="hold"/>
                                        <p:tgtEl>
                                          <p:spTgt spid="97"/>
                                        </p:tgtEl>
                                        <p:attrNameLst>
                                          <p:attrName>ppt_x</p:attrName>
                                          <p:attrName>ppt_y</p:attrName>
                                        </p:attrNameLst>
                                      </p:cBhvr>
                                      <p:rCtr x="3073" y="25208"/>
                                    </p:animMotion>
                                  </p:childTnLst>
                                </p:cTn>
                              </p:par>
                              <p:par>
                                <p:cTn id="16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62" dur="6000" fill="hold"/>
                                        <p:tgtEl>
                                          <p:spTgt spid="98"/>
                                        </p:tgtEl>
                                        <p:attrNameLst>
                                          <p:attrName>ppt_x</p:attrName>
                                          <p:attrName>ppt_y</p:attrName>
                                        </p:attrNameLst>
                                      </p:cBhvr>
                                      <p:rCtr x="2904" y="20903"/>
                                    </p:animMotion>
                                  </p:childTnLst>
                                </p:cTn>
                              </p:par>
                              <p:par>
                                <p:cTn id="16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64" dur="6000" fill="hold"/>
                                        <p:tgtEl>
                                          <p:spTgt spid="100"/>
                                        </p:tgtEl>
                                        <p:attrNameLst>
                                          <p:attrName>ppt_x</p:attrName>
                                          <p:attrName>ppt_y</p:attrName>
                                        </p:attrNameLst>
                                      </p:cBhvr>
                                      <p:rCtr x="3737" y="15208"/>
                                    </p:animMotion>
                                  </p:childTnLst>
                                </p:cTn>
                              </p:par>
                              <p:par>
                                <p:cTn id="16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66" dur="6000" fill="hold"/>
                                        <p:tgtEl>
                                          <p:spTgt spid="101"/>
                                        </p:tgtEl>
                                        <p:attrNameLst>
                                          <p:attrName>ppt_x</p:attrName>
                                          <p:attrName>ppt_y</p:attrName>
                                        </p:attrNameLst>
                                      </p:cBhvr>
                                      <p:rCtr x="1484" y="21782"/>
                                    </p:animMotion>
                                  </p:childTnLst>
                                </p:cTn>
                              </p:par>
                              <p:par>
                                <p:cTn id="16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68" dur="8000" fill="hold"/>
                                        <p:tgtEl>
                                          <p:spTgt spid="92"/>
                                        </p:tgtEl>
                                        <p:attrNameLst>
                                          <p:attrName>ppt_x</p:attrName>
                                          <p:attrName>ppt_y</p:attrName>
                                        </p:attrNameLst>
                                      </p:cBhvr>
                                      <p:rCtr x="0" y="11898"/>
                                    </p:animMotion>
                                  </p:childTnLst>
                                </p:cTn>
                              </p:par>
                              <p:par>
                                <p:cTn id="16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70" dur="8000" fill="hold"/>
                                        <p:tgtEl>
                                          <p:spTgt spid="95"/>
                                        </p:tgtEl>
                                        <p:attrNameLst>
                                          <p:attrName>ppt_x</p:attrName>
                                          <p:attrName>ppt_y</p:attrName>
                                        </p:attrNameLst>
                                      </p:cBhvr>
                                      <p:rCtr x="0" y="7940"/>
                                    </p:animMotion>
                                  </p:childTnLst>
                                </p:cTn>
                              </p:par>
                              <p:par>
                                <p:cTn id="17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72" dur="8000" fill="hold"/>
                                        <p:tgtEl>
                                          <p:spTgt spid="99"/>
                                        </p:tgtEl>
                                        <p:attrNameLst>
                                          <p:attrName>ppt_x</p:attrName>
                                          <p:attrName>ppt_y</p:attrName>
                                        </p:attrNameLst>
                                      </p:cBhvr>
                                      <p:rCtr x="0" y="11898"/>
                                    </p:animMotion>
                                  </p:childTnLst>
                                </p:cTn>
                              </p:par>
                              <p:par>
                                <p:cTn id="17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74" dur="5000" fill="hold"/>
                                        <p:tgtEl>
                                          <p:spTgt spid="10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98791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28" dur="8000" fill="hold"/>
                                        <p:tgtEl>
                                          <p:spTgt spid="105"/>
                                        </p:tgtEl>
                                        <p:attrNameLst>
                                          <p:attrName>ppt_x</p:attrName>
                                          <p:attrName>ppt_y</p:attrName>
                                        </p:attrNameLst>
                                      </p:cBhvr>
                                      <p:rCtr x="0" y="11898"/>
                                    </p:animMotion>
                                  </p:childTnLst>
                                </p:cTn>
                              </p:par>
                              <p:par>
                                <p:cTn id="29"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0" dur="8000" fill="hold"/>
                                        <p:tgtEl>
                                          <p:spTgt spid="18"/>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2" dur="8000" fill="hold"/>
                                        <p:tgtEl>
                                          <p:spTgt spid="19"/>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4" dur="8000" fill="hold"/>
                                        <p:tgtEl>
                                          <p:spTgt spid="21"/>
                                        </p:tgtEl>
                                        <p:attrNameLst>
                                          <p:attrName>ppt_x</p:attrName>
                                          <p:attrName>ppt_y</p:attrName>
                                        </p:attrNameLst>
                                      </p:cBhvr>
                                      <p:rCtr x="0" y="11898"/>
                                    </p:animMotion>
                                  </p:childTnLst>
                                </p:cTn>
                              </p:par>
                              <p:par>
                                <p:cTn id="3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6" dur="9000" fill="hold"/>
                                        <p:tgtEl>
                                          <p:spTgt spid="22"/>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8" dur="9000" fill="hold"/>
                                        <p:tgtEl>
                                          <p:spTgt spid="24"/>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0" dur="7000" fill="hold"/>
                                        <p:tgtEl>
                                          <p:spTgt spid="25"/>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2" dur="9000" fill="hold"/>
                                        <p:tgtEl>
                                          <p:spTgt spid="26"/>
                                        </p:tgtEl>
                                        <p:attrNameLst>
                                          <p:attrName>ppt_x</p:attrName>
                                          <p:attrName>ppt_y</p:attrName>
                                        </p:attrNameLst>
                                      </p:cBhvr>
                                      <p:rCtr x="-3229" y="-185"/>
                                    </p:animMotion>
                                  </p:childTnLst>
                                </p:cTn>
                              </p:par>
                              <p:par>
                                <p:cTn id="43"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4" dur="7000" fill="hold"/>
                                        <p:tgtEl>
                                          <p:spTgt spid="27"/>
                                        </p:tgtEl>
                                        <p:attrNameLst>
                                          <p:attrName>ppt_x</p:attrName>
                                          <p:attrName>ppt_y</p:attrName>
                                        </p:attrNameLst>
                                      </p:cBhvr>
                                      <p:rCtr x="-2760" y="-324"/>
                                    </p:animMotion>
                                  </p:childTnLst>
                                </p:cTn>
                              </p:par>
                              <p:par>
                                <p:cTn id="45"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6" dur="7000" fill="hold"/>
                                        <p:tgtEl>
                                          <p:spTgt spid="28"/>
                                        </p:tgtEl>
                                        <p:attrNameLst>
                                          <p:attrName>ppt_x</p:attrName>
                                          <p:attrName>ppt_y</p:attrName>
                                        </p:attrNameLst>
                                      </p:cBhvr>
                                      <p:rCtr x="-2253" y="-347"/>
                                    </p:animMotion>
                                  </p:childTnLst>
                                </p:cTn>
                              </p:par>
                              <p:par>
                                <p:cTn id="4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8" dur="9000" fill="hold"/>
                                        <p:tgtEl>
                                          <p:spTgt spid="29"/>
                                        </p:tgtEl>
                                        <p:attrNameLst>
                                          <p:attrName>ppt_x</p:attrName>
                                          <p:attrName>ppt_y</p:attrName>
                                        </p:attrNameLst>
                                      </p:cBhvr>
                                      <p:rCtr x="-3229" y="-347"/>
                                    </p:animMotion>
                                  </p:childTnLst>
                                </p:cTn>
                              </p:par>
                              <p:par>
                                <p:cTn id="49"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0" dur="9000" fill="hold"/>
                                        <p:tgtEl>
                                          <p:spTgt spid="31"/>
                                        </p:tgtEl>
                                        <p:attrNameLst>
                                          <p:attrName>ppt_x</p:attrName>
                                          <p:attrName>ppt_y</p:attrName>
                                        </p:attrNameLst>
                                      </p:cBhvr>
                                      <p:rCtr x="-2435" y="-370"/>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32"/>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4" dur="4000" fill="hold"/>
                                        <p:tgtEl>
                                          <p:spTgt spid="33"/>
                                        </p:tgtEl>
                                        <p:attrNameLst>
                                          <p:attrName>ppt_x</p:attrName>
                                          <p:attrName>ppt_y</p:attrName>
                                        </p:attrNameLst>
                                      </p:cBhvr>
                                      <p:rCtr x="32786" y="10417"/>
                                    </p:animMotion>
                                  </p:childTnLst>
                                </p:cTn>
                              </p:par>
                              <p:par>
                                <p:cTn id="5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6" dur="4000" fill="hold"/>
                                        <p:tgtEl>
                                          <p:spTgt spid="34"/>
                                        </p:tgtEl>
                                        <p:attrNameLst>
                                          <p:attrName>ppt_x</p:attrName>
                                          <p:attrName>ppt_y</p:attrName>
                                        </p:attrNameLst>
                                      </p:cBhvr>
                                      <p:rCtr x="33789" y="10417"/>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35"/>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0" dur="5000" fill="hold"/>
                                        <p:tgtEl>
                                          <p:spTgt spid="38"/>
                                        </p:tgtEl>
                                        <p:attrNameLst>
                                          <p:attrName>ppt_x</p:attrName>
                                          <p:attrName>ppt_y</p:attrName>
                                        </p:attrNameLst>
                                      </p:cBhvr>
                                      <p:rCtr x="-36263"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4000" fill="hold"/>
                                        <p:tgtEl>
                                          <p:spTgt spid="39"/>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5000" fill="hold"/>
                                        <p:tgtEl>
                                          <p:spTgt spid="40"/>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6" dur="4000" fill="hold"/>
                                        <p:tgtEl>
                                          <p:spTgt spid="41"/>
                                        </p:tgtEl>
                                        <p:attrNameLst>
                                          <p:attrName>ppt_x</p:attrName>
                                          <p:attrName>ppt_y</p:attrName>
                                        </p:attrNameLst>
                                      </p:cBhvr>
                                      <p:rCtr x="22982" y="10417"/>
                                    </p:animMotion>
                                  </p:childTnLst>
                                </p:cTn>
                              </p:par>
                              <p:par>
                                <p:cTn id="6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8" dur="7000" fill="hold"/>
                                        <p:tgtEl>
                                          <p:spTgt spid="42"/>
                                        </p:tgtEl>
                                        <p:attrNameLst>
                                          <p:attrName>ppt_x</p:attrName>
                                          <p:attrName>ppt_y</p:attrName>
                                        </p:attrNameLst>
                                      </p:cBhvr>
                                      <p:rCtr x="25365" y="0"/>
                                    </p:animMotion>
                                  </p:childTnLst>
                                </p:cTn>
                              </p:par>
                              <p:par>
                                <p:cTn id="6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0" dur="7000" fill="hold"/>
                                        <p:tgtEl>
                                          <p:spTgt spid="43"/>
                                        </p:tgtEl>
                                        <p:attrNameLst>
                                          <p:attrName>ppt_x</p:attrName>
                                          <p:attrName>ppt_y</p:attrName>
                                        </p:attrNameLst>
                                      </p:cBhvr>
                                      <p:rCtr x="-27891" y="0"/>
                                    </p:animMotion>
                                  </p:childTnLst>
                                </p:cTn>
                              </p:par>
                              <p:par>
                                <p:cTn id="71"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72" dur="6000" fill="hold"/>
                                        <p:tgtEl>
                                          <p:spTgt spid="45"/>
                                        </p:tgtEl>
                                        <p:attrNameLst>
                                          <p:attrName>ppt_x</p:attrName>
                                          <p:attrName>ppt_y</p:attrName>
                                        </p:attrNameLst>
                                      </p:cBhvr>
                                      <p:rCtr x="-15078" y="0"/>
                                    </p:animMotion>
                                  </p:childTnLst>
                                </p:cTn>
                              </p:par>
                              <p:par>
                                <p:cTn id="7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4" dur="7000" fill="hold"/>
                                        <p:tgtEl>
                                          <p:spTgt spid="46"/>
                                        </p:tgtEl>
                                        <p:attrNameLst>
                                          <p:attrName>ppt_x</p:attrName>
                                          <p:attrName>ppt_y</p:attrName>
                                        </p:attrNameLst>
                                      </p:cBhvr>
                                      <p:rCtr x="-18021" y="0"/>
                                    </p:animMotion>
                                  </p:childTnLst>
                                </p:cTn>
                              </p:par>
                              <p:par>
                                <p:cTn id="75"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6" dur="7000" fill="hold"/>
                                        <p:tgtEl>
                                          <p:spTgt spid="47"/>
                                        </p:tgtEl>
                                        <p:attrNameLst>
                                          <p:attrName>ppt_x</p:attrName>
                                          <p:attrName>ppt_y</p:attrName>
                                        </p:attrNameLst>
                                      </p:cBhvr>
                                      <p:rCtr x="20937" y="0"/>
                                    </p:animMotion>
                                  </p:childTnLst>
                                </p:cTn>
                              </p:par>
                              <p:par>
                                <p:cTn id="7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8" dur="6000" fill="hold"/>
                                        <p:tgtEl>
                                          <p:spTgt spid="48"/>
                                        </p:tgtEl>
                                        <p:attrNameLst>
                                          <p:attrName>ppt_x</p:attrName>
                                          <p:attrName>ppt_y</p:attrName>
                                        </p:attrNameLst>
                                      </p:cBhvr>
                                      <p:rCtr x="20937" y="0"/>
                                    </p:animMotion>
                                  </p:childTnLst>
                                </p:cTn>
                              </p:par>
                              <p:par>
                                <p:cTn id="7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80" dur="7000" fill="hold"/>
                                        <p:tgtEl>
                                          <p:spTgt spid="50"/>
                                        </p:tgtEl>
                                        <p:attrNameLst>
                                          <p:attrName>ppt_x</p:attrName>
                                          <p:attrName>ppt_y</p:attrName>
                                        </p:attrNameLst>
                                      </p:cBhvr>
                                      <p:rCtr x="20937" y="0"/>
                                    </p:animMotion>
                                  </p:childTnLst>
                                </p:cTn>
                              </p:par>
                              <p:par>
                                <p:cTn id="8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2" dur="6000" fill="hold"/>
                                        <p:tgtEl>
                                          <p:spTgt spid="51"/>
                                        </p:tgtEl>
                                        <p:attrNameLst>
                                          <p:attrName>ppt_x</p:attrName>
                                          <p:attrName>ppt_y</p:attrName>
                                        </p:attrNameLst>
                                      </p:cBhvr>
                                      <p:rCtr x="20937" y="0"/>
                                    </p:animMotion>
                                  </p:childTnLst>
                                </p:cTn>
                              </p:par>
                              <p:par>
                                <p:cTn id="83"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4" dur="4000" spd="-100000" fill="hold"/>
                                        <p:tgtEl>
                                          <p:spTgt spid="53"/>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6" dur="5000" spd="-100000" fill="hold"/>
                                        <p:tgtEl>
                                          <p:spTgt spid="54"/>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8" dur="4000" spd="-100000" fill="hold"/>
                                        <p:tgtEl>
                                          <p:spTgt spid="55"/>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90" dur="5000" spd="-100000" fill="hold"/>
                                        <p:tgtEl>
                                          <p:spTgt spid="56"/>
                                        </p:tgtEl>
                                        <p:attrNameLst>
                                          <p:attrName>ppt_x</p:attrName>
                                          <p:attrName>ppt_y</p:attrName>
                                        </p:attrNameLst>
                                      </p:cBhvr>
                                      <p:rCtr x="14375" y="11204"/>
                                    </p:animMotion>
                                  </p:childTnLst>
                                </p:cTn>
                              </p:par>
                              <p:par>
                                <p:cTn id="91"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2" dur="4000" spd="-100000" fill="hold"/>
                                        <p:tgtEl>
                                          <p:spTgt spid="57"/>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4" dur="4000" spd="-100000" fill="hold"/>
                                        <p:tgtEl>
                                          <p:spTgt spid="58"/>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6" dur="5000" spd="-100000" fill="hold"/>
                                        <p:tgtEl>
                                          <p:spTgt spid="59"/>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8" dur="4000" spd="-100000" fill="hold"/>
                                        <p:tgtEl>
                                          <p:spTgt spid="60"/>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00" dur="5000" spd="-100000" fill="hold"/>
                                        <p:tgtEl>
                                          <p:spTgt spid="61"/>
                                        </p:tgtEl>
                                        <p:attrNameLst>
                                          <p:attrName>ppt_x</p:attrName>
                                          <p:attrName>ppt_y</p:attrName>
                                        </p:attrNameLst>
                                      </p:cBhvr>
                                      <p:rCtr x="14375" y="24468"/>
                                    </p:animMotion>
                                  </p:childTnLst>
                                </p:cTn>
                              </p:par>
                              <p:par>
                                <p:cTn id="101"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2" dur="7000" fill="hold"/>
                                        <p:tgtEl>
                                          <p:spTgt spid="62"/>
                                        </p:tgtEl>
                                        <p:attrNameLst>
                                          <p:attrName>ppt_x</p:attrName>
                                          <p:attrName>ppt_y</p:attrName>
                                        </p:attrNameLst>
                                      </p:cBhvr>
                                      <p:rCtr x="0" y="22106"/>
                                    </p:animMotion>
                                  </p:childTnLst>
                                </p:cTn>
                              </p:par>
                              <p:par>
                                <p:cTn id="103"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4" dur="7000" fill="hold"/>
                                        <p:tgtEl>
                                          <p:spTgt spid="63"/>
                                        </p:tgtEl>
                                        <p:attrNameLst>
                                          <p:attrName>ppt_x</p:attrName>
                                          <p:attrName>ppt_y</p:attrName>
                                        </p:attrNameLst>
                                      </p:cBhvr>
                                      <p:rCtr x="0" y="22106"/>
                                    </p:animMotion>
                                  </p:childTnLst>
                                </p:cTn>
                              </p:par>
                              <p:par>
                                <p:cTn id="10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06" dur="7000" fill="hold"/>
                                        <p:tgtEl>
                                          <p:spTgt spid="64"/>
                                        </p:tgtEl>
                                        <p:attrNameLst>
                                          <p:attrName>ppt_x</p:attrName>
                                          <p:attrName>ppt_y</p:attrName>
                                        </p:attrNameLst>
                                      </p:cBhvr>
                                      <p:rCtr x="0" y="22106"/>
                                    </p:animMotion>
                                  </p:childTnLst>
                                </p:cTn>
                              </p:par>
                              <p:par>
                                <p:cTn id="107"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8" dur="6000" fill="hold"/>
                                        <p:tgtEl>
                                          <p:spTgt spid="65"/>
                                        </p:tgtEl>
                                        <p:attrNameLst>
                                          <p:attrName>ppt_x</p:attrName>
                                          <p:attrName>ppt_y</p:attrName>
                                        </p:attrNameLst>
                                      </p:cBhvr>
                                      <p:rCtr x="0" y="13819"/>
                                    </p:animMotion>
                                  </p:childTnLst>
                                </p:cTn>
                              </p:par>
                              <p:par>
                                <p:cTn id="109"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10" dur="6000" fill="hold"/>
                                        <p:tgtEl>
                                          <p:spTgt spid="67"/>
                                        </p:tgtEl>
                                        <p:attrNameLst>
                                          <p:attrName>ppt_x</p:attrName>
                                          <p:attrName>ppt_y</p:attrName>
                                        </p:attrNameLst>
                                      </p:cBhvr>
                                      <p:rCtr x="0" y="23056"/>
                                    </p:animMotion>
                                  </p:childTnLst>
                                </p:cTn>
                              </p:par>
                              <p:par>
                                <p:cTn id="111"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2" dur="6000" fill="hold"/>
                                        <p:tgtEl>
                                          <p:spTgt spid="68"/>
                                        </p:tgtEl>
                                        <p:attrNameLst>
                                          <p:attrName>ppt_x</p:attrName>
                                          <p:attrName>ppt_y</p:attrName>
                                        </p:attrNameLst>
                                      </p:cBhvr>
                                      <p:rCtr x="0" y="30069"/>
                                    </p:animMotion>
                                  </p:childTnLst>
                                </p:cTn>
                              </p:par>
                              <p:par>
                                <p:cTn id="11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14" dur="6000" fill="hold"/>
                                        <p:tgtEl>
                                          <p:spTgt spid="70"/>
                                        </p:tgtEl>
                                        <p:attrNameLst>
                                          <p:attrName>ppt_x</p:attrName>
                                          <p:attrName>ppt_y</p:attrName>
                                        </p:attrNameLst>
                                      </p:cBhvr>
                                      <p:rCtr x="0" y="13819"/>
                                    </p:animMotion>
                                  </p:childTnLst>
                                </p:cTn>
                              </p:par>
                              <p:par>
                                <p:cTn id="11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16" dur="5000" fill="hold"/>
                                        <p:tgtEl>
                                          <p:spTgt spid="72"/>
                                        </p:tgtEl>
                                        <p:attrNameLst>
                                          <p:attrName>ppt_x</p:attrName>
                                          <p:attrName>ppt_y</p:attrName>
                                        </p:attrNameLst>
                                      </p:cBhvr>
                                      <p:rCtr x="13" y="24398"/>
                                    </p:animMotion>
                                  </p:childTnLst>
                                </p:cTn>
                              </p:par>
                              <p:par>
                                <p:cTn id="11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8" dur="5000" fill="hold"/>
                                        <p:tgtEl>
                                          <p:spTgt spid="73"/>
                                        </p:tgtEl>
                                        <p:attrNameLst>
                                          <p:attrName>ppt_x</p:attrName>
                                          <p:attrName>ppt_y</p:attrName>
                                        </p:attrNameLst>
                                      </p:cBhvr>
                                      <p:rCtr x="13" y="31736"/>
                                    </p:animMotion>
                                  </p:childTnLst>
                                </p:cTn>
                              </p:par>
                              <p:par>
                                <p:cTn id="11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20" dur="7000" fill="hold"/>
                                        <p:tgtEl>
                                          <p:spTgt spid="74"/>
                                        </p:tgtEl>
                                        <p:attrNameLst>
                                          <p:attrName>ppt_x</p:attrName>
                                          <p:attrName>ppt_y</p:attrName>
                                        </p:attrNameLst>
                                      </p:cBhvr>
                                      <p:rCtr x="26" y="31736"/>
                                    </p:animMotion>
                                  </p:childTnLst>
                                </p:cTn>
                              </p:par>
                              <p:par>
                                <p:cTn id="121"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2" dur="5000" fill="hold"/>
                                        <p:tgtEl>
                                          <p:spTgt spid="75"/>
                                        </p:tgtEl>
                                        <p:attrNameLst>
                                          <p:attrName>ppt_x</p:attrName>
                                          <p:attrName>ppt_y</p:attrName>
                                        </p:attrNameLst>
                                      </p:cBhvr>
                                      <p:rCtr x="13" y="31736"/>
                                    </p:animMotion>
                                  </p:childTnLst>
                                </p:cTn>
                              </p:par>
                              <p:par>
                                <p:cTn id="12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24" dur="5000" fill="hold"/>
                                        <p:tgtEl>
                                          <p:spTgt spid="76"/>
                                        </p:tgtEl>
                                        <p:attrNameLst>
                                          <p:attrName>ppt_x</p:attrName>
                                          <p:attrName>ppt_y</p:attrName>
                                        </p:attrNameLst>
                                      </p:cBhvr>
                                      <p:rCtr x="13" y="31736"/>
                                    </p:animMotion>
                                  </p:childTnLst>
                                </p:cTn>
                              </p:par>
                              <p:par>
                                <p:cTn id="12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26" dur="7000" fill="hold"/>
                                        <p:tgtEl>
                                          <p:spTgt spid="77"/>
                                        </p:tgtEl>
                                        <p:attrNameLst>
                                          <p:attrName>ppt_x</p:attrName>
                                          <p:attrName>ppt_y</p:attrName>
                                        </p:attrNameLst>
                                      </p:cBhvr>
                                      <p:rCtr x="13" y="24491"/>
                                    </p:animMotion>
                                  </p:childTnLst>
                                </p:cTn>
                              </p:par>
                              <p:par>
                                <p:cTn id="12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28" dur="5000" fill="hold"/>
                                        <p:tgtEl>
                                          <p:spTgt spid="78"/>
                                        </p:tgtEl>
                                        <p:attrNameLst>
                                          <p:attrName>ppt_x</p:attrName>
                                          <p:attrName>ppt_y</p:attrName>
                                        </p:attrNameLst>
                                      </p:cBhvr>
                                      <p:rCtr x="91" y="29745"/>
                                    </p:animMotion>
                                  </p:childTnLst>
                                </p:cTn>
                              </p:par>
                              <p:par>
                                <p:cTn id="12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30" dur="5000" fill="hold"/>
                                        <p:tgtEl>
                                          <p:spTgt spid="79"/>
                                        </p:tgtEl>
                                        <p:attrNameLst>
                                          <p:attrName>ppt_x</p:attrName>
                                          <p:attrName>ppt_y</p:attrName>
                                        </p:attrNameLst>
                                      </p:cBhvr>
                                      <p:rCtr x="13" y="31736"/>
                                    </p:animMotion>
                                  </p:childTnLst>
                                </p:cTn>
                              </p:par>
                              <p:par>
                                <p:cTn id="13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32" dur="7000" fill="hold"/>
                                        <p:tgtEl>
                                          <p:spTgt spid="81"/>
                                        </p:tgtEl>
                                        <p:attrNameLst>
                                          <p:attrName>ppt_x</p:attrName>
                                          <p:attrName>ppt_y</p:attrName>
                                        </p:attrNameLst>
                                      </p:cBhvr>
                                      <p:rCtr x="13" y="31736"/>
                                    </p:animMotion>
                                  </p:childTnLst>
                                </p:cTn>
                              </p:par>
                              <p:par>
                                <p:cTn id="13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34" dur="7000" fill="hold"/>
                                        <p:tgtEl>
                                          <p:spTgt spid="82"/>
                                        </p:tgtEl>
                                        <p:attrNameLst>
                                          <p:attrName>ppt_x</p:attrName>
                                          <p:attrName>ppt_y</p:attrName>
                                        </p:attrNameLst>
                                      </p:cBhvr>
                                      <p:rCtr x="36758" y="0"/>
                                    </p:animMotion>
                                  </p:childTnLst>
                                </p:cTn>
                              </p:par>
                              <p:par>
                                <p:cTn id="13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36" dur="7000" fill="hold"/>
                                        <p:tgtEl>
                                          <p:spTgt spid="83"/>
                                        </p:tgtEl>
                                        <p:attrNameLst>
                                          <p:attrName>ppt_x</p:attrName>
                                          <p:attrName>ppt_y</p:attrName>
                                        </p:attrNameLst>
                                      </p:cBhvr>
                                      <p:rCtr x="33464" y="0"/>
                                    </p:animMotion>
                                  </p:childTnLst>
                                </p:cTn>
                              </p:par>
                              <p:par>
                                <p:cTn id="13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38" dur="7000" fill="hold"/>
                                        <p:tgtEl>
                                          <p:spTgt spid="84"/>
                                        </p:tgtEl>
                                        <p:attrNameLst>
                                          <p:attrName>ppt_x</p:attrName>
                                          <p:attrName>ppt_y</p:attrName>
                                        </p:attrNameLst>
                                      </p:cBhvr>
                                      <p:rCtr x="-37266" y="0"/>
                                    </p:animMotion>
                                  </p:childTnLst>
                                </p:cTn>
                              </p:par>
                              <p:par>
                                <p:cTn id="13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40" dur="7000" fill="hold"/>
                                        <p:tgtEl>
                                          <p:spTgt spid="86"/>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42" dur="7000" fill="hold"/>
                                        <p:tgtEl>
                                          <p:spTgt spid="87"/>
                                        </p:tgtEl>
                                        <p:attrNameLst>
                                          <p:attrName>ppt_x</p:attrName>
                                          <p:attrName>ppt_y</p:attrName>
                                        </p:attrNameLst>
                                      </p:cBhvr>
                                      <p:rCtr x="36758" y="0"/>
                                    </p:animMotion>
                                  </p:childTnLst>
                                </p:cTn>
                              </p:par>
                              <p:par>
                                <p:cTn id="14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44" dur="7000" fill="hold"/>
                                        <p:tgtEl>
                                          <p:spTgt spid="88"/>
                                        </p:tgtEl>
                                        <p:attrNameLst>
                                          <p:attrName>ppt_x</p:attrName>
                                          <p:attrName>ppt_y</p:attrName>
                                        </p:attrNameLst>
                                      </p:cBhvr>
                                      <p:rCtr x="36758" y="0"/>
                                    </p:animMotion>
                                  </p:childTnLst>
                                </p:cTn>
                              </p:par>
                              <p:par>
                                <p:cTn id="145"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46" dur="7000" fill="hold"/>
                                        <p:tgtEl>
                                          <p:spTgt spid="89"/>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48" dur="7000" fill="hold"/>
                                        <p:tgtEl>
                                          <p:spTgt spid="90"/>
                                        </p:tgtEl>
                                        <p:attrNameLst>
                                          <p:attrName>ppt_x</p:attrName>
                                          <p:attrName>ppt_y</p:attrName>
                                        </p:attrNameLst>
                                      </p:cBhvr>
                                      <p:rCtr x="36758" y="0"/>
                                    </p:animMotion>
                                  </p:childTnLst>
                                </p:cTn>
                              </p:par>
                              <p:par>
                                <p:cTn id="14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50" dur="7000" fill="hold"/>
                                        <p:tgtEl>
                                          <p:spTgt spid="91"/>
                                        </p:tgtEl>
                                        <p:attrNameLst>
                                          <p:attrName>ppt_x</p:attrName>
                                          <p:attrName>ppt_y</p:attrName>
                                        </p:attrNameLst>
                                      </p:cBhvr>
                                      <p:rCtr x="34518" y="23"/>
                                    </p:animMotion>
                                  </p:childTnLst>
                                </p:cTn>
                              </p:par>
                              <p:par>
                                <p:cTn id="151"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52" dur="6000" fill="hold"/>
                                        <p:tgtEl>
                                          <p:spTgt spid="93"/>
                                        </p:tgtEl>
                                        <p:attrNameLst>
                                          <p:attrName>ppt_x</p:attrName>
                                          <p:attrName>ppt_y</p:attrName>
                                        </p:attrNameLst>
                                      </p:cBhvr>
                                      <p:rCtr x="3229" y="25208"/>
                                    </p:animMotion>
                                  </p:childTnLst>
                                </p:cTn>
                              </p:par>
                              <p:par>
                                <p:cTn id="153"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54" dur="6000" fill="hold"/>
                                        <p:tgtEl>
                                          <p:spTgt spid="94"/>
                                        </p:tgtEl>
                                        <p:attrNameLst>
                                          <p:attrName>ppt_x</p:attrName>
                                          <p:attrName>ppt_y</p:attrName>
                                        </p:attrNameLst>
                                      </p:cBhvr>
                                      <p:rCtr x="1484" y="25208"/>
                                    </p:animMotion>
                                  </p:childTnLst>
                                </p:cTn>
                              </p:par>
                              <p:par>
                                <p:cTn id="155"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56" dur="6000" fill="hold"/>
                                        <p:tgtEl>
                                          <p:spTgt spid="96"/>
                                        </p:tgtEl>
                                        <p:attrNameLst>
                                          <p:attrName>ppt_x</p:attrName>
                                          <p:attrName>ppt_y</p:attrName>
                                        </p:attrNameLst>
                                      </p:cBhvr>
                                      <p:rCtr x="3359" y="18843"/>
                                    </p:animMotion>
                                  </p:childTnLst>
                                </p:cTn>
                              </p:par>
                              <p:par>
                                <p:cTn id="15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58" dur="6000" fill="hold"/>
                                        <p:tgtEl>
                                          <p:spTgt spid="97"/>
                                        </p:tgtEl>
                                        <p:attrNameLst>
                                          <p:attrName>ppt_x</p:attrName>
                                          <p:attrName>ppt_y</p:attrName>
                                        </p:attrNameLst>
                                      </p:cBhvr>
                                      <p:rCtr x="3073" y="25208"/>
                                    </p:animMotion>
                                  </p:childTnLst>
                                </p:cTn>
                              </p:par>
                              <p:par>
                                <p:cTn id="15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60" dur="6000" fill="hold"/>
                                        <p:tgtEl>
                                          <p:spTgt spid="98"/>
                                        </p:tgtEl>
                                        <p:attrNameLst>
                                          <p:attrName>ppt_x</p:attrName>
                                          <p:attrName>ppt_y</p:attrName>
                                        </p:attrNameLst>
                                      </p:cBhvr>
                                      <p:rCtr x="2904" y="20903"/>
                                    </p:animMotion>
                                  </p:childTnLst>
                                </p:cTn>
                              </p:par>
                              <p:par>
                                <p:cTn id="16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62" dur="6000" fill="hold"/>
                                        <p:tgtEl>
                                          <p:spTgt spid="100"/>
                                        </p:tgtEl>
                                        <p:attrNameLst>
                                          <p:attrName>ppt_x</p:attrName>
                                          <p:attrName>ppt_y</p:attrName>
                                        </p:attrNameLst>
                                      </p:cBhvr>
                                      <p:rCtr x="3737" y="15208"/>
                                    </p:animMotion>
                                  </p:childTnLst>
                                </p:cTn>
                              </p:par>
                              <p:par>
                                <p:cTn id="16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64" dur="6000" fill="hold"/>
                                        <p:tgtEl>
                                          <p:spTgt spid="101"/>
                                        </p:tgtEl>
                                        <p:attrNameLst>
                                          <p:attrName>ppt_x</p:attrName>
                                          <p:attrName>ppt_y</p:attrName>
                                        </p:attrNameLst>
                                      </p:cBhvr>
                                      <p:rCtr x="1484" y="21782"/>
                                    </p:animMotion>
                                  </p:childTnLst>
                                </p:cTn>
                              </p:par>
                              <p:par>
                                <p:cTn id="16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66" dur="8000" fill="hold"/>
                                        <p:tgtEl>
                                          <p:spTgt spid="92"/>
                                        </p:tgtEl>
                                        <p:attrNameLst>
                                          <p:attrName>ppt_x</p:attrName>
                                          <p:attrName>ppt_y</p:attrName>
                                        </p:attrNameLst>
                                      </p:cBhvr>
                                      <p:rCtr x="0" y="11898"/>
                                    </p:animMotion>
                                  </p:childTnLst>
                                </p:cTn>
                              </p:par>
                              <p:par>
                                <p:cTn id="16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68" dur="8000" fill="hold"/>
                                        <p:tgtEl>
                                          <p:spTgt spid="95"/>
                                        </p:tgtEl>
                                        <p:attrNameLst>
                                          <p:attrName>ppt_x</p:attrName>
                                          <p:attrName>ppt_y</p:attrName>
                                        </p:attrNameLst>
                                      </p:cBhvr>
                                      <p:rCtr x="0" y="7940"/>
                                    </p:animMotion>
                                  </p:childTnLst>
                                </p:cTn>
                              </p:par>
                              <p:par>
                                <p:cTn id="16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70" dur="8000" fill="hold"/>
                                        <p:tgtEl>
                                          <p:spTgt spid="99"/>
                                        </p:tgtEl>
                                        <p:attrNameLst>
                                          <p:attrName>ppt_x</p:attrName>
                                          <p:attrName>ppt_y</p:attrName>
                                        </p:attrNameLst>
                                      </p:cBhvr>
                                      <p:rCtr x="0" y="11898"/>
                                    </p:animMotion>
                                  </p:childTnLst>
                                </p:cTn>
                              </p:par>
                              <p:par>
                                <p:cTn id="17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72" dur="5000" fill="hold"/>
                                        <p:tgtEl>
                                          <p:spTgt spid="10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7539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28" dur="8000" fill="hold"/>
                                        <p:tgtEl>
                                          <p:spTgt spid="105"/>
                                        </p:tgtEl>
                                        <p:attrNameLst>
                                          <p:attrName>ppt_x</p:attrName>
                                          <p:attrName>ppt_y</p:attrName>
                                        </p:attrNameLst>
                                      </p:cBhvr>
                                      <p:rCtr x="0" y="11898"/>
                                    </p:animMotion>
                                  </p:childTnLst>
                                </p:cTn>
                              </p:par>
                              <p:par>
                                <p:cTn id="29"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0" dur="8000" fill="hold"/>
                                        <p:tgtEl>
                                          <p:spTgt spid="18"/>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2" dur="8000" fill="hold"/>
                                        <p:tgtEl>
                                          <p:spTgt spid="19"/>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4" dur="8000" fill="hold"/>
                                        <p:tgtEl>
                                          <p:spTgt spid="21"/>
                                        </p:tgtEl>
                                        <p:attrNameLst>
                                          <p:attrName>ppt_x</p:attrName>
                                          <p:attrName>ppt_y</p:attrName>
                                        </p:attrNameLst>
                                      </p:cBhvr>
                                      <p:rCtr x="0" y="11898"/>
                                    </p:animMotion>
                                  </p:childTnLst>
                                </p:cTn>
                              </p:par>
                              <p:par>
                                <p:cTn id="3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6" dur="9000" fill="hold"/>
                                        <p:tgtEl>
                                          <p:spTgt spid="22"/>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8" dur="9000" fill="hold"/>
                                        <p:tgtEl>
                                          <p:spTgt spid="24"/>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0" dur="7000" fill="hold"/>
                                        <p:tgtEl>
                                          <p:spTgt spid="25"/>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2" dur="9000" fill="hold"/>
                                        <p:tgtEl>
                                          <p:spTgt spid="26"/>
                                        </p:tgtEl>
                                        <p:attrNameLst>
                                          <p:attrName>ppt_x</p:attrName>
                                          <p:attrName>ppt_y</p:attrName>
                                        </p:attrNameLst>
                                      </p:cBhvr>
                                      <p:rCtr x="-3229" y="-185"/>
                                    </p:animMotion>
                                  </p:childTnLst>
                                </p:cTn>
                              </p:par>
                              <p:par>
                                <p:cTn id="43"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4" dur="7000" fill="hold"/>
                                        <p:tgtEl>
                                          <p:spTgt spid="27"/>
                                        </p:tgtEl>
                                        <p:attrNameLst>
                                          <p:attrName>ppt_x</p:attrName>
                                          <p:attrName>ppt_y</p:attrName>
                                        </p:attrNameLst>
                                      </p:cBhvr>
                                      <p:rCtr x="-2760" y="-324"/>
                                    </p:animMotion>
                                  </p:childTnLst>
                                </p:cTn>
                              </p:par>
                              <p:par>
                                <p:cTn id="45"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6" dur="7000" fill="hold"/>
                                        <p:tgtEl>
                                          <p:spTgt spid="28"/>
                                        </p:tgtEl>
                                        <p:attrNameLst>
                                          <p:attrName>ppt_x</p:attrName>
                                          <p:attrName>ppt_y</p:attrName>
                                        </p:attrNameLst>
                                      </p:cBhvr>
                                      <p:rCtr x="-2253" y="-347"/>
                                    </p:animMotion>
                                  </p:childTnLst>
                                </p:cTn>
                              </p:par>
                              <p:par>
                                <p:cTn id="4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8" dur="9000" fill="hold"/>
                                        <p:tgtEl>
                                          <p:spTgt spid="29"/>
                                        </p:tgtEl>
                                        <p:attrNameLst>
                                          <p:attrName>ppt_x</p:attrName>
                                          <p:attrName>ppt_y</p:attrName>
                                        </p:attrNameLst>
                                      </p:cBhvr>
                                      <p:rCtr x="-3229" y="-347"/>
                                    </p:animMotion>
                                  </p:childTnLst>
                                </p:cTn>
                              </p:par>
                              <p:par>
                                <p:cTn id="49"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0" dur="9000" fill="hold"/>
                                        <p:tgtEl>
                                          <p:spTgt spid="31"/>
                                        </p:tgtEl>
                                        <p:attrNameLst>
                                          <p:attrName>ppt_x</p:attrName>
                                          <p:attrName>ppt_y</p:attrName>
                                        </p:attrNameLst>
                                      </p:cBhvr>
                                      <p:rCtr x="-2435" y="-370"/>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32"/>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4" dur="4000" fill="hold"/>
                                        <p:tgtEl>
                                          <p:spTgt spid="33"/>
                                        </p:tgtEl>
                                        <p:attrNameLst>
                                          <p:attrName>ppt_x</p:attrName>
                                          <p:attrName>ppt_y</p:attrName>
                                        </p:attrNameLst>
                                      </p:cBhvr>
                                      <p:rCtr x="32786" y="10417"/>
                                    </p:animMotion>
                                  </p:childTnLst>
                                </p:cTn>
                              </p:par>
                              <p:par>
                                <p:cTn id="5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6" dur="4000" fill="hold"/>
                                        <p:tgtEl>
                                          <p:spTgt spid="34"/>
                                        </p:tgtEl>
                                        <p:attrNameLst>
                                          <p:attrName>ppt_x</p:attrName>
                                          <p:attrName>ppt_y</p:attrName>
                                        </p:attrNameLst>
                                      </p:cBhvr>
                                      <p:rCtr x="33789" y="10417"/>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35"/>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0" dur="5000" fill="hold"/>
                                        <p:tgtEl>
                                          <p:spTgt spid="38"/>
                                        </p:tgtEl>
                                        <p:attrNameLst>
                                          <p:attrName>ppt_x</p:attrName>
                                          <p:attrName>ppt_y</p:attrName>
                                        </p:attrNameLst>
                                      </p:cBhvr>
                                      <p:rCtr x="-36263"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4000" fill="hold"/>
                                        <p:tgtEl>
                                          <p:spTgt spid="39"/>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5000" fill="hold"/>
                                        <p:tgtEl>
                                          <p:spTgt spid="40"/>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6" dur="4000" fill="hold"/>
                                        <p:tgtEl>
                                          <p:spTgt spid="41"/>
                                        </p:tgtEl>
                                        <p:attrNameLst>
                                          <p:attrName>ppt_x</p:attrName>
                                          <p:attrName>ppt_y</p:attrName>
                                        </p:attrNameLst>
                                      </p:cBhvr>
                                      <p:rCtr x="22982" y="10417"/>
                                    </p:animMotion>
                                  </p:childTnLst>
                                </p:cTn>
                              </p:par>
                              <p:par>
                                <p:cTn id="6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8" dur="7000" fill="hold"/>
                                        <p:tgtEl>
                                          <p:spTgt spid="42"/>
                                        </p:tgtEl>
                                        <p:attrNameLst>
                                          <p:attrName>ppt_x</p:attrName>
                                          <p:attrName>ppt_y</p:attrName>
                                        </p:attrNameLst>
                                      </p:cBhvr>
                                      <p:rCtr x="25365" y="0"/>
                                    </p:animMotion>
                                  </p:childTnLst>
                                </p:cTn>
                              </p:par>
                              <p:par>
                                <p:cTn id="6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0" dur="7000" fill="hold"/>
                                        <p:tgtEl>
                                          <p:spTgt spid="43"/>
                                        </p:tgtEl>
                                        <p:attrNameLst>
                                          <p:attrName>ppt_x</p:attrName>
                                          <p:attrName>ppt_y</p:attrName>
                                        </p:attrNameLst>
                                      </p:cBhvr>
                                      <p:rCtr x="-27891" y="0"/>
                                    </p:animMotion>
                                  </p:childTnLst>
                                </p:cTn>
                              </p:par>
                              <p:par>
                                <p:cTn id="7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2" dur="7000" fill="hold"/>
                                        <p:tgtEl>
                                          <p:spTgt spid="46"/>
                                        </p:tgtEl>
                                        <p:attrNameLst>
                                          <p:attrName>ppt_x</p:attrName>
                                          <p:attrName>ppt_y</p:attrName>
                                        </p:attrNameLst>
                                      </p:cBhvr>
                                      <p:rCtr x="-18021" y="0"/>
                                    </p:animMotion>
                                  </p:childTnLst>
                                </p:cTn>
                              </p:par>
                              <p:par>
                                <p:cTn id="7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4" dur="7000" fill="hold"/>
                                        <p:tgtEl>
                                          <p:spTgt spid="47"/>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6" dur="6000" fill="hold"/>
                                        <p:tgtEl>
                                          <p:spTgt spid="48"/>
                                        </p:tgtEl>
                                        <p:attrNameLst>
                                          <p:attrName>ppt_x</p:attrName>
                                          <p:attrName>ppt_y</p:attrName>
                                        </p:attrNameLst>
                                      </p:cBhvr>
                                      <p:rCtr x="20937" y="0"/>
                                    </p:animMotion>
                                  </p:childTnLst>
                                </p:cTn>
                              </p:par>
                              <p:par>
                                <p:cTn id="7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8" dur="7000" fill="hold"/>
                                        <p:tgtEl>
                                          <p:spTgt spid="50"/>
                                        </p:tgtEl>
                                        <p:attrNameLst>
                                          <p:attrName>ppt_x</p:attrName>
                                          <p:attrName>ppt_y</p:attrName>
                                        </p:attrNameLst>
                                      </p:cBhvr>
                                      <p:rCtr x="20937" y="0"/>
                                    </p:animMotion>
                                  </p:childTnLst>
                                </p:cTn>
                              </p:par>
                              <p:par>
                                <p:cTn id="7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0" dur="6000" fill="hold"/>
                                        <p:tgtEl>
                                          <p:spTgt spid="51"/>
                                        </p:tgtEl>
                                        <p:attrNameLst>
                                          <p:attrName>ppt_x</p:attrName>
                                          <p:attrName>ppt_y</p:attrName>
                                        </p:attrNameLst>
                                      </p:cBhvr>
                                      <p:rCtr x="20937" y="0"/>
                                    </p:animMotion>
                                  </p:childTnLst>
                                </p:cTn>
                              </p:par>
                              <p:par>
                                <p:cTn id="8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2" dur="4000" spd="-100000" fill="hold"/>
                                        <p:tgtEl>
                                          <p:spTgt spid="53"/>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4" dur="5000" spd="-100000" fill="hold"/>
                                        <p:tgtEl>
                                          <p:spTgt spid="54"/>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6" dur="4000" spd="-100000" fill="hold"/>
                                        <p:tgtEl>
                                          <p:spTgt spid="55"/>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8" dur="5000" spd="-100000" fill="hold"/>
                                        <p:tgtEl>
                                          <p:spTgt spid="56"/>
                                        </p:tgtEl>
                                        <p:attrNameLst>
                                          <p:attrName>ppt_x</p:attrName>
                                          <p:attrName>ppt_y</p:attrName>
                                        </p:attrNameLst>
                                      </p:cBhvr>
                                      <p:rCtr x="14375" y="11204"/>
                                    </p:animMotion>
                                  </p:childTnLst>
                                </p:cTn>
                              </p:par>
                              <p:par>
                                <p:cTn id="89"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0" dur="4000" spd="-100000" fill="hold"/>
                                        <p:tgtEl>
                                          <p:spTgt spid="57"/>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2" dur="4000" spd="-100000" fill="hold"/>
                                        <p:tgtEl>
                                          <p:spTgt spid="58"/>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4" dur="5000" spd="-100000" fill="hold"/>
                                        <p:tgtEl>
                                          <p:spTgt spid="59"/>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6" dur="4000" spd="-100000" fill="hold"/>
                                        <p:tgtEl>
                                          <p:spTgt spid="60"/>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8" dur="5000" spd="-100000" fill="hold"/>
                                        <p:tgtEl>
                                          <p:spTgt spid="61"/>
                                        </p:tgtEl>
                                        <p:attrNameLst>
                                          <p:attrName>ppt_x</p:attrName>
                                          <p:attrName>ppt_y</p:attrName>
                                        </p:attrNameLst>
                                      </p:cBhvr>
                                      <p:rCtr x="14375" y="24468"/>
                                    </p:animMotion>
                                  </p:childTnLst>
                                </p:cTn>
                              </p:par>
                              <p:par>
                                <p:cTn id="99"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0" dur="7000" fill="hold"/>
                                        <p:tgtEl>
                                          <p:spTgt spid="62"/>
                                        </p:tgtEl>
                                        <p:attrNameLst>
                                          <p:attrName>ppt_x</p:attrName>
                                          <p:attrName>ppt_y</p:attrName>
                                        </p:attrNameLst>
                                      </p:cBhvr>
                                      <p:rCtr x="0" y="22106"/>
                                    </p:animMotion>
                                  </p:childTnLst>
                                </p:cTn>
                              </p:par>
                              <p:par>
                                <p:cTn id="101"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2" dur="7000" fill="hold"/>
                                        <p:tgtEl>
                                          <p:spTgt spid="63"/>
                                        </p:tgtEl>
                                        <p:attrNameLst>
                                          <p:attrName>ppt_x</p:attrName>
                                          <p:attrName>ppt_y</p:attrName>
                                        </p:attrNameLst>
                                      </p:cBhvr>
                                      <p:rCtr x="0" y="22106"/>
                                    </p:animMotion>
                                  </p:childTnLst>
                                </p:cTn>
                              </p:par>
                              <p:par>
                                <p:cTn id="10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04" dur="7000" fill="hold"/>
                                        <p:tgtEl>
                                          <p:spTgt spid="64"/>
                                        </p:tgtEl>
                                        <p:attrNameLst>
                                          <p:attrName>ppt_x</p:attrName>
                                          <p:attrName>ppt_y</p:attrName>
                                        </p:attrNameLst>
                                      </p:cBhvr>
                                      <p:rCtr x="0" y="22106"/>
                                    </p:animMotion>
                                  </p:childTnLst>
                                </p:cTn>
                              </p:par>
                              <p:par>
                                <p:cTn id="10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6" dur="6000" fill="hold"/>
                                        <p:tgtEl>
                                          <p:spTgt spid="65"/>
                                        </p:tgtEl>
                                        <p:attrNameLst>
                                          <p:attrName>ppt_x</p:attrName>
                                          <p:attrName>ppt_y</p:attrName>
                                        </p:attrNameLst>
                                      </p:cBhvr>
                                      <p:rCtr x="0" y="13819"/>
                                    </p:animMotion>
                                  </p:childTnLst>
                                </p:cTn>
                              </p:par>
                              <p:par>
                                <p:cTn id="10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8" dur="6000" fill="hold"/>
                                        <p:tgtEl>
                                          <p:spTgt spid="67"/>
                                        </p:tgtEl>
                                        <p:attrNameLst>
                                          <p:attrName>ppt_x</p:attrName>
                                          <p:attrName>ppt_y</p:attrName>
                                        </p:attrNameLst>
                                      </p:cBhvr>
                                      <p:rCtr x="0" y="23056"/>
                                    </p:animMotion>
                                  </p:childTnLst>
                                </p:cTn>
                              </p:par>
                              <p:par>
                                <p:cTn id="10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0" dur="6000" fill="hold"/>
                                        <p:tgtEl>
                                          <p:spTgt spid="68"/>
                                        </p:tgtEl>
                                        <p:attrNameLst>
                                          <p:attrName>ppt_x</p:attrName>
                                          <p:attrName>ppt_y</p:attrName>
                                        </p:attrNameLst>
                                      </p:cBhvr>
                                      <p:rCtr x="0" y="30069"/>
                                    </p:animMotion>
                                  </p:childTnLst>
                                </p:cTn>
                              </p:par>
                              <p:par>
                                <p:cTn id="11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12" dur="6000" fill="hold"/>
                                        <p:tgtEl>
                                          <p:spTgt spid="70"/>
                                        </p:tgtEl>
                                        <p:attrNameLst>
                                          <p:attrName>ppt_x</p:attrName>
                                          <p:attrName>ppt_y</p:attrName>
                                        </p:attrNameLst>
                                      </p:cBhvr>
                                      <p:rCtr x="0" y="13819"/>
                                    </p:animMotion>
                                  </p:childTnLst>
                                </p:cTn>
                              </p:par>
                              <p:par>
                                <p:cTn id="11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14" dur="5000" fill="hold"/>
                                        <p:tgtEl>
                                          <p:spTgt spid="72"/>
                                        </p:tgtEl>
                                        <p:attrNameLst>
                                          <p:attrName>ppt_x</p:attrName>
                                          <p:attrName>ppt_y</p:attrName>
                                        </p:attrNameLst>
                                      </p:cBhvr>
                                      <p:rCtr x="13" y="24398"/>
                                    </p:animMotion>
                                  </p:childTnLst>
                                </p:cTn>
                              </p:par>
                              <p:par>
                                <p:cTn id="11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6" dur="5000" fill="hold"/>
                                        <p:tgtEl>
                                          <p:spTgt spid="73"/>
                                        </p:tgtEl>
                                        <p:attrNameLst>
                                          <p:attrName>ppt_x</p:attrName>
                                          <p:attrName>ppt_y</p:attrName>
                                        </p:attrNameLst>
                                      </p:cBhvr>
                                      <p:rCtr x="13" y="31736"/>
                                    </p:animMotion>
                                  </p:childTnLst>
                                </p:cTn>
                              </p:par>
                              <p:par>
                                <p:cTn id="11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8" dur="7000" fill="hold"/>
                                        <p:tgtEl>
                                          <p:spTgt spid="74"/>
                                        </p:tgtEl>
                                        <p:attrNameLst>
                                          <p:attrName>ppt_x</p:attrName>
                                          <p:attrName>ppt_y</p:attrName>
                                        </p:attrNameLst>
                                      </p:cBhvr>
                                      <p:rCtr x="26" y="31736"/>
                                    </p:animMotion>
                                  </p:childTnLst>
                                </p:cTn>
                              </p:par>
                              <p:par>
                                <p:cTn id="119"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0" dur="5000" fill="hold"/>
                                        <p:tgtEl>
                                          <p:spTgt spid="75"/>
                                        </p:tgtEl>
                                        <p:attrNameLst>
                                          <p:attrName>ppt_x</p:attrName>
                                          <p:attrName>ppt_y</p:attrName>
                                        </p:attrNameLst>
                                      </p:cBhvr>
                                      <p:rCtr x="13" y="31736"/>
                                    </p:animMotion>
                                  </p:childTnLst>
                                </p:cTn>
                              </p:par>
                              <p:par>
                                <p:cTn id="12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22" dur="5000" fill="hold"/>
                                        <p:tgtEl>
                                          <p:spTgt spid="76"/>
                                        </p:tgtEl>
                                        <p:attrNameLst>
                                          <p:attrName>ppt_x</p:attrName>
                                          <p:attrName>ppt_y</p:attrName>
                                        </p:attrNameLst>
                                      </p:cBhvr>
                                      <p:rCtr x="13" y="31736"/>
                                    </p:animMotion>
                                  </p:childTnLst>
                                </p:cTn>
                              </p:par>
                              <p:par>
                                <p:cTn id="123"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24" dur="7000" fill="hold"/>
                                        <p:tgtEl>
                                          <p:spTgt spid="77"/>
                                        </p:tgtEl>
                                        <p:attrNameLst>
                                          <p:attrName>ppt_x</p:attrName>
                                          <p:attrName>ppt_y</p:attrName>
                                        </p:attrNameLst>
                                      </p:cBhvr>
                                      <p:rCtr x="13" y="24491"/>
                                    </p:animMotion>
                                  </p:childTnLst>
                                </p:cTn>
                              </p:par>
                              <p:par>
                                <p:cTn id="12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26" dur="5000" fill="hold"/>
                                        <p:tgtEl>
                                          <p:spTgt spid="78"/>
                                        </p:tgtEl>
                                        <p:attrNameLst>
                                          <p:attrName>ppt_x</p:attrName>
                                          <p:attrName>ppt_y</p:attrName>
                                        </p:attrNameLst>
                                      </p:cBhvr>
                                      <p:rCtr x="91" y="29745"/>
                                    </p:animMotion>
                                  </p:childTnLst>
                                </p:cTn>
                              </p:par>
                              <p:par>
                                <p:cTn id="12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28" dur="5000" fill="hold"/>
                                        <p:tgtEl>
                                          <p:spTgt spid="79"/>
                                        </p:tgtEl>
                                        <p:attrNameLst>
                                          <p:attrName>ppt_x</p:attrName>
                                          <p:attrName>ppt_y</p:attrName>
                                        </p:attrNameLst>
                                      </p:cBhvr>
                                      <p:rCtr x="13" y="31736"/>
                                    </p:animMotion>
                                  </p:childTnLst>
                                </p:cTn>
                              </p:par>
                              <p:par>
                                <p:cTn id="12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30" dur="7000" fill="hold"/>
                                        <p:tgtEl>
                                          <p:spTgt spid="81"/>
                                        </p:tgtEl>
                                        <p:attrNameLst>
                                          <p:attrName>ppt_x</p:attrName>
                                          <p:attrName>ppt_y</p:attrName>
                                        </p:attrNameLst>
                                      </p:cBhvr>
                                      <p:rCtr x="13" y="31736"/>
                                    </p:animMotion>
                                  </p:childTnLst>
                                </p:cTn>
                              </p:par>
                              <p:par>
                                <p:cTn id="13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32" dur="7000" fill="hold"/>
                                        <p:tgtEl>
                                          <p:spTgt spid="82"/>
                                        </p:tgtEl>
                                        <p:attrNameLst>
                                          <p:attrName>ppt_x</p:attrName>
                                          <p:attrName>ppt_y</p:attrName>
                                        </p:attrNameLst>
                                      </p:cBhvr>
                                      <p:rCtr x="36758" y="0"/>
                                    </p:animMotion>
                                  </p:childTnLst>
                                </p:cTn>
                              </p:par>
                              <p:par>
                                <p:cTn id="13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34" dur="7000" fill="hold"/>
                                        <p:tgtEl>
                                          <p:spTgt spid="83"/>
                                        </p:tgtEl>
                                        <p:attrNameLst>
                                          <p:attrName>ppt_x</p:attrName>
                                          <p:attrName>ppt_y</p:attrName>
                                        </p:attrNameLst>
                                      </p:cBhvr>
                                      <p:rCtr x="33464" y="0"/>
                                    </p:animMotion>
                                  </p:childTnLst>
                                </p:cTn>
                              </p:par>
                              <p:par>
                                <p:cTn id="135"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36" dur="7000" fill="hold"/>
                                        <p:tgtEl>
                                          <p:spTgt spid="84"/>
                                        </p:tgtEl>
                                        <p:attrNameLst>
                                          <p:attrName>ppt_x</p:attrName>
                                          <p:attrName>ppt_y</p:attrName>
                                        </p:attrNameLst>
                                      </p:cBhvr>
                                      <p:rCtr x="-37266" y="0"/>
                                    </p:animMotion>
                                  </p:childTnLst>
                                </p:cTn>
                              </p:par>
                              <p:par>
                                <p:cTn id="13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38" dur="7000" fill="hold"/>
                                        <p:tgtEl>
                                          <p:spTgt spid="86"/>
                                        </p:tgtEl>
                                        <p:attrNameLst>
                                          <p:attrName>ppt_x</p:attrName>
                                          <p:attrName>ppt_y</p:attrName>
                                        </p:attrNameLst>
                                      </p:cBhvr>
                                      <p:rCtr x="36758" y="0"/>
                                    </p:animMotion>
                                  </p:childTnLst>
                                </p:cTn>
                              </p:par>
                              <p:par>
                                <p:cTn id="139"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40" dur="7000" fill="hold"/>
                                        <p:tgtEl>
                                          <p:spTgt spid="87"/>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42" dur="7000" fill="hold"/>
                                        <p:tgtEl>
                                          <p:spTgt spid="88"/>
                                        </p:tgtEl>
                                        <p:attrNameLst>
                                          <p:attrName>ppt_x</p:attrName>
                                          <p:attrName>ppt_y</p:attrName>
                                        </p:attrNameLst>
                                      </p:cBhvr>
                                      <p:rCtr x="36758" y="0"/>
                                    </p:animMotion>
                                  </p:childTnLst>
                                </p:cTn>
                              </p:par>
                              <p:par>
                                <p:cTn id="143"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44" dur="7000" fill="hold"/>
                                        <p:tgtEl>
                                          <p:spTgt spid="89"/>
                                        </p:tgtEl>
                                        <p:attrNameLst>
                                          <p:attrName>ppt_x</p:attrName>
                                          <p:attrName>ppt_y</p:attrName>
                                        </p:attrNameLst>
                                      </p:cBhvr>
                                      <p:rCtr x="36758" y="0"/>
                                    </p:animMotion>
                                  </p:childTnLst>
                                </p:cTn>
                              </p:par>
                              <p:par>
                                <p:cTn id="14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46" dur="7000" fill="hold"/>
                                        <p:tgtEl>
                                          <p:spTgt spid="90"/>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48" dur="7000" fill="hold"/>
                                        <p:tgtEl>
                                          <p:spTgt spid="91"/>
                                        </p:tgtEl>
                                        <p:attrNameLst>
                                          <p:attrName>ppt_x</p:attrName>
                                          <p:attrName>ppt_y</p:attrName>
                                        </p:attrNameLst>
                                      </p:cBhvr>
                                      <p:rCtr x="34518" y="23"/>
                                    </p:animMotion>
                                  </p:childTnLst>
                                </p:cTn>
                              </p:par>
                              <p:par>
                                <p:cTn id="149"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50" dur="6000" fill="hold"/>
                                        <p:tgtEl>
                                          <p:spTgt spid="93"/>
                                        </p:tgtEl>
                                        <p:attrNameLst>
                                          <p:attrName>ppt_x</p:attrName>
                                          <p:attrName>ppt_y</p:attrName>
                                        </p:attrNameLst>
                                      </p:cBhvr>
                                      <p:rCtr x="3229" y="25208"/>
                                    </p:animMotion>
                                  </p:childTnLst>
                                </p:cTn>
                              </p:par>
                              <p:par>
                                <p:cTn id="151"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52" dur="6000" fill="hold"/>
                                        <p:tgtEl>
                                          <p:spTgt spid="94"/>
                                        </p:tgtEl>
                                        <p:attrNameLst>
                                          <p:attrName>ppt_x</p:attrName>
                                          <p:attrName>ppt_y</p:attrName>
                                        </p:attrNameLst>
                                      </p:cBhvr>
                                      <p:rCtr x="1484" y="25208"/>
                                    </p:animMotion>
                                  </p:childTnLst>
                                </p:cTn>
                              </p:par>
                              <p:par>
                                <p:cTn id="15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54" dur="6000" fill="hold"/>
                                        <p:tgtEl>
                                          <p:spTgt spid="96"/>
                                        </p:tgtEl>
                                        <p:attrNameLst>
                                          <p:attrName>ppt_x</p:attrName>
                                          <p:attrName>ppt_y</p:attrName>
                                        </p:attrNameLst>
                                      </p:cBhvr>
                                      <p:rCtr x="3359" y="18843"/>
                                    </p:animMotion>
                                  </p:childTnLst>
                                </p:cTn>
                              </p:par>
                              <p:par>
                                <p:cTn id="15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56" dur="6000" fill="hold"/>
                                        <p:tgtEl>
                                          <p:spTgt spid="97"/>
                                        </p:tgtEl>
                                        <p:attrNameLst>
                                          <p:attrName>ppt_x</p:attrName>
                                          <p:attrName>ppt_y</p:attrName>
                                        </p:attrNameLst>
                                      </p:cBhvr>
                                      <p:rCtr x="3073" y="25208"/>
                                    </p:animMotion>
                                  </p:childTnLst>
                                </p:cTn>
                              </p:par>
                              <p:par>
                                <p:cTn id="15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58" dur="6000" fill="hold"/>
                                        <p:tgtEl>
                                          <p:spTgt spid="98"/>
                                        </p:tgtEl>
                                        <p:attrNameLst>
                                          <p:attrName>ppt_x</p:attrName>
                                          <p:attrName>ppt_y</p:attrName>
                                        </p:attrNameLst>
                                      </p:cBhvr>
                                      <p:rCtr x="2904" y="20903"/>
                                    </p:animMotion>
                                  </p:childTnLst>
                                </p:cTn>
                              </p:par>
                              <p:par>
                                <p:cTn id="15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60" dur="6000" fill="hold"/>
                                        <p:tgtEl>
                                          <p:spTgt spid="100"/>
                                        </p:tgtEl>
                                        <p:attrNameLst>
                                          <p:attrName>ppt_x</p:attrName>
                                          <p:attrName>ppt_y</p:attrName>
                                        </p:attrNameLst>
                                      </p:cBhvr>
                                      <p:rCtr x="3737" y="15208"/>
                                    </p:animMotion>
                                  </p:childTnLst>
                                </p:cTn>
                              </p:par>
                              <p:par>
                                <p:cTn id="16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62" dur="6000" fill="hold"/>
                                        <p:tgtEl>
                                          <p:spTgt spid="101"/>
                                        </p:tgtEl>
                                        <p:attrNameLst>
                                          <p:attrName>ppt_x</p:attrName>
                                          <p:attrName>ppt_y</p:attrName>
                                        </p:attrNameLst>
                                      </p:cBhvr>
                                      <p:rCtr x="1484" y="21782"/>
                                    </p:animMotion>
                                  </p:childTnLst>
                                </p:cTn>
                              </p:par>
                              <p:par>
                                <p:cTn id="16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64" dur="8000" fill="hold"/>
                                        <p:tgtEl>
                                          <p:spTgt spid="92"/>
                                        </p:tgtEl>
                                        <p:attrNameLst>
                                          <p:attrName>ppt_x</p:attrName>
                                          <p:attrName>ppt_y</p:attrName>
                                        </p:attrNameLst>
                                      </p:cBhvr>
                                      <p:rCtr x="0" y="11898"/>
                                    </p:animMotion>
                                  </p:childTnLst>
                                </p:cTn>
                              </p:par>
                              <p:par>
                                <p:cTn id="16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66" dur="8000" fill="hold"/>
                                        <p:tgtEl>
                                          <p:spTgt spid="95"/>
                                        </p:tgtEl>
                                        <p:attrNameLst>
                                          <p:attrName>ppt_x</p:attrName>
                                          <p:attrName>ppt_y</p:attrName>
                                        </p:attrNameLst>
                                      </p:cBhvr>
                                      <p:rCtr x="0" y="7940"/>
                                    </p:animMotion>
                                  </p:childTnLst>
                                </p:cTn>
                              </p:par>
                              <p:par>
                                <p:cTn id="16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68" dur="8000" fill="hold"/>
                                        <p:tgtEl>
                                          <p:spTgt spid="99"/>
                                        </p:tgtEl>
                                        <p:attrNameLst>
                                          <p:attrName>ppt_x</p:attrName>
                                          <p:attrName>ppt_y</p:attrName>
                                        </p:attrNameLst>
                                      </p:cBhvr>
                                      <p:rCtr x="0" y="11898"/>
                                    </p:animMotion>
                                  </p:childTnLst>
                                </p:cTn>
                              </p:par>
                              <p:par>
                                <p:cTn id="16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70" dur="5000" fill="hold"/>
                                        <p:tgtEl>
                                          <p:spTgt spid="10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3592644" y="562212"/>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4" name="Picture 43">
            <a:hlinkHover r:id="" action="ppaction://hlinkshowjump?jump=nextslide">
              <a:snd r:embed="rId3" name="428114__higgs01__squeakfinal.wav"/>
            </a:hlinkHover>
            <a:extLst>
              <a:ext uri="{FF2B5EF4-FFF2-40B4-BE49-F238E27FC236}">
                <a16:creationId xmlns:a16="http://schemas.microsoft.com/office/drawing/2014/main" id="{C1CF5256-A86B-4D29-AD2D-4BF5B5B78A3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293043" y="579398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49" name="Picture 48">
            <a:hlinkHover r:id="" action="ppaction://hlinkshowjump?jump=nextslide">
              <a:snd r:embed="rId3" name="428114__higgs01__squeakfinal.wav"/>
            </a:hlinkHover>
            <a:extLst>
              <a:ext uri="{FF2B5EF4-FFF2-40B4-BE49-F238E27FC236}">
                <a16:creationId xmlns:a16="http://schemas.microsoft.com/office/drawing/2014/main" id="{D7A1D7AD-BAA1-4925-AC2D-6BECD640D43F}"/>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504613" y="512263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69" name="Picture 68">
            <a:hlinkHover r:id="" action="ppaction://hlinkshowjump?jump=nextslide">
              <a:snd r:embed="rId3" name="428114__higgs01__squeakfinal.wav"/>
            </a:hlinkHover>
            <a:extLst>
              <a:ext uri="{FF2B5EF4-FFF2-40B4-BE49-F238E27FC236}">
                <a16:creationId xmlns:a16="http://schemas.microsoft.com/office/drawing/2014/main" id="{EE5582AF-4A86-44D5-9616-6A99AAB55042}"/>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8712307" y="3272554"/>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1" name="Picture 70">
            <a:hlinkHover r:id="" action="ppaction://hlinkshowjump?jump=nextslide">
              <a:snd r:embed="rId3" name="428114__higgs01__squeakfinal.wav"/>
            </a:hlinkHover>
            <a:extLst>
              <a:ext uri="{FF2B5EF4-FFF2-40B4-BE49-F238E27FC236}">
                <a16:creationId xmlns:a16="http://schemas.microsoft.com/office/drawing/2014/main" id="{02D22085-ACF3-4036-8889-6B2F79A19706}"/>
              </a:ext>
            </a:extLst>
          </p:cNvPr>
          <p:cNvPicPr>
            <a:picLocks noChangeAspect="1"/>
          </p:cNvPicPr>
          <p:nvPr/>
        </p:nvPicPr>
        <p:blipFill>
          <a:blip r:embed="rId6">
            <a:duotone>
              <a:prstClr val="black"/>
              <a:srgbClr val="D9C3A5">
                <a:tint val="50000"/>
                <a:satMod val="180000"/>
              </a:srgbClr>
            </a:duotone>
          </a:blip>
          <a:stretch>
            <a:fillRect/>
          </a:stretch>
        </p:blipFill>
        <p:spPr>
          <a:xfrm flipH="1">
            <a:off x="8386530" y="415794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5" name="Picture 84">
            <a:hlinkHover r:id="" action="ppaction://hlinkshowjump?jump=nextslide">
              <a:snd r:embed="rId3" name="428114__higgs01__squeakfinal.wav"/>
            </a:hlinkHover>
            <a:extLst>
              <a:ext uri="{FF2B5EF4-FFF2-40B4-BE49-F238E27FC236}">
                <a16:creationId xmlns:a16="http://schemas.microsoft.com/office/drawing/2014/main" id="{8B91F7C2-2500-4177-93DC-C0D44CFD8FF1}"/>
              </a:ext>
            </a:extLst>
          </p:cNvPr>
          <p:cNvPicPr>
            <a:picLocks noChangeAspect="1"/>
          </p:cNvPicPr>
          <p:nvPr/>
        </p:nvPicPr>
        <p:blipFill>
          <a:blip r:embed="rId6">
            <a:duotone>
              <a:prstClr val="black"/>
              <a:srgbClr val="FF0000">
                <a:tint val="45000"/>
                <a:satMod val="400000"/>
              </a:srgbClr>
            </a:duotone>
          </a:blip>
          <a:stretch>
            <a:fillRect/>
          </a:stretch>
        </p:blipFill>
        <p:spPr>
          <a:xfrm flipH="1">
            <a:off x="1121711" y="398719"/>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5" name="Picture 94">
            <a:hlinkHover r:id="" action="ppaction://hlinkshowjump?jump=nextslide">
              <a:snd r:embed="rId3" name="428114__higgs01__squeakfinal.wav"/>
            </a:hlinkHover>
            <a:extLst>
              <a:ext uri="{FF2B5EF4-FFF2-40B4-BE49-F238E27FC236}">
                <a16:creationId xmlns:a16="http://schemas.microsoft.com/office/drawing/2014/main" id="{0C268100-6B07-4EB6-A7B9-C24C40A362F8}"/>
              </a:ext>
            </a:extLst>
          </p:cNvPr>
          <p:cNvPicPr>
            <a:picLocks noChangeAspect="1"/>
          </p:cNvPicPr>
          <p:nvPr/>
        </p:nvPicPr>
        <p:blipFill>
          <a:blip r:embed="rId6">
            <a:duotone>
              <a:prstClr val="black"/>
              <a:srgbClr val="D9C3A5">
                <a:tint val="50000"/>
                <a:satMod val="180000"/>
              </a:srgbClr>
            </a:duotone>
          </a:blip>
          <a:stretch>
            <a:fillRect/>
          </a:stretch>
        </p:blipFill>
        <p:spPr>
          <a:xfrm flipH="1">
            <a:off x="7362958" y="3794180"/>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99" name="Picture 98">
            <a:hlinkHover r:id="" action="ppaction://hlinkshowjump?jump=nextslide">
              <a:snd r:embed="rId3" name="428114__higgs01__squeakfinal.wav"/>
            </a:hlinkHover>
            <a:extLst>
              <a:ext uri="{FF2B5EF4-FFF2-40B4-BE49-F238E27FC236}">
                <a16:creationId xmlns:a16="http://schemas.microsoft.com/office/drawing/2014/main" id="{25F53D00-A359-4125-88A4-EACD3FADC0F1}"/>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977383" y="24863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1078442"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100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2" name="Picture 1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3" name="Picture 1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4" name="Picture 13">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6" name="Picture 3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428083166"/>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1 0.11107 -0.02361 0.19336 -0.02361 C 0.24571 -0.02361 0.30573 0.01875 0.30573 0.07176 C 0.30573 0.12385 0.24571 0.16713 0.19336 0.16713 C 0.11107 0.16713 0.08308 0.11922 0.07188 0.09028 L 0.06068 0.05209 C 0.04948 0.02361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28" dur="8000" fill="hold"/>
                                        <p:tgtEl>
                                          <p:spTgt spid="12"/>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30" dur="8000" fill="hold"/>
                                        <p:tgtEl>
                                          <p:spTgt spid="13"/>
                                        </p:tgtEl>
                                        <p:attrNameLst>
                                          <p:attrName>ppt_x</p:attrName>
                                          <p:attrName>ppt_y</p:attrName>
                                        </p:attrNameLst>
                                      </p:cBhvr>
                                      <p:rCtr x="0" y="7940"/>
                                    </p:animMotion>
                                  </p:childTnLst>
                                </p:cTn>
                              </p:par>
                              <p:par>
                                <p:cTn id="3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32" dur="8000" fill="hold"/>
                                        <p:tgtEl>
                                          <p:spTgt spid="14"/>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34" dur="8000" fill="hold"/>
                                        <p:tgtEl>
                                          <p:spTgt spid="103"/>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6" dur="8000" fill="hold"/>
                                        <p:tgtEl>
                                          <p:spTgt spid="104"/>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8" dur="8000" fill="hold"/>
                                        <p:tgtEl>
                                          <p:spTgt spid="105"/>
                                        </p:tgtEl>
                                        <p:attrNameLst>
                                          <p:attrName>ppt_x</p:attrName>
                                          <p:attrName>ppt_y</p:attrName>
                                        </p:attrNameLst>
                                      </p:cBhvr>
                                      <p:rCtr x="0" y="11898"/>
                                    </p:animMotion>
                                  </p:childTnLst>
                                </p:cTn>
                              </p:par>
                              <p:par>
                                <p:cTn id="39"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40" dur="8000" fill="hold"/>
                                        <p:tgtEl>
                                          <p:spTgt spid="18"/>
                                        </p:tgtEl>
                                        <p:attrNameLst>
                                          <p:attrName>ppt_x</p:attrName>
                                          <p:attrName>ppt_y</p:attrName>
                                        </p:attrNameLst>
                                      </p:cBhvr>
                                      <p:rCtr x="0" y="11898"/>
                                    </p:animMotion>
                                  </p:childTnLst>
                                </p:cTn>
                              </p:par>
                              <p:par>
                                <p:cTn id="4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42" dur="8000" fill="hold"/>
                                        <p:tgtEl>
                                          <p:spTgt spid="19"/>
                                        </p:tgtEl>
                                        <p:attrNameLst>
                                          <p:attrName>ppt_x</p:attrName>
                                          <p:attrName>ppt_y</p:attrName>
                                        </p:attrNameLst>
                                      </p:cBhvr>
                                      <p:rCtr x="0" y="11898"/>
                                    </p:animMotion>
                                  </p:childTnLst>
                                </p:cTn>
                              </p:par>
                              <p:par>
                                <p:cTn id="4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44" dur="8000" fill="hold"/>
                                        <p:tgtEl>
                                          <p:spTgt spid="21"/>
                                        </p:tgtEl>
                                        <p:attrNameLst>
                                          <p:attrName>ppt_x</p:attrName>
                                          <p:attrName>ppt_y</p:attrName>
                                        </p:attrNameLst>
                                      </p:cBhvr>
                                      <p:rCtr x="0" y="11898"/>
                                    </p:animMotion>
                                  </p:childTnLst>
                                </p:cTn>
                              </p:par>
                              <p:par>
                                <p:cTn id="4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46" dur="9000" fill="hold"/>
                                        <p:tgtEl>
                                          <p:spTgt spid="22"/>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8" dur="9000" fill="hold"/>
                                        <p:tgtEl>
                                          <p:spTgt spid="23"/>
                                        </p:tgtEl>
                                        <p:attrNameLst>
                                          <p:attrName>ppt_x</p:attrName>
                                          <p:attrName>ppt_y</p:attrName>
                                        </p:attrNameLst>
                                      </p:cBhvr>
                                      <p:rCtr x="-3229" y="-347"/>
                                    </p:animMotion>
                                  </p:childTnLst>
                                </p:cTn>
                              </p:par>
                              <p:par>
                                <p:cTn id="49"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50" dur="9000" fill="hold"/>
                                        <p:tgtEl>
                                          <p:spTgt spid="24"/>
                                        </p:tgtEl>
                                        <p:attrNameLst>
                                          <p:attrName>ppt_x</p:attrName>
                                          <p:attrName>ppt_y</p:attrName>
                                        </p:attrNameLst>
                                      </p:cBhvr>
                                      <p:rCtr x="-3229" y="-347"/>
                                    </p:animMotion>
                                  </p:childTnLst>
                                </p:cTn>
                              </p:par>
                              <p:par>
                                <p:cTn id="51"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52" dur="7000" fill="hold"/>
                                        <p:tgtEl>
                                          <p:spTgt spid="25"/>
                                        </p:tgtEl>
                                        <p:attrNameLst>
                                          <p:attrName>ppt_x</p:attrName>
                                          <p:attrName>ppt_y</p:attrName>
                                        </p:attrNameLst>
                                      </p:cBhvr>
                                      <p:rCtr x="-3229" y="-347"/>
                                    </p:animMotion>
                                  </p:childTnLst>
                                </p:cTn>
                              </p:par>
                              <p:par>
                                <p:cTn id="53"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54" dur="9000" fill="hold"/>
                                        <p:tgtEl>
                                          <p:spTgt spid="26"/>
                                        </p:tgtEl>
                                        <p:attrNameLst>
                                          <p:attrName>ppt_x</p:attrName>
                                          <p:attrName>ppt_y</p:attrName>
                                        </p:attrNameLst>
                                      </p:cBhvr>
                                      <p:rCtr x="-3229" y="-185"/>
                                    </p:animMotion>
                                  </p:childTnLst>
                                </p:cTn>
                              </p:par>
                              <p:par>
                                <p:cTn id="55"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6" dur="7000" fill="hold"/>
                                        <p:tgtEl>
                                          <p:spTgt spid="27"/>
                                        </p:tgtEl>
                                        <p:attrNameLst>
                                          <p:attrName>ppt_x</p:attrName>
                                          <p:attrName>ppt_y</p:attrName>
                                        </p:attrNameLst>
                                      </p:cBhvr>
                                      <p:rCtr x="-2760" y="-324"/>
                                    </p:animMotion>
                                  </p:childTnLst>
                                </p:cTn>
                              </p:par>
                              <p:par>
                                <p:cTn id="5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8" dur="7000" fill="hold"/>
                                        <p:tgtEl>
                                          <p:spTgt spid="28"/>
                                        </p:tgtEl>
                                        <p:attrNameLst>
                                          <p:attrName>ppt_x</p:attrName>
                                          <p:attrName>ppt_y</p:attrName>
                                        </p:attrNameLst>
                                      </p:cBhvr>
                                      <p:rCtr x="-2253" y="-347"/>
                                    </p:animMotion>
                                  </p:childTnLst>
                                </p:cTn>
                              </p:par>
                              <p:par>
                                <p:cTn id="5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60" dur="9000" fill="hold"/>
                                        <p:tgtEl>
                                          <p:spTgt spid="29"/>
                                        </p:tgtEl>
                                        <p:attrNameLst>
                                          <p:attrName>ppt_x</p:attrName>
                                          <p:attrName>ppt_y</p:attrName>
                                        </p:attrNameLst>
                                      </p:cBhvr>
                                      <p:rCtr x="-3229" y="-347"/>
                                    </p:animMotion>
                                  </p:childTnLst>
                                </p:cTn>
                              </p:par>
                              <p:par>
                                <p:cTn id="61"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62" dur="7000" fill="hold"/>
                                        <p:tgtEl>
                                          <p:spTgt spid="30"/>
                                        </p:tgtEl>
                                        <p:attrNameLst>
                                          <p:attrName>ppt_x</p:attrName>
                                          <p:attrName>ppt_y</p:attrName>
                                        </p:attrNameLst>
                                      </p:cBhvr>
                                      <p:rCtr x="-3229" y="-347"/>
                                    </p:animMotion>
                                  </p:childTnLst>
                                </p:cTn>
                              </p:par>
                              <p:par>
                                <p:cTn id="63"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64" dur="9000" fill="hold"/>
                                        <p:tgtEl>
                                          <p:spTgt spid="31"/>
                                        </p:tgtEl>
                                        <p:attrNameLst>
                                          <p:attrName>ppt_x</p:attrName>
                                          <p:attrName>ppt_y</p:attrName>
                                        </p:attrNameLst>
                                      </p:cBhvr>
                                      <p:rCtr x="-2435" y="-370"/>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32"/>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8" dur="4000" fill="hold"/>
                                        <p:tgtEl>
                                          <p:spTgt spid="33"/>
                                        </p:tgtEl>
                                        <p:attrNameLst>
                                          <p:attrName>ppt_x</p:attrName>
                                          <p:attrName>ppt_y</p:attrName>
                                        </p:attrNameLst>
                                      </p:cBhvr>
                                      <p:rCtr x="32786" y="10417"/>
                                    </p:animMotion>
                                  </p:childTnLst>
                                </p:cTn>
                              </p:par>
                              <p:par>
                                <p:cTn id="6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70" dur="4000" fill="hold"/>
                                        <p:tgtEl>
                                          <p:spTgt spid="34"/>
                                        </p:tgtEl>
                                        <p:attrNameLst>
                                          <p:attrName>ppt_x</p:attrName>
                                          <p:attrName>ppt_y</p:attrName>
                                        </p:attrNameLst>
                                      </p:cBhvr>
                                      <p:rCtr x="33789"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5000" fill="hold"/>
                                        <p:tgtEl>
                                          <p:spTgt spid="35"/>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74" dur="5000" fill="hold"/>
                                        <p:tgtEl>
                                          <p:spTgt spid="36"/>
                                        </p:tgtEl>
                                        <p:attrNameLst>
                                          <p:attrName>ppt_x</p:attrName>
                                          <p:attrName>ppt_y</p:attrName>
                                        </p:attrNameLst>
                                      </p:cBhvr>
                                      <p:rCtr x="-39531" y="9931"/>
                                    </p:animMotion>
                                  </p:childTnLst>
                                </p:cTn>
                              </p:par>
                              <p:par>
                                <p:cTn id="75"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76" dur="4000" fill="hold"/>
                                        <p:tgtEl>
                                          <p:spTgt spid="37"/>
                                        </p:tgtEl>
                                        <p:attrNameLst>
                                          <p:attrName>ppt_x</p:attrName>
                                          <p:attrName>ppt_y</p:attrName>
                                        </p:attrNameLst>
                                      </p:cBhvr>
                                      <p:rCtr x="-35990" y="6806"/>
                                    </p:animMotion>
                                  </p:childTnLst>
                                </p:cTn>
                              </p:par>
                              <p:par>
                                <p:cTn id="7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78" dur="5000" fill="hold"/>
                                        <p:tgtEl>
                                          <p:spTgt spid="38"/>
                                        </p:tgtEl>
                                        <p:attrNameLst>
                                          <p:attrName>ppt_x</p:attrName>
                                          <p:attrName>ppt_y</p:attrName>
                                        </p:attrNameLst>
                                      </p:cBhvr>
                                      <p:rCtr x="-36263" y="10417"/>
                                    </p:animMotion>
                                  </p:childTnLst>
                                </p:cTn>
                              </p:par>
                              <p:par>
                                <p:cTn id="7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80" dur="4000" fill="hold"/>
                                        <p:tgtEl>
                                          <p:spTgt spid="39"/>
                                        </p:tgtEl>
                                        <p:attrNameLst>
                                          <p:attrName>ppt_x</p:attrName>
                                          <p:attrName>ppt_y</p:attrName>
                                        </p:attrNameLst>
                                      </p:cBhvr>
                                    </p:animMotion>
                                  </p:childTnLst>
                                </p:cTn>
                              </p:par>
                              <p:par>
                                <p:cTn id="8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82" dur="5000" fill="hold"/>
                                        <p:tgtEl>
                                          <p:spTgt spid="40"/>
                                        </p:tgtEl>
                                        <p:attrNameLst>
                                          <p:attrName>ppt_x</p:attrName>
                                          <p:attrName>ppt_y</p:attrName>
                                        </p:attrNameLst>
                                      </p:cBhvr>
                                    </p:animMotion>
                                  </p:childTnLst>
                                </p:cTn>
                              </p:par>
                              <p:par>
                                <p:cTn id="8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84" dur="4000" fill="hold"/>
                                        <p:tgtEl>
                                          <p:spTgt spid="41"/>
                                        </p:tgtEl>
                                        <p:attrNameLst>
                                          <p:attrName>ppt_x</p:attrName>
                                          <p:attrName>ppt_y</p:attrName>
                                        </p:attrNameLst>
                                      </p:cBhvr>
                                      <p:rCtr x="22982" y="10417"/>
                                    </p:animMotion>
                                  </p:childTnLst>
                                </p:cTn>
                              </p:par>
                              <p:par>
                                <p:cTn id="8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86" dur="7000" fill="hold"/>
                                        <p:tgtEl>
                                          <p:spTgt spid="42"/>
                                        </p:tgtEl>
                                        <p:attrNameLst>
                                          <p:attrName>ppt_x</p:attrName>
                                          <p:attrName>ppt_y</p:attrName>
                                        </p:attrNameLst>
                                      </p:cBhvr>
                                      <p:rCtr x="25365" y="0"/>
                                    </p:animMotion>
                                  </p:childTnLst>
                                </p:cTn>
                              </p:par>
                              <p:par>
                                <p:cTn id="87"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88" dur="7000" fill="hold"/>
                                        <p:tgtEl>
                                          <p:spTgt spid="43"/>
                                        </p:tgtEl>
                                        <p:attrNameLst>
                                          <p:attrName>ppt_x</p:attrName>
                                          <p:attrName>ppt_y</p:attrName>
                                        </p:attrNameLst>
                                      </p:cBhvr>
                                      <p:rCtr x="-27891" y="0"/>
                                    </p:animMotion>
                                  </p:childTnLst>
                                </p:cTn>
                              </p:par>
                              <p:par>
                                <p:cTn id="89" presetID="26" presetClass="path" presetSubtype="0" autoRev="1" fill="remove" nodeType="withEffect">
                                  <p:stCondLst>
                                    <p:cond delay="0"/>
                                  </p:stCondLst>
                                  <p:childTnLst>
                                    <p:animMotion origin="layout" path="M -0.01745 -0.30463 C -0.01745 -0.19583 -0.0332 -0.10717 -0.0526 -0.10717 C -0.07539 -0.10717 -0.08346 -0.20555 -0.08698 -0.26528 L -0.0905 -0.34444 C -0.09401 -0.40393 -0.10273 -0.50208 -0.12852 -0.50208 C -0.14479 -0.50208 -0.16354 -0.41389 -0.16354 -0.30463 C -0.16354 -0.19583 -0.14479 -0.10717 -0.12852 -0.10717 C -0.10273 -0.10717 -0.09401 -0.20555 -0.0905 -0.26528 L -0.08698 -0.34444 C -0.08346 -0.40393 -0.07539 -0.50208 -0.0526 -0.50208 C -0.0332 -0.50208 -0.01745 -0.41389 -0.01745 -0.30463 Z " pathEditMode="relative" rAng="0" ptsTypes="AAAAAAAAAAA">
                                      <p:cBhvr>
                                        <p:cTn id="90" dur="6000" fill="hold"/>
                                        <p:tgtEl>
                                          <p:spTgt spid="44"/>
                                        </p:tgtEl>
                                        <p:attrNameLst>
                                          <p:attrName>ppt_x</p:attrName>
                                          <p:attrName>ppt_y</p:attrName>
                                        </p:attrNameLst>
                                      </p:cBhvr>
                                      <p:rCtr x="-7305" y="0"/>
                                    </p:animMotion>
                                  </p:childTnLst>
                                </p:cTn>
                              </p:par>
                              <p:par>
                                <p:cTn id="91"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92" dur="6000" fill="hold"/>
                                        <p:tgtEl>
                                          <p:spTgt spid="45"/>
                                        </p:tgtEl>
                                        <p:attrNameLst>
                                          <p:attrName>ppt_x</p:attrName>
                                          <p:attrName>ppt_y</p:attrName>
                                        </p:attrNameLst>
                                      </p:cBhvr>
                                      <p:rCtr x="-15078" y="0"/>
                                    </p:animMotion>
                                  </p:childTnLst>
                                </p:cTn>
                              </p:par>
                              <p:par>
                                <p:cTn id="9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94" dur="7000" fill="hold"/>
                                        <p:tgtEl>
                                          <p:spTgt spid="46"/>
                                        </p:tgtEl>
                                        <p:attrNameLst>
                                          <p:attrName>ppt_x</p:attrName>
                                          <p:attrName>ppt_y</p:attrName>
                                        </p:attrNameLst>
                                      </p:cBhvr>
                                      <p:rCtr x="-18021" y="0"/>
                                    </p:animMotion>
                                  </p:childTnLst>
                                </p:cTn>
                              </p:par>
                              <p:par>
                                <p:cTn id="95"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96" dur="7000" fill="hold"/>
                                        <p:tgtEl>
                                          <p:spTgt spid="47"/>
                                        </p:tgtEl>
                                        <p:attrNameLst>
                                          <p:attrName>ppt_x</p:attrName>
                                          <p:attrName>ppt_y</p:attrName>
                                        </p:attrNameLst>
                                      </p:cBhvr>
                                      <p:rCtr x="20937" y="0"/>
                                    </p:animMotion>
                                  </p:childTnLst>
                                </p:cTn>
                              </p:par>
                              <p:par>
                                <p:cTn id="9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98" dur="6000" fill="hold"/>
                                        <p:tgtEl>
                                          <p:spTgt spid="48"/>
                                        </p:tgtEl>
                                        <p:attrNameLst>
                                          <p:attrName>ppt_x</p:attrName>
                                          <p:attrName>ppt_y</p:attrName>
                                        </p:attrNameLst>
                                      </p:cBhvr>
                                      <p:rCtr x="20937" y="0"/>
                                    </p:animMotion>
                                  </p:childTnLst>
                                </p:cTn>
                              </p:par>
                              <p:par>
                                <p:cTn id="99" presetID="26" presetClass="path" presetSubtype="0" autoRev="1" fill="remove" nodeType="withEffect">
                                  <p:stCondLst>
                                    <p:cond delay="0"/>
                                  </p:stCondLst>
                                  <p:childTnLst>
                                    <p:animMotion origin="layout" path="M 0.00143 -0.09838 C 0.00143 0.04143 0.04648 0.15486 0.10195 0.15486 C 0.16719 0.15486 0.19062 0.0287 0.20065 -0.04769 L 0.21081 -0.14931 C 0.22083 -0.2257 0.24583 -0.35162 0.31953 -0.35162 C 0.3664 -0.35162 0.42018 -0.23843 0.42018 -0.09838 C 0.42018 0.04143 0.3664 0.15486 0.31953 0.15486 C 0.24583 0.15486 0.22083 0.0287 0.21081 -0.04769 L 0.20065 -0.14931 C 0.19062 -0.2257 0.16719 -0.35162 0.10195 -0.35162 C 0.04648 -0.35162 0.00143 -0.23843 0.00143 -0.09838 Z " pathEditMode="relative" rAng="0" ptsTypes="AAAAAAAAAAA">
                                      <p:cBhvr>
                                        <p:cTn id="100" dur="7000" fill="hold"/>
                                        <p:tgtEl>
                                          <p:spTgt spid="49"/>
                                        </p:tgtEl>
                                        <p:attrNameLst>
                                          <p:attrName>ppt_x</p:attrName>
                                          <p:attrName>ppt_y</p:attrName>
                                        </p:attrNameLst>
                                      </p:cBhvr>
                                      <p:rCtr x="20937" y="0"/>
                                    </p:animMotion>
                                  </p:childTnLst>
                                </p:cTn>
                              </p:par>
                              <p:par>
                                <p:cTn id="10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102" dur="7000" fill="hold"/>
                                        <p:tgtEl>
                                          <p:spTgt spid="50"/>
                                        </p:tgtEl>
                                        <p:attrNameLst>
                                          <p:attrName>ppt_x</p:attrName>
                                          <p:attrName>ppt_y</p:attrName>
                                        </p:attrNameLst>
                                      </p:cBhvr>
                                      <p:rCtr x="20937" y="0"/>
                                    </p:animMotion>
                                  </p:childTnLst>
                                </p:cTn>
                              </p:par>
                              <p:par>
                                <p:cTn id="10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104" dur="6000" fill="hold"/>
                                        <p:tgtEl>
                                          <p:spTgt spid="51"/>
                                        </p:tgtEl>
                                        <p:attrNameLst>
                                          <p:attrName>ppt_x</p:attrName>
                                          <p:attrName>ppt_y</p:attrName>
                                        </p:attrNameLst>
                                      </p:cBhvr>
                                      <p:rCtr x="20937" y="0"/>
                                    </p:animMotion>
                                  </p:childTnLst>
                                </p:cTn>
                              </p:par>
                              <p:par>
                                <p:cTn id="105"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106" dur="4000" spd="-100000" fill="hold"/>
                                        <p:tgtEl>
                                          <p:spTgt spid="52"/>
                                        </p:tgtEl>
                                        <p:attrNameLst>
                                          <p:attrName>ppt_x</p:attrName>
                                          <p:attrName>ppt_y</p:attrName>
                                        </p:attrNameLst>
                                      </p:cBhvr>
                                      <p:rCtr x="14375" y="24468"/>
                                    </p:animMotion>
                                  </p:childTnLst>
                                </p:cTn>
                              </p:par>
                              <p:par>
                                <p:cTn id="10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108" dur="4000" spd="-100000" fill="hold"/>
                                        <p:tgtEl>
                                          <p:spTgt spid="53"/>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110" dur="5000" spd="-100000" fill="hold"/>
                                        <p:tgtEl>
                                          <p:spTgt spid="54"/>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112" dur="4000" spd="-100000" fill="hold"/>
                                        <p:tgtEl>
                                          <p:spTgt spid="55"/>
                                        </p:tgtEl>
                                        <p:attrNameLst>
                                          <p:attrName>ppt_x</p:attrName>
                                          <p:attrName>ppt_y</p:attrName>
                                        </p:attrNameLst>
                                      </p:cBhvr>
                                      <p:rCtr x="14375" y="24468"/>
                                    </p:animMotion>
                                  </p:childTnLst>
                                </p:cTn>
                              </p:par>
                              <p:par>
                                <p:cTn id="11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14" dur="5000" spd="-100000" fill="hold"/>
                                        <p:tgtEl>
                                          <p:spTgt spid="56"/>
                                        </p:tgtEl>
                                        <p:attrNameLst>
                                          <p:attrName>ppt_x</p:attrName>
                                          <p:attrName>ppt_y</p:attrName>
                                        </p:attrNameLst>
                                      </p:cBhvr>
                                      <p:rCtr x="14375" y="11204"/>
                                    </p:animMotion>
                                  </p:childTnLst>
                                </p:cTn>
                              </p:par>
                              <p:par>
                                <p:cTn id="11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16" dur="4000" spd="-100000" fill="hold"/>
                                        <p:tgtEl>
                                          <p:spTgt spid="57"/>
                                        </p:tgtEl>
                                        <p:attrNameLst>
                                          <p:attrName>ppt_x</p:attrName>
                                          <p:attrName>ppt_y</p:attrName>
                                        </p:attrNameLst>
                                      </p:cBhvr>
                                      <p:rCtr x="14375" y="24468"/>
                                    </p:animMotion>
                                  </p:childTnLst>
                                </p:cTn>
                              </p:par>
                              <p:par>
                                <p:cTn id="11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18" dur="4000" spd="-100000" fill="hold"/>
                                        <p:tgtEl>
                                          <p:spTgt spid="58"/>
                                        </p:tgtEl>
                                        <p:attrNameLst>
                                          <p:attrName>ppt_x</p:attrName>
                                          <p:attrName>ppt_y</p:attrName>
                                        </p:attrNameLst>
                                      </p:cBhvr>
                                      <p:rCtr x="14375" y="24468"/>
                                    </p:animMotion>
                                  </p:childTnLst>
                                </p:cTn>
                              </p:par>
                              <p:par>
                                <p:cTn id="11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20" dur="5000" spd="-100000" fill="hold"/>
                                        <p:tgtEl>
                                          <p:spTgt spid="59"/>
                                        </p:tgtEl>
                                        <p:attrNameLst>
                                          <p:attrName>ppt_x</p:attrName>
                                          <p:attrName>ppt_y</p:attrName>
                                        </p:attrNameLst>
                                      </p:cBhvr>
                                      <p:rCtr x="14375" y="24468"/>
                                    </p:animMotion>
                                  </p:childTnLst>
                                </p:cTn>
                              </p:par>
                              <p:par>
                                <p:cTn id="12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22" dur="4000" spd="-100000" fill="hold"/>
                                        <p:tgtEl>
                                          <p:spTgt spid="60"/>
                                        </p:tgtEl>
                                        <p:attrNameLst>
                                          <p:attrName>ppt_x</p:attrName>
                                          <p:attrName>ppt_y</p:attrName>
                                        </p:attrNameLst>
                                      </p:cBhvr>
                                      <p:rCtr x="14375" y="24468"/>
                                    </p:animMotion>
                                  </p:childTnLst>
                                </p:cTn>
                              </p:par>
                              <p:par>
                                <p:cTn id="12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24" dur="5000" spd="-100000" fill="hold"/>
                                        <p:tgtEl>
                                          <p:spTgt spid="61"/>
                                        </p:tgtEl>
                                        <p:attrNameLst>
                                          <p:attrName>ppt_x</p:attrName>
                                          <p:attrName>ppt_y</p:attrName>
                                        </p:attrNameLst>
                                      </p:cBhvr>
                                      <p:rCtr x="14375" y="24468"/>
                                    </p:animMotion>
                                  </p:childTnLst>
                                </p:cTn>
                              </p:par>
                              <p:par>
                                <p:cTn id="12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26" dur="7000" fill="hold"/>
                                        <p:tgtEl>
                                          <p:spTgt spid="62"/>
                                        </p:tgtEl>
                                        <p:attrNameLst>
                                          <p:attrName>ppt_x</p:attrName>
                                          <p:attrName>ppt_y</p:attrName>
                                        </p:attrNameLst>
                                      </p:cBhvr>
                                      <p:rCtr x="0" y="22106"/>
                                    </p:animMotion>
                                  </p:childTnLst>
                                </p:cTn>
                              </p:par>
                              <p:par>
                                <p:cTn id="127"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28" dur="7000" fill="hold"/>
                                        <p:tgtEl>
                                          <p:spTgt spid="63"/>
                                        </p:tgtEl>
                                        <p:attrNameLst>
                                          <p:attrName>ppt_x</p:attrName>
                                          <p:attrName>ppt_y</p:attrName>
                                        </p:attrNameLst>
                                      </p:cBhvr>
                                      <p:rCtr x="0" y="22106"/>
                                    </p:animMotion>
                                  </p:childTnLst>
                                </p:cTn>
                              </p:par>
                              <p:par>
                                <p:cTn id="12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30" dur="7000" fill="hold"/>
                                        <p:tgtEl>
                                          <p:spTgt spid="64"/>
                                        </p:tgtEl>
                                        <p:attrNameLst>
                                          <p:attrName>ppt_x</p:attrName>
                                          <p:attrName>ppt_y</p:attrName>
                                        </p:attrNameLst>
                                      </p:cBhvr>
                                      <p:rCtr x="0" y="22106"/>
                                    </p:animMotion>
                                  </p:childTnLst>
                                </p:cTn>
                              </p:par>
                              <p:par>
                                <p:cTn id="13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32" dur="6000" fill="hold"/>
                                        <p:tgtEl>
                                          <p:spTgt spid="65"/>
                                        </p:tgtEl>
                                        <p:attrNameLst>
                                          <p:attrName>ppt_x</p:attrName>
                                          <p:attrName>ppt_y</p:attrName>
                                        </p:attrNameLst>
                                      </p:cBhvr>
                                      <p:rCtr x="0" y="13819"/>
                                    </p:animMotion>
                                  </p:childTnLst>
                                </p:cTn>
                              </p:par>
                              <p:par>
                                <p:cTn id="133"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34" dur="7000" fill="hold"/>
                                        <p:tgtEl>
                                          <p:spTgt spid="66"/>
                                        </p:tgtEl>
                                        <p:attrNameLst>
                                          <p:attrName>ppt_x</p:attrName>
                                          <p:attrName>ppt_y</p:attrName>
                                        </p:attrNameLst>
                                      </p:cBhvr>
                                      <p:rCtr x="0" y="12338"/>
                                    </p:animMotion>
                                  </p:childTnLst>
                                </p:cTn>
                              </p:par>
                              <p:par>
                                <p:cTn id="13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36" dur="6000" fill="hold"/>
                                        <p:tgtEl>
                                          <p:spTgt spid="67"/>
                                        </p:tgtEl>
                                        <p:attrNameLst>
                                          <p:attrName>ppt_x</p:attrName>
                                          <p:attrName>ppt_y</p:attrName>
                                        </p:attrNameLst>
                                      </p:cBhvr>
                                      <p:rCtr x="0" y="23056"/>
                                    </p:animMotion>
                                  </p:childTnLst>
                                </p:cTn>
                              </p:par>
                              <p:par>
                                <p:cTn id="13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38" dur="6000" fill="hold"/>
                                        <p:tgtEl>
                                          <p:spTgt spid="68"/>
                                        </p:tgtEl>
                                        <p:attrNameLst>
                                          <p:attrName>ppt_x</p:attrName>
                                          <p:attrName>ppt_y</p:attrName>
                                        </p:attrNameLst>
                                      </p:cBhvr>
                                      <p:rCtr x="0" y="30069"/>
                                    </p:animMotion>
                                  </p:childTnLst>
                                </p:cTn>
                              </p:par>
                              <p:par>
                                <p:cTn id="139" presetID="5" presetClass="path" presetSubtype="0" repeatCount="indefinite" autoRev="1" fill="remove" nodeType="withEffect">
                                  <p:stCondLst>
                                    <p:cond delay="0"/>
                                  </p:stCondLst>
                                  <p:childTnLst>
                                    <p:animMotion origin="layout" path="M 0.04375 -0.21713 L 0.07279 -0.04814 L 0.16875 -0.04814 L 0.0918 0.05602 L 0.12071 0.22523 L 0.04375 0.12107 L -0.0332 0.22523 L -0.00429 0.05602 L -0.08125 -0.04814 L 0.01472 -0.04814 L 0.04375 -0.21713 Z " pathEditMode="relative" rAng="0" ptsTypes="AAAAAAAAAAA">
                                      <p:cBhvr>
                                        <p:cTn id="140" dur="7000" fill="hold"/>
                                        <p:tgtEl>
                                          <p:spTgt spid="69"/>
                                        </p:tgtEl>
                                        <p:attrNameLst>
                                          <p:attrName>ppt_x</p:attrName>
                                          <p:attrName>ppt_y</p:attrName>
                                        </p:attrNameLst>
                                      </p:cBhvr>
                                      <p:rCtr x="0" y="22106"/>
                                    </p:animMotion>
                                  </p:childTnLst>
                                </p:cTn>
                              </p:par>
                              <p:par>
                                <p:cTn id="14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42" dur="6000" fill="hold"/>
                                        <p:tgtEl>
                                          <p:spTgt spid="70"/>
                                        </p:tgtEl>
                                        <p:attrNameLst>
                                          <p:attrName>ppt_x</p:attrName>
                                          <p:attrName>ppt_y</p:attrName>
                                        </p:attrNameLst>
                                      </p:cBhvr>
                                      <p:rCtr x="0" y="13819"/>
                                    </p:animMotion>
                                  </p:childTnLst>
                                </p:cTn>
                              </p:par>
                              <p:par>
                                <p:cTn id="143" presetID="5" presetClass="path" presetSubtype="0" repeatCount="indefinite" autoRev="1" fill="remove" nodeType="withEffect">
                                  <p:stCondLst>
                                    <p:cond delay="0"/>
                                  </p:stCondLst>
                                  <p:childTnLst>
                                    <p:animMotion origin="layout" path="M 0.02669 -0.12917 L 0.05573 0.03981 L 0.15169 0.03981 L 0.07474 0.14398 L 0.10364 0.31319 L 0.02669 0.20902 L -0.05026 0.31319 L -0.02136 0.14398 L -0.09831 0.03981 L -0.00235 0.03981 L 0.02669 -0.12917 Z " pathEditMode="relative" rAng="0" ptsTypes="AAAAAAAAAAA">
                                      <p:cBhvr>
                                        <p:cTn id="144" dur="7000" fill="hold"/>
                                        <p:tgtEl>
                                          <p:spTgt spid="71"/>
                                        </p:tgtEl>
                                        <p:attrNameLst>
                                          <p:attrName>ppt_x</p:attrName>
                                          <p:attrName>ppt_y</p:attrName>
                                        </p:attrNameLst>
                                      </p:cBhvr>
                                      <p:rCtr x="0" y="22106"/>
                                    </p:animMotion>
                                  </p:childTnLst>
                                </p:cTn>
                              </p:par>
                              <p:par>
                                <p:cTn id="14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46" dur="5000" fill="hold"/>
                                        <p:tgtEl>
                                          <p:spTgt spid="72"/>
                                        </p:tgtEl>
                                        <p:attrNameLst>
                                          <p:attrName>ppt_x</p:attrName>
                                          <p:attrName>ppt_y</p:attrName>
                                        </p:attrNameLst>
                                      </p:cBhvr>
                                      <p:rCtr x="13" y="24398"/>
                                    </p:animMotion>
                                  </p:childTnLst>
                                </p:cTn>
                              </p:par>
                              <p:par>
                                <p:cTn id="14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48" dur="5000" fill="hold"/>
                                        <p:tgtEl>
                                          <p:spTgt spid="73"/>
                                        </p:tgtEl>
                                        <p:attrNameLst>
                                          <p:attrName>ppt_x</p:attrName>
                                          <p:attrName>ppt_y</p:attrName>
                                        </p:attrNameLst>
                                      </p:cBhvr>
                                      <p:rCtr x="13" y="31736"/>
                                    </p:animMotion>
                                  </p:childTnLst>
                                </p:cTn>
                              </p:par>
                              <p:par>
                                <p:cTn id="14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50" dur="7000" fill="hold"/>
                                        <p:tgtEl>
                                          <p:spTgt spid="74"/>
                                        </p:tgtEl>
                                        <p:attrNameLst>
                                          <p:attrName>ppt_x</p:attrName>
                                          <p:attrName>ppt_y</p:attrName>
                                        </p:attrNameLst>
                                      </p:cBhvr>
                                      <p:rCtr x="26" y="31736"/>
                                    </p:animMotion>
                                  </p:childTnLst>
                                </p:cTn>
                              </p:par>
                              <p:par>
                                <p:cTn id="151"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52" dur="5000" fill="hold"/>
                                        <p:tgtEl>
                                          <p:spTgt spid="75"/>
                                        </p:tgtEl>
                                        <p:attrNameLst>
                                          <p:attrName>ppt_x</p:attrName>
                                          <p:attrName>ppt_y</p:attrName>
                                        </p:attrNameLst>
                                      </p:cBhvr>
                                      <p:rCtr x="13" y="31736"/>
                                    </p:animMotion>
                                  </p:childTnLst>
                                </p:cTn>
                              </p:par>
                              <p:par>
                                <p:cTn id="15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54" dur="5000" fill="hold"/>
                                        <p:tgtEl>
                                          <p:spTgt spid="76"/>
                                        </p:tgtEl>
                                        <p:attrNameLst>
                                          <p:attrName>ppt_x</p:attrName>
                                          <p:attrName>ppt_y</p:attrName>
                                        </p:attrNameLst>
                                      </p:cBhvr>
                                      <p:rCtr x="13" y="31736"/>
                                    </p:animMotion>
                                  </p:childTnLst>
                                </p:cTn>
                              </p:par>
                              <p:par>
                                <p:cTn id="15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56" dur="7000" fill="hold"/>
                                        <p:tgtEl>
                                          <p:spTgt spid="77"/>
                                        </p:tgtEl>
                                        <p:attrNameLst>
                                          <p:attrName>ppt_x</p:attrName>
                                          <p:attrName>ppt_y</p:attrName>
                                        </p:attrNameLst>
                                      </p:cBhvr>
                                      <p:rCtr x="13" y="24491"/>
                                    </p:animMotion>
                                  </p:childTnLst>
                                </p:cTn>
                              </p:par>
                              <p:par>
                                <p:cTn id="15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58" dur="5000" fill="hold"/>
                                        <p:tgtEl>
                                          <p:spTgt spid="78"/>
                                        </p:tgtEl>
                                        <p:attrNameLst>
                                          <p:attrName>ppt_x</p:attrName>
                                          <p:attrName>ppt_y</p:attrName>
                                        </p:attrNameLst>
                                      </p:cBhvr>
                                      <p:rCtr x="91" y="29745"/>
                                    </p:animMotion>
                                  </p:childTnLst>
                                </p:cTn>
                              </p:par>
                              <p:par>
                                <p:cTn id="15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60" dur="5000" fill="hold"/>
                                        <p:tgtEl>
                                          <p:spTgt spid="79"/>
                                        </p:tgtEl>
                                        <p:attrNameLst>
                                          <p:attrName>ppt_x</p:attrName>
                                          <p:attrName>ppt_y</p:attrName>
                                        </p:attrNameLst>
                                      </p:cBhvr>
                                      <p:rCtr x="13" y="31736"/>
                                    </p:animMotion>
                                  </p:childTnLst>
                                </p:cTn>
                              </p:par>
                              <p:par>
                                <p:cTn id="161"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62" dur="7000" fill="hold"/>
                                        <p:tgtEl>
                                          <p:spTgt spid="80"/>
                                        </p:tgtEl>
                                        <p:attrNameLst>
                                          <p:attrName>ppt_x</p:attrName>
                                          <p:attrName>ppt_y</p:attrName>
                                        </p:attrNameLst>
                                      </p:cBhvr>
                                      <p:rCtr x="13" y="12014"/>
                                    </p:animMotion>
                                  </p:childTnLst>
                                </p:cTn>
                              </p:par>
                              <p:par>
                                <p:cTn id="16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64" dur="7000" fill="hold"/>
                                        <p:tgtEl>
                                          <p:spTgt spid="81"/>
                                        </p:tgtEl>
                                        <p:attrNameLst>
                                          <p:attrName>ppt_x</p:attrName>
                                          <p:attrName>ppt_y</p:attrName>
                                        </p:attrNameLst>
                                      </p:cBhvr>
                                      <p:rCtr x="13" y="31736"/>
                                    </p:animMotion>
                                  </p:childTnLst>
                                </p:cTn>
                              </p:par>
                              <p:par>
                                <p:cTn id="16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66" dur="7000" fill="hold"/>
                                        <p:tgtEl>
                                          <p:spTgt spid="82"/>
                                        </p:tgtEl>
                                        <p:attrNameLst>
                                          <p:attrName>ppt_x</p:attrName>
                                          <p:attrName>ppt_y</p:attrName>
                                        </p:attrNameLst>
                                      </p:cBhvr>
                                      <p:rCtr x="36758" y="0"/>
                                    </p:animMotion>
                                  </p:childTnLst>
                                </p:cTn>
                              </p:par>
                              <p:par>
                                <p:cTn id="16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68" dur="7000" fill="hold"/>
                                        <p:tgtEl>
                                          <p:spTgt spid="83"/>
                                        </p:tgtEl>
                                        <p:attrNameLst>
                                          <p:attrName>ppt_x</p:attrName>
                                          <p:attrName>ppt_y</p:attrName>
                                        </p:attrNameLst>
                                      </p:cBhvr>
                                      <p:rCtr x="33464" y="0"/>
                                    </p:animMotion>
                                  </p:childTnLst>
                                </p:cTn>
                              </p:par>
                              <p:par>
                                <p:cTn id="16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70" dur="7000" fill="hold"/>
                                        <p:tgtEl>
                                          <p:spTgt spid="84"/>
                                        </p:tgtEl>
                                        <p:attrNameLst>
                                          <p:attrName>ppt_x</p:attrName>
                                          <p:attrName>ppt_y</p:attrName>
                                        </p:attrNameLst>
                                      </p:cBhvr>
                                      <p:rCtr x="-37266" y="0"/>
                                    </p:animMotion>
                                  </p:childTnLst>
                                </p:cTn>
                              </p:par>
                              <p:par>
                                <p:cTn id="171" presetID="26" presetClass="path" presetSubtype="0" repeatCount="indefinite" decel="28000" autoRev="1" fill="hold" nodeType="withEffect">
                                  <p:stCondLst>
                                    <p:cond delay="0"/>
                                  </p:stCondLst>
                                  <p:childTnLst>
                                    <p:animMotion origin="layout" path="M -0.03528 0.04838 C -0.03528 0.08148 0.04388 0.10833 0.14115 0.10833 C 0.25573 0.10833 0.29701 0.07847 0.31472 0.06042 L 0.3323 0.03634 C 0.34987 0.01829 0.39401 -0.01157 0.52344 -0.01157 C 0.60573 -0.01157 0.7 0.01528 0.7 0.04838 C 0.7 0.08148 0.60573 0.10833 0.52344 0.10833 C 0.39401 0.10833 0.34987 0.07847 0.3323 0.06042 L 0.31472 0.03634 C 0.29701 0.01829 0.25573 -0.01157 0.14115 -0.01157 C 0.04388 -0.01157 -0.03528 0.01528 -0.03528 0.04838 Z " pathEditMode="relative" rAng="0" ptsTypes="AAAAAAAAAAA">
                                      <p:cBhvr>
                                        <p:cTn id="172" dur="7000" fill="hold"/>
                                        <p:tgtEl>
                                          <p:spTgt spid="85"/>
                                        </p:tgtEl>
                                        <p:attrNameLst>
                                          <p:attrName>ppt_x</p:attrName>
                                          <p:attrName>ppt_y</p:attrName>
                                        </p:attrNameLst>
                                      </p:cBhvr>
                                      <p:rCtr x="36758" y="0"/>
                                    </p:animMotion>
                                  </p:childTnLst>
                                </p:cTn>
                              </p:par>
                              <p:par>
                                <p:cTn id="17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74" dur="7000" fill="hold"/>
                                        <p:tgtEl>
                                          <p:spTgt spid="86"/>
                                        </p:tgtEl>
                                        <p:attrNameLst>
                                          <p:attrName>ppt_x</p:attrName>
                                          <p:attrName>ppt_y</p:attrName>
                                        </p:attrNameLst>
                                      </p:cBhvr>
                                      <p:rCtr x="36758" y="0"/>
                                    </p:animMotion>
                                  </p:childTnLst>
                                </p:cTn>
                              </p:par>
                              <p:par>
                                <p:cTn id="175"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76" dur="7000" fill="hold"/>
                                        <p:tgtEl>
                                          <p:spTgt spid="87"/>
                                        </p:tgtEl>
                                        <p:attrNameLst>
                                          <p:attrName>ppt_x</p:attrName>
                                          <p:attrName>ppt_y</p:attrName>
                                        </p:attrNameLst>
                                      </p:cBhvr>
                                      <p:rCtr x="36758" y="0"/>
                                    </p:animMotion>
                                  </p:childTnLst>
                                </p:cTn>
                              </p:par>
                              <p:par>
                                <p:cTn id="17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78" dur="7000" fill="hold"/>
                                        <p:tgtEl>
                                          <p:spTgt spid="88"/>
                                        </p:tgtEl>
                                        <p:attrNameLst>
                                          <p:attrName>ppt_x</p:attrName>
                                          <p:attrName>ppt_y</p:attrName>
                                        </p:attrNameLst>
                                      </p:cBhvr>
                                      <p:rCtr x="36758" y="0"/>
                                    </p:animMotion>
                                  </p:childTnLst>
                                </p:cTn>
                              </p:par>
                              <p:par>
                                <p:cTn id="179"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80" dur="7000" fill="hold"/>
                                        <p:tgtEl>
                                          <p:spTgt spid="89"/>
                                        </p:tgtEl>
                                        <p:attrNameLst>
                                          <p:attrName>ppt_x</p:attrName>
                                          <p:attrName>ppt_y</p:attrName>
                                        </p:attrNameLst>
                                      </p:cBhvr>
                                      <p:rCtr x="36758" y="0"/>
                                    </p:animMotion>
                                  </p:childTnLst>
                                </p:cTn>
                              </p:par>
                              <p:par>
                                <p:cTn id="18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82" dur="7000" fill="hold"/>
                                        <p:tgtEl>
                                          <p:spTgt spid="90"/>
                                        </p:tgtEl>
                                        <p:attrNameLst>
                                          <p:attrName>ppt_x</p:attrName>
                                          <p:attrName>ppt_y</p:attrName>
                                        </p:attrNameLst>
                                      </p:cBhvr>
                                      <p:rCtr x="36758" y="0"/>
                                    </p:animMotion>
                                  </p:childTnLst>
                                </p:cTn>
                              </p:par>
                              <p:par>
                                <p:cTn id="18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84" dur="7000" fill="hold"/>
                                        <p:tgtEl>
                                          <p:spTgt spid="91"/>
                                        </p:tgtEl>
                                        <p:attrNameLst>
                                          <p:attrName>ppt_x</p:attrName>
                                          <p:attrName>ppt_y</p:attrName>
                                        </p:attrNameLst>
                                      </p:cBhvr>
                                      <p:rCtr x="34518" y="23"/>
                                    </p:animMotion>
                                  </p:childTnLst>
                                </p:cTn>
                              </p:par>
                              <p:par>
                                <p:cTn id="185"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86" dur="6000" fill="hold"/>
                                        <p:tgtEl>
                                          <p:spTgt spid="92"/>
                                        </p:tgtEl>
                                        <p:attrNameLst>
                                          <p:attrName>ppt_x</p:attrName>
                                          <p:attrName>ppt_y</p:attrName>
                                        </p:attrNameLst>
                                      </p:cBhvr>
                                      <p:rCtr x="2487" y="22824"/>
                                    </p:animMotion>
                                  </p:childTnLst>
                                </p:cTn>
                              </p:par>
                              <p:par>
                                <p:cTn id="187"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88" dur="6000" fill="hold"/>
                                        <p:tgtEl>
                                          <p:spTgt spid="93"/>
                                        </p:tgtEl>
                                        <p:attrNameLst>
                                          <p:attrName>ppt_x</p:attrName>
                                          <p:attrName>ppt_y</p:attrName>
                                        </p:attrNameLst>
                                      </p:cBhvr>
                                      <p:rCtr x="3229" y="25208"/>
                                    </p:animMotion>
                                  </p:childTnLst>
                                </p:cTn>
                              </p:par>
                              <p:par>
                                <p:cTn id="189"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90" dur="6000" fill="hold"/>
                                        <p:tgtEl>
                                          <p:spTgt spid="94"/>
                                        </p:tgtEl>
                                        <p:attrNameLst>
                                          <p:attrName>ppt_x</p:attrName>
                                          <p:attrName>ppt_y</p:attrName>
                                        </p:attrNameLst>
                                      </p:cBhvr>
                                      <p:rCtr x="1484" y="25208"/>
                                    </p:animMotion>
                                  </p:childTnLst>
                                </p:cTn>
                              </p:par>
                              <p:par>
                                <p:cTn id="191" presetID="21" presetClass="path" presetSubtype="0" repeatCount="indefinite" accel="9000" decel="27000" autoRev="1" fill="hold" nodeType="withEffect">
                                  <p:stCondLst>
                                    <p:cond delay="0"/>
                                  </p:stCondLst>
                                  <p:childTnLst>
                                    <p:animMotion origin="layout" path="M -0.20677 -0.19861 C -0.18854 -0.18565 -0.17344 -0.17477 -0.16107 -0.16204 C -0.14558 -0.17477 -0.1336 -0.18565 -0.11537 -0.19861 C -0.00847 -0.27431 0.11979 -0.30695 0.17148 -0.27223 C 0.22031 -0.23542 0.17461 -0.14468 0.06784 -0.06922 C 0.04948 -0.05787 0.03437 -0.04769 0.01614 -0.03658 C 0.03437 -0.02801 0.04948 -0.0169 0.06784 -0.00394 C 0.17461 0.07152 0.22031 0.16203 0.17148 0.19722 C 0.11979 0.23356 -0.00847 0.20115 -0.11537 0.12569 C -0.1336 0.11273 -0.14558 0.10162 -0.16107 0.08889 C -0.17344 0.10162 -0.18854 0.11273 -0.20677 0.12569 C -0.31368 0.20115 -0.44154 0.23356 -0.49362 0.19722 C -0.54245 0.16203 -0.49675 0.07152 -0.38998 -0.00394 C -0.37162 -0.0169 -0.35612 -0.02801 -0.33789 -0.03658 C -0.35612 -0.04769 -0.37162 -0.05787 -0.38998 -0.06922 C -0.49675 -0.14468 -0.54245 -0.23542 -0.49362 -0.27223 C -0.44154 -0.30695 -0.31368 -0.27431 -0.20677 -0.19861 Z " pathEditMode="relative" rAng="0" ptsTypes="AAAAAAAAAAAAAAAAA">
                                      <p:cBhvr>
                                        <p:cTn id="192" dur="6000" fill="hold"/>
                                        <p:tgtEl>
                                          <p:spTgt spid="95"/>
                                        </p:tgtEl>
                                        <p:attrNameLst>
                                          <p:attrName>ppt_x</p:attrName>
                                          <p:attrName>ppt_y</p:attrName>
                                        </p:attrNameLst>
                                      </p:cBhvr>
                                      <p:rCtr x="4557" y="16157"/>
                                    </p:animMotion>
                                  </p:childTnLst>
                                </p:cTn>
                              </p:par>
                              <p:par>
                                <p:cTn id="19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94" dur="6000" fill="hold"/>
                                        <p:tgtEl>
                                          <p:spTgt spid="96"/>
                                        </p:tgtEl>
                                        <p:attrNameLst>
                                          <p:attrName>ppt_x</p:attrName>
                                          <p:attrName>ppt_y</p:attrName>
                                        </p:attrNameLst>
                                      </p:cBhvr>
                                      <p:rCtr x="3359" y="18843"/>
                                    </p:animMotion>
                                  </p:childTnLst>
                                </p:cTn>
                              </p:par>
                              <p:par>
                                <p:cTn id="19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96" dur="6000" fill="hold"/>
                                        <p:tgtEl>
                                          <p:spTgt spid="97"/>
                                        </p:tgtEl>
                                        <p:attrNameLst>
                                          <p:attrName>ppt_x</p:attrName>
                                          <p:attrName>ppt_y</p:attrName>
                                        </p:attrNameLst>
                                      </p:cBhvr>
                                      <p:rCtr x="3073" y="25208"/>
                                    </p:animMotion>
                                  </p:childTnLst>
                                </p:cTn>
                              </p:par>
                              <p:par>
                                <p:cTn id="19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98" dur="6000" fill="hold"/>
                                        <p:tgtEl>
                                          <p:spTgt spid="98"/>
                                        </p:tgtEl>
                                        <p:attrNameLst>
                                          <p:attrName>ppt_x</p:attrName>
                                          <p:attrName>ppt_y</p:attrName>
                                        </p:attrNameLst>
                                      </p:cBhvr>
                                      <p:rCtr x="2904" y="20903"/>
                                    </p:animMotion>
                                  </p:childTnLst>
                                </p:cTn>
                              </p:par>
                              <p:par>
                                <p:cTn id="199" presetID="21" presetClass="path" presetSubtype="0" repeatCount="indefinite" accel="9000" decel="27000" autoRev="1" fill="hold" nodeType="withEffect">
                                  <p:stCondLst>
                                    <p:cond delay="0"/>
                                  </p:stCondLst>
                                  <p:childTnLst>
                                    <p:animMotion origin="layout" path="M 0.03802 -0.25416 C 0.04401 -0.23379 0.04896 -0.21689 0.053 -0.19722 C 0.05807 -0.21689 0.06198 -0.23379 0.06797 -0.25416 C 0.103 -0.37222 0.14505 -0.42291 0.16198 -0.36898 C 0.178 -0.31134 0.16302 -0.1699 0.128 -0.05231 C 0.12201 -0.03472 0.11706 -0.01851 0.11107 -0.00139 C 0.11706 0.01204 0.12201 0.02917 0.128 0.04954 C 0.16302 0.16713 0.178 0.30857 0.16198 0.36343 C 0.14505 0.42014 0.103 0.36945 0.06797 0.25162 C 0.06198 0.23149 0.05807 0.21412 0.053 0.19445 C 0.04896 0.21412 0.04401 0.23149 0.03802 0.25162 C 0.003 0.36945 -0.03893 0.42014 -0.05599 0.36343 C -0.072 0.30857 -0.05703 0.16713 -0.022 0.04954 C -0.01601 0.02917 -0.01094 0.01204 -0.00495 -0.00139 C -0.01094 -0.01851 -0.01601 -0.03472 -0.022 -0.05231 C -0.05703 -0.1699 -0.072 -0.31134 -0.05599 -0.36898 C -0.03893 -0.42291 0.003 -0.37222 0.03802 -0.25416 Z " pathEditMode="relative" rAng="0" ptsTypes="AAAAAAAAAAAAAAAAA">
                                      <p:cBhvr>
                                        <p:cTn id="200" dur="6000" fill="hold"/>
                                        <p:tgtEl>
                                          <p:spTgt spid="99"/>
                                        </p:tgtEl>
                                        <p:attrNameLst>
                                          <p:attrName>ppt_x</p:attrName>
                                          <p:attrName>ppt_y</p:attrName>
                                        </p:attrNameLst>
                                      </p:cBhvr>
                                      <p:rCtr x="1484" y="25208"/>
                                    </p:animMotion>
                                  </p:childTnLst>
                                </p:cTn>
                              </p:par>
                              <p:par>
                                <p:cTn id="20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202" dur="6000" fill="hold"/>
                                        <p:tgtEl>
                                          <p:spTgt spid="100"/>
                                        </p:tgtEl>
                                        <p:attrNameLst>
                                          <p:attrName>ppt_x</p:attrName>
                                          <p:attrName>ppt_y</p:attrName>
                                        </p:attrNameLst>
                                      </p:cBhvr>
                                      <p:rCtr x="3737" y="15208"/>
                                    </p:animMotion>
                                  </p:childTnLst>
                                </p:cTn>
                              </p:par>
                              <p:par>
                                <p:cTn id="20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204" dur="6000" fill="hold"/>
                                        <p:tgtEl>
                                          <p:spTgt spid="101"/>
                                        </p:tgtEl>
                                        <p:attrNameLst>
                                          <p:attrName>ppt_x</p:attrName>
                                          <p:attrName>ppt_y</p:attrName>
                                        </p:attrNameLst>
                                      </p:cBhvr>
                                      <p:rCtr x="1484" y="2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4" name="Picture 93">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5987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28" dur="8000" fill="hold"/>
                                        <p:tgtEl>
                                          <p:spTgt spid="105"/>
                                        </p:tgtEl>
                                        <p:attrNameLst>
                                          <p:attrName>ppt_x</p:attrName>
                                          <p:attrName>ppt_y</p:attrName>
                                        </p:attrNameLst>
                                      </p:cBhvr>
                                      <p:rCtr x="0" y="11898"/>
                                    </p:animMotion>
                                  </p:childTnLst>
                                </p:cTn>
                              </p:par>
                              <p:par>
                                <p:cTn id="29"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0" dur="8000" fill="hold"/>
                                        <p:tgtEl>
                                          <p:spTgt spid="18"/>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2" dur="8000" fill="hold"/>
                                        <p:tgtEl>
                                          <p:spTgt spid="19"/>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4" dur="8000" fill="hold"/>
                                        <p:tgtEl>
                                          <p:spTgt spid="21"/>
                                        </p:tgtEl>
                                        <p:attrNameLst>
                                          <p:attrName>ppt_x</p:attrName>
                                          <p:attrName>ppt_y</p:attrName>
                                        </p:attrNameLst>
                                      </p:cBhvr>
                                      <p:rCtr x="0" y="11898"/>
                                    </p:animMotion>
                                  </p:childTnLst>
                                </p:cTn>
                              </p:par>
                              <p:par>
                                <p:cTn id="3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6" dur="9000" fill="hold"/>
                                        <p:tgtEl>
                                          <p:spTgt spid="22"/>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8" dur="9000" fill="hold"/>
                                        <p:tgtEl>
                                          <p:spTgt spid="24"/>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0" dur="7000" fill="hold"/>
                                        <p:tgtEl>
                                          <p:spTgt spid="25"/>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2" dur="9000" fill="hold"/>
                                        <p:tgtEl>
                                          <p:spTgt spid="26"/>
                                        </p:tgtEl>
                                        <p:attrNameLst>
                                          <p:attrName>ppt_x</p:attrName>
                                          <p:attrName>ppt_y</p:attrName>
                                        </p:attrNameLst>
                                      </p:cBhvr>
                                      <p:rCtr x="-3229" y="-185"/>
                                    </p:animMotion>
                                  </p:childTnLst>
                                </p:cTn>
                              </p:par>
                              <p:par>
                                <p:cTn id="43"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4" dur="7000" fill="hold"/>
                                        <p:tgtEl>
                                          <p:spTgt spid="27"/>
                                        </p:tgtEl>
                                        <p:attrNameLst>
                                          <p:attrName>ppt_x</p:attrName>
                                          <p:attrName>ppt_y</p:attrName>
                                        </p:attrNameLst>
                                      </p:cBhvr>
                                      <p:rCtr x="-2760" y="-324"/>
                                    </p:animMotion>
                                  </p:childTnLst>
                                </p:cTn>
                              </p:par>
                              <p:par>
                                <p:cTn id="45"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6" dur="7000" fill="hold"/>
                                        <p:tgtEl>
                                          <p:spTgt spid="28"/>
                                        </p:tgtEl>
                                        <p:attrNameLst>
                                          <p:attrName>ppt_x</p:attrName>
                                          <p:attrName>ppt_y</p:attrName>
                                        </p:attrNameLst>
                                      </p:cBhvr>
                                      <p:rCtr x="-2253" y="-347"/>
                                    </p:animMotion>
                                  </p:childTnLst>
                                </p:cTn>
                              </p:par>
                              <p:par>
                                <p:cTn id="4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8" dur="9000" fill="hold"/>
                                        <p:tgtEl>
                                          <p:spTgt spid="29"/>
                                        </p:tgtEl>
                                        <p:attrNameLst>
                                          <p:attrName>ppt_x</p:attrName>
                                          <p:attrName>ppt_y</p:attrName>
                                        </p:attrNameLst>
                                      </p:cBhvr>
                                      <p:rCtr x="-3229" y="-347"/>
                                    </p:animMotion>
                                  </p:childTnLst>
                                </p:cTn>
                              </p:par>
                              <p:par>
                                <p:cTn id="49"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0" dur="9000" fill="hold"/>
                                        <p:tgtEl>
                                          <p:spTgt spid="31"/>
                                        </p:tgtEl>
                                        <p:attrNameLst>
                                          <p:attrName>ppt_x</p:attrName>
                                          <p:attrName>ppt_y</p:attrName>
                                        </p:attrNameLst>
                                      </p:cBhvr>
                                      <p:rCtr x="-2435" y="-370"/>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32"/>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4" dur="4000" fill="hold"/>
                                        <p:tgtEl>
                                          <p:spTgt spid="33"/>
                                        </p:tgtEl>
                                        <p:attrNameLst>
                                          <p:attrName>ppt_x</p:attrName>
                                          <p:attrName>ppt_y</p:attrName>
                                        </p:attrNameLst>
                                      </p:cBhvr>
                                      <p:rCtr x="32786" y="10417"/>
                                    </p:animMotion>
                                  </p:childTnLst>
                                </p:cTn>
                              </p:par>
                              <p:par>
                                <p:cTn id="5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6" dur="4000" fill="hold"/>
                                        <p:tgtEl>
                                          <p:spTgt spid="34"/>
                                        </p:tgtEl>
                                        <p:attrNameLst>
                                          <p:attrName>ppt_x</p:attrName>
                                          <p:attrName>ppt_y</p:attrName>
                                        </p:attrNameLst>
                                      </p:cBhvr>
                                      <p:rCtr x="33789" y="10417"/>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35"/>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0" dur="5000" fill="hold"/>
                                        <p:tgtEl>
                                          <p:spTgt spid="38"/>
                                        </p:tgtEl>
                                        <p:attrNameLst>
                                          <p:attrName>ppt_x</p:attrName>
                                          <p:attrName>ppt_y</p:attrName>
                                        </p:attrNameLst>
                                      </p:cBhvr>
                                      <p:rCtr x="-36263"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4000" fill="hold"/>
                                        <p:tgtEl>
                                          <p:spTgt spid="39"/>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5000" fill="hold"/>
                                        <p:tgtEl>
                                          <p:spTgt spid="40"/>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6" dur="4000" fill="hold"/>
                                        <p:tgtEl>
                                          <p:spTgt spid="41"/>
                                        </p:tgtEl>
                                        <p:attrNameLst>
                                          <p:attrName>ppt_x</p:attrName>
                                          <p:attrName>ppt_y</p:attrName>
                                        </p:attrNameLst>
                                      </p:cBhvr>
                                      <p:rCtr x="22982" y="10417"/>
                                    </p:animMotion>
                                  </p:childTnLst>
                                </p:cTn>
                              </p:par>
                              <p:par>
                                <p:cTn id="6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8" dur="7000" fill="hold"/>
                                        <p:tgtEl>
                                          <p:spTgt spid="42"/>
                                        </p:tgtEl>
                                        <p:attrNameLst>
                                          <p:attrName>ppt_x</p:attrName>
                                          <p:attrName>ppt_y</p:attrName>
                                        </p:attrNameLst>
                                      </p:cBhvr>
                                      <p:rCtr x="25365" y="0"/>
                                    </p:animMotion>
                                  </p:childTnLst>
                                </p:cTn>
                              </p:par>
                              <p:par>
                                <p:cTn id="6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70" dur="7000" fill="hold"/>
                                        <p:tgtEl>
                                          <p:spTgt spid="43"/>
                                        </p:tgtEl>
                                        <p:attrNameLst>
                                          <p:attrName>ppt_x</p:attrName>
                                          <p:attrName>ppt_y</p:attrName>
                                        </p:attrNameLst>
                                      </p:cBhvr>
                                      <p:rCtr x="-27891" y="0"/>
                                    </p:animMotion>
                                  </p:childTnLst>
                                </p:cTn>
                              </p:par>
                              <p:par>
                                <p:cTn id="7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2" dur="7000" fill="hold"/>
                                        <p:tgtEl>
                                          <p:spTgt spid="46"/>
                                        </p:tgtEl>
                                        <p:attrNameLst>
                                          <p:attrName>ppt_x</p:attrName>
                                          <p:attrName>ppt_y</p:attrName>
                                        </p:attrNameLst>
                                      </p:cBhvr>
                                      <p:rCtr x="-18021" y="0"/>
                                    </p:animMotion>
                                  </p:childTnLst>
                                </p:cTn>
                              </p:par>
                              <p:par>
                                <p:cTn id="7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4" dur="7000" fill="hold"/>
                                        <p:tgtEl>
                                          <p:spTgt spid="47"/>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6" dur="6000" fill="hold"/>
                                        <p:tgtEl>
                                          <p:spTgt spid="48"/>
                                        </p:tgtEl>
                                        <p:attrNameLst>
                                          <p:attrName>ppt_x</p:attrName>
                                          <p:attrName>ppt_y</p:attrName>
                                        </p:attrNameLst>
                                      </p:cBhvr>
                                      <p:rCtr x="20937" y="0"/>
                                    </p:animMotion>
                                  </p:childTnLst>
                                </p:cTn>
                              </p:par>
                              <p:par>
                                <p:cTn id="7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8" dur="7000" fill="hold"/>
                                        <p:tgtEl>
                                          <p:spTgt spid="50"/>
                                        </p:tgtEl>
                                        <p:attrNameLst>
                                          <p:attrName>ppt_x</p:attrName>
                                          <p:attrName>ppt_y</p:attrName>
                                        </p:attrNameLst>
                                      </p:cBhvr>
                                      <p:rCtr x="20937" y="0"/>
                                    </p:animMotion>
                                  </p:childTnLst>
                                </p:cTn>
                              </p:par>
                              <p:par>
                                <p:cTn id="7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80" dur="6000" fill="hold"/>
                                        <p:tgtEl>
                                          <p:spTgt spid="51"/>
                                        </p:tgtEl>
                                        <p:attrNameLst>
                                          <p:attrName>ppt_x</p:attrName>
                                          <p:attrName>ppt_y</p:attrName>
                                        </p:attrNameLst>
                                      </p:cBhvr>
                                      <p:rCtr x="20937" y="0"/>
                                    </p:animMotion>
                                  </p:childTnLst>
                                </p:cTn>
                              </p:par>
                              <p:par>
                                <p:cTn id="8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2" dur="4000" spd="-100000" fill="hold"/>
                                        <p:tgtEl>
                                          <p:spTgt spid="53"/>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4" dur="5000" spd="-100000" fill="hold"/>
                                        <p:tgtEl>
                                          <p:spTgt spid="54"/>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6" dur="4000" spd="-100000" fill="hold"/>
                                        <p:tgtEl>
                                          <p:spTgt spid="55"/>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8" dur="5000" spd="-100000" fill="hold"/>
                                        <p:tgtEl>
                                          <p:spTgt spid="56"/>
                                        </p:tgtEl>
                                        <p:attrNameLst>
                                          <p:attrName>ppt_x</p:attrName>
                                          <p:attrName>ppt_y</p:attrName>
                                        </p:attrNameLst>
                                      </p:cBhvr>
                                      <p:rCtr x="14375" y="11204"/>
                                    </p:animMotion>
                                  </p:childTnLst>
                                </p:cTn>
                              </p:par>
                              <p:par>
                                <p:cTn id="89"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90" dur="4000" spd="-100000" fill="hold"/>
                                        <p:tgtEl>
                                          <p:spTgt spid="57"/>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2" dur="4000" spd="-100000" fill="hold"/>
                                        <p:tgtEl>
                                          <p:spTgt spid="58"/>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4" dur="5000" spd="-100000" fill="hold"/>
                                        <p:tgtEl>
                                          <p:spTgt spid="59"/>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6" dur="4000" spd="-100000" fill="hold"/>
                                        <p:tgtEl>
                                          <p:spTgt spid="60"/>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8" dur="5000" spd="-100000" fill="hold"/>
                                        <p:tgtEl>
                                          <p:spTgt spid="61"/>
                                        </p:tgtEl>
                                        <p:attrNameLst>
                                          <p:attrName>ppt_x</p:attrName>
                                          <p:attrName>ppt_y</p:attrName>
                                        </p:attrNameLst>
                                      </p:cBhvr>
                                      <p:rCtr x="14375" y="24468"/>
                                    </p:animMotion>
                                  </p:childTnLst>
                                </p:cTn>
                              </p:par>
                              <p:par>
                                <p:cTn id="99"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00" dur="7000" fill="hold"/>
                                        <p:tgtEl>
                                          <p:spTgt spid="62"/>
                                        </p:tgtEl>
                                        <p:attrNameLst>
                                          <p:attrName>ppt_x</p:attrName>
                                          <p:attrName>ppt_y</p:attrName>
                                        </p:attrNameLst>
                                      </p:cBhvr>
                                      <p:rCtr x="0" y="22106"/>
                                    </p:animMotion>
                                  </p:childTnLst>
                                </p:cTn>
                              </p:par>
                              <p:par>
                                <p:cTn id="101"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2" dur="7000" fill="hold"/>
                                        <p:tgtEl>
                                          <p:spTgt spid="63"/>
                                        </p:tgtEl>
                                        <p:attrNameLst>
                                          <p:attrName>ppt_x</p:attrName>
                                          <p:attrName>ppt_y</p:attrName>
                                        </p:attrNameLst>
                                      </p:cBhvr>
                                      <p:rCtr x="0" y="22106"/>
                                    </p:animMotion>
                                  </p:childTnLst>
                                </p:cTn>
                              </p:par>
                              <p:par>
                                <p:cTn id="10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04" dur="7000" fill="hold"/>
                                        <p:tgtEl>
                                          <p:spTgt spid="64"/>
                                        </p:tgtEl>
                                        <p:attrNameLst>
                                          <p:attrName>ppt_x</p:attrName>
                                          <p:attrName>ppt_y</p:attrName>
                                        </p:attrNameLst>
                                      </p:cBhvr>
                                      <p:rCtr x="0" y="22106"/>
                                    </p:animMotion>
                                  </p:childTnLst>
                                </p:cTn>
                              </p:par>
                              <p:par>
                                <p:cTn id="10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6" dur="6000" fill="hold"/>
                                        <p:tgtEl>
                                          <p:spTgt spid="65"/>
                                        </p:tgtEl>
                                        <p:attrNameLst>
                                          <p:attrName>ppt_x</p:attrName>
                                          <p:attrName>ppt_y</p:attrName>
                                        </p:attrNameLst>
                                      </p:cBhvr>
                                      <p:rCtr x="0" y="13819"/>
                                    </p:animMotion>
                                  </p:childTnLst>
                                </p:cTn>
                              </p:par>
                              <p:par>
                                <p:cTn id="10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8" dur="6000" fill="hold"/>
                                        <p:tgtEl>
                                          <p:spTgt spid="67"/>
                                        </p:tgtEl>
                                        <p:attrNameLst>
                                          <p:attrName>ppt_x</p:attrName>
                                          <p:attrName>ppt_y</p:attrName>
                                        </p:attrNameLst>
                                      </p:cBhvr>
                                      <p:rCtr x="0" y="23056"/>
                                    </p:animMotion>
                                  </p:childTnLst>
                                </p:cTn>
                              </p:par>
                              <p:par>
                                <p:cTn id="10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10" dur="6000" fill="hold"/>
                                        <p:tgtEl>
                                          <p:spTgt spid="68"/>
                                        </p:tgtEl>
                                        <p:attrNameLst>
                                          <p:attrName>ppt_x</p:attrName>
                                          <p:attrName>ppt_y</p:attrName>
                                        </p:attrNameLst>
                                      </p:cBhvr>
                                      <p:rCtr x="0" y="30069"/>
                                    </p:animMotion>
                                  </p:childTnLst>
                                </p:cTn>
                              </p:par>
                              <p:par>
                                <p:cTn id="11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12" dur="6000" fill="hold"/>
                                        <p:tgtEl>
                                          <p:spTgt spid="70"/>
                                        </p:tgtEl>
                                        <p:attrNameLst>
                                          <p:attrName>ppt_x</p:attrName>
                                          <p:attrName>ppt_y</p:attrName>
                                        </p:attrNameLst>
                                      </p:cBhvr>
                                      <p:rCtr x="0" y="13819"/>
                                    </p:animMotion>
                                  </p:childTnLst>
                                </p:cTn>
                              </p:par>
                              <p:par>
                                <p:cTn id="11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14" dur="5000" fill="hold"/>
                                        <p:tgtEl>
                                          <p:spTgt spid="72"/>
                                        </p:tgtEl>
                                        <p:attrNameLst>
                                          <p:attrName>ppt_x</p:attrName>
                                          <p:attrName>ppt_y</p:attrName>
                                        </p:attrNameLst>
                                      </p:cBhvr>
                                      <p:rCtr x="13" y="24398"/>
                                    </p:animMotion>
                                  </p:childTnLst>
                                </p:cTn>
                              </p:par>
                              <p:par>
                                <p:cTn id="11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6" dur="5000" fill="hold"/>
                                        <p:tgtEl>
                                          <p:spTgt spid="73"/>
                                        </p:tgtEl>
                                        <p:attrNameLst>
                                          <p:attrName>ppt_x</p:attrName>
                                          <p:attrName>ppt_y</p:attrName>
                                        </p:attrNameLst>
                                      </p:cBhvr>
                                      <p:rCtr x="13" y="31736"/>
                                    </p:animMotion>
                                  </p:childTnLst>
                                </p:cTn>
                              </p:par>
                              <p:par>
                                <p:cTn id="11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8" dur="7000" fill="hold"/>
                                        <p:tgtEl>
                                          <p:spTgt spid="74"/>
                                        </p:tgtEl>
                                        <p:attrNameLst>
                                          <p:attrName>ppt_x</p:attrName>
                                          <p:attrName>ppt_y</p:attrName>
                                        </p:attrNameLst>
                                      </p:cBhvr>
                                      <p:rCtr x="26" y="31736"/>
                                    </p:animMotion>
                                  </p:childTnLst>
                                </p:cTn>
                              </p:par>
                              <p:par>
                                <p:cTn id="119"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20" dur="5000" fill="hold"/>
                                        <p:tgtEl>
                                          <p:spTgt spid="75"/>
                                        </p:tgtEl>
                                        <p:attrNameLst>
                                          <p:attrName>ppt_x</p:attrName>
                                          <p:attrName>ppt_y</p:attrName>
                                        </p:attrNameLst>
                                      </p:cBhvr>
                                      <p:rCtr x="13" y="31736"/>
                                    </p:animMotion>
                                  </p:childTnLst>
                                </p:cTn>
                              </p:par>
                              <p:par>
                                <p:cTn id="12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22" dur="5000" fill="hold"/>
                                        <p:tgtEl>
                                          <p:spTgt spid="76"/>
                                        </p:tgtEl>
                                        <p:attrNameLst>
                                          <p:attrName>ppt_x</p:attrName>
                                          <p:attrName>ppt_y</p:attrName>
                                        </p:attrNameLst>
                                      </p:cBhvr>
                                      <p:rCtr x="13" y="31736"/>
                                    </p:animMotion>
                                  </p:childTnLst>
                                </p:cTn>
                              </p:par>
                              <p:par>
                                <p:cTn id="123"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24" dur="7000" fill="hold"/>
                                        <p:tgtEl>
                                          <p:spTgt spid="77"/>
                                        </p:tgtEl>
                                        <p:attrNameLst>
                                          <p:attrName>ppt_x</p:attrName>
                                          <p:attrName>ppt_y</p:attrName>
                                        </p:attrNameLst>
                                      </p:cBhvr>
                                      <p:rCtr x="13" y="24491"/>
                                    </p:animMotion>
                                  </p:childTnLst>
                                </p:cTn>
                              </p:par>
                              <p:par>
                                <p:cTn id="12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26" dur="5000" fill="hold"/>
                                        <p:tgtEl>
                                          <p:spTgt spid="78"/>
                                        </p:tgtEl>
                                        <p:attrNameLst>
                                          <p:attrName>ppt_x</p:attrName>
                                          <p:attrName>ppt_y</p:attrName>
                                        </p:attrNameLst>
                                      </p:cBhvr>
                                      <p:rCtr x="91" y="29745"/>
                                    </p:animMotion>
                                  </p:childTnLst>
                                </p:cTn>
                              </p:par>
                              <p:par>
                                <p:cTn id="12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28" dur="5000" fill="hold"/>
                                        <p:tgtEl>
                                          <p:spTgt spid="79"/>
                                        </p:tgtEl>
                                        <p:attrNameLst>
                                          <p:attrName>ppt_x</p:attrName>
                                          <p:attrName>ppt_y</p:attrName>
                                        </p:attrNameLst>
                                      </p:cBhvr>
                                      <p:rCtr x="13" y="31736"/>
                                    </p:animMotion>
                                  </p:childTnLst>
                                </p:cTn>
                              </p:par>
                              <p:par>
                                <p:cTn id="12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30" dur="7000" fill="hold"/>
                                        <p:tgtEl>
                                          <p:spTgt spid="81"/>
                                        </p:tgtEl>
                                        <p:attrNameLst>
                                          <p:attrName>ppt_x</p:attrName>
                                          <p:attrName>ppt_y</p:attrName>
                                        </p:attrNameLst>
                                      </p:cBhvr>
                                      <p:rCtr x="13" y="31736"/>
                                    </p:animMotion>
                                  </p:childTnLst>
                                </p:cTn>
                              </p:par>
                              <p:par>
                                <p:cTn id="13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32" dur="7000" fill="hold"/>
                                        <p:tgtEl>
                                          <p:spTgt spid="82"/>
                                        </p:tgtEl>
                                        <p:attrNameLst>
                                          <p:attrName>ppt_x</p:attrName>
                                          <p:attrName>ppt_y</p:attrName>
                                        </p:attrNameLst>
                                      </p:cBhvr>
                                      <p:rCtr x="36758" y="0"/>
                                    </p:animMotion>
                                  </p:childTnLst>
                                </p:cTn>
                              </p:par>
                              <p:par>
                                <p:cTn id="13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34" dur="7000" fill="hold"/>
                                        <p:tgtEl>
                                          <p:spTgt spid="83"/>
                                        </p:tgtEl>
                                        <p:attrNameLst>
                                          <p:attrName>ppt_x</p:attrName>
                                          <p:attrName>ppt_y</p:attrName>
                                        </p:attrNameLst>
                                      </p:cBhvr>
                                      <p:rCtr x="33464" y="0"/>
                                    </p:animMotion>
                                  </p:childTnLst>
                                </p:cTn>
                              </p:par>
                              <p:par>
                                <p:cTn id="135"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36" dur="7000" fill="hold"/>
                                        <p:tgtEl>
                                          <p:spTgt spid="84"/>
                                        </p:tgtEl>
                                        <p:attrNameLst>
                                          <p:attrName>ppt_x</p:attrName>
                                          <p:attrName>ppt_y</p:attrName>
                                        </p:attrNameLst>
                                      </p:cBhvr>
                                      <p:rCtr x="-37266" y="0"/>
                                    </p:animMotion>
                                  </p:childTnLst>
                                </p:cTn>
                              </p:par>
                              <p:par>
                                <p:cTn id="13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38" dur="7000" fill="hold"/>
                                        <p:tgtEl>
                                          <p:spTgt spid="86"/>
                                        </p:tgtEl>
                                        <p:attrNameLst>
                                          <p:attrName>ppt_x</p:attrName>
                                          <p:attrName>ppt_y</p:attrName>
                                        </p:attrNameLst>
                                      </p:cBhvr>
                                      <p:rCtr x="36758" y="0"/>
                                    </p:animMotion>
                                  </p:childTnLst>
                                </p:cTn>
                              </p:par>
                              <p:par>
                                <p:cTn id="139"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40" dur="7000" fill="hold"/>
                                        <p:tgtEl>
                                          <p:spTgt spid="87"/>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42" dur="7000" fill="hold"/>
                                        <p:tgtEl>
                                          <p:spTgt spid="88"/>
                                        </p:tgtEl>
                                        <p:attrNameLst>
                                          <p:attrName>ppt_x</p:attrName>
                                          <p:attrName>ppt_y</p:attrName>
                                        </p:attrNameLst>
                                      </p:cBhvr>
                                      <p:rCtr x="36758" y="0"/>
                                    </p:animMotion>
                                  </p:childTnLst>
                                </p:cTn>
                              </p:par>
                              <p:par>
                                <p:cTn id="143"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44" dur="7000" fill="hold"/>
                                        <p:tgtEl>
                                          <p:spTgt spid="89"/>
                                        </p:tgtEl>
                                        <p:attrNameLst>
                                          <p:attrName>ppt_x</p:attrName>
                                          <p:attrName>ppt_y</p:attrName>
                                        </p:attrNameLst>
                                      </p:cBhvr>
                                      <p:rCtr x="36758" y="0"/>
                                    </p:animMotion>
                                  </p:childTnLst>
                                </p:cTn>
                              </p:par>
                              <p:par>
                                <p:cTn id="14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46" dur="7000" fill="hold"/>
                                        <p:tgtEl>
                                          <p:spTgt spid="90"/>
                                        </p:tgtEl>
                                        <p:attrNameLst>
                                          <p:attrName>ppt_x</p:attrName>
                                          <p:attrName>ppt_y</p:attrName>
                                        </p:attrNameLst>
                                      </p:cBhvr>
                                      <p:rCtr x="36758" y="0"/>
                                    </p:animMotion>
                                  </p:childTnLst>
                                </p:cTn>
                              </p:par>
                              <p:par>
                                <p:cTn id="14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48" dur="7000" fill="hold"/>
                                        <p:tgtEl>
                                          <p:spTgt spid="91"/>
                                        </p:tgtEl>
                                        <p:attrNameLst>
                                          <p:attrName>ppt_x</p:attrName>
                                          <p:attrName>ppt_y</p:attrName>
                                        </p:attrNameLst>
                                      </p:cBhvr>
                                      <p:rCtr x="34518" y="23"/>
                                    </p:animMotion>
                                  </p:childTnLst>
                                </p:cTn>
                              </p:par>
                              <p:par>
                                <p:cTn id="149"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50" dur="6000" fill="hold"/>
                                        <p:tgtEl>
                                          <p:spTgt spid="93"/>
                                        </p:tgtEl>
                                        <p:attrNameLst>
                                          <p:attrName>ppt_x</p:attrName>
                                          <p:attrName>ppt_y</p:attrName>
                                        </p:attrNameLst>
                                      </p:cBhvr>
                                      <p:rCtr x="3229" y="25208"/>
                                    </p:animMotion>
                                  </p:childTnLst>
                                </p:cTn>
                              </p:par>
                              <p:par>
                                <p:cTn id="151"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52" dur="6000" fill="hold"/>
                                        <p:tgtEl>
                                          <p:spTgt spid="96"/>
                                        </p:tgtEl>
                                        <p:attrNameLst>
                                          <p:attrName>ppt_x</p:attrName>
                                          <p:attrName>ppt_y</p:attrName>
                                        </p:attrNameLst>
                                      </p:cBhvr>
                                      <p:rCtr x="3359" y="18843"/>
                                    </p:animMotion>
                                  </p:childTnLst>
                                </p:cTn>
                              </p:par>
                              <p:par>
                                <p:cTn id="15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54" dur="6000" fill="hold"/>
                                        <p:tgtEl>
                                          <p:spTgt spid="97"/>
                                        </p:tgtEl>
                                        <p:attrNameLst>
                                          <p:attrName>ppt_x</p:attrName>
                                          <p:attrName>ppt_y</p:attrName>
                                        </p:attrNameLst>
                                      </p:cBhvr>
                                      <p:rCtr x="3073" y="25208"/>
                                    </p:animMotion>
                                  </p:childTnLst>
                                </p:cTn>
                              </p:par>
                              <p:par>
                                <p:cTn id="15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56" dur="6000" fill="hold"/>
                                        <p:tgtEl>
                                          <p:spTgt spid="98"/>
                                        </p:tgtEl>
                                        <p:attrNameLst>
                                          <p:attrName>ppt_x</p:attrName>
                                          <p:attrName>ppt_y</p:attrName>
                                        </p:attrNameLst>
                                      </p:cBhvr>
                                      <p:rCtr x="2904" y="20903"/>
                                    </p:animMotion>
                                  </p:childTnLst>
                                </p:cTn>
                              </p:par>
                              <p:par>
                                <p:cTn id="15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58" dur="6000" fill="hold"/>
                                        <p:tgtEl>
                                          <p:spTgt spid="100"/>
                                        </p:tgtEl>
                                        <p:attrNameLst>
                                          <p:attrName>ppt_x</p:attrName>
                                          <p:attrName>ppt_y</p:attrName>
                                        </p:attrNameLst>
                                      </p:cBhvr>
                                      <p:rCtr x="3737" y="15208"/>
                                    </p:animMotion>
                                  </p:childTnLst>
                                </p:cTn>
                              </p:par>
                              <p:par>
                                <p:cTn id="15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60" dur="6000" fill="hold"/>
                                        <p:tgtEl>
                                          <p:spTgt spid="101"/>
                                        </p:tgtEl>
                                        <p:attrNameLst>
                                          <p:attrName>ppt_x</p:attrName>
                                          <p:attrName>ppt_y</p:attrName>
                                        </p:attrNameLst>
                                      </p:cBhvr>
                                      <p:rCtr x="1484" y="21782"/>
                                    </p:animMotion>
                                  </p:childTnLst>
                                </p:cTn>
                              </p:par>
                              <p:par>
                                <p:cTn id="16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62" dur="8000" fill="hold"/>
                                        <p:tgtEl>
                                          <p:spTgt spid="92"/>
                                        </p:tgtEl>
                                        <p:attrNameLst>
                                          <p:attrName>ppt_x</p:attrName>
                                          <p:attrName>ppt_y</p:attrName>
                                        </p:attrNameLst>
                                      </p:cBhvr>
                                      <p:rCtr x="0" y="11898"/>
                                    </p:animMotion>
                                  </p:childTnLst>
                                </p:cTn>
                              </p:par>
                              <p:par>
                                <p:cTn id="16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64" dur="8000" fill="hold"/>
                                        <p:tgtEl>
                                          <p:spTgt spid="94"/>
                                        </p:tgtEl>
                                        <p:attrNameLst>
                                          <p:attrName>ppt_x</p:attrName>
                                          <p:attrName>ppt_y</p:attrName>
                                        </p:attrNameLst>
                                      </p:cBhvr>
                                      <p:rCtr x="0" y="7940"/>
                                    </p:animMotion>
                                  </p:childTnLst>
                                </p:cTn>
                              </p:par>
                              <p:par>
                                <p:cTn id="16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66" dur="8000" fill="hold"/>
                                        <p:tgtEl>
                                          <p:spTgt spid="95"/>
                                        </p:tgtEl>
                                        <p:attrNameLst>
                                          <p:attrName>ppt_x</p:attrName>
                                          <p:attrName>ppt_y</p:attrName>
                                        </p:attrNameLst>
                                      </p:cBhvr>
                                      <p:rCtr x="0" y="11898"/>
                                    </p:animMotion>
                                  </p:childTnLst>
                                </p:cTn>
                              </p:par>
                              <p:par>
                                <p:cTn id="16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68" dur="5000" fill="hold"/>
                                        <p:tgtEl>
                                          <p:spTgt spid="9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4" name="Picture 93">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4776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28" dur="8000" fill="hold"/>
                                        <p:tgtEl>
                                          <p:spTgt spid="105"/>
                                        </p:tgtEl>
                                        <p:attrNameLst>
                                          <p:attrName>ppt_x</p:attrName>
                                          <p:attrName>ppt_y</p:attrName>
                                        </p:attrNameLst>
                                      </p:cBhvr>
                                      <p:rCtr x="0" y="11898"/>
                                    </p:animMotion>
                                  </p:childTnLst>
                                </p:cTn>
                              </p:par>
                              <p:par>
                                <p:cTn id="29"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0" dur="8000" fill="hold"/>
                                        <p:tgtEl>
                                          <p:spTgt spid="18"/>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2" dur="8000" fill="hold"/>
                                        <p:tgtEl>
                                          <p:spTgt spid="19"/>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4" dur="8000" fill="hold"/>
                                        <p:tgtEl>
                                          <p:spTgt spid="21"/>
                                        </p:tgtEl>
                                        <p:attrNameLst>
                                          <p:attrName>ppt_x</p:attrName>
                                          <p:attrName>ppt_y</p:attrName>
                                        </p:attrNameLst>
                                      </p:cBhvr>
                                      <p:rCtr x="0" y="11898"/>
                                    </p:animMotion>
                                  </p:childTnLst>
                                </p:cTn>
                              </p:par>
                              <p:par>
                                <p:cTn id="3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6" dur="9000" fill="hold"/>
                                        <p:tgtEl>
                                          <p:spTgt spid="22"/>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8" dur="9000" fill="hold"/>
                                        <p:tgtEl>
                                          <p:spTgt spid="24"/>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0" dur="7000" fill="hold"/>
                                        <p:tgtEl>
                                          <p:spTgt spid="25"/>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2" dur="9000" fill="hold"/>
                                        <p:tgtEl>
                                          <p:spTgt spid="26"/>
                                        </p:tgtEl>
                                        <p:attrNameLst>
                                          <p:attrName>ppt_x</p:attrName>
                                          <p:attrName>ppt_y</p:attrName>
                                        </p:attrNameLst>
                                      </p:cBhvr>
                                      <p:rCtr x="-3229" y="-185"/>
                                    </p:animMotion>
                                  </p:childTnLst>
                                </p:cTn>
                              </p:par>
                              <p:par>
                                <p:cTn id="43"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4" dur="7000" fill="hold"/>
                                        <p:tgtEl>
                                          <p:spTgt spid="27"/>
                                        </p:tgtEl>
                                        <p:attrNameLst>
                                          <p:attrName>ppt_x</p:attrName>
                                          <p:attrName>ppt_y</p:attrName>
                                        </p:attrNameLst>
                                      </p:cBhvr>
                                      <p:rCtr x="-2760" y="-324"/>
                                    </p:animMotion>
                                  </p:childTnLst>
                                </p:cTn>
                              </p:par>
                              <p:par>
                                <p:cTn id="45"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6" dur="7000" fill="hold"/>
                                        <p:tgtEl>
                                          <p:spTgt spid="28"/>
                                        </p:tgtEl>
                                        <p:attrNameLst>
                                          <p:attrName>ppt_x</p:attrName>
                                          <p:attrName>ppt_y</p:attrName>
                                        </p:attrNameLst>
                                      </p:cBhvr>
                                      <p:rCtr x="-2253" y="-347"/>
                                    </p:animMotion>
                                  </p:childTnLst>
                                </p:cTn>
                              </p:par>
                              <p:par>
                                <p:cTn id="4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8" dur="9000" fill="hold"/>
                                        <p:tgtEl>
                                          <p:spTgt spid="29"/>
                                        </p:tgtEl>
                                        <p:attrNameLst>
                                          <p:attrName>ppt_x</p:attrName>
                                          <p:attrName>ppt_y</p:attrName>
                                        </p:attrNameLst>
                                      </p:cBhvr>
                                      <p:rCtr x="-3229" y="-347"/>
                                    </p:animMotion>
                                  </p:childTnLst>
                                </p:cTn>
                              </p:par>
                              <p:par>
                                <p:cTn id="49"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0" dur="9000" fill="hold"/>
                                        <p:tgtEl>
                                          <p:spTgt spid="31"/>
                                        </p:tgtEl>
                                        <p:attrNameLst>
                                          <p:attrName>ppt_x</p:attrName>
                                          <p:attrName>ppt_y</p:attrName>
                                        </p:attrNameLst>
                                      </p:cBhvr>
                                      <p:rCtr x="-2435" y="-370"/>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32"/>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4" dur="4000" fill="hold"/>
                                        <p:tgtEl>
                                          <p:spTgt spid="33"/>
                                        </p:tgtEl>
                                        <p:attrNameLst>
                                          <p:attrName>ppt_x</p:attrName>
                                          <p:attrName>ppt_y</p:attrName>
                                        </p:attrNameLst>
                                      </p:cBhvr>
                                      <p:rCtr x="32786" y="10417"/>
                                    </p:animMotion>
                                  </p:childTnLst>
                                </p:cTn>
                              </p:par>
                              <p:par>
                                <p:cTn id="5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6" dur="4000" fill="hold"/>
                                        <p:tgtEl>
                                          <p:spTgt spid="34"/>
                                        </p:tgtEl>
                                        <p:attrNameLst>
                                          <p:attrName>ppt_x</p:attrName>
                                          <p:attrName>ppt_y</p:attrName>
                                        </p:attrNameLst>
                                      </p:cBhvr>
                                      <p:rCtr x="33789" y="10417"/>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35"/>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60" dur="5000" fill="hold"/>
                                        <p:tgtEl>
                                          <p:spTgt spid="38"/>
                                        </p:tgtEl>
                                        <p:attrNameLst>
                                          <p:attrName>ppt_x</p:attrName>
                                          <p:attrName>ppt_y</p:attrName>
                                        </p:attrNameLst>
                                      </p:cBhvr>
                                      <p:rCtr x="-36263" y="10417"/>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4000" fill="hold"/>
                                        <p:tgtEl>
                                          <p:spTgt spid="39"/>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4" dur="5000" fill="hold"/>
                                        <p:tgtEl>
                                          <p:spTgt spid="40"/>
                                        </p:tgtEl>
                                        <p:attrNameLst>
                                          <p:attrName>ppt_x</p:attrName>
                                          <p:attrName>ppt_y</p:attrName>
                                        </p:attrNameLst>
                                      </p:cBhvr>
                                    </p:animMotion>
                                  </p:childTnLst>
                                </p:cTn>
                              </p:par>
                              <p:par>
                                <p:cTn id="6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6" dur="4000" fill="hold"/>
                                        <p:tgtEl>
                                          <p:spTgt spid="41"/>
                                        </p:tgtEl>
                                        <p:attrNameLst>
                                          <p:attrName>ppt_x</p:attrName>
                                          <p:attrName>ppt_y</p:attrName>
                                        </p:attrNameLst>
                                      </p:cBhvr>
                                      <p:rCtr x="22982" y="10417"/>
                                    </p:animMotion>
                                  </p:childTnLst>
                                </p:cTn>
                              </p:par>
                              <p:par>
                                <p:cTn id="6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8" dur="7000" fill="hold"/>
                                        <p:tgtEl>
                                          <p:spTgt spid="42"/>
                                        </p:tgtEl>
                                        <p:attrNameLst>
                                          <p:attrName>ppt_x</p:attrName>
                                          <p:attrName>ppt_y</p:attrName>
                                        </p:attrNameLst>
                                      </p:cBhvr>
                                      <p:rCtr x="25365" y="0"/>
                                    </p:animMotion>
                                  </p:childTnLst>
                                </p:cTn>
                              </p:par>
                              <p:par>
                                <p:cTn id="69"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70" dur="7000" fill="hold"/>
                                        <p:tgtEl>
                                          <p:spTgt spid="46"/>
                                        </p:tgtEl>
                                        <p:attrNameLst>
                                          <p:attrName>ppt_x</p:attrName>
                                          <p:attrName>ppt_y</p:attrName>
                                        </p:attrNameLst>
                                      </p:cBhvr>
                                      <p:rCtr x="-18021" y="0"/>
                                    </p:animMotion>
                                  </p:childTnLst>
                                </p:cTn>
                              </p:par>
                              <p:par>
                                <p:cTn id="71"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2" dur="7000" fill="hold"/>
                                        <p:tgtEl>
                                          <p:spTgt spid="47"/>
                                        </p:tgtEl>
                                        <p:attrNameLst>
                                          <p:attrName>ppt_x</p:attrName>
                                          <p:attrName>ppt_y</p:attrName>
                                        </p:attrNameLst>
                                      </p:cBhvr>
                                      <p:rCtr x="20937" y="0"/>
                                    </p:animMotion>
                                  </p:childTnLst>
                                </p:cTn>
                              </p:par>
                              <p:par>
                                <p:cTn id="73"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4" dur="6000" fill="hold"/>
                                        <p:tgtEl>
                                          <p:spTgt spid="48"/>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6" dur="7000" fill="hold"/>
                                        <p:tgtEl>
                                          <p:spTgt spid="50"/>
                                        </p:tgtEl>
                                        <p:attrNameLst>
                                          <p:attrName>ppt_x</p:attrName>
                                          <p:attrName>ppt_y</p:attrName>
                                        </p:attrNameLst>
                                      </p:cBhvr>
                                      <p:rCtr x="20937" y="0"/>
                                    </p:animMotion>
                                  </p:childTnLst>
                                </p:cTn>
                              </p:par>
                              <p:par>
                                <p:cTn id="7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8" dur="6000" fill="hold"/>
                                        <p:tgtEl>
                                          <p:spTgt spid="51"/>
                                        </p:tgtEl>
                                        <p:attrNameLst>
                                          <p:attrName>ppt_x</p:attrName>
                                          <p:attrName>ppt_y</p:attrName>
                                        </p:attrNameLst>
                                      </p:cBhvr>
                                      <p:rCtr x="20937" y="0"/>
                                    </p:animMotion>
                                  </p:childTnLst>
                                </p:cTn>
                              </p:par>
                              <p:par>
                                <p:cTn id="79"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80" dur="4000" spd="-100000" fill="hold"/>
                                        <p:tgtEl>
                                          <p:spTgt spid="53"/>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2" dur="5000" spd="-100000" fill="hold"/>
                                        <p:tgtEl>
                                          <p:spTgt spid="54"/>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4" dur="4000" spd="-100000" fill="hold"/>
                                        <p:tgtEl>
                                          <p:spTgt spid="55"/>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6" dur="5000" spd="-100000" fill="hold"/>
                                        <p:tgtEl>
                                          <p:spTgt spid="56"/>
                                        </p:tgtEl>
                                        <p:attrNameLst>
                                          <p:attrName>ppt_x</p:attrName>
                                          <p:attrName>ppt_y</p:attrName>
                                        </p:attrNameLst>
                                      </p:cBhvr>
                                      <p:rCtr x="14375" y="11204"/>
                                    </p:animMotion>
                                  </p:childTnLst>
                                </p:cTn>
                              </p:par>
                              <p:par>
                                <p:cTn id="87"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8" dur="4000" spd="-100000" fill="hold"/>
                                        <p:tgtEl>
                                          <p:spTgt spid="57"/>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90" dur="4000" spd="-100000" fill="hold"/>
                                        <p:tgtEl>
                                          <p:spTgt spid="58"/>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2" dur="5000" spd="-100000" fill="hold"/>
                                        <p:tgtEl>
                                          <p:spTgt spid="59"/>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4" dur="4000" spd="-100000" fill="hold"/>
                                        <p:tgtEl>
                                          <p:spTgt spid="60"/>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6" dur="5000" spd="-100000" fill="hold"/>
                                        <p:tgtEl>
                                          <p:spTgt spid="61"/>
                                        </p:tgtEl>
                                        <p:attrNameLst>
                                          <p:attrName>ppt_x</p:attrName>
                                          <p:attrName>ppt_y</p:attrName>
                                        </p:attrNameLst>
                                      </p:cBhvr>
                                      <p:rCtr x="14375" y="24468"/>
                                    </p:animMotion>
                                  </p:childTnLst>
                                </p:cTn>
                              </p:par>
                              <p:par>
                                <p:cTn id="97"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8" dur="7000" fill="hold"/>
                                        <p:tgtEl>
                                          <p:spTgt spid="62"/>
                                        </p:tgtEl>
                                        <p:attrNameLst>
                                          <p:attrName>ppt_x</p:attrName>
                                          <p:attrName>ppt_y</p:attrName>
                                        </p:attrNameLst>
                                      </p:cBhvr>
                                      <p:rCtr x="0" y="22106"/>
                                    </p:animMotion>
                                  </p:childTnLst>
                                </p:cTn>
                              </p:par>
                              <p:par>
                                <p:cTn id="99"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00" dur="7000" fill="hold"/>
                                        <p:tgtEl>
                                          <p:spTgt spid="63"/>
                                        </p:tgtEl>
                                        <p:attrNameLst>
                                          <p:attrName>ppt_x</p:attrName>
                                          <p:attrName>ppt_y</p:attrName>
                                        </p:attrNameLst>
                                      </p:cBhvr>
                                      <p:rCtr x="0" y="22106"/>
                                    </p:animMotion>
                                  </p:childTnLst>
                                </p:cTn>
                              </p:par>
                              <p:par>
                                <p:cTn id="10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02" dur="7000" fill="hold"/>
                                        <p:tgtEl>
                                          <p:spTgt spid="64"/>
                                        </p:tgtEl>
                                        <p:attrNameLst>
                                          <p:attrName>ppt_x</p:attrName>
                                          <p:attrName>ppt_y</p:attrName>
                                        </p:attrNameLst>
                                      </p:cBhvr>
                                      <p:rCtr x="0" y="22106"/>
                                    </p:animMotion>
                                  </p:childTnLst>
                                </p:cTn>
                              </p:par>
                              <p:par>
                                <p:cTn id="10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4" dur="6000" fill="hold"/>
                                        <p:tgtEl>
                                          <p:spTgt spid="65"/>
                                        </p:tgtEl>
                                        <p:attrNameLst>
                                          <p:attrName>ppt_x</p:attrName>
                                          <p:attrName>ppt_y</p:attrName>
                                        </p:attrNameLst>
                                      </p:cBhvr>
                                      <p:rCtr x="0" y="13819"/>
                                    </p:animMotion>
                                  </p:childTnLst>
                                </p:cTn>
                              </p:par>
                              <p:par>
                                <p:cTn id="10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6" dur="6000" fill="hold"/>
                                        <p:tgtEl>
                                          <p:spTgt spid="67"/>
                                        </p:tgtEl>
                                        <p:attrNameLst>
                                          <p:attrName>ppt_x</p:attrName>
                                          <p:attrName>ppt_y</p:attrName>
                                        </p:attrNameLst>
                                      </p:cBhvr>
                                      <p:rCtr x="0" y="23056"/>
                                    </p:animMotion>
                                  </p:childTnLst>
                                </p:cTn>
                              </p:par>
                              <p:par>
                                <p:cTn id="10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08" dur="6000" fill="hold"/>
                                        <p:tgtEl>
                                          <p:spTgt spid="68"/>
                                        </p:tgtEl>
                                        <p:attrNameLst>
                                          <p:attrName>ppt_x</p:attrName>
                                          <p:attrName>ppt_y</p:attrName>
                                        </p:attrNameLst>
                                      </p:cBhvr>
                                      <p:rCtr x="0" y="30069"/>
                                    </p:animMotion>
                                  </p:childTnLst>
                                </p:cTn>
                              </p:par>
                              <p:par>
                                <p:cTn id="10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10" dur="6000" fill="hold"/>
                                        <p:tgtEl>
                                          <p:spTgt spid="70"/>
                                        </p:tgtEl>
                                        <p:attrNameLst>
                                          <p:attrName>ppt_x</p:attrName>
                                          <p:attrName>ppt_y</p:attrName>
                                        </p:attrNameLst>
                                      </p:cBhvr>
                                      <p:rCtr x="0" y="13819"/>
                                    </p:animMotion>
                                  </p:childTnLst>
                                </p:cTn>
                              </p:par>
                              <p:par>
                                <p:cTn id="11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12" dur="5000" fill="hold"/>
                                        <p:tgtEl>
                                          <p:spTgt spid="72"/>
                                        </p:tgtEl>
                                        <p:attrNameLst>
                                          <p:attrName>ppt_x</p:attrName>
                                          <p:attrName>ppt_y</p:attrName>
                                        </p:attrNameLst>
                                      </p:cBhvr>
                                      <p:rCtr x="13" y="24398"/>
                                    </p:animMotion>
                                  </p:childTnLst>
                                </p:cTn>
                              </p:par>
                              <p:par>
                                <p:cTn id="11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4" dur="5000" fill="hold"/>
                                        <p:tgtEl>
                                          <p:spTgt spid="73"/>
                                        </p:tgtEl>
                                        <p:attrNameLst>
                                          <p:attrName>ppt_x</p:attrName>
                                          <p:attrName>ppt_y</p:attrName>
                                        </p:attrNameLst>
                                      </p:cBhvr>
                                      <p:rCtr x="13" y="31736"/>
                                    </p:animMotion>
                                  </p:childTnLst>
                                </p:cTn>
                              </p:par>
                              <p:par>
                                <p:cTn id="11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6" dur="7000" fill="hold"/>
                                        <p:tgtEl>
                                          <p:spTgt spid="74"/>
                                        </p:tgtEl>
                                        <p:attrNameLst>
                                          <p:attrName>ppt_x</p:attrName>
                                          <p:attrName>ppt_y</p:attrName>
                                        </p:attrNameLst>
                                      </p:cBhvr>
                                      <p:rCtr x="26" y="31736"/>
                                    </p:animMotion>
                                  </p:childTnLst>
                                </p:cTn>
                              </p:par>
                              <p:par>
                                <p:cTn id="117"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18" dur="5000" fill="hold"/>
                                        <p:tgtEl>
                                          <p:spTgt spid="75"/>
                                        </p:tgtEl>
                                        <p:attrNameLst>
                                          <p:attrName>ppt_x</p:attrName>
                                          <p:attrName>ppt_y</p:attrName>
                                        </p:attrNameLst>
                                      </p:cBhvr>
                                      <p:rCtr x="13" y="31736"/>
                                    </p:animMotion>
                                  </p:childTnLst>
                                </p:cTn>
                              </p:par>
                              <p:par>
                                <p:cTn id="11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20" dur="5000" fill="hold"/>
                                        <p:tgtEl>
                                          <p:spTgt spid="76"/>
                                        </p:tgtEl>
                                        <p:attrNameLst>
                                          <p:attrName>ppt_x</p:attrName>
                                          <p:attrName>ppt_y</p:attrName>
                                        </p:attrNameLst>
                                      </p:cBhvr>
                                      <p:rCtr x="13" y="31736"/>
                                    </p:animMotion>
                                  </p:childTnLst>
                                </p:cTn>
                              </p:par>
                              <p:par>
                                <p:cTn id="121"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22" dur="7000" fill="hold"/>
                                        <p:tgtEl>
                                          <p:spTgt spid="77"/>
                                        </p:tgtEl>
                                        <p:attrNameLst>
                                          <p:attrName>ppt_x</p:attrName>
                                          <p:attrName>ppt_y</p:attrName>
                                        </p:attrNameLst>
                                      </p:cBhvr>
                                      <p:rCtr x="13" y="24491"/>
                                    </p:animMotion>
                                  </p:childTnLst>
                                </p:cTn>
                              </p:par>
                              <p:par>
                                <p:cTn id="12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24" dur="5000" fill="hold"/>
                                        <p:tgtEl>
                                          <p:spTgt spid="78"/>
                                        </p:tgtEl>
                                        <p:attrNameLst>
                                          <p:attrName>ppt_x</p:attrName>
                                          <p:attrName>ppt_y</p:attrName>
                                        </p:attrNameLst>
                                      </p:cBhvr>
                                      <p:rCtr x="91" y="29745"/>
                                    </p:animMotion>
                                  </p:childTnLst>
                                </p:cTn>
                              </p:par>
                              <p:par>
                                <p:cTn id="12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26" dur="5000" fill="hold"/>
                                        <p:tgtEl>
                                          <p:spTgt spid="79"/>
                                        </p:tgtEl>
                                        <p:attrNameLst>
                                          <p:attrName>ppt_x</p:attrName>
                                          <p:attrName>ppt_y</p:attrName>
                                        </p:attrNameLst>
                                      </p:cBhvr>
                                      <p:rCtr x="13" y="31736"/>
                                    </p:animMotion>
                                  </p:childTnLst>
                                </p:cTn>
                              </p:par>
                              <p:par>
                                <p:cTn id="12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28" dur="7000" fill="hold"/>
                                        <p:tgtEl>
                                          <p:spTgt spid="81"/>
                                        </p:tgtEl>
                                        <p:attrNameLst>
                                          <p:attrName>ppt_x</p:attrName>
                                          <p:attrName>ppt_y</p:attrName>
                                        </p:attrNameLst>
                                      </p:cBhvr>
                                      <p:rCtr x="13" y="31736"/>
                                    </p:animMotion>
                                  </p:childTnLst>
                                </p:cTn>
                              </p:par>
                              <p:par>
                                <p:cTn id="12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30" dur="7000" fill="hold"/>
                                        <p:tgtEl>
                                          <p:spTgt spid="82"/>
                                        </p:tgtEl>
                                        <p:attrNameLst>
                                          <p:attrName>ppt_x</p:attrName>
                                          <p:attrName>ppt_y</p:attrName>
                                        </p:attrNameLst>
                                      </p:cBhvr>
                                      <p:rCtr x="36758" y="0"/>
                                    </p:animMotion>
                                  </p:childTnLst>
                                </p:cTn>
                              </p:par>
                              <p:par>
                                <p:cTn id="13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32" dur="7000" fill="hold"/>
                                        <p:tgtEl>
                                          <p:spTgt spid="83"/>
                                        </p:tgtEl>
                                        <p:attrNameLst>
                                          <p:attrName>ppt_x</p:attrName>
                                          <p:attrName>ppt_y</p:attrName>
                                        </p:attrNameLst>
                                      </p:cBhvr>
                                      <p:rCtr x="33464" y="0"/>
                                    </p:animMotion>
                                  </p:childTnLst>
                                </p:cTn>
                              </p:par>
                              <p:par>
                                <p:cTn id="13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34" dur="7000" fill="hold"/>
                                        <p:tgtEl>
                                          <p:spTgt spid="84"/>
                                        </p:tgtEl>
                                        <p:attrNameLst>
                                          <p:attrName>ppt_x</p:attrName>
                                          <p:attrName>ppt_y</p:attrName>
                                        </p:attrNameLst>
                                      </p:cBhvr>
                                      <p:rCtr x="-37266" y="0"/>
                                    </p:animMotion>
                                  </p:childTnLst>
                                </p:cTn>
                              </p:par>
                              <p:par>
                                <p:cTn id="13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36" dur="7000" fill="hold"/>
                                        <p:tgtEl>
                                          <p:spTgt spid="86"/>
                                        </p:tgtEl>
                                        <p:attrNameLst>
                                          <p:attrName>ppt_x</p:attrName>
                                          <p:attrName>ppt_y</p:attrName>
                                        </p:attrNameLst>
                                      </p:cBhvr>
                                      <p:rCtr x="36758" y="0"/>
                                    </p:animMotion>
                                  </p:childTnLst>
                                </p:cTn>
                              </p:par>
                              <p:par>
                                <p:cTn id="137"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38" dur="7000" fill="hold"/>
                                        <p:tgtEl>
                                          <p:spTgt spid="87"/>
                                        </p:tgtEl>
                                        <p:attrNameLst>
                                          <p:attrName>ppt_x</p:attrName>
                                          <p:attrName>ppt_y</p:attrName>
                                        </p:attrNameLst>
                                      </p:cBhvr>
                                      <p:rCtr x="36758" y="0"/>
                                    </p:animMotion>
                                  </p:childTnLst>
                                </p:cTn>
                              </p:par>
                              <p:par>
                                <p:cTn id="13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40" dur="7000" fill="hold"/>
                                        <p:tgtEl>
                                          <p:spTgt spid="88"/>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42" dur="7000" fill="hold"/>
                                        <p:tgtEl>
                                          <p:spTgt spid="89"/>
                                        </p:tgtEl>
                                        <p:attrNameLst>
                                          <p:attrName>ppt_x</p:attrName>
                                          <p:attrName>ppt_y</p:attrName>
                                        </p:attrNameLst>
                                      </p:cBhvr>
                                      <p:rCtr x="36758" y="0"/>
                                    </p:animMotion>
                                  </p:childTnLst>
                                </p:cTn>
                              </p:par>
                              <p:par>
                                <p:cTn id="14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44" dur="7000" fill="hold"/>
                                        <p:tgtEl>
                                          <p:spTgt spid="90"/>
                                        </p:tgtEl>
                                        <p:attrNameLst>
                                          <p:attrName>ppt_x</p:attrName>
                                          <p:attrName>ppt_y</p:attrName>
                                        </p:attrNameLst>
                                      </p:cBhvr>
                                      <p:rCtr x="36758" y="0"/>
                                    </p:animMotion>
                                  </p:childTnLst>
                                </p:cTn>
                              </p:par>
                              <p:par>
                                <p:cTn id="14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46" dur="7000" fill="hold"/>
                                        <p:tgtEl>
                                          <p:spTgt spid="91"/>
                                        </p:tgtEl>
                                        <p:attrNameLst>
                                          <p:attrName>ppt_x</p:attrName>
                                          <p:attrName>ppt_y</p:attrName>
                                        </p:attrNameLst>
                                      </p:cBhvr>
                                      <p:rCtr x="34518" y="23"/>
                                    </p:animMotion>
                                  </p:childTnLst>
                                </p:cTn>
                              </p:par>
                              <p:par>
                                <p:cTn id="147"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48" dur="6000" fill="hold"/>
                                        <p:tgtEl>
                                          <p:spTgt spid="93"/>
                                        </p:tgtEl>
                                        <p:attrNameLst>
                                          <p:attrName>ppt_x</p:attrName>
                                          <p:attrName>ppt_y</p:attrName>
                                        </p:attrNameLst>
                                      </p:cBhvr>
                                      <p:rCtr x="3229" y="25208"/>
                                    </p:animMotion>
                                  </p:childTnLst>
                                </p:cTn>
                              </p:par>
                              <p:par>
                                <p:cTn id="14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50" dur="6000" fill="hold"/>
                                        <p:tgtEl>
                                          <p:spTgt spid="96"/>
                                        </p:tgtEl>
                                        <p:attrNameLst>
                                          <p:attrName>ppt_x</p:attrName>
                                          <p:attrName>ppt_y</p:attrName>
                                        </p:attrNameLst>
                                      </p:cBhvr>
                                      <p:rCtr x="3359" y="18843"/>
                                    </p:animMotion>
                                  </p:childTnLst>
                                </p:cTn>
                              </p:par>
                              <p:par>
                                <p:cTn id="15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52" dur="6000" fill="hold"/>
                                        <p:tgtEl>
                                          <p:spTgt spid="97"/>
                                        </p:tgtEl>
                                        <p:attrNameLst>
                                          <p:attrName>ppt_x</p:attrName>
                                          <p:attrName>ppt_y</p:attrName>
                                        </p:attrNameLst>
                                      </p:cBhvr>
                                      <p:rCtr x="3073" y="25208"/>
                                    </p:animMotion>
                                  </p:childTnLst>
                                </p:cTn>
                              </p:par>
                              <p:par>
                                <p:cTn id="15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54" dur="6000" fill="hold"/>
                                        <p:tgtEl>
                                          <p:spTgt spid="98"/>
                                        </p:tgtEl>
                                        <p:attrNameLst>
                                          <p:attrName>ppt_x</p:attrName>
                                          <p:attrName>ppt_y</p:attrName>
                                        </p:attrNameLst>
                                      </p:cBhvr>
                                      <p:rCtr x="2904" y="20903"/>
                                    </p:animMotion>
                                  </p:childTnLst>
                                </p:cTn>
                              </p:par>
                              <p:par>
                                <p:cTn id="15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56" dur="6000" fill="hold"/>
                                        <p:tgtEl>
                                          <p:spTgt spid="100"/>
                                        </p:tgtEl>
                                        <p:attrNameLst>
                                          <p:attrName>ppt_x</p:attrName>
                                          <p:attrName>ppt_y</p:attrName>
                                        </p:attrNameLst>
                                      </p:cBhvr>
                                      <p:rCtr x="3737" y="15208"/>
                                    </p:animMotion>
                                  </p:childTnLst>
                                </p:cTn>
                              </p:par>
                              <p:par>
                                <p:cTn id="15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58" dur="6000" fill="hold"/>
                                        <p:tgtEl>
                                          <p:spTgt spid="101"/>
                                        </p:tgtEl>
                                        <p:attrNameLst>
                                          <p:attrName>ppt_x</p:attrName>
                                          <p:attrName>ppt_y</p:attrName>
                                        </p:attrNameLst>
                                      </p:cBhvr>
                                      <p:rCtr x="1484" y="21782"/>
                                    </p:animMotion>
                                  </p:childTnLst>
                                </p:cTn>
                              </p:par>
                              <p:par>
                                <p:cTn id="15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60" dur="8000" fill="hold"/>
                                        <p:tgtEl>
                                          <p:spTgt spid="92"/>
                                        </p:tgtEl>
                                        <p:attrNameLst>
                                          <p:attrName>ppt_x</p:attrName>
                                          <p:attrName>ppt_y</p:attrName>
                                        </p:attrNameLst>
                                      </p:cBhvr>
                                      <p:rCtr x="0" y="11898"/>
                                    </p:animMotion>
                                  </p:childTnLst>
                                </p:cTn>
                              </p:par>
                              <p:par>
                                <p:cTn id="16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62" dur="8000" fill="hold"/>
                                        <p:tgtEl>
                                          <p:spTgt spid="94"/>
                                        </p:tgtEl>
                                        <p:attrNameLst>
                                          <p:attrName>ppt_x</p:attrName>
                                          <p:attrName>ppt_y</p:attrName>
                                        </p:attrNameLst>
                                      </p:cBhvr>
                                      <p:rCtr x="0" y="7940"/>
                                    </p:animMotion>
                                  </p:childTnLst>
                                </p:cTn>
                              </p:par>
                              <p:par>
                                <p:cTn id="16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64" dur="8000" fill="hold"/>
                                        <p:tgtEl>
                                          <p:spTgt spid="95"/>
                                        </p:tgtEl>
                                        <p:attrNameLst>
                                          <p:attrName>ppt_x</p:attrName>
                                          <p:attrName>ppt_y</p:attrName>
                                        </p:attrNameLst>
                                      </p:cBhvr>
                                      <p:rCtr x="0" y="11898"/>
                                    </p:animMotion>
                                  </p:childTnLst>
                                </p:cTn>
                              </p:par>
                              <p:par>
                                <p:cTn id="16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66" dur="5000" fill="hold"/>
                                        <p:tgtEl>
                                          <p:spTgt spid="9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4" name="Picture 93">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2160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2"/>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2" dur="4000" fill="hold"/>
                                        <p:tgtEl>
                                          <p:spTgt spid="33"/>
                                        </p:tgtEl>
                                        <p:attrNameLst>
                                          <p:attrName>ppt_x</p:attrName>
                                          <p:attrName>ppt_y</p:attrName>
                                        </p:attrNameLst>
                                      </p:cBhvr>
                                      <p:rCtr x="32786" y="10417"/>
                                    </p:animMotion>
                                  </p:childTnLst>
                                </p:cTn>
                              </p:par>
                              <p:par>
                                <p:cTn id="5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4" dur="4000" fill="hold"/>
                                        <p:tgtEl>
                                          <p:spTgt spid="34"/>
                                        </p:tgtEl>
                                        <p:attrNameLst>
                                          <p:attrName>ppt_x</p:attrName>
                                          <p:attrName>ppt_y</p:attrName>
                                        </p:attrNameLst>
                                      </p:cBhvr>
                                      <p:rCtr x="33789" y="10417"/>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5"/>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8" dur="5000" fill="hold"/>
                                        <p:tgtEl>
                                          <p:spTgt spid="38"/>
                                        </p:tgtEl>
                                        <p:attrNameLst>
                                          <p:attrName>ppt_x</p:attrName>
                                          <p:attrName>ppt_y</p:attrName>
                                        </p:attrNameLst>
                                      </p:cBhvr>
                                      <p:rCtr x="-36263" y="10417"/>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4000" fill="hold"/>
                                        <p:tgtEl>
                                          <p:spTgt spid="39"/>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40"/>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4" dur="4000" fill="hold"/>
                                        <p:tgtEl>
                                          <p:spTgt spid="41"/>
                                        </p:tgtEl>
                                        <p:attrNameLst>
                                          <p:attrName>ppt_x</p:attrName>
                                          <p:attrName>ppt_y</p:attrName>
                                        </p:attrNameLst>
                                      </p:cBhvr>
                                      <p:rCtr x="22982" y="10417"/>
                                    </p:animMotion>
                                  </p:childTnLst>
                                </p:cTn>
                              </p:par>
                              <p:par>
                                <p:cTn id="6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6" dur="7000" fill="hold"/>
                                        <p:tgtEl>
                                          <p:spTgt spid="42"/>
                                        </p:tgtEl>
                                        <p:attrNameLst>
                                          <p:attrName>ppt_x</p:attrName>
                                          <p:attrName>ppt_y</p:attrName>
                                        </p:attrNameLst>
                                      </p:cBhvr>
                                      <p:rCtr x="25365" y="0"/>
                                    </p:animMotion>
                                  </p:childTnLst>
                                </p:cTn>
                              </p:par>
                              <p:par>
                                <p:cTn id="6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8" dur="7000" fill="hold"/>
                                        <p:tgtEl>
                                          <p:spTgt spid="46"/>
                                        </p:tgtEl>
                                        <p:attrNameLst>
                                          <p:attrName>ppt_x</p:attrName>
                                          <p:attrName>ppt_y</p:attrName>
                                        </p:attrNameLst>
                                      </p:cBhvr>
                                      <p:rCtr x="-18021" y="0"/>
                                    </p:animMotion>
                                  </p:childTnLst>
                                </p:cTn>
                              </p:par>
                              <p:par>
                                <p:cTn id="6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0" dur="7000" fill="hold"/>
                                        <p:tgtEl>
                                          <p:spTgt spid="47"/>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2" dur="6000" fill="hold"/>
                                        <p:tgtEl>
                                          <p:spTgt spid="48"/>
                                        </p:tgtEl>
                                        <p:attrNameLst>
                                          <p:attrName>ppt_x</p:attrName>
                                          <p:attrName>ppt_y</p:attrName>
                                        </p:attrNameLst>
                                      </p:cBhvr>
                                      <p:rCtr x="20937" y="0"/>
                                    </p:animMotion>
                                  </p:childTnLst>
                                </p:cTn>
                              </p:par>
                              <p:par>
                                <p:cTn id="7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4" dur="7000" fill="hold"/>
                                        <p:tgtEl>
                                          <p:spTgt spid="50"/>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6" dur="6000" fill="hold"/>
                                        <p:tgtEl>
                                          <p:spTgt spid="51"/>
                                        </p:tgtEl>
                                        <p:attrNameLst>
                                          <p:attrName>ppt_x</p:attrName>
                                          <p:attrName>ppt_y</p:attrName>
                                        </p:attrNameLst>
                                      </p:cBhvr>
                                      <p:rCtr x="20937" y="0"/>
                                    </p:animMotion>
                                  </p:childTnLst>
                                </p:cTn>
                              </p:par>
                              <p:par>
                                <p:cTn id="7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8" dur="4000" spd="-100000" fill="hold"/>
                                        <p:tgtEl>
                                          <p:spTgt spid="53"/>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0" dur="5000" spd="-100000" fill="hold"/>
                                        <p:tgtEl>
                                          <p:spTgt spid="54"/>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2" dur="4000" spd="-100000" fill="hold"/>
                                        <p:tgtEl>
                                          <p:spTgt spid="55"/>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4" dur="5000" spd="-100000" fill="hold"/>
                                        <p:tgtEl>
                                          <p:spTgt spid="56"/>
                                        </p:tgtEl>
                                        <p:attrNameLst>
                                          <p:attrName>ppt_x</p:attrName>
                                          <p:attrName>ppt_y</p:attrName>
                                        </p:attrNameLst>
                                      </p:cBhvr>
                                      <p:rCtr x="14375" y="11204"/>
                                    </p:animMotion>
                                  </p:childTnLst>
                                </p:cTn>
                              </p:par>
                              <p:par>
                                <p:cTn id="8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6" dur="4000" spd="-100000" fill="hold"/>
                                        <p:tgtEl>
                                          <p:spTgt spid="57"/>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8" dur="4000" spd="-100000" fill="hold"/>
                                        <p:tgtEl>
                                          <p:spTgt spid="58"/>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0" dur="5000" spd="-100000" fill="hold"/>
                                        <p:tgtEl>
                                          <p:spTgt spid="59"/>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2" dur="4000" spd="-100000" fill="hold"/>
                                        <p:tgtEl>
                                          <p:spTgt spid="60"/>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4" dur="5000" spd="-100000" fill="hold"/>
                                        <p:tgtEl>
                                          <p:spTgt spid="61"/>
                                        </p:tgtEl>
                                        <p:attrNameLst>
                                          <p:attrName>ppt_x</p:attrName>
                                          <p:attrName>ppt_y</p:attrName>
                                        </p:attrNameLst>
                                      </p:cBhvr>
                                      <p:rCtr x="14375" y="24468"/>
                                    </p:animMotion>
                                  </p:childTnLst>
                                </p:cTn>
                              </p:par>
                              <p:par>
                                <p:cTn id="9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6" dur="7000" fill="hold"/>
                                        <p:tgtEl>
                                          <p:spTgt spid="62"/>
                                        </p:tgtEl>
                                        <p:attrNameLst>
                                          <p:attrName>ppt_x</p:attrName>
                                          <p:attrName>ppt_y</p:attrName>
                                        </p:attrNameLst>
                                      </p:cBhvr>
                                      <p:rCtr x="0" y="22106"/>
                                    </p:animMotion>
                                  </p:childTnLst>
                                </p:cTn>
                              </p:par>
                              <p:par>
                                <p:cTn id="97"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98" dur="7000" fill="hold"/>
                                        <p:tgtEl>
                                          <p:spTgt spid="63"/>
                                        </p:tgtEl>
                                        <p:attrNameLst>
                                          <p:attrName>ppt_x</p:attrName>
                                          <p:attrName>ppt_y</p:attrName>
                                        </p:attrNameLst>
                                      </p:cBhvr>
                                      <p:rCtr x="0" y="22106"/>
                                    </p:animMotion>
                                  </p:childTnLst>
                                </p:cTn>
                              </p:par>
                              <p:par>
                                <p:cTn id="9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00" dur="7000" fill="hold"/>
                                        <p:tgtEl>
                                          <p:spTgt spid="64"/>
                                        </p:tgtEl>
                                        <p:attrNameLst>
                                          <p:attrName>ppt_x</p:attrName>
                                          <p:attrName>ppt_y</p:attrName>
                                        </p:attrNameLst>
                                      </p:cBhvr>
                                      <p:rCtr x="0" y="22106"/>
                                    </p:animMotion>
                                  </p:childTnLst>
                                </p:cTn>
                              </p:par>
                              <p:par>
                                <p:cTn id="10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2" dur="6000" fill="hold"/>
                                        <p:tgtEl>
                                          <p:spTgt spid="65"/>
                                        </p:tgtEl>
                                        <p:attrNameLst>
                                          <p:attrName>ppt_x</p:attrName>
                                          <p:attrName>ppt_y</p:attrName>
                                        </p:attrNameLst>
                                      </p:cBhvr>
                                      <p:rCtr x="0" y="13819"/>
                                    </p:animMotion>
                                  </p:childTnLst>
                                </p:cTn>
                              </p:par>
                              <p:par>
                                <p:cTn id="10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4" dur="6000" fill="hold"/>
                                        <p:tgtEl>
                                          <p:spTgt spid="67"/>
                                        </p:tgtEl>
                                        <p:attrNameLst>
                                          <p:attrName>ppt_x</p:attrName>
                                          <p:attrName>ppt_y</p:attrName>
                                        </p:attrNameLst>
                                      </p:cBhvr>
                                      <p:rCtr x="0" y="23056"/>
                                    </p:animMotion>
                                  </p:childTnLst>
                                </p:cTn>
                              </p:par>
                              <p:par>
                                <p:cTn id="105"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06" dur="6000" fill="hold"/>
                                        <p:tgtEl>
                                          <p:spTgt spid="68"/>
                                        </p:tgtEl>
                                        <p:attrNameLst>
                                          <p:attrName>ppt_x</p:attrName>
                                          <p:attrName>ppt_y</p:attrName>
                                        </p:attrNameLst>
                                      </p:cBhvr>
                                      <p:rCtr x="0" y="30069"/>
                                    </p:animMotion>
                                  </p:childTnLst>
                                </p:cTn>
                              </p:par>
                              <p:par>
                                <p:cTn id="10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08" dur="6000" fill="hold"/>
                                        <p:tgtEl>
                                          <p:spTgt spid="70"/>
                                        </p:tgtEl>
                                        <p:attrNameLst>
                                          <p:attrName>ppt_x</p:attrName>
                                          <p:attrName>ppt_y</p:attrName>
                                        </p:attrNameLst>
                                      </p:cBhvr>
                                      <p:rCtr x="0" y="13819"/>
                                    </p:animMotion>
                                  </p:childTnLst>
                                </p:cTn>
                              </p:par>
                              <p:par>
                                <p:cTn id="10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10" dur="5000" fill="hold"/>
                                        <p:tgtEl>
                                          <p:spTgt spid="72"/>
                                        </p:tgtEl>
                                        <p:attrNameLst>
                                          <p:attrName>ppt_x</p:attrName>
                                          <p:attrName>ppt_y</p:attrName>
                                        </p:attrNameLst>
                                      </p:cBhvr>
                                      <p:rCtr x="13" y="24398"/>
                                    </p:animMotion>
                                  </p:childTnLst>
                                </p:cTn>
                              </p:par>
                              <p:par>
                                <p:cTn id="11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2" dur="5000" fill="hold"/>
                                        <p:tgtEl>
                                          <p:spTgt spid="73"/>
                                        </p:tgtEl>
                                        <p:attrNameLst>
                                          <p:attrName>ppt_x</p:attrName>
                                          <p:attrName>ppt_y</p:attrName>
                                        </p:attrNameLst>
                                      </p:cBhvr>
                                      <p:rCtr x="13" y="31736"/>
                                    </p:animMotion>
                                  </p:childTnLst>
                                </p:cTn>
                              </p:par>
                              <p:par>
                                <p:cTn id="11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4" dur="7000" fill="hold"/>
                                        <p:tgtEl>
                                          <p:spTgt spid="74"/>
                                        </p:tgtEl>
                                        <p:attrNameLst>
                                          <p:attrName>ppt_x</p:attrName>
                                          <p:attrName>ppt_y</p:attrName>
                                        </p:attrNameLst>
                                      </p:cBhvr>
                                      <p:rCtr x="26" y="31736"/>
                                    </p:animMotion>
                                  </p:childTnLst>
                                </p:cTn>
                              </p:par>
                              <p:par>
                                <p:cTn id="115"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16" dur="5000" fill="hold"/>
                                        <p:tgtEl>
                                          <p:spTgt spid="75"/>
                                        </p:tgtEl>
                                        <p:attrNameLst>
                                          <p:attrName>ppt_x</p:attrName>
                                          <p:attrName>ppt_y</p:attrName>
                                        </p:attrNameLst>
                                      </p:cBhvr>
                                      <p:rCtr x="13" y="31736"/>
                                    </p:animMotion>
                                  </p:childTnLst>
                                </p:cTn>
                              </p:par>
                              <p:par>
                                <p:cTn id="11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18" dur="5000" fill="hold"/>
                                        <p:tgtEl>
                                          <p:spTgt spid="76"/>
                                        </p:tgtEl>
                                        <p:attrNameLst>
                                          <p:attrName>ppt_x</p:attrName>
                                          <p:attrName>ppt_y</p:attrName>
                                        </p:attrNameLst>
                                      </p:cBhvr>
                                      <p:rCtr x="13" y="31736"/>
                                    </p:animMotion>
                                  </p:childTnLst>
                                </p:cTn>
                              </p:par>
                              <p:par>
                                <p:cTn id="119"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20" dur="7000" fill="hold"/>
                                        <p:tgtEl>
                                          <p:spTgt spid="77"/>
                                        </p:tgtEl>
                                        <p:attrNameLst>
                                          <p:attrName>ppt_x</p:attrName>
                                          <p:attrName>ppt_y</p:attrName>
                                        </p:attrNameLst>
                                      </p:cBhvr>
                                      <p:rCtr x="13" y="24491"/>
                                    </p:animMotion>
                                  </p:childTnLst>
                                </p:cTn>
                              </p:par>
                              <p:par>
                                <p:cTn id="12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22" dur="5000" fill="hold"/>
                                        <p:tgtEl>
                                          <p:spTgt spid="78"/>
                                        </p:tgtEl>
                                        <p:attrNameLst>
                                          <p:attrName>ppt_x</p:attrName>
                                          <p:attrName>ppt_y</p:attrName>
                                        </p:attrNameLst>
                                      </p:cBhvr>
                                      <p:rCtr x="91" y="29745"/>
                                    </p:animMotion>
                                  </p:childTnLst>
                                </p:cTn>
                              </p:par>
                              <p:par>
                                <p:cTn id="12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24" dur="5000" fill="hold"/>
                                        <p:tgtEl>
                                          <p:spTgt spid="79"/>
                                        </p:tgtEl>
                                        <p:attrNameLst>
                                          <p:attrName>ppt_x</p:attrName>
                                          <p:attrName>ppt_y</p:attrName>
                                        </p:attrNameLst>
                                      </p:cBhvr>
                                      <p:rCtr x="13" y="31736"/>
                                    </p:animMotion>
                                  </p:childTnLst>
                                </p:cTn>
                              </p:par>
                              <p:par>
                                <p:cTn id="12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26" dur="7000" fill="hold"/>
                                        <p:tgtEl>
                                          <p:spTgt spid="81"/>
                                        </p:tgtEl>
                                        <p:attrNameLst>
                                          <p:attrName>ppt_x</p:attrName>
                                          <p:attrName>ppt_y</p:attrName>
                                        </p:attrNameLst>
                                      </p:cBhvr>
                                      <p:rCtr x="13" y="31736"/>
                                    </p:animMotion>
                                  </p:childTnLst>
                                </p:cTn>
                              </p:par>
                              <p:par>
                                <p:cTn id="12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28" dur="7000" fill="hold"/>
                                        <p:tgtEl>
                                          <p:spTgt spid="82"/>
                                        </p:tgtEl>
                                        <p:attrNameLst>
                                          <p:attrName>ppt_x</p:attrName>
                                          <p:attrName>ppt_y</p:attrName>
                                        </p:attrNameLst>
                                      </p:cBhvr>
                                      <p:rCtr x="36758" y="0"/>
                                    </p:animMotion>
                                  </p:childTnLst>
                                </p:cTn>
                              </p:par>
                              <p:par>
                                <p:cTn id="12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30" dur="7000" fill="hold"/>
                                        <p:tgtEl>
                                          <p:spTgt spid="83"/>
                                        </p:tgtEl>
                                        <p:attrNameLst>
                                          <p:attrName>ppt_x</p:attrName>
                                          <p:attrName>ppt_y</p:attrName>
                                        </p:attrNameLst>
                                      </p:cBhvr>
                                      <p:rCtr x="33464" y="0"/>
                                    </p:animMotion>
                                  </p:childTnLst>
                                </p:cTn>
                              </p:par>
                              <p:par>
                                <p:cTn id="131"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32" dur="7000" fill="hold"/>
                                        <p:tgtEl>
                                          <p:spTgt spid="84"/>
                                        </p:tgtEl>
                                        <p:attrNameLst>
                                          <p:attrName>ppt_x</p:attrName>
                                          <p:attrName>ppt_y</p:attrName>
                                        </p:attrNameLst>
                                      </p:cBhvr>
                                      <p:rCtr x="-37266" y="0"/>
                                    </p:animMotion>
                                  </p:childTnLst>
                                </p:cTn>
                              </p:par>
                              <p:par>
                                <p:cTn id="13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34" dur="7000" fill="hold"/>
                                        <p:tgtEl>
                                          <p:spTgt spid="86"/>
                                        </p:tgtEl>
                                        <p:attrNameLst>
                                          <p:attrName>ppt_x</p:attrName>
                                          <p:attrName>ppt_y</p:attrName>
                                        </p:attrNameLst>
                                      </p:cBhvr>
                                      <p:rCtr x="36758" y="0"/>
                                    </p:animMotion>
                                  </p:childTnLst>
                                </p:cTn>
                              </p:par>
                              <p:par>
                                <p:cTn id="135"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36" dur="7000" fill="hold"/>
                                        <p:tgtEl>
                                          <p:spTgt spid="87"/>
                                        </p:tgtEl>
                                        <p:attrNameLst>
                                          <p:attrName>ppt_x</p:attrName>
                                          <p:attrName>ppt_y</p:attrName>
                                        </p:attrNameLst>
                                      </p:cBhvr>
                                      <p:rCtr x="36758" y="0"/>
                                    </p:animMotion>
                                  </p:childTnLst>
                                </p:cTn>
                              </p:par>
                              <p:par>
                                <p:cTn id="13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38" dur="7000" fill="hold"/>
                                        <p:tgtEl>
                                          <p:spTgt spid="88"/>
                                        </p:tgtEl>
                                        <p:attrNameLst>
                                          <p:attrName>ppt_x</p:attrName>
                                          <p:attrName>ppt_y</p:attrName>
                                        </p:attrNameLst>
                                      </p:cBhvr>
                                      <p:rCtr x="36758" y="0"/>
                                    </p:animMotion>
                                  </p:childTnLst>
                                </p:cTn>
                              </p:par>
                              <p:par>
                                <p:cTn id="139"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40" dur="7000" fill="hold"/>
                                        <p:tgtEl>
                                          <p:spTgt spid="89"/>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42" dur="7000" fill="hold"/>
                                        <p:tgtEl>
                                          <p:spTgt spid="90"/>
                                        </p:tgtEl>
                                        <p:attrNameLst>
                                          <p:attrName>ppt_x</p:attrName>
                                          <p:attrName>ppt_y</p:attrName>
                                        </p:attrNameLst>
                                      </p:cBhvr>
                                      <p:rCtr x="36758" y="0"/>
                                    </p:animMotion>
                                  </p:childTnLst>
                                </p:cTn>
                              </p:par>
                              <p:par>
                                <p:cTn id="14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44" dur="7000" fill="hold"/>
                                        <p:tgtEl>
                                          <p:spTgt spid="91"/>
                                        </p:tgtEl>
                                        <p:attrNameLst>
                                          <p:attrName>ppt_x</p:attrName>
                                          <p:attrName>ppt_y</p:attrName>
                                        </p:attrNameLst>
                                      </p:cBhvr>
                                      <p:rCtr x="34518" y="23"/>
                                    </p:animMotion>
                                  </p:childTnLst>
                                </p:cTn>
                              </p:par>
                              <p:par>
                                <p:cTn id="145"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46" dur="6000" fill="hold"/>
                                        <p:tgtEl>
                                          <p:spTgt spid="93"/>
                                        </p:tgtEl>
                                        <p:attrNameLst>
                                          <p:attrName>ppt_x</p:attrName>
                                          <p:attrName>ppt_y</p:attrName>
                                        </p:attrNameLst>
                                      </p:cBhvr>
                                      <p:rCtr x="3229" y="25208"/>
                                    </p:animMotion>
                                  </p:childTnLst>
                                </p:cTn>
                              </p:par>
                              <p:par>
                                <p:cTn id="14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48" dur="6000" fill="hold"/>
                                        <p:tgtEl>
                                          <p:spTgt spid="96"/>
                                        </p:tgtEl>
                                        <p:attrNameLst>
                                          <p:attrName>ppt_x</p:attrName>
                                          <p:attrName>ppt_y</p:attrName>
                                        </p:attrNameLst>
                                      </p:cBhvr>
                                      <p:rCtr x="3359" y="18843"/>
                                    </p:animMotion>
                                  </p:childTnLst>
                                </p:cTn>
                              </p:par>
                              <p:par>
                                <p:cTn id="14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50" dur="6000" fill="hold"/>
                                        <p:tgtEl>
                                          <p:spTgt spid="97"/>
                                        </p:tgtEl>
                                        <p:attrNameLst>
                                          <p:attrName>ppt_x</p:attrName>
                                          <p:attrName>ppt_y</p:attrName>
                                        </p:attrNameLst>
                                      </p:cBhvr>
                                      <p:rCtr x="3073" y="25208"/>
                                    </p:animMotion>
                                  </p:childTnLst>
                                </p:cTn>
                              </p:par>
                              <p:par>
                                <p:cTn id="15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52" dur="6000" fill="hold"/>
                                        <p:tgtEl>
                                          <p:spTgt spid="98"/>
                                        </p:tgtEl>
                                        <p:attrNameLst>
                                          <p:attrName>ppt_x</p:attrName>
                                          <p:attrName>ppt_y</p:attrName>
                                        </p:attrNameLst>
                                      </p:cBhvr>
                                      <p:rCtr x="2904" y="20903"/>
                                    </p:animMotion>
                                  </p:childTnLst>
                                </p:cTn>
                              </p:par>
                              <p:par>
                                <p:cTn id="15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54" dur="6000" fill="hold"/>
                                        <p:tgtEl>
                                          <p:spTgt spid="100"/>
                                        </p:tgtEl>
                                        <p:attrNameLst>
                                          <p:attrName>ppt_x</p:attrName>
                                          <p:attrName>ppt_y</p:attrName>
                                        </p:attrNameLst>
                                      </p:cBhvr>
                                      <p:rCtr x="3737" y="15208"/>
                                    </p:animMotion>
                                  </p:childTnLst>
                                </p:cTn>
                              </p:par>
                              <p:par>
                                <p:cTn id="15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56" dur="6000" fill="hold"/>
                                        <p:tgtEl>
                                          <p:spTgt spid="101"/>
                                        </p:tgtEl>
                                        <p:attrNameLst>
                                          <p:attrName>ppt_x</p:attrName>
                                          <p:attrName>ppt_y</p:attrName>
                                        </p:attrNameLst>
                                      </p:cBhvr>
                                      <p:rCtr x="1484" y="21782"/>
                                    </p:animMotion>
                                  </p:childTnLst>
                                </p:cTn>
                              </p:par>
                              <p:par>
                                <p:cTn id="15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58" dur="8000" fill="hold"/>
                                        <p:tgtEl>
                                          <p:spTgt spid="85"/>
                                        </p:tgtEl>
                                        <p:attrNameLst>
                                          <p:attrName>ppt_x</p:attrName>
                                          <p:attrName>ppt_y</p:attrName>
                                        </p:attrNameLst>
                                      </p:cBhvr>
                                      <p:rCtr x="0" y="11898"/>
                                    </p:animMotion>
                                  </p:childTnLst>
                                </p:cTn>
                              </p:par>
                              <p:par>
                                <p:cTn id="15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60" dur="8000" fill="hold"/>
                                        <p:tgtEl>
                                          <p:spTgt spid="92"/>
                                        </p:tgtEl>
                                        <p:attrNameLst>
                                          <p:attrName>ppt_x</p:attrName>
                                          <p:attrName>ppt_y</p:attrName>
                                        </p:attrNameLst>
                                      </p:cBhvr>
                                      <p:rCtr x="0" y="7940"/>
                                    </p:animMotion>
                                  </p:childTnLst>
                                </p:cTn>
                              </p:par>
                              <p:par>
                                <p:cTn id="16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62" dur="8000" fill="hold"/>
                                        <p:tgtEl>
                                          <p:spTgt spid="94"/>
                                        </p:tgtEl>
                                        <p:attrNameLst>
                                          <p:attrName>ppt_x</p:attrName>
                                          <p:attrName>ppt_y</p:attrName>
                                        </p:attrNameLst>
                                      </p:cBhvr>
                                      <p:rCtr x="0" y="11898"/>
                                    </p:animMotion>
                                  </p:childTnLst>
                                </p:cTn>
                              </p:par>
                              <p:par>
                                <p:cTn id="16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64" dur="5000" fill="hold"/>
                                        <p:tgtEl>
                                          <p:spTgt spid="9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4" name="Picture 93">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5" name="Picture 9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53255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2"/>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2" dur="4000" fill="hold"/>
                                        <p:tgtEl>
                                          <p:spTgt spid="33"/>
                                        </p:tgtEl>
                                        <p:attrNameLst>
                                          <p:attrName>ppt_x</p:attrName>
                                          <p:attrName>ppt_y</p:attrName>
                                        </p:attrNameLst>
                                      </p:cBhvr>
                                      <p:rCtr x="32786" y="10417"/>
                                    </p:animMotion>
                                  </p:childTnLst>
                                </p:cTn>
                              </p:par>
                              <p:par>
                                <p:cTn id="5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4" dur="4000" fill="hold"/>
                                        <p:tgtEl>
                                          <p:spTgt spid="34"/>
                                        </p:tgtEl>
                                        <p:attrNameLst>
                                          <p:attrName>ppt_x</p:attrName>
                                          <p:attrName>ppt_y</p:attrName>
                                        </p:attrNameLst>
                                      </p:cBhvr>
                                      <p:rCtr x="33789" y="10417"/>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5"/>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8" dur="5000" fill="hold"/>
                                        <p:tgtEl>
                                          <p:spTgt spid="38"/>
                                        </p:tgtEl>
                                        <p:attrNameLst>
                                          <p:attrName>ppt_x</p:attrName>
                                          <p:attrName>ppt_y</p:attrName>
                                        </p:attrNameLst>
                                      </p:cBhvr>
                                      <p:rCtr x="-36263" y="10417"/>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4000" fill="hold"/>
                                        <p:tgtEl>
                                          <p:spTgt spid="39"/>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40"/>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4" dur="4000" fill="hold"/>
                                        <p:tgtEl>
                                          <p:spTgt spid="41"/>
                                        </p:tgtEl>
                                        <p:attrNameLst>
                                          <p:attrName>ppt_x</p:attrName>
                                          <p:attrName>ppt_y</p:attrName>
                                        </p:attrNameLst>
                                      </p:cBhvr>
                                      <p:rCtr x="22982" y="10417"/>
                                    </p:animMotion>
                                  </p:childTnLst>
                                </p:cTn>
                              </p:par>
                              <p:par>
                                <p:cTn id="6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6" dur="7000" fill="hold"/>
                                        <p:tgtEl>
                                          <p:spTgt spid="42"/>
                                        </p:tgtEl>
                                        <p:attrNameLst>
                                          <p:attrName>ppt_x</p:attrName>
                                          <p:attrName>ppt_y</p:attrName>
                                        </p:attrNameLst>
                                      </p:cBhvr>
                                      <p:rCtr x="25365" y="0"/>
                                    </p:animMotion>
                                  </p:childTnLst>
                                </p:cTn>
                              </p:par>
                              <p:par>
                                <p:cTn id="6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8" dur="7000" fill="hold"/>
                                        <p:tgtEl>
                                          <p:spTgt spid="46"/>
                                        </p:tgtEl>
                                        <p:attrNameLst>
                                          <p:attrName>ppt_x</p:attrName>
                                          <p:attrName>ppt_y</p:attrName>
                                        </p:attrNameLst>
                                      </p:cBhvr>
                                      <p:rCtr x="-18021" y="0"/>
                                    </p:animMotion>
                                  </p:childTnLst>
                                </p:cTn>
                              </p:par>
                              <p:par>
                                <p:cTn id="6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0" dur="7000" fill="hold"/>
                                        <p:tgtEl>
                                          <p:spTgt spid="47"/>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2" dur="6000" fill="hold"/>
                                        <p:tgtEl>
                                          <p:spTgt spid="48"/>
                                        </p:tgtEl>
                                        <p:attrNameLst>
                                          <p:attrName>ppt_x</p:attrName>
                                          <p:attrName>ppt_y</p:attrName>
                                        </p:attrNameLst>
                                      </p:cBhvr>
                                      <p:rCtr x="20937" y="0"/>
                                    </p:animMotion>
                                  </p:childTnLst>
                                </p:cTn>
                              </p:par>
                              <p:par>
                                <p:cTn id="7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4" dur="7000" fill="hold"/>
                                        <p:tgtEl>
                                          <p:spTgt spid="50"/>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6" dur="6000" fill="hold"/>
                                        <p:tgtEl>
                                          <p:spTgt spid="51"/>
                                        </p:tgtEl>
                                        <p:attrNameLst>
                                          <p:attrName>ppt_x</p:attrName>
                                          <p:attrName>ppt_y</p:attrName>
                                        </p:attrNameLst>
                                      </p:cBhvr>
                                      <p:rCtr x="20937" y="0"/>
                                    </p:animMotion>
                                  </p:childTnLst>
                                </p:cTn>
                              </p:par>
                              <p:par>
                                <p:cTn id="7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8" dur="4000" spd="-100000" fill="hold"/>
                                        <p:tgtEl>
                                          <p:spTgt spid="53"/>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0" dur="5000" spd="-100000" fill="hold"/>
                                        <p:tgtEl>
                                          <p:spTgt spid="54"/>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2" dur="4000" spd="-100000" fill="hold"/>
                                        <p:tgtEl>
                                          <p:spTgt spid="55"/>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4" dur="5000" spd="-100000" fill="hold"/>
                                        <p:tgtEl>
                                          <p:spTgt spid="56"/>
                                        </p:tgtEl>
                                        <p:attrNameLst>
                                          <p:attrName>ppt_x</p:attrName>
                                          <p:attrName>ppt_y</p:attrName>
                                        </p:attrNameLst>
                                      </p:cBhvr>
                                      <p:rCtr x="14375" y="11204"/>
                                    </p:animMotion>
                                  </p:childTnLst>
                                </p:cTn>
                              </p:par>
                              <p:par>
                                <p:cTn id="8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6" dur="4000" spd="-100000" fill="hold"/>
                                        <p:tgtEl>
                                          <p:spTgt spid="57"/>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8" dur="4000" spd="-100000" fill="hold"/>
                                        <p:tgtEl>
                                          <p:spTgt spid="58"/>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0" dur="5000" spd="-100000" fill="hold"/>
                                        <p:tgtEl>
                                          <p:spTgt spid="59"/>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2" dur="4000" spd="-100000" fill="hold"/>
                                        <p:tgtEl>
                                          <p:spTgt spid="60"/>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4" dur="5000" spd="-100000" fill="hold"/>
                                        <p:tgtEl>
                                          <p:spTgt spid="61"/>
                                        </p:tgtEl>
                                        <p:attrNameLst>
                                          <p:attrName>ppt_x</p:attrName>
                                          <p:attrName>ppt_y</p:attrName>
                                        </p:attrNameLst>
                                      </p:cBhvr>
                                      <p:rCtr x="14375" y="24468"/>
                                    </p:animMotion>
                                  </p:childTnLst>
                                </p:cTn>
                              </p:par>
                              <p:par>
                                <p:cTn id="9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6" dur="7000" fill="hold"/>
                                        <p:tgtEl>
                                          <p:spTgt spid="62"/>
                                        </p:tgtEl>
                                        <p:attrNameLst>
                                          <p:attrName>ppt_x</p:attrName>
                                          <p:attrName>ppt_y</p:attrName>
                                        </p:attrNameLst>
                                      </p:cBhvr>
                                      <p:rCtr x="0" y="22106"/>
                                    </p:animMotion>
                                  </p:childTnLst>
                                </p:cTn>
                              </p:par>
                              <p:par>
                                <p:cTn id="9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98" dur="7000" fill="hold"/>
                                        <p:tgtEl>
                                          <p:spTgt spid="64"/>
                                        </p:tgtEl>
                                        <p:attrNameLst>
                                          <p:attrName>ppt_x</p:attrName>
                                          <p:attrName>ppt_y</p:attrName>
                                        </p:attrNameLst>
                                      </p:cBhvr>
                                      <p:rCtr x="0" y="22106"/>
                                    </p:animMotion>
                                  </p:childTnLst>
                                </p:cTn>
                              </p:par>
                              <p:par>
                                <p:cTn id="9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0" dur="6000" fill="hold"/>
                                        <p:tgtEl>
                                          <p:spTgt spid="65"/>
                                        </p:tgtEl>
                                        <p:attrNameLst>
                                          <p:attrName>ppt_x</p:attrName>
                                          <p:attrName>ppt_y</p:attrName>
                                        </p:attrNameLst>
                                      </p:cBhvr>
                                      <p:rCtr x="0" y="13819"/>
                                    </p:animMotion>
                                  </p:childTnLst>
                                </p:cTn>
                              </p:par>
                              <p:par>
                                <p:cTn id="10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2" dur="6000" fill="hold"/>
                                        <p:tgtEl>
                                          <p:spTgt spid="67"/>
                                        </p:tgtEl>
                                        <p:attrNameLst>
                                          <p:attrName>ppt_x</p:attrName>
                                          <p:attrName>ppt_y</p:attrName>
                                        </p:attrNameLst>
                                      </p:cBhvr>
                                      <p:rCtr x="0" y="23056"/>
                                    </p:animMotion>
                                  </p:childTnLst>
                                </p:cTn>
                              </p:par>
                              <p:par>
                                <p:cTn id="10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04" dur="6000" fill="hold"/>
                                        <p:tgtEl>
                                          <p:spTgt spid="68"/>
                                        </p:tgtEl>
                                        <p:attrNameLst>
                                          <p:attrName>ppt_x</p:attrName>
                                          <p:attrName>ppt_y</p:attrName>
                                        </p:attrNameLst>
                                      </p:cBhvr>
                                      <p:rCtr x="0" y="30069"/>
                                    </p:animMotion>
                                  </p:childTnLst>
                                </p:cTn>
                              </p:par>
                              <p:par>
                                <p:cTn id="10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06" dur="6000" fill="hold"/>
                                        <p:tgtEl>
                                          <p:spTgt spid="70"/>
                                        </p:tgtEl>
                                        <p:attrNameLst>
                                          <p:attrName>ppt_x</p:attrName>
                                          <p:attrName>ppt_y</p:attrName>
                                        </p:attrNameLst>
                                      </p:cBhvr>
                                      <p:rCtr x="0" y="13819"/>
                                    </p:animMotion>
                                  </p:childTnLst>
                                </p:cTn>
                              </p:par>
                              <p:par>
                                <p:cTn id="10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08" dur="5000" fill="hold"/>
                                        <p:tgtEl>
                                          <p:spTgt spid="72"/>
                                        </p:tgtEl>
                                        <p:attrNameLst>
                                          <p:attrName>ppt_x</p:attrName>
                                          <p:attrName>ppt_y</p:attrName>
                                        </p:attrNameLst>
                                      </p:cBhvr>
                                      <p:rCtr x="13" y="24398"/>
                                    </p:animMotion>
                                  </p:childTnLst>
                                </p:cTn>
                              </p:par>
                              <p:par>
                                <p:cTn id="10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0" dur="5000" fill="hold"/>
                                        <p:tgtEl>
                                          <p:spTgt spid="73"/>
                                        </p:tgtEl>
                                        <p:attrNameLst>
                                          <p:attrName>ppt_x</p:attrName>
                                          <p:attrName>ppt_y</p:attrName>
                                        </p:attrNameLst>
                                      </p:cBhvr>
                                      <p:rCtr x="13" y="31736"/>
                                    </p:animMotion>
                                  </p:childTnLst>
                                </p:cTn>
                              </p:par>
                              <p:par>
                                <p:cTn id="11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2" dur="7000" fill="hold"/>
                                        <p:tgtEl>
                                          <p:spTgt spid="74"/>
                                        </p:tgtEl>
                                        <p:attrNameLst>
                                          <p:attrName>ppt_x</p:attrName>
                                          <p:attrName>ppt_y</p:attrName>
                                        </p:attrNameLst>
                                      </p:cBhvr>
                                      <p:rCtr x="26" y="31736"/>
                                    </p:animMotion>
                                  </p:childTnLst>
                                </p:cTn>
                              </p:par>
                              <p:par>
                                <p:cTn id="113"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14" dur="5000" fill="hold"/>
                                        <p:tgtEl>
                                          <p:spTgt spid="75"/>
                                        </p:tgtEl>
                                        <p:attrNameLst>
                                          <p:attrName>ppt_x</p:attrName>
                                          <p:attrName>ppt_y</p:attrName>
                                        </p:attrNameLst>
                                      </p:cBhvr>
                                      <p:rCtr x="13" y="31736"/>
                                    </p:animMotion>
                                  </p:childTnLst>
                                </p:cTn>
                              </p:par>
                              <p:par>
                                <p:cTn id="115"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16" dur="5000" fill="hold"/>
                                        <p:tgtEl>
                                          <p:spTgt spid="76"/>
                                        </p:tgtEl>
                                        <p:attrNameLst>
                                          <p:attrName>ppt_x</p:attrName>
                                          <p:attrName>ppt_y</p:attrName>
                                        </p:attrNameLst>
                                      </p:cBhvr>
                                      <p:rCtr x="13" y="31736"/>
                                    </p:animMotion>
                                  </p:childTnLst>
                                </p:cTn>
                              </p:par>
                              <p:par>
                                <p:cTn id="117"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18" dur="7000" fill="hold"/>
                                        <p:tgtEl>
                                          <p:spTgt spid="77"/>
                                        </p:tgtEl>
                                        <p:attrNameLst>
                                          <p:attrName>ppt_x</p:attrName>
                                          <p:attrName>ppt_y</p:attrName>
                                        </p:attrNameLst>
                                      </p:cBhvr>
                                      <p:rCtr x="13" y="24491"/>
                                    </p:animMotion>
                                  </p:childTnLst>
                                </p:cTn>
                              </p:par>
                              <p:par>
                                <p:cTn id="11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20" dur="5000" fill="hold"/>
                                        <p:tgtEl>
                                          <p:spTgt spid="78"/>
                                        </p:tgtEl>
                                        <p:attrNameLst>
                                          <p:attrName>ppt_x</p:attrName>
                                          <p:attrName>ppt_y</p:attrName>
                                        </p:attrNameLst>
                                      </p:cBhvr>
                                      <p:rCtr x="91" y="29745"/>
                                    </p:animMotion>
                                  </p:childTnLst>
                                </p:cTn>
                              </p:par>
                              <p:par>
                                <p:cTn id="12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22" dur="5000" fill="hold"/>
                                        <p:tgtEl>
                                          <p:spTgt spid="79"/>
                                        </p:tgtEl>
                                        <p:attrNameLst>
                                          <p:attrName>ppt_x</p:attrName>
                                          <p:attrName>ppt_y</p:attrName>
                                        </p:attrNameLst>
                                      </p:cBhvr>
                                      <p:rCtr x="13" y="31736"/>
                                    </p:animMotion>
                                  </p:childTnLst>
                                </p:cTn>
                              </p:par>
                              <p:par>
                                <p:cTn id="12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24" dur="7000" fill="hold"/>
                                        <p:tgtEl>
                                          <p:spTgt spid="81"/>
                                        </p:tgtEl>
                                        <p:attrNameLst>
                                          <p:attrName>ppt_x</p:attrName>
                                          <p:attrName>ppt_y</p:attrName>
                                        </p:attrNameLst>
                                      </p:cBhvr>
                                      <p:rCtr x="13" y="31736"/>
                                    </p:animMotion>
                                  </p:childTnLst>
                                </p:cTn>
                              </p:par>
                              <p:par>
                                <p:cTn id="12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26" dur="7000" fill="hold"/>
                                        <p:tgtEl>
                                          <p:spTgt spid="82"/>
                                        </p:tgtEl>
                                        <p:attrNameLst>
                                          <p:attrName>ppt_x</p:attrName>
                                          <p:attrName>ppt_y</p:attrName>
                                        </p:attrNameLst>
                                      </p:cBhvr>
                                      <p:rCtr x="36758" y="0"/>
                                    </p:animMotion>
                                  </p:childTnLst>
                                </p:cTn>
                              </p:par>
                              <p:par>
                                <p:cTn id="12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28" dur="7000" fill="hold"/>
                                        <p:tgtEl>
                                          <p:spTgt spid="83"/>
                                        </p:tgtEl>
                                        <p:attrNameLst>
                                          <p:attrName>ppt_x</p:attrName>
                                          <p:attrName>ppt_y</p:attrName>
                                        </p:attrNameLst>
                                      </p:cBhvr>
                                      <p:rCtr x="33464" y="0"/>
                                    </p:animMotion>
                                  </p:childTnLst>
                                </p:cTn>
                              </p:par>
                              <p:par>
                                <p:cTn id="12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30" dur="7000" fill="hold"/>
                                        <p:tgtEl>
                                          <p:spTgt spid="84"/>
                                        </p:tgtEl>
                                        <p:attrNameLst>
                                          <p:attrName>ppt_x</p:attrName>
                                          <p:attrName>ppt_y</p:attrName>
                                        </p:attrNameLst>
                                      </p:cBhvr>
                                      <p:rCtr x="-37266" y="0"/>
                                    </p:animMotion>
                                  </p:childTnLst>
                                </p:cTn>
                              </p:par>
                              <p:par>
                                <p:cTn id="13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32" dur="7000" fill="hold"/>
                                        <p:tgtEl>
                                          <p:spTgt spid="86"/>
                                        </p:tgtEl>
                                        <p:attrNameLst>
                                          <p:attrName>ppt_x</p:attrName>
                                          <p:attrName>ppt_y</p:attrName>
                                        </p:attrNameLst>
                                      </p:cBhvr>
                                      <p:rCtr x="36758" y="0"/>
                                    </p:animMotion>
                                  </p:childTnLst>
                                </p:cTn>
                              </p:par>
                              <p:par>
                                <p:cTn id="133"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34" dur="7000" fill="hold"/>
                                        <p:tgtEl>
                                          <p:spTgt spid="87"/>
                                        </p:tgtEl>
                                        <p:attrNameLst>
                                          <p:attrName>ppt_x</p:attrName>
                                          <p:attrName>ppt_y</p:attrName>
                                        </p:attrNameLst>
                                      </p:cBhvr>
                                      <p:rCtr x="36758" y="0"/>
                                    </p:animMotion>
                                  </p:childTnLst>
                                </p:cTn>
                              </p:par>
                              <p:par>
                                <p:cTn id="13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36" dur="7000" fill="hold"/>
                                        <p:tgtEl>
                                          <p:spTgt spid="88"/>
                                        </p:tgtEl>
                                        <p:attrNameLst>
                                          <p:attrName>ppt_x</p:attrName>
                                          <p:attrName>ppt_y</p:attrName>
                                        </p:attrNameLst>
                                      </p:cBhvr>
                                      <p:rCtr x="36758" y="0"/>
                                    </p:animMotion>
                                  </p:childTnLst>
                                </p:cTn>
                              </p:par>
                              <p:par>
                                <p:cTn id="137"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38" dur="7000" fill="hold"/>
                                        <p:tgtEl>
                                          <p:spTgt spid="89"/>
                                        </p:tgtEl>
                                        <p:attrNameLst>
                                          <p:attrName>ppt_x</p:attrName>
                                          <p:attrName>ppt_y</p:attrName>
                                        </p:attrNameLst>
                                      </p:cBhvr>
                                      <p:rCtr x="36758" y="0"/>
                                    </p:animMotion>
                                  </p:childTnLst>
                                </p:cTn>
                              </p:par>
                              <p:par>
                                <p:cTn id="13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40" dur="7000" fill="hold"/>
                                        <p:tgtEl>
                                          <p:spTgt spid="90"/>
                                        </p:tgtEl>
                                        <p:attrNameLst>
                                          <p:attrName>ppt_x</p:attrName>
                                          <p:attrName>ppt_y</p:attrName>
                                        </p:attrNameLst>
                                      </p:cBhvr>
                                      <p:rCtr x="36758" y="0"/>
                                    </p:animMotion>
                                  </p:childTnLst>
                                </p:cTn>
                              </p:par>
                              <p:par>
                                <p:cTn id="14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42" dur="7000" fill="hold"/>
                                        <p:tgtEl>
                                          <p:spTgt spid="91"/>
                                        </p:tgtEl>
                                        <p:attrNameLst>
                                          <p:attrName>ppt_x</p:attrName>
                                          <p:attrName>ppt_y</p:attrName>
                                        </p:attrNameLst>
                                      </p:cBhvr>
                                      <p:rCtr x="34518" y="23"/>
                                    </p:animMotion>
                                  </p:childTnLst>
                                </p:cTn>
                              </p:par>
                              <p:par>
                                <p:cTn id="143"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44" dur="6000" fill="hold"/>
                                        <p:tgtEl>
                                          <p:spTgt spid="93"/>
                                        </p:tgtEl>
                                        <p:attrNameLst>
                                          <p:attrName>ppt_x</p:attrName>
                                          <p:attrName>ppt_y</p:attrName>
                                        </p:attrNameLst>
                                      </p:cBhvr>
                                      <p:rCtr x="3229" y="25208"/>
                                    </p:animMotion>
                                  </p:childTnLst>
                                </p:cTn>
                              </p:par>
                              <p:par>
                                <p:cTn id="145"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46" dur="6000" fill="hold"/>
                                        <p:tgtEl>
                                          <p:spTgt spid="96"/>
                                        </p:tgtEl>
                                        <p:attrNameLst>
                                          <p:attrName>ppt_x</p:attrName>
                                          <p:attrName>ppt_y</p:attrName>
                                        </p:attrNameLst>
                                      </p:cBhvr>
                                      <p:rCtr x="3359" y="18843"/>
                                    </p:animMotion>
                                  </p:childTnLst>
                                </p:cTn>
                              </p:par>
                              <p:par>
                                <p:cTn id="14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48" dur="6000" fill="hold"/>
                                        <p:tgtEl>
                                          <p:spTgt spid="97"/>
                                        </p:tgtEl>
                                        <p:attrNameLst>
                                          <p:attrName>ppt_x</p:attrName>
                                          <p:attrName>ppt_y</p:attrName>
                                        </p:attrNameLst>
                                      </p:cBhvr>
                                      <p:rCtr x="3073" y="25208"/>
                                    </p:animMotion>
                                  </p:childTnLst>
                                </p:cTn>
                              </p:par>
                              <p:par>
                                <p:cTn id="14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50" dur="6000" fill="hold"/>
                                        <p:tgtEl>
                                          <p:spTgt spid="98"/>
                                        </p:tgtEl>
                                        <p:attrNameLst>
                                          <p:attrName>ppt_x</p:attrName>
                                          <p:attrName>ppt_y</p:attrName>
                                        </p:attrNameLst>
                                      </p:cBhvr>
                                      <p:rCtr x="2904" y="20903"/>
                                    </p:animMotion>
                                  </p:childTnLst>
                                </p:cTn>
                              </p:par>
                              <p:par>
                                <p:cTn id="15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52" dur="6000" fill="hold"/>
                                        <p:tgtEl>
                                          <p:spTgt spid="100"/>
                                        </p:tgtEl>
                                        <p:attrNameLst>
                                          <p:attrName>ppt_x</p:attrName>
                                          <p:attrName>ppt_y</p:attrName>
                                        </p:attrNameLst>
                                      </p:cBhvr>
                                      <p:rCtr x="3737" y="15208"/>
                                    </p:animMotion>
                                  </p:childTnLst>
                                </p:cTn>
                              </p:par>
                              <p:par>
                                <p:cTn id="15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54" dur="6000" fill="hold"/>
                                        <p:tgtEl>
                                          <p:spTgt spid="101"/>
                                        </p:tgtEl>
                                        <p:attrNameLst>
                                          <p:attrName>ppt_x</p:attrName>
                                          <p:attrName>ppt_y</p:attrName>
                                        </p:attrNameLst>
                                      </p:cBhvr>
                                      <p:rCtr x="1484" y="21782"/>
                                    </p:animMotion>
                                  </p:childTnLst>
                                </p:cTn>
                              </p:par>
                              <p:par>
                                <p:cTn id="15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56" dur="8000" fill="hold"/>
                                        <p:tgtEl>
                                          <p:spTgt spid="85"/>
                                        </p:tgtEl>
                                        <p:attrNameLst>
                                          <p:attrName>ppt_x</p:attrName>
                                          <p:attrName>ppt_y</p:attrName>
                                        </p:attrNameLst>
                                      </p:cBhvr>
                                      <p:rCtr x="0" y="11898"/>
                                    </p:animMotion>
                                  </p:childTnLst>
                                </p:cTn>
                              </p:par>
                              <p:par>
                                <p:cTn id="15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58" dur="8000" fill="hold"/>
                                        <p:tgtEl>
                                          <p:spTgt spid="92"/>
                                        </p:tgtEl>
                                        <p:attrNameLst>
                                          <p:attrName>ppt_x</p:attrName>
                                          <p:attrName>ppt_y</p:attrName>
                                        </p:attrNameLst>
                                      </p:cBhvr>
                                      <p:rCtr x="0" y="7940"/>
                                    </p:animMotion>
                                  </p:childTnLst>
                                </p:cTn>
                              </p:par>
                              <p:par>
                                <p:cTn id="15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60" dur="8000" fill="hold"/>
                                        <p:tgtEl>
                                          <p:spTgt spid="94"/>
                                        </p:tgtEl>
                                        <p:attrNameLst>
                                          <p:attrName>ppt_x</p:attrName>
                                          <p:attrName>ppt_y</p:attrName>
                                        </p:attrNameLst>
                                      </p:cBhvr>
                                      <p:rCtr x="0" y="11898"/>
                                    </p:animMotion>
                                  </p:childTnLst>
                                </p:cTn>
                              </p:par>
                              <p:par>
                                <p:cTn id="16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62" dur="5000" fill="hold"/>
                                        <p:tgtEl>
                                          <p:spTgt spid="9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4" name="Picture 93">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7125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2"/>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2" dur="4000" fill="hold"/>
                                        <p:tgtEl>
                                          <p:spTgt spid="33"/>
                                        </p:tgtEl>
                                        <p:attrNameLst>
                                          <p:attrName>ppt_x</p:attrName>
                                          <p:attrName>ppt_y</p:attrName>
                                        </p:attrNameLst>
                                      </p:cBhvr>
                                      <p:rCtr x="32786" y="10417"/>
                                    </p:animMotion>
                                  </p:childTnLst>
                                </p:cTn>
                              </p:par>
                              <p:par>
                                <p:cTn id="5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4" dur="4000" fill="hold"/>
                                        <p:tgtEl>
                                          <p:spTgt spid="34"/>
                                        </p:tgtEl>
                                        <p:attrNameLst>
                                          <p:attrName>ppt_x</p:attrName>
                                          <p:attrName>ppt_y</p:attrName>
                                        </p:attrNameLst>
                                      </p:cBhvr>
                                      <p:rCtr x="33789" y="10417"/>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5"/>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8" dur="5000" fill="hold"/>
                                        <p:tgtEl>
                                          <p:spTgt spid="38"/>
                                        </p:tgtEl>
                                        <p:attrNameLst>
                                          <p:attrName>ppt_x</p:attrName>
                                          <p:attrName>ppt_y</p:attrName>
                                        </p:attrNameLst>
                                      </p:cBhvr>
                                      <p:rCtr x="-36263" y="10417"/>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4000" fill="hold"/>
                                        <p:tgtEl>
                                          <p:spTgt spid="39"/>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40"/>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4" dur="4000" fill="hold"/>
                                        <p:tgtEl>
                                          <p:spTgt spid="41"/>
                                        </p:tgtEl>
                                        <p:attrNameLst>
                                          <p:attrName>ppt_x</p:attrName>
                                          <p:attrName>ppt_y</p:attrName>
                                        </p:attrNameLst>
                                      </p:cBhvr>
                                      <p:rCtr x="22982" y="10417"/>
                                    </p:animMotion>
                                  </p:childTnLst>
                                </p:cTn>
                              </p:par>
                              <p:par>
                                <p:cTn id="6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6" dur="7000" fill="hold"/>
                                        <p:tgtEl>
                                          <p:spTgt spid="42"/>
                                        </p:tgtEl>
                                        <p:attrNameLst>
                                          <p:attrName>ppt_x</p:attrName>
                                          <p:attrName>ppt_y</p:attrName>
                                        </p:attrNameLst>
                                      </p:cBhvr>
                                      <p:rCtr x="25365" y="0"/>
                                    </p:animMotion>
                                  </p:childTnLst>
                                </p:cTn>
                              </p:par>
                              <p:par>
                                <p:cTn id="6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8" dur="7000" fill="hold"/>
                                        <p:tgtEl>
                                          <p:spTgt spid="46"/>
                                        </p:tgtEl>
                                        <p:attrNameLst>
                                          <p:attrName>ppt_x</p:attrName>
                                          <p:attrName>ppt_y</p:attrName>
                                        </p:attrNameLst>
                                      </p:cBhvr>
                                      <p:rCtr x="-18021" y="0"/>
                                    </p:animMotion>
                                  </p:childTnLst>
                                </p:cTn>
                              </p:par>
                              <p:par>
                                <p:cTn id="6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0" dur="7000" fill="hold"/>
                                        <p:tgtEl>
                                          <p:spTgt spid="47"/>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2" dur="6000" fill="hold"/>
                                        <p:tgtEl>
                                          <p:spTgt spid="48"/>
                                        </p:tgtEl>
                                        <p:attrNameLst>
                                          <p:attrName>ppt_x</p:attrName>
                                          <p:attrName>ppt_y</p:attrName>
                                        </p:attrNameLst>
                                      </p:cBhvr>
                                      <p:rCtr x="20937" y="0"/>
                                    </p:animMotion>
                                  </p:childTnLst>
                                </p:cTn>
                              </p:par>
                              <p:par>
                                <p:cTn id="7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4" dur="7000" fill="hold"/>
                                        <p:tgtEl>
                                          <p:spTgt spid="50"/>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6" dur="6000" fill="hold"/>
                                        <p:tgtEl>
                                          <p:spTgt spid="51"/>
                                        </p:tgtEl>
                                        <p:attrNameLst>
                                          <p:attrName>ppt_x</p:attrName>
                                          <p:attrName>ppt_y</p:attrName>
                                        </p:attrNameLst>
                                      </p:cBhvr>
                                      <p:rCtr x="20937" y="0"/>
                                    </p:animMotion>
                                  </p:childTnLst>
                                </p:cTn>
                              </p:par>
                              <p:par>
                                <p:cTn id="7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8" dur="4000" spd="-100000" fill="hold"/>
                                        <p:tgtEl>
                                          <p:spTgt spid="53"/>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0" dur="5000" spd="-100000" fill="hold"/>
                                        <p:tgtEl>
                                          <p:spTgt spid="54"/>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2" dur="4000" spd="-100000" fill="hold"/>
                                        <p:tgtEl>
                                          <p:spTgt spid="55"/>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4" dur="5000" spd="-100000" fill="hold"/>
                                        <p:tgtEl>
                                          <p:spTgt spid="56"/>
                                        </p:tgtEl>
                                        <p:attrNameLst>
                                          <p:attrName>ppt_x</p:attrName>
                                          <p:attrName>ppt_y</p:attrName>
                                        </p:attrNameLst>
                                      </p:cBhvr>
                                      <p:rCtr x="14375" y="11204"/>
                                    </p:animMotion>
                                  </p:childTnLst>
                                </p:cTn>
                              </p:par>
                              <p:par>
                                <p:cTn id="8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6" dur="4000" spd="-100000" fill="hold"/>
                                        <p:tgtEl>
                                          <p:spTgt spid="57"/>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8" dur="4000" spd="-100000" fill="hold"/>
                                        <p:tgtEl>
                                          <p:spTgt spid="58"/>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0" dur="5000" spd="-100000" fill="hold"/>
                                        <p:tgtEl>
                                          <p:spTgt spid="59"/>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2" dur="4000" spd="-100000" fill="hold"/>
                                        <p:tgtEl>
                                          <p:spTgt spid="60"/>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4" dur="5000" spd="-100000" fill="hold"/>
                                        <p:tgtEl>
                                          <p:spTgt spid="61"/>
                                        </p:tgtEl>
                                        <p:attrNameLst>
                                          <p:attrName>ppt_x</p:attrName>
                                          <p:attrName>ppt_y</p:attrName>
                                        </p:attrNameLst>
                                      </p:cBhvr>
                                      <p:rCtr x="14375" y="24468"/>
                                    </p:animMotion>
                                  </p:childTnLst>
                                </p:cTn>
                              </p:par>
                              <p:par>
                                <p:cTn id="9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6" dur="7000" fill="hold"/>
                                        <p:tgtEl>
                                          <p:spTgt spid="62"/>
                                        </p:tgtEl>
                                        <p:attrNameLst>
                                          <p:attrName>ppt_x</p:attrName>
                                          <p:attrName>ppt_y</p:attrName>
                                        </p:attrNameLst>
                                      </p:cBhvr>
                                      <p:rCtr x="0" y="22106"/>
                                    </p:animMotion>
                                  </p:childTnLst>
                                </p:cTn>
                              </p:par>
                              <p:par>
                                <p:cTn id="9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98" dur="7000" fill="hold"/>
                                        <p:tgtEl>
                                          <p:spTgt spid="64"/>
                                        </p:tgtEl>
                                        <p:attrNameLst>
                                          <p:attrName>ppt_x</p:attrName>
                                          <p:attrName>ppt_y</p:attrName>
                                        </p:attrNameLst>
                                      </p:cBhvr>
                                      <p:rCtr x="0" y="22106"/>
                                    </p:animMotion>
                                  </p:childTnLst>
                                </p:cTn>
                              </p:par>
                              <p:par>
                                <p:cTn id="9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0" dur="6000" fill="hold"/>
                                        <p:tgtEl>
                                          <p:spTgt spid="65"/>
                                        </p:tgtEl>
                                        <p:attrNameLst>
                                          <p:attrName>ppt_x</p:attrName>
                                          <p:attrName>ppt_y</p:attrName>
                                        </p:attrNameLst>
                                      </p:cBhvr>
                                      <p:rCtr x="0" y="13819"/>
                                    </p:animMotion>
                                  </p:childTnLst>
                                </p:cTn>
                              </p:par>
                              <p:par>
                                <p:cTn id="10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2" dur="6000" fill="hold"/>
                                        <p:tgtEl>
                                          <p:spTgt spid="67"/>
                                        </p:tgtEl>
                                        <p:attrNameLst>
                                          <p:attrName>ppt_x</p:attrName>
                                          <p:attrName>ppt_y</p:attrName>
                                        </p:attrNameLst>
                                      </p:cBhvr>
                                      <p:rCtr x="0" y="23056"/>
                                    </p:animMotion>
                                  </p:childTnLst>
                                </p:cTn>
                              </p:par>
                              <p:par>
                                <p:cTn id="10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04" dur="6000" fill="hold"/>
                                        <p:tgtEl>
                                          <p:spTgt spid="68"/>
                                        </p:tgtEl>
                                        <p:attrNameLst>
                                          <p:attrName>ppt_x</p:attrName>
                                          <p:attrName>ppt_y</p:attrName>
                                        </p:attrNameLst>
                                      </p:cBhvr>
                                      <p:rCtr x="0" y="30069"/>
                                    </p:animMotion>
                                  </p:childTnLst>
                                </p:cTn>
                              </p:par>
                              <p:par>
                                <p:cTn id="10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06" dur="6000" fill="hold"/>
                                        <p:tgtEl>
                                          <p:spTgt spid="70"/>
                                        </p:tgtEl>
                                        <p:attrNameLst>
                                          <p:attrName>ppt_x</p:attrName>
                                          <p:attrName>ppt_y</p:attrName>
                                        </p:attrNameLst>
                                      </p:cBhvr>
                                      <p:rCtr x="0" y="13819"/>
                                    </p:animMotion>
                                  </p:childTnLst>
                                </p:cTn>
                              </p:par>
                              <p:par>
                                <p:cTn id="10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08" dur="5000" fill="hold"/>
                                        <p:tgtEl>
                                          <p:spTgt spid="72"/>
                                        </p:tgtEl>
                                        <p:attrNameLst>
                                          <p:attrName>ppt_x</p:attrName>
                                          <p:attrName>ppt_y</p:attrName>
                                        </p:attrNameLst>
                                      </p:cBhvr>
                                      <p:rCtr x="13" y="24398"/>
                                    </p:animMotion>
                                  </p:childTnLst>
                                </p:cTn>
                              </p:par>
                              <p:par>
                                <p:cTn id="10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0" dur="5000" fill="hold"/>
                                        <p:tgtEl>
                                          <p:spTgt spid="73"/>
                                        </p:tgtEl>
                                        <p:attrNameLst>
                                          <p:attrName>ppt_x</p:attrName>
                                          <p:attrName>ppt_y</p:attrName>
                                        </p:attrNameLst>
                                      </p:cBhvr>
                                      <p:rCtr x="13" y="31736"/>
                                    </p:animMotion>
                                  </p:childTnLst>
                                </p:cTn>
                              </p:par>
                              <p:par>
                                <p:cTn id="11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2" dur="7000" fill="hold"/>
                                        <p:tgtEl>
                                          <p:spTgt spid="74"/>
                                        </p:tgtEl>
                                        <p:attrNameLst>
                                          <p:attrName>ppt_x</p:attrName>
                                          <p:attrName>ppt_y</p:attrName>
                                        </p:attrNameLst>
                                      </p:cBhvr>
                                      <p:rCtr x="26" y="31736"/>
                                    </p:animMotion>
                                  </p:childTnLst>
                                </p:cTn>
                              </p:par>
                              <p:par>
                                <p:cTn id="113"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14" dur="5000" fill="hold"/>
                                        <p:tgtEl>
                                          <p:spTgt spid="75"/>
                                        </p:tgtEl>
                                        <p:attrNameLst>
                                          <p:attrName>ppt_x</p:attrName>
                                          <p:attrName>ppt_y</p:attrName>
                                        </p:attrNameLst>
                                      </p:cBhvr>
                                      <p:rCtr x="13" y="31736"/>
                                    </p:animMotion>
                                  </p:childTnLst>
                                </p:cTn>
                              </p:par>
                              <p:par>
                                <p:cTn id="115"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16" dur="5000" fill="hold"/>
                                        <p:tgtEl>
                                          <p:spTgt spid="76"/>
                                        </p:tgtEl>
                                        <p:attrNameLst>
                                          <p:attrName>ppt_x</p:attrName>
                                          <p:attrName>ppt_y</p:attrName>
                                        </p:attrNameLst>
                                      </p:cBhvr>
                                      <p:rCtr x="13" y="31736"/>
                                    </p:animMotion>
                                  </p:childTnLst>
                                </p:cTn>
                              </p:par>
                              <p:par>
                                <p:cTn id="117"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18" dur="7000" fill="hold"/>
                                        <p:tgtEl>
                                          <p:spTgt spid="77"/>
                                        </p:tgtEl>
                                        <p:attrNameLst>
                                          <p:attrName>ppt_x</p:attrName>
                                          <p:attrName>ppt_y</p:attrName>
                                        </p:attrNameLst>
                                      </p:cBhvr>
                                      <p:rCtr x="13" y="24491"/>
                                    </p:animMotion>
                                  </p:childTnLst>
                                </p:cTn>
                              </p:par>
                              <p:par>
                                <p:cTn id="11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20" dur="5000" fill="hold"/>
                                        <p:tgtEl>
                                          <p:spTgt spid="78"/>
                                        </p:tgtEl>
                                        <p:attrNameLst>
                                          <p:attrName>ppt_x</p:attrName>
                                          <p:attrName>ppt_y</p:attrName>
                                        </p:attrNameLst>
                                      </p:cBhvr>
                                      <p:rCtr x="91" y="29745"/>
                                    </p:animMotion>
                                  </p:childTnLst>
                                </p:cTn>
                              </p:par>
                              <p:par>
                                <p:cTn id="12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22" dur="5000" fill="hold"/>
                                        <p:tgtEl>
                                          <p:spTgt spid="79"/>
                                        </p:tgtEl>
                                        <p:attrNameLst>
                                          <p:attrName>ppt_x</p:attrName>
                                          <p:attrName>ppt_y</p:attrName>
                                        </p:attrNameLst>
                                      </p:cBhvr>
                                      <p:rCtr x="13" y="31736"/>
                                    </p:animMotion>
                                  </p:childTnLst>
                                </p:cTn>
                              </p:par>
                              <p:par>
                                <p:cTn id="12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24" dur="7000" fill="hold"/>
                                        <p:tgtEl>
                                          <p:spTgt spid="81"/>
                                        </p:tgtEl>
                                        <p:attrNameLst>
                                          <p:attrName>ppt_x</p:attrName>
                                          <p:attrName>ppt_y</p:attrName>
                                        </p:attrNameLst>
                                      </p:cBhvr>
                                      <p:rCtr x="13" y="31736"/>
                                    </p:animMotion>
                                  </p:childTnLst>
                                </p:cTn>
                              </p:par>
                              <p:par>
                                <p:cTn id="12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26" dur="7000" fill="hold"/>
                                        <p:tgtEl>
                                          <p:spTgt spid="82"/>
                                        </p:tgtEl>
                                        <p:attrNameLst>
                                          <p:attrName>ppt_x</p:attrName>
                                          <p:attrName>ppt_y</p:attrName>
                                        </p:attrNameLst>
                                      </p:cBhvr>
                                      <p:rCtr x="36758" y="0"/>
                                    </p:animMotion>
                                  </p:childTnLst>
                                </p:cTn>
                              </p:par>
                              <p:par>
                                <p:cTn id="12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28" dur="7000" fill="hold"/>
                                        <p:tgtEl>
                                          <p:spTgt spid="83"/>
                                        </p:tgtEl>
                                        <p:attrNameLst>
                                          <p:attrName>ppt_x</p:attrName>
                                          <p:attrName>ppt_y</p:attrName>
                                        </p:attrNameLst>
                                      </p:cBhvr>
                                      <p:rCtr x="33464" y="0"/>
                                    </p:animMotion>
                                  </p:childTnLst>
                                </p:cTn>
                              </p:par>
                              <p:par>
                                <p:cTn id="12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30" dur="7000" fill="hold"/>
                                        <p:tgtEl>
                                          <p:spTgt spid="84"/>
                                        </p:tgtEl>
                                        <p:attrNameLst>
                                          <p:attrName>ppt_x</p:attrName>
                                          <p:attrName>ppt_y</p:attrName>
                                        </p:attrNameLst>
                                      </p:cBhvr>
                                      <p:rCtr x="-37266" y="0"/>
                                    </p:animMotion>
                                  </p:childTnLst>
                                </p:cTn>
                              </p:par>
                              <p:par>
                                <p:cTn id="13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32" dur="7000" fill="hold"/>
                                        <p:tgtEl>
                                          <p:spTgt spid="86"/>
                                        </p:tgtEl>
                                        <p:attrNameLst>
                                          <p:attrName>ppt_x</p:attrName>
                                          <p:attrName>ppt_y</p:attrName>
                                        </p:attrNameLst>
                                      </p:cBhvr>
                                      <p:rCtr x="36758" y="0"/>
                                    </p:animMotion>
                                  </p:childTnLst>
                                </p:cTn>
                              </p:par>
                              <p:par>
                                <p:cTn id="13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34" dur="7000" fill="hold"/>
                                        <p:tgtEl>
                                          <p:spTgt spid="88"/>
                                        </p:tgtEl>
                                        <p:attrNameLst>
                                          <p:attrName>ppt_x</p:attrName>
                                          <p:attrName>ppt_y</p:attrName>
                                        </p:attrNameLst>
                                      </p:cBhvr>
                                      <p:rCtr x="36758" y="0"/>
                                    </p:animMotion>
                                  </p:childTnLst>
                                </p:cTn>
                              </p:par>
                              <p:par>
                                <p:cTn id="135"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36" dur="7000" fill="hold"/>
                                        <p:tgtEl>
                                          <p:spTgt spid="89"/>
                                        </p:tgtEl>
                                        <p:attrNameLst>
                                          <p:attrName>ppt_x</p:attrName>
                                          <p:attrName>ppt_y</p:attrName>
                                        </p:attrNameLst>
                                      </p:cBhvr>
                                      <p:rCtr x="36758" y="0"/>
                                    </p:animMotion>
                                  </p:childTnLst>
                                </p:cTn>
                              </p:par>
                              <p:par>
                                <p:cTn id="13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38" dur="7000" fill="hold"/>
                                        <p:tgtEl>
                                          <p:spTgt spid="90"/>
                                        </p:tgtEl>
                                        <p:attrNameLst>
                                          <p:attrName>ppt_x</p:attrName>
                                          <p:attrName>ppt_y</p:attrName>
                                        </p:attrNameLst>
                                      </p:cBhvr>
                                      <p:rCtr x="36758" y="0"/>
                                    </p:animMotion>
                                  </p:childTnLst>
                                </p:cTn>
                              </p:par>
                              <p:par>
                                <p:cTn id="13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40" dur="7000" fill="hold"/>
                                        <p:tgtEl>
                                          <p:spTgt spid="91"/>
                                        </p:tgtEl>
                                        <p:attrNameLst>
                                          <p:attrName>ppt_x</p:attrName>
                                          <p:attrName>ppt_y</p:attrName>
                                        </p:attrNameLst>
                                      </p:cBhvr>
                                      <p:rCtr x="34518" y="23"/>
                                    </p:animMotion>
                                  </p:childTnLst>
                                </p:cTn>
                              </p:par>
                              <p:par>
                                <p:cTn id="141"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42" dur="6000" fill="hold"/>
                                        <p:tgtEl>
                                          <p:spTgt spid="93"/>
                                        </p:tgtEl>
                                        <p:attrNameLst>
                                          <p:attrName>ppt_x</p:attrName>
                                          <p:attrName>ppt_y</p:attrName>
                                        </p:attrNameLst>
                                      </p:cBhvr>
                                      <p:rCtr x="3229" y="25208"/>
                                    </p:animMotion>
                                  </p:childTnLst>
                                </p:cTn>
                              </p:par>
                              <p:par>
                                <p:cTn id="14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44" dur="6000" fill="hold"/>
                                        <p:tgtEl>
                                          <p:spTgt spid="96"/>
                                        </p:tgtEl>
                                        <p:attrNameLst>
                                          <p:attrName>ppt_x</p:attrName>
                                          <p:attrName>ppt_y</p:attrName>
                                        </p:attrNameLst>
                                      </p:cBhvr>
                                      <p:rCtr x="3359" y="18843"/>
                                    </p:animMotion>
                                  </p:childTnLst>
                                </p:cTn>
                              </p:par>
                              <p:par>
                                <p:cTn id="14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46" dur="6000" fill="hold"/>
                                        <p:tgtEl>
                                          <p:spTgt spid="97"/>
                                        </p:tgtEl>
                                        <p:attrNameLst>
                                          <p:attrName>ppt_x</p:attrName>
                                          <p:attrName>ppt_y</p:attrName>
                                        </p:attrNameLst>
                                      </p:cBhvr>
                                      <p:rCtr x="3073" y="25208"/>
                                    </p:animMotion>
                                  </p:childTnLst>
                                </p:cTn>
                              </p:par>
                              <p:par>
                                <p:cTn id="14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48" dur="6000" fill="hold"/>
                                        <p:tgtEl>
                                          <p:spTgt spid="98"/>
                                        </p:tgtEl>
                                        <p:attrNameLst>
                                          <p:attrName>ppt_x</p:attrName>
                                          <p:attrName>ppt_y</p:attrName>
                                        </p:attrNameLst>
                                      </p:cBhvr>
                                      <p:rCtr x="2904" y="20903"/>
                                    </p:animMotion>
                                  </p:childTnLst>
                                </p:cTn>
                              </p:par>
                              <p:par>
                                <p:cTn id="14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50" dur="6000" fill="hold"/>
                                        <p:tgtEl>
                                          <p:spTgt spid="100"/>
                                        </p:tgtEl>
                                        <p:attrNameLst>
                                          <p:attrName>ppt_x</p:attrName>
                                          <p:attrName>ppt_y</p:attrName>
                                        </p:attrNameLst>
                                      </p:cBhvr>
                                      <p:rCtr x="3737" y="15208"/>
                                    </p:animMotion>
                                  </p:childTnLst>
                                </p:cTn>
                              </p:par>
                              <p:par>
                                <p:cTn id="15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52" dur="6000" fill="hold"/>
                                        <p:tgtEl>
                                          <p:spTgt spid="101"/>
                                        </p:tgtEl>
                                        <p:attrNameLst>
                                          <p:attrName>ppt_x</p:attrName>
                                          <p:attrName>ppt_y</p:attrName>
                                        </p:attrNameLst>
                                      </p:cBhvr>
                                      <p:rCtr x="1484" y="21782"/>
                                    </p:animMotion>
                                  </p:childTnLst>
                                </p:cTn>
                              </p:par>
                              <p:par>
                                <p:cTn id="15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54" dur="8000" fill="hold"/>
                                        <p:tgtEl>
                                          <p:spTgt spid="85"/>
                                        </p:tgtEl>
                                        <p:attrNameLst>
                                          <p:attrName>ppt_x</p:attrName>
                                          <p:attrName>ppt_y</p:attrName>
                                        </p:attrNameLst>
                                      </p:cBhvr>
                                      <p:rCtr x="0" y="11898"/>
                                    </p:animMotion>
                                  </p:childTnLst>
                                </p:cTn>
                              </p:par>
                              <p:par>
                                <p:cTn id="15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56" dur="8000" fill="hold"/>
                                        <p:tgtEl>
                                          <p:spTgt spid="87"/>
                                        </p:tgtEl>
                                        <p:attrNameLst>
                                          <p:attrName>ppt_x</p:attrName>
                                          <p:attrName>ppt_y</p:attrName>
                                        </p:attrNameLst>
                                      </p:cBhvr>
                                      <p:rCtr x="0" y="7940"/>
                                    </p:animMotion>
                                  </p:childTnLst>
                                </p:cTn>
                              </p:par>
                              <p:par>
                                <p:cTn id="15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58" dur="8000" fill="hold"/>
                                        <p:tgtEl>
                                          <p:spTgt spid="92"/>
                                        </p:tgtEl>
                                        <p:attrNameLst>
                                          <p:attrName>ppt_x</p:attrName>
                                          <p:attrName>ppt_y</p:attrName>
                                        </p:attrNameLst>
                                      </p:cBhvr>
                                      <p:rCtr x="0" y="11898"/>
                                    </p:animMotion>
                                  </p:childTnLst>
                                </p:cTn>
                              </p:par>
                              <p:par>
                                <p:cTn id="15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60" dur="5000" fill="hold"/>
                                        <p:tgtEl>
                                          <p:spTgt spid="94"/>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4" name="Picture 93">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5806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2"/>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2" dur="4000" fill="hold"/>
                                        <p:tgtEl>
                                          <p:spTgt spid="33"/>
                                        </p:tgtEl>
                                        <p:attrNameLst>
                                          <p:attrName>ppt_x</p:attrName>
                                          <p:attrName>ppt_y</p:attrName>
                                        </p:attrNameLst>
                                      </p:cBhvr>
                                      <p:rCtr x="32786" y="10417"/>
                                    </p:animMotion>
                                  </p:childTnLst>
                                </p:cTn>
                              </p:par>
                              <p:par>
                                <p:cTn id="5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4" dur="4000" fill="hold"/>
                                        <p:tgtEl>
                                          <p:spTgt spid="34"/>
                                        </p:tgtEl>
                                        <p:attrNameLst>
                                          <p:attrName>ppt_x</p:attrName>
                                          <p:attrName>ppt_y</p:attrName>
                                        </p:attrNameLst>
                                      </p:cBhvr>
                                      <p:rCtr x="33789" y="10417"/>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5"/>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8" dur="5000" fill="hold"/>
                                        <p:tgtEl>
                                          <p:spTgt spid="38"/>
                                        </p:tgtEl>
                                        <p:attrNameLst>
                                          <p:attrName>ppt_x</p:attrName>
                                          <p:attrName>ppt_y</p:attrName>
                                        </p:attrNameLst>
                                      </p:cBhvr>
                                      <p:rCtr x="-36263" y="10417"/>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4000" fill="hold"/>
                                        <p:tgtEl>
                                          <p:spTgt spid="39"/>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40"/>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4" dur="4000" fill="hold"/>
                                        <p:tgtEl>
                                          <p:spTgt spid="41"/>
                                        </p:tgtEl>
                                        <p:attrNameLst>
                                          <p:attrName>ppt_x</p:attrName>
                                          <p:attrName>ppt_y</p:attrName>
                                        </p:attrNameLst>
                                      </p:cBhvr>
                                      <p:rCtr x="22982" y="10417"/>
                                    </p:animMotion>
                                  </p:childTnLst>
                                </p:cTn>
                              </p:par>
                              <p:par>
                                <p:cTn id="6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6" dur="7000" fill="hold"/>
                                        <p:tgtEl>
                                          <p:spTgt spid="42"/>
                                        </p:tgtEl>
                                        <p:attrNameLst>
                                          <p:attrName>ppt_x</p:attrName>
                                          <p:attrName>ppt_y</p:attrName>
                                        </p:attrNameLst>
                                      </p:cBhvr>
                                      <p:rCtr x="25365" y="0"/>
                                    </p:animMotion>
                                  </p:childTnLst>
                                </p:cTn>
                              </p:par>
                              <p:par>
                                <p:cTn id="6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8" dur="7000" fill="hold"/>
                                        <p:tgtEl>
                                          <p:spTgt spid="46"/>
                                        </p:tgtEl>
                                        <p:attrNameLst>
                                          <p:attrName>ppt_x</p:attrName>
                                          <p:attrName>ppt_y</p:attrName>
                                        </p:attrNameLst>
                                      </p:cBhvr>
                                      <p:rCtr x="-18021" y="0"/>
                                    </p:animMotion>
                                  </p:childTnLst>
                                </p:cTn>
                              </p:par>
                              <p:par>
                                <p:cTn id="6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0" dur="7000" fill="hold"/>
                                        <p:tgtEl>
                                          <p:spTgt spid="47"/>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2" dur="6000" fill="hold"/>
                                        <p:tgtEl>
                                          <p:spTgt spid="48"/>
                                        </p:tgtEl>
                                        <p:attrNameLst>
                                          <p:attrName>ppt_x</p:attrName>
                                          <p:attrName>ppt_y</p:attrName>
                                        </p:attrNameLst>
                                      </p:cBhvr>
                                      <p:rCtr x="20937" y="0"/>
                                    </p:animMotion>
                                  </p:childTnLst>
                                </p:cTn>
                              </p:par>
                              <p:par>
                                <p:cTn id="7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4" dur="7000" fill="hold"/>
                                        <p:tgtEl>
                                          <p:spTgt spid="50"/>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6" dur="6000" fill="hold"/>
                                        <p:tgtEl>
                                          <p:spTgt spid="51"/>
                                        </p:tgtEl>
                                        <p:attrNameLst>
                                          <p:attrName>ppt_x</p:attrName>
                                          <p:attrName>ppt_y</p:attrName>
                                        </p:attrNameLst>
                                      </p:cBhvr>
                                      <p:rCtr x="20937" y="0"/>
                                    </p:animMotion>
                                  </p:childTnLst>
                                </p:cTn>
                              </p:par>
                              <p:par>
                                <p:cTn id="7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8" dur="4000" spd="-100000" fill="hold"/>
                                        <p:tgtEl>
                                          <p:spTgt spid="53"/>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0" dur="5000" spd="-100000" fill="hold"/>
                                        <p:tgtEl>
                                          <p:spTgt spid="54"/>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82" dur="4000" spd="-100000" fill="hold"/>
                                        <p:tgtEl>
                                          <p:spTgt spid="55"/>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4" dur="5000" spd="-100000" fill="hold"/>
                                        <p:tgtEl>
                                          <p:spTgt spid="56"/>
                                        </p:tgtEl>
                                        <p:attrNameLst>
                                          <p:attrName>ppt_x</p:attrName>
                                          <p:attrName>ppt_y</p:attrName>
                                        </p:attrNameLst>
                                      </p:cBhvr>
                                      <p:rCtr x="14375" y="11204"/>
                                    </p:animMotion>
                                  </p:childTnLst>
                                </p:cTn>
                              </p:par>
                              <p:par>
                                <p:cTn id="8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6" dur="4000" spd="-100000" fill="hold"/>
                                        <p:tgtEl>
                                          <p:spTgt spid="57"/>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8" dur="4000" spd="-100000" fill="hold"/>
                                        <p:tgtEl>
                                          <p:spTgt spid="58"/>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90" dur="5000" spd="-100000" fill="hold"/>
                                        <p:tgtEl>
                                          <p:spTgt spid="59"/>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2" dur="4000" spd="-100000" fill="hold"/>
                                        <p:tgtEl>
                                          <p:spTgt spid="60"/>
                                        </p:tgtEl>
                                        <p:attrNameLst>
                                          <p:attrName>ppt_x</p:attrName>
                                          <p:attrName>ppt_y</p:attrName>
                                        </p:attrNameLst>
                                      </p:cBhvr>
                                      <p:rCtr x="14375" y="24468"/>
                                    </p:animMotion>
                                  </p:childTnLst>
                                </p:cTn>
                              </p:par>
                              <p:par>
                                <p:cTn id="9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4" dur="5000" spd="-100000" fill="hold"/>
                                        <p:tgtEl>
                                          <p:spTgt spid="61"/>
                                        </p:tgtEl>
                                        <p:attrNameLst>
                                          <p:attrName>ppt_x</p:attrName>
                                          <p:attrName>ppt_y</p:attrName>
                                        </p:attrNameLst>
                                      </p:cBhvr>
                                      <p:rCtr x="14375" y="24468"/>
                                    </p:animMotion>
                                  </p:childTnLst>
                                </p:cTn>
                              </p:par>
                              <p:par>
                                <p:cTn id="9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6" dur="7000" fill="hold"/>
                                        <p:tgtEl>
                                          <p:spTgt spid="62"/>
                                        </p:tgtEl>
                                        <p:attrNameLst>
                                          <p:attrName>ppt_x</p:attrName>
                                          <p:attrName>ppt_y</p:attrName>
                                        </p:attrNameLst>
                                      </p:cBhvr>
                                      <p:rCtr x="0" y="22106"/>
                                    </p:animMotion>
                                  </p:childTnLst>
                                </p:cTn>
                              </p:par>
                              <p:par>
                                <p:cTn id="9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98" dur="7000" fill="hold"/>
                                        <p:tgtEl>
                                          <p:spTgt spid="64"/>
                                        </p:tgtEl>
                                        <p:attrNameLst>
                                          <p:attrName>ppt_x</p:attrName>
                                          <p:attrName>ppt_y</p:attrName>
                                        </p:attrNameLst>
                                      </p:cBhvr>
                                      <p:rCtr x="0" y="22106"/>
                                    </p:animMotion>
                                  </p:childTnLst>
                                </p:cTn>
                              </p:par>
                              <p:par>
                                <p:cTn id="9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00" dur="6000" fill="hold"/>
                                        <p:tgtEl>
                                          <p:spTgt spid="65"/>
                                        </p:tgtEl>
                                        <p:attrNameLst>
                                          <p:attrName>ppt_x</p:attrName>
                                          <p:attrName>ppt_y</p:attrName>
                                        </p:attrNameLst>
                                      </p:cBhvr>
                                      <p:rCtr x="0" y="13819"/>
                                    </p:animMotion>
                                  </p:childTnLst>
                                </p:cTn>
                              </p:par>
                              <p:par>
                                <p:cTn id="10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2" dur="6000" fill="hold"/>
                                        <p:tgtEl>
                                          <p:spTgt spid="67"/>
                                        </p:tgtEl>
                                        <p:attrNameLst>
                                          <p:attrName>ppt_x</p:attrName>
                                          <p:attrName>ppt_y</p:attrName>
                                        </p:attrNameLst>
                                      </p:cBhvr>
                                      <p:rCtr x="0" y="23056"/>
                                    </p:animMotion>
                                  </p:childTnLst>
                                </p:cTn>
                              </p:par>
                              <p:par>
                                <p:cTn id="10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04" dur="6000" fill="hold"/>
                                        <p:tgtEl>
                                          <p:spTgt spid="68"/>
                                        </p:tgtEl>
                                        <p:attrNameLst>
                                          <p:attrName>ppt_x</p:attrName>
                                          <p:attrName>ppt_y</p:attrName>
                                        </p:attrNameLst>
                                      </p:cBhvr>
                                      <p:rCtr x="0" y="30069"/>
                                    </p:animMotion>
                                  </p:childTnLst>
                                </p:cTn>
                              </p:par>
                              <p:par>
                                <p:cTn id="10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06" dur="6000" fill="hold"/>
                                        <p:tgtEl>
                                          <p:spTgt spid="70"/>
                                        </p:tgtEl>
                                        <p:attrNameLst>
                                          <p:attrName>ppt_x</p:attrName>
                                          <p:attrName>ppt_y</p:attrName>
                                        </p:attrNameLst>
                                      </p:cBhvr>
                                      <p:rCtr x="0" y="13819"/>
                                    </p:animMotion>
                                  </p:childTnLst>
                                </p:cTn>
                              </p:par>
                              <p:par>
                                <p:cTn id="10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08" dur="5000" fill="hold"/>
                                        <p:tgtEl>
                                          <p:spTgt spid="72"/>
                                        </p:tgtEl>
                                        <p:attrNameLst>
                                          <p:attrName>ppt_x</p:attrName>
                                          <p:attrName>ppt_y</p:attrName>
                                        </p:attrNameLst>
                                      </p:cBhvr>
                                      <p:rCtr x="13" y="24398"/>
                                    </p:animMotion>
                                  </p:childTnLst>
                                </p:cTn>
                              </p:par>
                              <p:par>
                                <p:cTn id="10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10" dur="5000" fill="hold"/>
                                        <p:tgtEl>
                                          <p:spTgt spid="73"/>
                                        </p:tgtEl>
                                        <p:attrNameLst>
                                          <p:attrName>ppt_x</p:attrName>
                                          <p:attrName>ppt_y</p:attrName>
                                        </p:attrNameLst>
                                      </p:cBhvr>
                                      <p:rCtr x="13" y="31736"/>
                                    </p:animMotion>
                                  </p:childTnLst>
                                </p:cTn>
                              </p:par>
                              <p:par>
                                <p:cTn id="11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2" dur="7000" fill="hold"/>
                                        <p:tgtEl>
                                          <p:spTgt spid="74"/>
                                        </p:tgtEl>
                                        <p:attrNameLst>
                                          <p:attrName>ppt_x</p:attrName>
                                          <p:attrName>ppt_y</p:attrName>
                                        </p:attrNameLst>
                                      </p:cBhvr>
                                      <p:rCtr x="26" y="31736"/>
                                    </p:animMotion>
                                  </p:childTnLst>
                                </p:cTn>
                              </p:par>
                              <p:par>
                                <p:cTn id="11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14" dur="5000" fill="hold"/>
                                        <p:tgtEl>
                                          <p:spTgt spid="76"/>
                                        </p:tgtEl>
                                        <p:attrNameLst>
                                          <p:attrName>ppt_x</p:attrName>
                                          <p:attrName>ppt_y</p:attrName>
                                        </p:attrNameLst>
                                      </p:cBhvr>
                                      <p:rCtr x="13" y="31736"/>
                                    </p:animMotion>
                                  </p:childTnLst>
                                </p:cTn>
                              </p:par>
                              <p:par>
                                <p:cTn id="11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16" dur="7000" fill="hold"/>
                                        <p:tgtEl>
                                          <p:spTgt spid="77"/>
                                        </p:tgtEl>
                                        <p:attrNameLst>
                                          <p:attrName>ppt_x</p:attrName>
                                          <p:attrName>ppt_y</p:attrName>
                                        </p:attrNameLst>
                                      </p:cBhvr>
                                      <p:rCtr x="13" y="24491"/>
                                    </p:animMotion>
                                  </p:childTnLst>
                                </p:cTn>
                              </p:par>
                              <p:par>
                                <p:cTn id="11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18" dur="5000" fill="hold"/>
                                        <p:tgtEl>
                                          <p:spTgt spid="78"/>
                                        </p:tgtEl>
                                        <p:attrNameLst>
                                          <p:attrName>ppt_x</p:attrName>
                                          <p:attrName>ppt_y</p:attrName>
                                        </p:attrNameLst>
                                      </p:cBhvr>
                                      <p:rCtr x="91" y="29745"/>
                                    </p:animMotion>
                                  </p:childTnLst>
                                </p:cTn>
                              </p:par>
                              <p:par>
                                <p:cTn id="11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20" dur="5000" fill="hold"/>
                                        <p:tgtEl>
                                          <p:spTgt spid="79"/>
                                        </p:tgtEl>
                                        <p:attrNameLst>
                                          <p:attrName>ppt_x</p:attrName>
                                          <p:attrName>ppt_y</p:attrName>
                                        </p:attrNameLst>
                                      </p:cBhvr>
                                      <p:rCtr x="13" y="31736"/>
                                    </p:animMotion>
                                  </p:childTnLst>
                                </p:cTn>
                              </p:par>
                              <p:par>
                                <p:cTn id="12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22" dur="7000" fill="hold"/>
                                        <p:tgtEl>
                                          <p:spTgt spid="81"/>
                                        </p:tgtEl>
                                        <p:attrNameLst>
                                          <p:attrName>ppt_x</p:attrName>
                                          <p:attrName>ppt_y</p:attrName>
                                        </p:attrNameLst>
                                      </p:cBhvr>
                                      <p:rCtr x="13" y="31736"/>
                                    </p:animMotion>
                                  </p:childTnLst>
                                </p:cTn>
                              </p:par>
                              <p:par>
                                <p:cTn id="12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24" dur="7000" fill="hold"/>
                                        <p:tgtEl>
                                          <p:spTgt spid="82"/>
                                        </p:tgtEl>
                                        <p:attrNameLst>
                                          <p:attrName>ppt_x</p:attrName>
                                          <p:attrName>ppt_y</p:attrName>
                                        </p:attrNameLst>
                                      </p:cBhvr>
                                      <p:rCtr x="36758" y="0"/>
                                    </p:animMotion>
                                  </p:childTnLst>
                                </p:cTn>
                              </p:par>
                              <p:par>
                                <p:cTn id="12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26" dur="7000" fill="hold"/>
                                        <p:tgtEl>
                                          <p:spTgt spid="83"/>
                                        </p:tgtEl>
                                        <p:attrNameLst>
                                          <p:attrName>ppt_x</p:attrName>
                                          <p:attrName>ppt_y</p:attrName>
                                        </p:attrNameLst>
                                      </p:cBhvr>
                                      <p:rCtr x="33464" y="0"/>
                                    </p:animMotion>
                                  </p:childTnLst>
                                </p:cTn>
                              </p:par>
                              <p:par>
                                <p:cTn id="12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28" dur="7000" fill="hold"/>
                                        <p:tgtEl>
                                          <p:spTgt spid="84"/>
                                        </p:tgtEl>
                                        <p:attrNameLst>
                                          <p:attrName>ppt_x</p:attrName>
                                          <p:attrName>ppt_y</p:attrName>
                                        </p:attrNameLst>
                                      </p:cBhvr>
                                      <p:rCtr x="-37266" y="0"/>
                                    </p:animMotion>
                                  </p:childTnLst>
                                </p:cTn>
                              </p:par>
                              <p:par>
                                <p:cTn id="12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30" dur="7000" fill="hold"/>
                                        <p:tgtEl>
                                          <p:spTgt spid="86"/>
                                        </p:tgtEl>
                                        <p:attrNameLst>
                                          <p:attrName>ppt_x</p:attrName>
                                          <p:attrName>ppt_y</p:attrName>
                                        </p:attrNameLst>
                                      </p:cBhvr>
                                      <p:rCtr x="36758" y="0"/>
                                    </p:animMotion>
                                  </p:childTnLst>
                                </p:cTn>
                              </p:par>
                              <p:par>
                                <p:cTn id="13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32" dur="7000" fill="hold"/>
                                        <p:tgtEl>
                                          <p:spTgt spid="88"/>
                                        </p:tgtEl>
                                        <p:attrNameLst>
                                          <p:attrName>ppt_x</p:attrName>
                                          <p:attrName>ppt_y</p:attrName>
                                        </p:attrNameLst>
                                      </p:cBhvr>
                                      <p:rCtr x="36758" y="0"/>
                                    </p:animMotion>
                                  </p:childTnLst>
                                </p:cTn>
                              </p:par>
                              <p:par>
                                <p:cTn id="133"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34" dur="7000" fill="hold"/>
                                        <p:tgtEl>
                                          <p:spTgt spid="89"/>
                                        </p:tgtEl>
                                        <p:attrNameLst>
                                          <p:attrName>ppt_x</p:attrName>
                                          <p:attrName>ppt_y</p:attrName>
                                        </p:attrNameLst>
                                      </p:cBhvr>
                                      <p:rCtr x="36758" y="0"/>
                                    </p:animMotion>
                                  </p:childTnLst>
                                </p:cTn>
                              </p:par>
                              <p:par>
                                <p:cTn id="13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36" dur="7000" fill="hold"/>
                                        <p:tgtEl>
                                          <p:spTgt spid="90"/>
                                        </p:tgtEl>
                                        <p:attrNameLst>
                                          <p:attrName>ppt_x</p:attrName>
                                          <p:attrName>ppt_y</p:attrName>
                                        </p:attrNameLst>
                                      </p:cBhvr>
                                      <p:rCtr x="36758" y="0"/>
                                    </p:animMotion>
                                  </p:childTnLst>
                                </p:cTn>
                              </p:par>
                              <p:par>
                                <p:cTn id="13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38" dur="7000" fill="hold"/>
                                        <p:tgtEl>
                                          <p:spTgt spid="91"/>
                                        </p:tgtEl>
                                        <p:attrNameLst>
                                          <p:attrName>ppt_x</p:attrName>
                                          <p:attrName>ppt_y</p:attrName>
                                        </p:attrNameLst>
                                      </p:cBhvr>
                                      <p:rCtr x="34518" y="23"/>
                                    </p:animMotion>
                                  </p:childTnLst>
                                </p:cTn>
                              </p:par>
                              <p:par>
                                <p:cTn id="139"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40" dur="6000" fill="hold"/>
                                        <p:tgtEl>
                                          <p:spTgt spid="93"/>
                                        </p:tgtEl>
                                        <p:attrNameLst>
                                          <p:attrName>ppt_x</p:attrName>
                                          <p:attrName>ppt_y</p:attrName>
                                        </p:attrNameLst>
                                      </p:cBhvr>
                                      <p:rCtr x="3229" y="25208"/>
                                    </p:animMotion>
                                  </p:childTnLst>
                                </p:cTn>
                              </p:par>
                              <p:par>
                                <p:cTn id="141"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42" dur="6000" fill="hold"/>
                                        <p:tgtEl>
                                          <p:spTgt spid="96"/>
                                        </p:tgtEl>
                                        <p:attrNameLst>
                                          <p:attrName>ppt_x</p:attrName>
                                          <p:attrName>ppt_y</p:attrName>
                                        </p:attrNameLst>
                                      </p:cBhvr>
                                      <p:rCtr x="3359" y="18843"/>
                                    </p:animMotion>
                                  </p:childTnLst>
                                </p:cTn>
                              </p:par>
                              <p:par>
                                <p:cTn id="14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44" dur="6000" fill="hold"/>
                                        <p:tgtEl>
                                          <p:spTgt spid="97"/>
                                        </p:tgtEl>
                                        <p:attrNameLst>
                                          <p:attrName>ppt_x</p:attrName>
                                          <p:attrName>ppt_y</p:attrName>
                                        </p:attrNameLst>
                                      </p:cBhvr>
                                      <p:rCtr x="3073" y="25208"/>
                                    </p:animMotion>
                                  </p:childTnLst>
                                </p:cTn>
                              </p:par>
                              <p:par>
                                <p:cTn id="14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46" dur="6000" fill="hold"/>
                                        <p:tgtEl>
                                          <p:spTgt spid="98"/>
                                        </p:tgtEl>
                                        <p:attrNameLst>
                                          <p:attrName>ppt_x</p:attrName>
                                          <p:attrName>ppt_y</p:attrName>
                                        </p:attrNameLst>
                                      </p:cBhvr>
                                      <p:rCtr x="2904" y="20903"/>
                                    </p:animMotion>
                                  </p:childTnLst>
                                </p:cTn>
                              </p:par>
                              <p:par>
                                <p:cTn id="14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48" dur="6000" fill="hold"/>
                                        <p:tgtEl>
                                          <p:spTgt spid="100"/>
                                        </p:tgtEl>
                                        <p:attrNameLst>
                                          <p:attrName>ppt_x</p:attrName>
                                          <p:attrName>ppt_y</p:attrName>
                                        </p:attrNameLst>
                                      </p:cBhvr>
                                      <p:rCtr x="3737" y="15208"/>
                                    </p:animMotion>
                                  </p:childTnLst>
                                </p:cTn>
                              </p:par>
                              <p:par>
                                <p:cTn id="14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50" dur="6000" fill="hold"/>
                                        <p:tgtEl>
                                          <p:spTgt spid="101"/>
                                        </p:tgtEl>
                                        <p:attrNameLst>
                                          <p:attrName>ppt_x</p:attrName>
                                          <p:attrName>ppt_y</p:attrName>
                                        </p:attrNameLst>
                                      </p:cBhvr>
                                      <p:rCtr x="1484" y="21782"/>
                                    </p:animMotion>
                                  </p:childTnLst>
                                </p:cTn>
                              </p:par>
                              <p:par>
                                <p:cTn id="15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52" dur="8000" fill="hold"/>
                                        <p:tgtEl>
                                          <p:spTgt spid="85"/>
                                        </p:tgtEl>
                                        <p:attrNameLst>
                                          <p:attrName>ppt_x</p:attrName>
                                          <p:attrName>ppt_y</p:attrName>
                                        </p:attrNameLst>
                                      </p:cBhvr>
                                      <p:rCtr x="0" y="11898"/>
                                    </p:animMotion>
                                  </p:childTnLst>
                                </p:cTn>
                              </p:par>
                              <p:par>
                                <p:cTn id="15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54" dur="8000" fill="hold"/>
                                        <p:tgtEl>
                                          <p:spTgt spid="87"/>
                                        </p:tgtEl>
                                        <p:attrNameLst>
                                          <p:attrName>ppt_x</p:attrName>
                                          <p:attrName>ppt_y</p:attrName>
                                        </p:attrNameLst>
                                      </p:cBhvr>
                                      <p:rCtr x="0" y="7940"/>
                                    </p:animMotion>
                                  </p:childTnLst>
                                </p:cTn>
                              </p:par>
                              <p:par>
                                <p:cTn id="15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56" dur="8000" fill="hold"/>
                                        <p:tgtEl>
                                          <p:spTgt spid="92"/>
                                        </p:tgtEl>
                                        <p:attrNameLst>
                                          <p:attrName>ppt_x</p:attrName>
                                          <p:attrName>ppt_y</p:attrName>
                                        </p:attrNameLst>
                                      </p:cBhvr>
                                      <p:rCtr x="0" y="11898"/>
                                    </p:animMotion>
                                  </p:childTnLst>
                                </p:cTn>
                              </p:par>
                              <p:par>
                                <p:cTn id="15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58" dur="5000" fill="hold"/>
                                        <p:tgtEl>
                                          <p:spTgt spid="94"/>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4" name="Picture 93">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7046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2"/>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52" dur="4000" fill="hold"/>
                                        <p:tgtEl>
                                          <p:spTgt spid="33"/>
                                        </p:tgtEl>
                                        <p:attrNameLst>
                                          <p:attrName>ppt_x</p:attrName>
                                          <p:attrName>ppt_y</p:attrName>
                                        </p:attrNameLst>
                                      </p:cBhvr>
                                      <p:rCtr x="32786" y="10417"/>
                                    </p:animMotion>
                                  </p:childTnLst>
                                </p:cTn>
                              </p:par>
                              <p:par>
                                <p:cTn id="5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4" dur="4000" fill="hold"/>
                                        <p:tgtEl>
                                          <p:spTgt spid="34"/>
                                        </p:tgtEl>
                                        <p:attrNameLst>
                                          <p:attrName>ppt_x</p:attrName>
                                          <p:attrName>ppt_y</p:attrName>
                                        </p:attrNameLst>
                                      </p:cBhvr>
                                      <p:rCtr x="33789" y="10417"/>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35"/>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8" dur="5000" fill="hold"/>
                                        <p:tgtEl>
                                          <p:spTgt spid="38"/>
                                        </p:tgtEl>
                                        <p:attrNameLst>
                                          <p:attrName>ppt_x</p:attrName>
                                          <p:attrName>ppt_y</p:attrName>
                                        </p:attrNameLst>
                                      </p:cBhvr>
                                      <p:rCtr x="-36263" y="10417"/>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4000" fill="hold"/>
                                        <p:tgtEl>
                                          <p:spTgt spid="39"/>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2" dur="5000" fill="hold"/>
                                        <p:tgtEl>
                                          <p:spTgt spid="40"/>
                                        </p:tgtEl>
                                        <p:attrNameLst>
                                          <p:attrName>ppt_x</p:attrName>
                                          <p:attrName>ppt_y</p:attrName>
                                        </p:attrNameLst>
                                      </p:cBhvr>
                                    </p:animMotion>
                                  </p:childTnLst>
                                </p:cTn>
                              </p:par>
                              <p:par>
                                <p:cTn id="6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4" dur="4000" fill="hold"/>
                                        <p:tgtEl>
                                          <p:spTgt spid="41"/>
                                        </p:tgtEl>
                                        <p:attrNameLst>
                                          <p:attrName>ppt_x</p:attrName>
                                          <p:attrName>ppt_y</p:attrName>
                                        </p:attrNameLst>
                                      </p:cBhvr>
                                      <p:rCtr x="22982" y="10417"/>
                                    </p:animMotion>
                                  </p:childTnLst>
                                </p:cTn>
                              </p:par>
                              <p:par>
                                <p:cTn id="6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6" dur="7000" fill="hold"/>
                                        <p:tgtEl>
                                          <p:spTgt spid="42"/>
                                        </p:tgtEl>
                                        <p:attrNameLst>
                                          <p:attrName>ppt_x</p:attrName>
                                          <p:attrName>ppt_y</p:attrName>
                                        </p:attrNameLst>
                                      </p:cBhvr>
                                      <p:rCtr x="25365" y="0"/>
                                    </p:animMotion>
                                  </p:childTnLst>
                                </p:cTn>
                              </p:par>
                              <p:par>
                                <p:cTn id="6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8" dur="7000" fill="hold"/>
                                        <p:tgtEl>
                                          <p:spTgt spid="46"/>
                                        </p:tgtEl>
                                        <p:attrNameLst>
                                          <p:attrName>ppt_x</p:attrName>
                                          <p:attrName>ppt_y</p:attrName>
                                        </p:attrNameLst>
                                      </p:cBhvr>
                                      <p:rCtr x="-18021" y="0"/>
                                    </p:animMotion>
                                  </p:childTnLst>
                                </p:cTn>
                              </p:par>
                              <p:par>
                                <p:cTn id="69"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70" dur="7000" fill="hold"/>
                                        <p:tgtEl>
                                          <p:spTgt spid="47"/>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2" dur="6000" fill="hold"/>
                                        <p:tgtEl>
                                          <p:spTgt spid="48"/>
                                        </p:tgtEl>
                                        <p:attrNameLst>
                                          <p:attrName>ppt_x</p:attrName>
                                          <p:attrName>ppt_y</p:attrName>
                                        </p:attrNameLst>
                                      </p:cBhvr>
                                      <p:rCtr x="20937" y="0"/>
                                    </p:animMotion>
                                  </p:childTnLst>
                                </p:cTn>
                              </p:par>
                              <p:par>
                                <p:cTn id="7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4" dur="7000" fill="hold"/>
                                        <p:tgtEl>
                                          <p:spTgt spid="50"/>
                                        </p:tgtEl>
                                        <p:attrNameLst>
                                          <p:attrName>ppt_x</p:attrName>
                                          <p:attrName>ppt_y</p:attrName>
                                        </p:attrNameLst>
                                      </p:cBhvr>
                                      <p:rCtr x="20937" y="0"/>
                                    </p:animMotion>
                                  </p:childTnLst>
                                </p:cTn>
                              </p:par>
                              <p:par>
                                <p:cTn id="7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6" dur="6000" fill="hold"/>
                                        <p:tgtEl>
                                          <p:spTgt spid="51"/>
                                        </p:tgtEl>
                                        <p:attrNameLst>
                                          <p:attrName>ppt_x</p:attrName>
                                          <p:attrName>ppt_y</p:attrName>
                                        </p:attrNameLst>
                                      </p:cBhvr>
                                      <p:rCtr x="20937" y="0"/>
                                    </p:animMotion>
                                  </p:childTnLst>
                                </p:cTn>
                              </p:par>
                              <p:par>
                                <p:cTn id="7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8" dur="4000" spd="-100000" fill="hold"/>
                                        <p:tgtEl>
                                          <p:spTgt spid="53"/>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80" dur="5000" spd="-100000" fill="hold"/>
                                        <p:tgtEl>
                                          <p:spTgt spid="54"/>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2" dur="5000" spd="-100000" fill="hold"/>
                                        <p:tgtEl>
                                          <p:spTgt spid="56"/>
                                        </p:tgtEl>
                                        <p:attrNameLst>
                                          <p:attrName>ppt_x</p:attrName>
                                          <p:attrName>ppt_y</p:attrName>
                                        </p:attrNameLst>
                                      </p:cBhvr>
                                      <p:rCtr x="14375" y="11204"/>
                                    </p:animMotion>
                                  </p:childTnLst>
                                </p:cTn>
                              </p:par>
                              <p:par>
                                <p:cTn id="83"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4" dur="4000" spd="-100000" fill="hold"/>
                                        <p:tgtEl>
                                          <p:spTgt spid="57"/>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6" dur="4000" spd="-100000" fill="hold"/>
                                        <p:tgtEl>
                                          <p:spTgt spid="58"/>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8" dur="5000" spd="-100000" fill="hold"/>
                                        <p:tgtEl>
                                          <p:spTgt spid="59"/>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90" dur="4000" spd="-100000" fill="hold"/>
                                        <p:tgtEl>
                                          <p:spTgt spid="60"/>
                                        </p:tgtEl>
                                        <p:attrNameLst>
                                          <p:attrName>ppt_x</p:attrName>
                                          <p:attrName>ppt_y</p:attrName>
                                        </p:attrNameLst>
                                      </p:cBhvr>
                                      <p:rCtr x="14375" y="24468"/>
                                    </p:animMotion>
                                  </p:childTnLst>
                                </p:cTn>
                              </p:par>
                              <p:par>
                                <p:cTn id="9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2" dur="5000" spd="-100000" fill="hold"/>
                                        <p:tgtEl>
                                          <p:spTgt spid="61"/>
                                        </p:tgtEl>
                                        <p:attrNameLst>
                                          <p:attrName>ppt_x</p:attrName>
                                          <p:attrName>ppt_y</p:attrName>
                                        </p:attrNameLst>
                                      </p:cBhvr>
                                      <p:rCtr x="14375" y="24468"/>
                                    </p:animMotion>
                                  </p:childTnLst>
                                </p:cTn>
                              </p:par>
                              <p:par>
                                <p:cTn id="93"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4" dur="7000" fill="hold"/>
                                        <p:tgtEl>
                                          <p:spTgt spid="62"/>
                                        </p:tgtEl>
                                        <p:attrNameLst>
                                          <p:attrName>ppt_x</p:attrName>
                                          <p:attrName>ppt_y</p:attrName>
                                        </p:attrNameLst>
                                      </p:cBhvr>
                                      <p:rCtr x="0" y="22106"/>
                                    </p:animMotion>
                                  </p:childTnLst>
                                </p:cTn>
                              </p:par>
                              <p:par>
                                <p:cTn id="9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96" dur="7000" fill="hold"/>
                                        <p:tgtEl>
                                          <p:spTgt spid="64"/>
                                        </p:tgtEl>
                                        <p:attrNameLst>
                                          <p:attrName>ppt_x</p:attrName>
                                          <p:attrName>ppt_y</p:attrName>
                                        </p:attrNameLst>
                                      </p:cBhvr>
                                      <p:rCtr x="0" y="22106"/>
                                    </p:animMotion>
                                  </p:childTnLst>
                                </p:cTn>
                              </p:par>
                              <p:par>
                                <p:cTn id="97"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8" dur="6000" fill="hold"/>
                                        <p:tgtEl>
                                          <p:spTgt spid="65"/>
                                        </p:tgtEl>
                                        <p:attrNameLst>
                                          <p:attrName>ppt_x</p:attrName>
                                          <p:attrName>ppt_y</p:attrName>
                                        </p:attrNameLst>
                                      </p:cBhvr>
                                      <p:rCtr x="0" y="13819"/>
                                    </p:animMotion>
                                  </p:childTnLst>
                                </p:cTn>
                              </p:par>
                              <p:par>
                                <p:cTn id="99"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00" dur="6000" fill="hold"/>
                                        <p:tgtEl>
                                          <p:spTgt spid="67"/>
                                        </p:tgtEl>
                                        <p:attrNameLst>
                                          <p:attrName>ppt_x</p:attrName>
                                          <p:attrName>ppt_y</p:attrName>
                                        </p:attrNameLst>
                                      </p:cBhvr>
                                      <p:rCtr x="0" y="23056"/>
                                    </p:animMotion>
                                  </p:childTnLst>
                                </p:cTn>
                              </p:par>
                              <p:par>
                                <p:cTn id="101"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02" dur="6000" fill="hold"/>
                                        <p:tgtEl>
                                          <p:spTgt spid="68"/>
                                        </p:tgtEl>
                                        <p:attrNameLst>
                                          <p:attrName>ppt_x</p:attrName>
                                          <p:attrName>ppt_y</p:attrName>
                                        </p:attrNameLst>
                                      </p:cBhvr>
                                      <p:rCtr x="0" y="30069"/>
                                    </p:animMotion>
                                  </p:childTnLst>
                                </p:cTn>
                              </p:par>
                              <p:par>
                                <p:cTn id="10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04" dur="6000" fill="hold"/>
                                        <p:tgtEl>
                                          <p:spTgt spid="70"/>
                                        </p:tgtEl>
                                        <p:attrNameLst>
                                          <p:attrName>ppt_x</p:attrName>
                                          <p:attrName>ppt_y</p:attrName>
                                        </p:attrNameLst>
                                      </p:cBhvr>
                                      <p:rCtr x="0" y="13819"/>
                                    </p:animMotion>
                                  </p:childTnLst>
                                </p:cTn>
                              </p:par>
                              <p:par>
                                <p:cTn id="10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06" dur="5000" fill="hold"/>
                                        <p:tgtEl>
                                          <p:spTgt spid="72"/>
                                        </p:tgtEl>
                                        <p:attrNameLst>
                                          <p:attrName>ppt_x</p:attrName>
                                          <p:attrName>ppt_y</p:attrName>
                                        </p:attrNameLst>
                                      </p:cBhvr>
                                      <p:rCtr x="13" y="24398"/>
                                    </p:animMotion>
                                  </p:childTnLst>
                                </p:cTn>
                              </p:par>
                              <p:par>
                                <p:cTn id="10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8" dur="5000" fill="hold"/>
                                        <p:tgtEl>
                                          <p:spTgt spid="73"/>
                                        </p:tgtEl>
                                        <p:attrNameLst>
                                          <p:attrName>ppt_x</p:attrName>
                                          <p:attrName>ppt_y</p:attrName>
                                        </p:attrNameLst>
                                      </p:cBhvr>
                                      <p:rCtr x="13" y="31736"/>
                                    </p:animMotion>
                                  </p:childTnLst>
                                </p:cTn>
                              </p:par>
                              <p:par>
                                <p:cTn id="10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10" dur="7000" fill="hold"/>
                                        <p:tgtEl>
                                          <p:spTgt spid="74"/>
                                        </p:tgtEl>
                                        <p:attrNameLst>
                                          <p:attrName>ppt_x</p:attrName>
                                          <p:attrName>ppt_y</p:attrName>
                                        </p:attrNameLst>
                                      </p:cBhvr>
                                      <p:rCtr x="26" y="31736"/>
                                    </p:animMotion>
                                  </p:childTnLst>
                                </p:cTn>
                              </p:par>
                              <p:par>
                                <p:cTn id="11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12" dur="5000" fill="hold"/>
                                        <p:tgtEl>
                                          <p:spTgt spid="76"/>
                                        </p:tgtEl>
                                        <p:attrNameLst>
                                          <p:attrName>ppt_x</p:attrName>
                                          <p:attrName>ppt_y</p:attrName>
                                        </p:attrNameLst>
                                      </p:cBhvr>
                                      <p:rCtr x="13" y="31736"/>
                                    </p:animMotion>
                                  </p:childTnLst>
                                </p:cTn>
                              </p:par>
                              <p:par>
                                <p:cTn id="113"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14" dur="7000" fill="hold"/>
                                        <p:tgtEl>
                                          <p:spTgt spid="77"/>
                                        </p:tgtEl>
                                        <p:attrNameLst>
                                          <p:attrName>ppt_x</p:attrName>
                                          <p:attrName>ppt_y</p:attrName>
                                        </p:attrNameLst>
                                      </p:cBhvr>
                                      <p:rCtr x="13" y="24491"/>
                                    </p:animMotion>
                                  </p:childTnLst>
                                </p:cTn>
                              </p:par>
                              <p:par>
                                <p:cTn id="11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16" dur="5000" fill="hold"/>
                                        <p:tgtEl>
                                          <p:spTgt spid="78"/>
                                        </p:tgtEl>
                                        <p:attrNameLst>
                                          <p:attrName>ppt_x</p:attrName>
                                          <p:attrName>ppt_y</p:attrName>
                                        </p:attrNameLst>
                                      </p:cBhvr>
                                      <p:rCtr x="91" y="29745"/>
                                    </p:animMotion>
                                  </p:childTnLst>
                                </p:cTn>
                              </p:par>
                              <p:par>
                                <p:cTn id="11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18" dur="5000" fill="hold"/>
                                        <p:tgtEl>
                                          <p:spTgt spid="79"/>
                                        </p:tgtEl>
                                        <p:attrNameLst>
                                          <p:attrName>ppt_x</p:attrName>
                                          <p:attrName>ppt_y</p:attrName>
                                        </p:attrNameLst>
                                      </p:cBhvr>
                                      <p:rCtr x="13" y="31736"/>
                                    </p:animMotion>
                                  </p:childTnLst>
                                </p:cTn>
                              </p:par>
                              <p:par>
                                <p:cTn id="11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20" dur="7000" fill="hold"/>
                                        <p:tgtEl>
                                          <p:spTgt spid="81"/>
                                        </p:tgtEl>
                                        <p:attrNameLst>
                                          <p:attrName>ppt_x</p:attrName>
                                          <p:attrName>ppt_y</p:attrName>
                                        </p:attrNameLst>
                                      </p:cBhvr>
                                      <p:rCtr x="13" y="31736"/>
                                    </p:animMotion>
                                  </p:childTnLst>
                                </p:cTn>
                              </p:par>
                              <p:par>
                                <p:cTn id="12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22" dur="7000" fill="hold"/>
                                        <p:tgtEl>
                                          <p:spTgt spid="82"/>
                                        </p:tgtEl>
                                        <p:attrNameLst>
                                          <p:attrName>ppt_x</p:attrName>
                                          <p:attrName>ppt_y</p:attrName>
                                        </p:attrNameLst>
                                      </p:cBhvr>
                                      <p:rCtr x="36758" y="0"/>
                                    </p:animMotion>
                                  </p:childTnLst>
                                </p:cTn>
                              </p:par>
                              <p:par>
                                <p:cTn id="12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24" dur="7000" fill="hold"/>
                                        <p:tgtEl>
                                          <p:spTgt spid="83"/>
                                        </p:tgtEl>
                                        <p:attrNameLst>
                                          <p:attrName>ppt_x</p:attrName>
                                          <p:attrName>ppt_y</p:attrName>
                                        </p:attrNameLst>
                                      </p:cBhvr>
                                      <p:rCtr x="33464" y="0"/>
                                    </p:animMotion>
                                  </p:childTnLst>
                                </p:cTn>
                              </p:par>
                              <p:par>
                                <p:cTn id="125"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26" dur="7000" fill="hold"/>
                                        <p:tgtEl>
                                          <p:spTgt spid="84"/>
                                        </p:tgtEl>
                                        <p:attrNameLst>
                                          <p:attrName>ppt_x</p:attrName>
                                          <p:attrName>ppt_y</p:attrName>
                                        </p:attrNameLst>
                                      </p:cBhvr>
                                      <p:rCtr x="-37266" y="0"/>
                                    </p:animMotion>
                                  </p:childTnLst>
                                </p:cTn>
                              </p:par>
                              <p:par>
                                <p:cTn id="12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28" dur="7000" fill="hold"/>
                                        <p:tgtEl>
                                          <p:spTgt spid="86"/>
                                        </p:tgtEl>
                                        <p:attrNameLst>
                                          <p:attrName>ppt_x</p:attrName>
                                          <p:attrName>ppt_y</p:attrName>
                                        </p:attrNameLst>
                                      </p:cBhvr>
                                      <p:rCtr x="36758" y="0"/>
                                    </p:animMotion>
                                  </p:childTnLst>
                                </p:cTn>
                              </p:par>
                              <p:par>
                                <p:cTn id="12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30" dur="7000" fill="hold"/>
                                        <p:tgtEl>
                                          <p:spTgt spid="88"/>
                                        </p:tgtEl>
                                        <p:attrNameLst>
                                          <p:attrName>ppt_x</p:attrName>
                                          <p:attrName>ppt_y</p:attrName>
                                        </p:attrNameLst>
                                      </p:cBhvr>
                                      <p:rCtr x="36758" y="0"/>
                                    </p:animMotion>
                                  </p:childTnLst>
                                </p:cTn>
                              </p:par>
                              <p:par>
                                <p:cTn id="131"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32" dur="7000" fill="hold"/>
                                        <p:tgtEl>
                                          <p:spTgt spid="89"/>
                                        </p:tgtEl>
                                        <p:attrNameLst>
                                          <p:attrName>ppt_x</p:attrName>
                                          <p:attrName>ppt_y</p:attrName>
                                        </p:attrNameLst>
                                      </p:cBhvr>
                                      <p:rCtr x="36758" y="0"/>
                                    </p:animMotion>
                                  </p:childTnLst>
                                </p:cTn>
                              </p:par>
                              <p:par>
                                <p:cTn id="13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34" dur="7000" fill="hold"/>
                                        <p:tgtEl>
                                          <p:spTgt spid="90"/>
                                        </p:tgtEl>
                                        <p:attrNameLst>
                                          <p:attrName>ppt_x</p:attrName>
                                          <p:attrName>ppt_y</p:attrName>
                                        </p:attrNameLst>
                                      </p:cBhvr>
                                      <p:rCtr x="36758" y="0"/>
                                    </p:animMotion>
                                  </p:childTnLst>
                                </p:cTn>
                              </p:par>
                              <p:par>
                                <p:cTn id="13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36" dur="7000" fill="hold"/>
                                        <p:tgtEl>
                                          <p:spTgt spid="91"/>
                                        </p:tgtEl>
                                        <p:attrNameLst>
                                          <p:attrName>ppt_x</p:attrName>
                                          <p:attrName>ppt_y</p:attrName>
                                        </p:attrNameLst>
                                      </p:cBhvr>
                                      <p:rCtr x="34518" y="23"/>
                                    </p:animMotion>
                                  </p:childTnLst>
                                </p:cTn>
                              </p:par>
                              <p:par>
                                <p:cTn id="137"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38" dur="6000" fill="hold"/>
                                        <p:tgtEl>
                                          <p:spTgt spid="93"/>
                                        </p:tgtEl>
                                        <p:attrNameLst>
                                          <p:attrName>ppt_x</p:attrName>
                                          <p:attrName>ppt_y</p:attrName>
                                        </p:attrNameLst>
                                      </p:cBhvr>
                                      <p:rCtr x="3229" y="25208"/>
                                    </p:animMotion>
                                  </p:childTnLst>
                                </p:cTn>
                              </p:par>
                              <p:par>
                                <p:cTn id="13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40" dur="6000" fill="hold"/>
                                        <p:tgtEl>
                                          <p:spTgt spid="96"/>
                                        </p:tgtEl>
                                        <p:attrNameLst>
                                          <p:attrName>ppt_x</p:attrName>
                                          <p:attrName>ppt_y</p:attrName>
                                        </p:attrNameLst>
                                      </p:cBhvr>
                                      <p:rCtr x="3359" y="18843"/>
                                    </p:animMotion>
                                  </p:childTnLst>
                                </p:cTn>
                              </p:par>
                              <p:par>
                                <p:cTn id="14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42" dur="6000" fill="hold"/>
                                        <p:tgtEl>
                                          <p:spTgt spid="97"/>
                                        </p:tgtEl>
                                        <p:attrNameLst>
                                          <p:attrName>ppt_x</p:attrName>
                                          <p:attrName>ppt_y</p:attrName>
                                        </p:attrNameLst>
                                      </p:cBhvr>
                                      <p:rCtr x="3073" y="25208"/>
                                    </p:animMotion>
                                  </p:childTnLst>
                                </p:cTn>
                              </p:par>
                              <p:par>
                                <p:cTn id="14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44" dur="6000" fill="hold"/>
                                        <p:tgtEl>
                                          <p:spTgt spid="98"/>
                                        </p:tgtEl>
                                        <p:attrNameLst>
                                          <p:attrName>ppt_x</p:attrName>
                                          <p:attrName>ppt_y</p:attrName>
                                        </p:attrNameLst>
                                      </p:cBhvr>
                                      <p:rCtr x="2904" y="20903"/>
                                    </p:animMotion>
                                  </p:childTnLst>
                                </p:cTn>
                              </p:par>
                              <p:par>
                                <p:cTn id="14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46" dur="6000" fill="hold"/>
                                        <p:tgtEl>
                                          <p:spTgt spid="100"/>
                                        </p:tgtEl>
                                        <p:attrNameLst>
                                          <p:attrName>ppt_x</p:attrName>
                                          <p:attrName>ppt_y</p:attrName>
                                        </p:attrNameLst>
                                      </p:cBhvr>
                                      <p:rCtr x="3737" y="15208"/>
                                    </p:animMotion>
                                  </p:childTnLst>
                                </p:cTn>
                              </p:par>
                              <p:par>
                                <p:cTn id="14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48" dur="6000" fill="hold"/>
                                        <p:tgtEl>
                                          <p:spTgt spid="101"/>
                                        </p:tgtEl>
                                        <p:attrNameLst>
                                          <p:attrName>ppt_x</p:attrName>
                                          <p:attrName>ppt_y</p:attrName>
                                        </p:attrNameLst>
                                      </p:cBhvr>
                                      <p:rCtr x="1484" y="21782"/>
                                    </p:animMotion>
                                  </p:childTnLst>
                                </p:cTn>
                              </p:par>
                              <p:par>
                                <p:cTn id="14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50" dur="8000" fill="hold"/>
                                        <p:tgtEl>
                                          <p:spTgt spid="85"/>
                                        </p:tgtEl>
                                        <p:attrNameLst>
                                          <p:attrName>ppt_x</p:attrName>
                                          <p:attrName>ppt_y</p:attrName>
                                        </p:attrNameLst>
                                      </p:cBhvr>
                                      <p:rCtr x="0" y="11898"/>
                                    </p:animMotion>
                                  </p:childTnLst>
                                </p:cTn>
                              </p:par>
                              <p:par>
                                <p:cTn id="15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52" dur="8000" fill="hold"/>
                                        <p:tgtEl>
                                          <p:spTgt spid="87"/>
                                        </p:tgtEl>
                                        <p:attrNameLst>
                                          <p:attrName>ppt_x</p:attrName>
                                          <p:attrName>ppt_y</p:attrName>
                                        </p:attrNameLst>
                                      </p:cBhvr>
                                      <p:rCtr x="0" y="7940"/>
                                    </p:animMotion>
                                  </p:childTnLst>
                                </p:cTn>
                              </p:par>
                              <p:par>
                                <p:cTn id="15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54" dur="8000" fill="hold"/>
                                        <p:tgtEl>
                                          <p:spTgt spid="92"/>
                                        </p:tgtEl>
                                        <p:attrNameLst>
                                          <p:attrName>ppt_x</p:attrName>
                                          <p:attrName>ppt_y</p:attrName>
                                        </p:attrNameLst>
                                      </p:cBhvr>
                                      <p:rCtr x="0" y="11898"/>
                                    </p:animMotion>
                                  </p:childTnLst>
                                </p:cTn>
                              </p:par>
                              <p:par>
                                <p:cTn id="15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56" dur="5000" fill="hold"/>
                                        <p:tgtEl>
                                          <p:spTgt spid="94"/>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9112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2"/>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2" dur="4000" fill="hold"/>
                                        <p:tgtEl>
                                          <p:spTgt spid="34"/>
                                        </p:tgtEl>
                                        <p:attrNameLst>
                                          <p:attrName>ppt_x</p:attrName>
                                          <p:attrName>ppt_y</p:attrName>
                                        </p:attrNameLst>
                                      </p:cBhvr>
                                      <p:rCtr x="33789"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5000" fill="hold"/>
                                        <p:tgtEl>
                                          <p:spTgt spid="35"/>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6" dur="5000" fill="hold"/>
                                        <p:tgtEl>
                                          <p:spTgt spid="38"/>
                                        </p:tgtEl>
                                        <p:attrNameLst>
                                          <p:attrName>ppt_x</p:attrName>
                                          <p:attrName>ppt_y</p:attrName>
                                        </p:attrNameLst>
                                      </p:cBhvr>
                                      <p:rCtr x="-36263" y="10417"/>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4000" fill="hold"/>
                                        <p:tgtEl>
                                          <p:spTgt spid="39"/>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40"/>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2" dur="4000" fill="hold"/>
                                        <p:tgtEl>
                                          <p:spTgt spid="41"/>
                                        </p:tgtEl>
                                        <p:attrNameLst>
                                          <p:attrName>ppt_x</p:attrName>
                                          <p:attrName>ppt_y</p:attrName>
                                        </p:attrNameLst>
                                      </p:cBhvr>
                                      <p:rCtr x="22982" y="10417"/>
                                    </p:animMotion>
                                  </p:childTnLst>
                                </p:cTn>
                              </p:par>
                              <p:par>
                                <p:cTn id="6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4" dur="7000" fill="hold"/>
                                        <p:tgtEl>
                                          <p:spTgt spid="42"/>
                                        </p:tgtEl>
                                        <p:attrNameLst>
                                          <p:attrName>ppt_x</p:attrName>
                                          <p:attrName>ppt_y</p:attrName>
                                        </p:attrNameLst>
                                      </p:cBhvr>
                                      <p:rCtr x="25365" y="0"/>
                                    </p:animMotion>
                                  </p:childTnLst>
                                </p:cTn>
                              </p:par>
                              <p:par>
                                <p:cTn id="6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6" dur="7000" fill="hold"/>
                                        <p:tgtEl>
                                          <p:spTgt spid="46"/>
                                        </p:tgtEl>
                                        <p:attrNameLst>
                                          <p:attrName>ppt_x</p:attrName>
                                          <p:attrName>ppt_y</p:attrName>
                                        </p:attrNameLst>
                                      </p:cBhvr>
                                      <p:rCtr x="-18021" y="0"/>
                                    </p:animMotion>
                                  </p:childTnLst>
                                </p:cTn>
                              </p:par>
                              <p:par>
                                <p:cTn id="67"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8" dur="7000" fill="hold"/>
                                        <p:tgtEl>
                                          <p:spTgt spid="47"/>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70" dur="6000" fill="hold"/>
                                        <p:tgtEl>
                                          <p:spTgt spid="48"/>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2" dur="7000" fill="hold"/>
                                        <p:tgtEl>
                                          <p:spTgt spid="50"/>
                                        </p:tgtEl>
                                        <p:attrNameLst>
                                          <p:attrName>ppt_x</p:attrName>
                                          <p:attrName>ppt_y</p:attrName>
                                        </p:attrNameLst>
                                      </p:cBhvr>
                                      <p:rCtr x="20937" y="0"/>
                                    </p:animMotion>
                                  </p:childTnLst>
                                </p:cTn>
                              </p:par>
                              <p:par>
                                <p:cTn id="7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4" dur="6000" fill="hold"/>
                                        <p:tgtEl>
                                          <p:spTgt spid="51"/>
                                        </p:tgtEl>
                                        <p:attrNameLst>
                                          <p:attrName>ppt_x</p:attrName>
                                          <p:attrName>ppt_y</p:attrName>
                                        </p:attrNameLst>
                                      </p:cBhvr>
                                      <p:rCtr x="20937" y="0"/>
                                    </p:animMotion>
                                  </p:childTnLst>
                                </p:cTn>
                              </p:par>
                              <p:par>
                                <p:cTn id="75"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6" dur="4000" spd="-100000" fill="hold"/>
                                        <p:tgtEl>
                                          <p:spTgt spid="53"/>
                                        </p:tgtEl>
                                        <p:attrNameLst>
                                          <p:attrName>ppt_x</p:attrName>
                                          <p:attrName>ppt_y</p:attrName>
                                        </p:attrNameLst>
                                      </p:cBhvr>
                                      <p:rCtr x="14375" y="24468"/>
                                    </p:animMotion>
                                  </p:childTnLst>
                                </p:cTn>
                              </p:par>
                              <p:par>
                                <p:cTn id="7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8" dur="5000" spd="-100000" fill="hold"/>
                                        <p:tgtEl>
                                          <p:spTgt spid="54"/>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80" dur="5000" spd="-100000" fill="hold"/>
                                        <p:tgtEl>
                                          <p:spTgt spid="56"/>
                                        </p:tgtEl>
                                        <p:attrNameLst>
                                          <p:attrName>ppt_x</p:attrName>
                                          <p:attrName>ppt_y</p:attrName>
                                        </p:attrNameLst>
                                      </p:cBhvr>
                                      <p:rCtr x="14375" y="11204"/>
                                    </p:animMotion>
                                  </p:childTnLst>
                                </p:cTn>
                              </p:par>
                              <p:par>
                                <p:cTn id="81"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2" dur="4000" spd="-100000" fill="hold"/>
                                        <p:tgtEl>
                                          <p:spTgt spid="57"/>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4" dur="4000" spd="-100000" fill="hold"/>
                                        <p:tgtEl>
                                          <p:spTgt spid="58"/>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6" dur="5000" spd="-100000" fill="hold"/>
                                        <p:tgtEl>
                                          <p:spTgt spid="59"/>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8" dur="4000" spd="-100000" fill="hold"/>
                                        <p:tgtEl>
                                          <p:spTgt spid="60"/>
                                        </p:tgtEl>
                                        <p:attrNameLst>
                                          <p:attrName>ppt_x</p:attrName>
                                          <p:attrName>ppt_y</p:attrName>
                                        </p:attrNameLst>
                                      </p:cBhvr>
                                      <p:rCtr x="14375" y="24468"/>
                                    </p:animMotion>
                                  </p:childTnLst>
                                </p:cTn>
                              </p:par>
                              <p:par>
                                <p:cTn id="8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90" dur="5000" spd="-100000" fill="hold"/>
                                        <p:tgtEl>
                                          <p:spTgt spid="61"/>
                                        </p:tgtEl>
                                        <p:attrNameLst>
                                          <p:attrName>ppt_x</p:attrName>
                                          <p:attrName>ppt_y</p:attrName>
                                        </p:attrNameLst>
                                      </p:cBhvr>
                                      <p:rCtr x="14375" y="24468"/>
                                    </p:animMotion>
                                  </p:childTnLst>
                                </p:cTn>
                              </p:par>
                              <p:par>
                                <p:cTn id="91"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2" dur="7000" fill="hold"/>
                                        <p:tgtEl>
                                          <p:spTgt spid="62"/>
                                        </p:tgtEl>
                                        <p:attrNameLst>
                                          <p:attrName>ppt_x</p:attrName>
                                          <p:attrName>ppt_y</p:attrName>
                                        </p:attrNameLst>
                                      </p:cBhvr>
                                      <p:rCtr x="0" y="22106"/>
                                    </p:animMotion>
                                  </p:childTnLst>
                                </p:cTn>
                              </p:par>
                              <p:par>
                                <p:cTn id="9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94" dur="7000" fill="hold"/>
                                        <p:tgtEl>
                                          <p:spTgt spid="64"/>
                                        </p:tgtEl>
                                        <p:attrNameLst>
                                          <p:attrName>ppt_x</p:attrName>
                                          <p:attrName>ppt_y</p:attrName>
                                        </p:attrNameLst>
                                      </p:cBhvr>
                                      <p:rCtr x="0" y="22106"/>
                                    </p:animMotion>
                                  </p:childTnLst>
                                </p:cTn>
                              </p:par>
                              <p:par>
                                <p:cTn id="9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6" dur="6000" fill="hold"/>
                                        <p:tgtEl>
                                          <p:spTgt spid="65"/>
                                        </p:tgtEl>
                                        <p:attrNameLst>
                                          <p:attrName>ppt_x</p:attrName>
                                          <p:attrName>ppt_y</p:attrName>
                                        </p:attrNameLst>
                                      </p:cBhvr>
                                      <p:rCtr x="0" y="13819"/>
                                    </p:animMotion>
                                  </p:childTnLst>
                                </p:cTn>
                              </p:par>
                              <p:par>
                                <p:cTn id="9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8" dur="6000" fill="hold"/>
                                        <p:tgtEl>
                                          <p:spTgt spid="67"/>
                                        </p:tgtEl>
                                        <p:attrNameLst>
                                          <p:attrName>ppt_x</p:attrName>
                                          <p:attrName>ppt_y</p:attrName>
                                        </p:attrNameLst>
                                      </p:cBhvr>
                                      <p:rCtr x="0" y="23056"/>
                                    </p:animMotion>
                                  </p:childTnLst>
                                </p:cTn>
                              </p:par>
                              <p:par>
                                <p:cTn id="9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00" dur="6000" fill="hold"/>
                                        <p:tgtEl>
                                          <p:spTgt spid="68"/>
                                        </p:tgtEl>
                                        <p:attrNameLst>
                                          <p:attrName>ppt_x</p:attrName>
                                          <p:attrName>ppt_y</p:attrName>
                                        </p:attrNameLst>
                                      </p:cBhvr>
                                      <p:rCtr x="0" y="30069"/>
                                    </p:animMotion>
                                  </p:childTnLst>
                                </p:cTn>
                              </p:par>
                              <p:par>
                                <p:cTn id="10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02" dur="6000" fill="hold"/>
                                        <p:tgtEl>
                                          <p:spTgt spid="70"/>
                                        </p:tgtEl>
                                        <p:attrNameLst>
                                          <p:attrName>ppt_x</p:attrName>
                                          <p:attrName>ppt_y</p:attrName>
                                        </p:attrNameLst>
                                      </p:cBhvr>
                                      <p:rCtr x="0" y="13819"/>
                                    </p:animMotion>
                                  </p:childTnLst>
                                </p:cTn>
                              </p:par>
                              <p:par>
                                <p:cTn id="10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04" dur="5000" fill="hold"/>
                                        <p:tgtEl>
                                          <p:spTgt spid="72"/>
                                        </p:tgtEl>
                                        <p:attrNameLst>
                                          <p:attrName>ppt_x</p:attrName>
                                          <p:attrName>ppt_y</p:attrName>
                                        </p:attrNameLst>
                                      </p:cBhvr>
                                      <p:rCtr x="13" y="24398"/>
                                    </p:animMotion>
                                  </p:childTnLst>
                                </p:cTn>
                              </p:par>
                              <p:par>
                                <p:cTn id="10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6" dur="5000" fill="hold"/>
                                        <p:tgtEl>
                                          <p:spTgt spid="73"/>
                                        </p:tgtEl>
                                        <p:attrNameLst>
                                          <p:attrName>ppt_x</p:attrName>
                                          <p:attrName>ppt_y</p:attrName>
                                        </p:attrNameLst>
                                      </p:cBhvr>
                                      <p:rCtr x="13" y="31736"/>
                                    </p:animMotion>
                                  </p:childTnLst>
                                </p:cTn>
                              </p:par>
                              <p:par>
                                <p:cTn id="10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8" dur="7000" fill="hold"/>
                                        <p:tgtEl>
                                          <p:spTgt spid="74"/>
                                        </p:tgtEl>
                                        <p:attrNameLst>
                                          <p:attrName>ppt_x</p:attrName>
                                          <p:attrName>ppt_y</p:attrName>
                                        </p:attrNameLst>
                                      </p:cBhvr>
                                      <p:rCtr x="26" y="31736"/>
                                    </p:animMotion>
                                  </p:childTnLst>
                                </p:cTn>
                              </p:par>
                              <p:par>
                                <p:cTn id="10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10" dur="5000" fill="hold"/>
                                        <p:tgtEl>
                                          <p:spTgt spid="76"/>
                                        </p:tgtEl>
                                        <p:attrNameLst>
                                          <p:attrName>ppt_x</p:attrName>
                                          <p:attrName>ppt_y</p:attrName>
                                        </p:attrNameLst>
                                      </p:cBhvr>
                                      <p:rCtr x="13" y="31736"/>
                                    </p:animMotion>
                                  </p:childTnLst>
                                </p:cTn>
                              </p:par>
                              <p:par>
                                <p:cTn id="111"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12" dur="7000" fill="hold"/>
                                        <p:tgtEl>
                                          <p:spTgt spid="77"/>
                                        </p:tgtEl>
                                        <p:attrNameLst>
                                          <p:attrName>ppt_x</p:attrName>
                                          <p:attrName>ppt_y</p:attrName>
                                        </p:attrNameLst>
                                      </p:cBhvr>
                                      <p:rCtr x="13" y="24491"/>
                                    </p:animMotion>
                                  </p:childTnLst>
                                </p:cTn>
                              </p:par>
                              <p:par>
                                <p:cTn id="11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14" dur="5000" fill="hold"/>
                                        <p:tgtEl>
                                          <p:spTgt spid="78"/>
                                        </p:tgtEl>
                                        <p:attrNameLst>
                                          <p:attrName>ppt_x</p:attrName>
                                          <p:attrName>ppt_y</p:attrName>
                                        </p:attrNameLst>
                                      </p:cBhvr>
                                      <p:rCtr x="91" y="29745"/>
                                    </p:animMotion>
                                  </p:childTnLst>
                                </p:cTn>
                              </p:par>
                              <p:par>
                                <p:cTn id="11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16" dur="5000" fill="hold"/>
                                        <p:tgtEl>
                                          <p:spTgt spid="79"/>
                                        </p:tgtEl>
                                        <p:attrNameLst>
                                          <p:attrName>ppt_x</p:attrName>
                                          <p:attrName>ppt_y</p:attrName>
                                        </p:attrNameLst>
                                      </p:cBhvr>
                                      <p:rCtr x="13" y="31736"/>
                                    </p:animMotion>
                                  </p:childTnLst>
                                </p:cTn>
                              </p:par>
                              <p:par>
                                <p:cTn id="11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18" dur="7000" fill="hold"/>
                                        <p:tgtEl>
                                          <p:spTgt spid="81"/>
                                        </p:tgtEl>
                                        <p:attrNameLst>
                                          <p:attrName>ppt_x</p:attrName>
                                          <p:attrName>ppt_y</p:attrName>
                                        </p:attrNameLst>
                                      </p:cBhvr>
                                      <p:rCtr x="13" y="31736"/>
                                    </p:animMotion>
                                  </p:childTnLst>
                                </p:cTn>
                              </p:par>
                              <p:par>
                                <p:cTn id="11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20" dur="7000" fill="hold"/>
                                        <p:tgtEl>
                                          <p:spTgt spid="82"/>
                                        </p:tgtEl>
                                        <p:attrNameLst>
                                          <p:attrName>ppt_x</p:attrName>
                                          <p:attrName>ppt_y</p:attrName>
                                        </p:attrNameLst>
                                      </p:cBhvr>
                                      <p:rCtr x="36758" y="0"/>
                                    </p:animMotion>
                                  </p:childTnLst>
                                </p:cTn>
                              </p:par>
                              <p:par>
                                <p:cTn id="12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22" dur="7000" fill="hold"/>
                                        <p:tgtEl>
                                          <p:spTgt spid="83"/>
                                        </p:tgtEl>
                                        <p:attrNameLst>
                                          <p:attrName>ppt_x</p:attrName>
                                          <p:attrName>ppt_y</p:attrName>
                                        </p:attrNameLst>
                                      </p:cBhvr>
                                      <p:rCtr x="33464" y="0"/>
                                    </p:animMotion>
                                  </p:childTnLst>
                                </p:cTn>
                              </p:par>
                              <p:par>
                                <p:cTn id="12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24" dur="7000" fill="hold"/>
                                        <p:tgtEl>
                                          <p:spTgt spid="84"/>
                                        </p:tgtEl>
                                        <p:attrNameLst>
                                          <p:attrName>ppt_x</p:attrName>
                                          <p:attrName>ppt_y</p:attrName>
                                        </p:attrNameLst>
                                      </p:cBhvr>
                                      <p:rCtr x="-37266" y="0"/>
                                    </p:animMotion>
                                  </p:childTnLst>
                                </p:cTn>
                              </p:par>
                              <p:par>
                                <p:cTn id="12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26" dur="7000" fill="hold"/>
                                        <p:tgtEl>
                                          <p:spTgt spid="86"/>
                                        </p:tgtEl>
                                        <p:attrNameLst>
                                          <p:attrName>ppt_x</p:attrName>
                                          <p:attrName>ppt_y</p:attrName>
                                        </p:attrNameLst>
                                      </p:cBhvr>
                                      <p:rCtr x="36758" y="0"/>
                                    </p:animMotion>
                                  </p:childTnLst>
                                </p:cTn>
                              </p:par>
                              <p:par>
                                <p:cTn id="12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28" dur="7000" fill="hold"/>
                                        <p:tgtEl>
                                          <p:spTgt spid="88"/>
                                        </p:tgtEl>
                                        <p:attrNameLst>
                                          <p:attrName>ppt_x</p:attrName>
                                          <p:attrName>ppt_y</p:attrName>
                                        </p:attrNameLst>
                                      </p:cBhvr>
                                      <p:rCtr x="36758" y="0"/>
                                    </p:animMotion>
                                  </p:childTnLst>
                                </p:cTn>
                              </p:par>
                              <p:par>
                                <p:cTn id="129"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30" dur="7000" fill="hold"/>
                                        <p:tgtEl>
                                          <p:spTgt spid="89"/>
                                        </p:tgtEl>
                                        <p:attrNameLst>
                                          <p:attrName>ppt_x</p:attrName>
                                          <p:attrName>ppt_y</p:attrName>
                                        </p:attrNameLst>
                                      </p:cBhvr>
                                      <p:rCtr x="36758" y="0"/>
                                    </p:animMotion>
                                  </p:childTnLst>
                                </p:cTn>
                              </p:par>
                              <p:par>
                                <p:cTn id="13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32" dur="7000" fill="hold"/>
                                        <p:tgtEl>
                                          <p:spTgt spid="90"/>
                                        </p:tgtEl>
                                        <p:attrNameLst>
                                          <p:attrName>ppt_x</p:attrName>
                                          <p:attrName>ppt_y</p:attrName>
                                        </p:attrNameLst>
                                      </p:cBhvr>
                                      <p:rCtr x="36758" y="0"/>
                                    </p:animMotion>
                                  </p:childTnLst>
                                </p:cTn>
                              </p:par>
                              <p:par>
                                <p:cTn id="13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34" dur="7000" fill="hold"/>
                                        <p:tgtEl>
                                          <p:spTgt spid="91"/>
                                        </p:tgtEl>
                                        <p:attrNameLst>
                                          <p:attrName>ppt_x</p:attrName>
                                          <p:attrName>ppt_y</p:attrName>
                                        </p:attrNameLst>
                                      </p:cBhvr>
                                      <p:rCtr x="34518" y="23"/>
                                    </p:animMotion>
                                  </p:childTnLst>
                                </p:cTn>
                              </p:par>
                              <p:par>
                                <p:cTn id="135"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36" dur="6000" fill="hold"/>
                                        <p:tgtEl>
                                          <p:spTgt spid="93"/>
                                        </p:tgtEl>
                                        <p:attrNameLst>
                                          <p:attrName>ppt_x</p:attrName>
                                          <p:attrName>ppt_y</p:attrName>
                                        </p:attrNameLst>
                                      </p:cBhvr>
                                      <p:rCtr x="3229" y="25208"/>
                                    </p:animMotion>
                                  </p:childTnLst>
                                </p:cTn>
                              </p:par>
                              <p:par>
                                <p:cTn id="13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38" dur="6000" fill="hold"/>
                                        <p:tgtEl>
                                          <p:spTgt spid="96"/>
                                        </p:tgtEl>
                                        <p:attrNameLst>
                                          <p:attrName>ppt_x</p:attrName>
                                          <p:attrName>ppt_y</p:attrName>
                                        </p:attrNameLst>
                                      </p:cBhvr>
                                      <p:rCtr x="3359" y="18843"/>
                                    </p:animMotion>
                                  </p:childTnLst>
                                </p:cTn>
                              </p:par>
                              <p:par>
                                <p:cTn id="13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40" dur="6000" fill="hold"/>
                                        <p:tgtEl>
                                          <p:spTgt spid="97"/>
                                        </p:tgtEl>
                                        <p:attrNameLst>
                                          <p:attrName>ppt_x</p:attrName>
                                          <p:attrName>ppt_y</p:attrName>
                                        </p:attrNameLst>
                                      </p:cBhvr>
                                      <p:rCtr x="3073" y="25208"/>
                                    </p:animMotion>
                                  </p:childTnLst>
                                </p:cTn>
                              </p:par>
                              <p:par>
                                <p:cTn id="14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42" dur="6000" fill="hold"/>
                                        <p:tgtEl>
                                          <p:spTgt spid="98"/>
                                        </p:tgtEl>
                                        <p:attrNameLst>
                                          <p:attrName>ppt_x</p:attrName>
                                          <p:attrName>ppt_y</p:attrName>
                                        </p:attrNameLst>
                                      </p:cBhvr>
                                      <p:rCtr x="2904" y="20903"/>
                                    </p:animMotion>
                                  </p:childTnLst>
                                </p:cTn>
                              </p:par>
                              <p:par>
                                <p:cTn id="14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44" dur="6000" fill="hold"/>
                                        <p:tgtEl>
                                          <p:spTgt spid="100"/>
                                        </p:tgtEl>
                                        <p:attrNameLst>
                                          <p:attrName>ppt_x</p:attrName>
                                          <p:attrName>ppt_y</p:attrName>
                                        </p:attrNameLst>
                                      </p:cBhvr>
                                      <p:rCtr x="3737" y="15208"/>
                                    </p:animMotion>
                                  </p:childTnLst>
                                </p:cTn>
                              </p:par>
                              <p:par>
                                <p:cTn id="14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46" dur="6000" fill="hold"/>
                                        <p:tgtEl>
                                          <p:spTgt spid="101"/>
                                        </p:tgtEl>
                                        <p:attrNameLst>
                                          <p:attrName>ppt_x</p:attrName>
                                          <p:attrName>ppt_y</p:attrName>
                                        </p:attrNameLst>
                                      </p:cBhvr>
                                      <p:rCtr x="1484" y="21782"/>
                                    </p:animMotion>
                                  </p:childTnLst>
                                </p:cTn>
                              </p:par>
                              <p:par>
                                <p:cTn id="14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48" dur="8000" fill="hold"/>
                                        <p:tgtEl>
                                          <p:spTgt spid="80"/>
                                        </p:tgtEl>
                                        <p:attrNameLst>
                                          <p:attrName>ppt_x</p:attrName>
                                          <p:attrName>ppt_y</p:attrName>
                                        </p:attrNameLst>
                                      </p:cBhvr>
                                      <p:rCtr x="0" y="11898"/>
                                    </p:animMotion>
                                  </p:childTnLst>
                                </p:cTn>
                              </p:par>
                              <p:par>
                                <p:cTn id="14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50" dur="8000" fill="hold"/>
                                        <p:tgtEl>
                                          <p:spTgt spid="85"/>
                                        </p:tgtEl>
                                        <p:attrNameLst>
                                          <p:attrName>ppt_x</p:attrName>
                                          <p:attrName>ppt_y</p:attrName>
                                        </p:attrNameLst>
                                      </p:cBhvr>
                                      <p:rCtr x="0" y="7940"/>
                                    </p:animMotion>
                                  </p:childTnLst>
                                </p:cTn>
                              </p:par>
                              <p:par>
                                <p:cTn id="15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52" dur="8000" fill="hold"/>
                                        <p:tgtEl>
                                          <p:spTgt spid="87"/>
                                        </p:tgtEl>
                                        <p:attrNameLst>
                                          <p:attrName>ppt_x</p:attrName>
                                          <p:attrName>ppt_y</p:attrName>
                                        </p:attrNameLst>
                                      </p:cBhvr>
                                      <p:rCtr x="0" y="11898"/>
                                    </p:animMotion>
                                  </p:childTnLst>
                                </p:cTn>
                              </p:par>
                              <p:par>
                                <p:cTn id="15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54" dur="5000" fill="hold"/>
                                        <p:tgtEl>
                                          <p:spTgt spid="9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80220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0" dur="4000" fill="hold"/>
                                        <p:tgtEl>
                                          <p:spTgt spid="34"/>
                                        </p:tgtEl>
                                        <p:attrNameLst>
                                          <p:attrName>ppt_x</p:attrName>
                                          <p:attrName>ppt_y</p:attrName>
                                        </p:attrNameLst>
                                      </p:cBhvr>
                                      <p:rCtr x="33789" y="10417"/>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35"/>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4" dur="5000" fill="hold"/>
                                        <p:tgtEl>
                                          <p:spTgt spid="38"/>
                                        </p:tgtEl>
                                        <p:attrNameLst>
                                          <p:attrName>ppt_x</p:attrName>
                                          <p:attrName>ppt_y</p:attrName>
                                        </p:attrNameLst>
                                      </p:cBhvr>
                                      <p:rCtr x="-36263" y="10417"/>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4000" fill="hold"/>
                                        <p:tgtEl>
                                          <p:spTgt spid="39"/>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40"/>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0" dur="4000" fill="hold"/>
                                        <p:tgtEl>
                                          <p:spTgt spid="41"/>
                                        </p:tgtEl>
                                        <p:attrNameLst>
                                          <p:attrName>ppt_x</p:attrName>
                                          <p:attrName>ppt_y</p:attrName>
                                        </p:attrNameLst>
                                      </p:cBhvr>
                                      <p:rCtr x="22982" y="10417"/>
                                    </p:animMotion>
                                  </p:childTnLst>
                                </p:cTn>
                              </p:par>
                              <p:par>
                                <p:cTn id="6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2" dur="7000" fill="hold"/>
                                        <p:tgtEl>
                                          <p:spTgt spid="42"/>
                                        </p:tgtEl>
                                        <p:attrNameLst>
                                          <p:attrName>ppt_x</p:attrName>
                                          <p:attrName>ppt_y</p:attrName>
                                        </p:attrNameLst>
                                      </p:cBhvr>
                                      <p:rCtr x="25365" y="0"/>
                                    </p:animMotion>
                                  </p:childTnLst>
                                </p:cTn>
                              </p:par>
                              <p:par>
                                <p:cTn id="6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4" dur="7000" fill="hold"/>
                                        <p:tgtEl>
                                          <p:spTgt spid="46"/>
                                        </p:tgtEl>
                                        <p:attrNameLst>
                                          <p:attrName>ppt_x</p:attrName>
                                          <p:attrName>ppt_y</p:attrName>
                                        </p:attrNameLst>
                                      </p:cBhvr>
                                      <p:rCtr x="-18021" y="0"/>
                                    </p:animMotion>
                                  </p:childTnLst>
                                </p:cTn>
                              </p:par>
                              <p:par>
                                <p:cTn id="65"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6" dur="7000" fill="hold"/>
                                        <p:tgtEl>
                                          <p:spTgt spid="47"/>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8" dur="6000" fill="hold"/>
                                        <p:tgtEl>
                                          <p:spTgt spid="48"/>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0" dur="7000" fill="hold"/>
                                        <p:tgtEl>
                                          <p:spTgt spid="50"/>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2" dur="6000" fill="hold"/>
                                        <p:tgtEl>
                                          <p:spTgt spid="51"/>
                                        </p:tgtEl>
                                        <p:attrNameLst>
                                          <p:attrName>ppt_x</p:attrName>
                                          <p:attrName>ppt_y</p:attrName>
                                        </p:attrNameLst>
                                      </p:cBhvr>
                                      <p:rCtr x="20937" y="0"/>
                                    </p:animMotion>
                                  </p:childTnLst>
                                </p:cTn>
                              </p:par>
                              <p:par>
                                <p:cTn id="73"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4" dur="4000" spd="-100000" fill="hold"/>
                                        <p:tgtEl>
                                          <p:spTgt spid="53"/>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6" dur="5000" spd="-100000" fill="hold"/>
                                        <p:tgtEl>
                                          <p:spTgt spid="54"/>
                                        </p:tgtEl>
                                        <p:attrNameLst>
                                          <p:attrName>ppt_x</p:attrName>
                                          <p:attrName>ppt_y</p:attrName>
                                        </p:attrNameLst>
                                      </p:cBhvr>
                                      <p:rCtr x="14375" y="24468"/>
                                    </p:animMotion>
                                  </p:childTnLst>
                                </p:cTn>
                              </p:par>
                              <p:par>
                                <p:cTn id="77"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78" dur="5000" spd="-100000" fill="hold"/>
                                        <p:tgtEl>
                                          <p:spTgt spid="56"/>
                                        </p:tgtEl>
                                        <p:attrNameLst>
                                          <p:attrName>ppt_x</p:attrName>
                                          <p:attrName>ppt_y</p:attrName>
                                        </p:attrNameLst>
                                      </p:cBhvr>
                                      <p:rCtr x="14375" y="11204"/>
                                    </p:animMotion>
                                  </p:childTnLst>
                                </p:cTn>
                              </p:par>
                              <p:par>
                                <p:cTn id="79"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80" dur="4000" spd="-100000" fill="hold"/>
                                        <p:tgtEl>
                                          <p:spTgt spid="57"/>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2" dur="4000" spd="-100000" fill="hold"/>
                                        <p:tgtEl>
                                          <p:spTgt spid="58"/>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4" dur="5000" spd="-100000" fill="hold"/>
                                        <p:tgtEl>
                                          <p:spTgt spid="59"/>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6" dur="4000" spd="-100000" fill="hold"/>
                                        <p:tgtEl>
                                          <p:spTgt spid="60"/>
                                        </p:tgtEl>
                                        <p:attrNameLst>
                                          <p:attrName>ppt_x</p:attrName>
                                          <p:attrName>ppt_y</p:attrName>
                                        </p:attrNameLst>
                                      </p:cBhvr>
                                      <p:rCtr x="14375" y="24468"/>
                                    </p:animMotion>
                                  </p:childTnLst>
                                </p:cTn>
                              </p:par>
                              <p:par>
                                <p:cTn id="8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8" dur="5000" spd="-100000" fill="hold"/>
                                        <p:tgtEl>
                                          <p:spTgt spid="61"/>
                                        </p:tgtEl>
                                        <p:attrNameLst>
                                          <p:attrName>ppt_x</p:attrName>
                                          <p:attrName>ppt_y</p:attrName>
                                        </p:attrNameLst>
                                      </p:cBhvr>
                                      <p:rCtr x="14375" y="24468"/>
                                    </p:animMotion>
                                  </p:childTnLst>
                                </p:cTn>
                              </p:par>
                              <p:par>
                                <p:cTn id="89"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90" dur="7000" fill="hold"/>
                                        <p:tgtEl>
                                          <p:spTgt spid="62"/>
                                        </p:tgtEl>
                                        <p:attrNameLst>
                                          <p:attrName>ppt_x</p:attrName>
                                          <p:attrName>ppt_y</p:attrName>
                                        </p:attrNameLst>
                                      </p:cBhvr>
                                      <p:rCtr x="0" y="22106"/>
                                    </p:animMotion>
                                  </p:childTnLst>
                                </p:cTn>
                              </p:par>
                              <p:par>
                                <p:cTn id="9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92" dur="7000" fill="hold"/>
                                        <p:tgtEl>
                                          <p:spTgt spid="64"/>
                                        </p:tgtEl>
                                        <p:attrNameLst>
                                          <p:attrName>ppt_x</p:attrName>
                                          <p:attrName>ppt_y</p:attrName>
                                        </p:attrNameLst>
                                      </p:cBhvr>
                                      <p:rCtr x="0" y="22106"/>
                                    </p:animMotion>
                                  </p:childTnLst>
                                </p:cTn>
                              </p:par>
                              <p:par>
                                <p:cTn id="9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4" dur="6000" fill="hold"/>
                                        <p:tgtEl>
                                          <p:spTgt spid="65"/>
                                        </p:tgtEl>
                                        <p:attrNameLst>
                                          <p:attrName>ppt_x</p:attrName>
                                          <p:attrName>ppt_y</p:attrName>
                                        </p:attrNameLst>
                                      </p:cBhvr>
                                      <p:rCtr x="0" y="13819"/>
                                    </p:animMotion>
                                  </p:childTnLst>
                                </p:cTn>
                              </p:par>
                              <p:par>
                                <p:cTn id="9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6" dur="6000" fill="hold"/>
                                        <p:tgtEl>
                                          <p:spTgt spid="67"/>
                                        </p:tgtEl>
                                        <p:attrNameLst>
                                          <p:attrName>ppt_x</p:attrName>
                                          <p:attrName>ppt_y</p:attrName>
                                        </p:attrNameLst>
                                      </p:cBhvr>
                                      <p:rCtr x="0" y="23056"/>
                                    </p:animMotion>
                                  </p:childTnLst>
                                </p:cTn>
                              </p:par>
                              <p:par>
                                <p:cTn id="9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8" dur="6000" fill="hold"/>
                                        <p:tgtEl>
                                          <p:spTgt spid="68"/>
                                        </p:tgtEl>
                                        <p:attrNameLst>
                                          <p:attrName>ppt_x</p:attrName>
                                          <p:attrName>ppt_y</p:attrName>
                                        </p:attrNameLst>
                                      </p:cBhvr>
                                      <p:rCtr x="0" y="30069"/>
                                    </p:animMotion>
                                  </p:childTnLst>
                                </p:cTn>
                              </p:par>
                              <p:par>
                                <p:cTn id="9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00" dur="6000" fill="hold"/>
                                        <p:tgtEl>
                                          <p:spTgt spid="70"/>
                                        </p:tgtEl>
                                        <p:attrNameLst>
                                          <p:attrName>ppt_x</p:attrName>
                                          <p:attrName>ppt_y</p:attrName>
                                        </p:attrNameLst>
                                      </p:cBhvr>
                                      <p:rCtr x="0" y="13819"/>
                                    </p:animMotion>
                                  </p:childTnLst>
                                </p:cTn>
                              </p:par>
                              <p:par>
                                <p:cTn id="10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02" dur="5000" fill="hold"/>
                                        <p:tgtEl>
                                          <p:spTgt spid="72"/>
                                        </p:tgtEl>
                                        <p:attrNameLst>
                                          <p:attrName>ppt_x</p:attrName>
                                          <p:attrName>ppt_y</p:attrName>
                                        </p:attrNameLst>
                                      </p:cBhvr>
                                      <p:rCtr x="13" y="24398"/>
                                    </p:animMotion>
                                  </p:childTnLst>
                                </p:cTn>
                              </p:par>
                              <p:par>
                                <p:cTn id="10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4" dur="5000" fill="hold"/>
                                        <p:tgtEl>
                                          <p:spTgt spid="73"/>
                                        </p:tgtEl>
                                        <p:attrNameLst>
                                          <p:attrName>ppt_x</p:attrName>
                                          <p:attrName>ppt_y</p:attrName>
                                        </p:attrNameLst>
                                      </p:cBhvr>
                                      <p:rCtr x="13" y="31736"/>
                                    </p:animMotion>
                                  </p:childTnLst>
                                </p:cTn>
                              </p:par>
                              <p:par>
                                <p:cTn id="10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6" dur="7000" fill="hold"/>
                                        <p:tgtEl>
                                          <p:spTgt spid="74"/>
                                        </p:tgtEl>
                                        <p:attrNameLst>
                                          <p:attrName>ppt_x</p:attrName>
                                          <p:attrName>ppt_y</p:attrName>
                                        </p:attrNameLst>
                                      </p:cBhvr>
                                      <p:rCtr x="26" y="31736"/>
                                    </p:animMotion>
                                  </p:childTnLst>
                                </p:cTn>
                              </p:par>
                              <p:par>
                                <p:cTn id="10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8" dur="5000" fill="hold"/>
                                        <p:tgtEl>
                                          <p:spTgt spid="76"/>
                                        </p:tgtEl>
                                        <p:attrNameLst>
                                          <p:attrName>ppt_x</p:attrName>
                                          <p:attrName>ppt_y</p:attrName>
                                        </p:attrNameLst>
                                      </p:cBhvr>
                                      <p:rCtr x="13" y="31736"/>
                                    </p:animMotion>
                                  </p:childTnLst>
                                </p:cTn>
                              </p:par>
                              <p:par>
                                <p:cTn id="109"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10" dur="7000" fill="hold"/>
                                        <p:tgtEl>
                                          <p:spTgt spid="77"/>
                                        </p:tgtEl>
                                        <p:attrNameLst>
                                          <p:attrName>ppt_x</p:attrName>
                                          <p:attrName>ppt_y</p:attrName>
                                        </p:attrNameLst>
                                      </p:cBhvr>
                                      <p:rCtr x="13" y="24491"/>
                                    </p:animMotion>
                                  </p:childTnLst>
                                </p:cTn>
                              </p:par>
                              <p:par>
                                <p:cTn id="11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12" dur="5000" fill="hold"/>
                                        <p:tgtEl>
                                          <p:spTgt spid="78"/>
                                        </p:tgtEl>
                                        <p:attrNameLst>
                                          <p:attrName>ppt_x</p:attrName>
                                          <p:attrName>ppt_y</p:attrName>
                                        </p:attrNameLst>
                                      </p:cBhvr>
                                      <p:rCtr x="91" y="29745"/>
                                    </p:animMotion>
                                  </p:childTnLst>
                                </p:cTn>
                              </p:par>
                              <p:par>
                                <p:cTn id="11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14" dur="5000" fill="hold"/>
                                        <p:tgtEl>
                                          <p:spTgt spid="79"/>
                                        </p:tgtEl>
                                        <p:attrNameLst>
                                          <p:attrName>ppt_x</p:attrName>
                                          <p:attrName>ppt_y</p:attrName>
                                        </p:attrNameLst>
                                      </p:cBhvr>
                                      <p:rCtr x="13" y="31736"/>
                                    </p:animMotion>
                                  </p:childTnLst>
                                </p:cTn>
                              </p:par>
                              <p:par>
                                <p:cTn id="11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16" dur="7000" fill="hold"/>
                                        <p:tgtEl>
                                          <p:spTgt spid="81"/>
                                        </p:tgtEl>
                                        <p:attrNameLst>
                                          <p:attrName>ppt_x</p:attrName>
                                          <p:attrName>ppt_y</p:attrName>
                                        </p:attrNameLst>
                                      </p:cBhvr>
                                      <p:rCtr x="13" y="31736"/>
                                    </p:animMotion>
                                  </p:childTnLst>
                                </p:cTn>
                              </p:par>
                              <p:par>
                                <p:cTn id="11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18" dur="7000" fill="hold"/>
                                        <p:tgtEl>
                                          <p:spTgt spid="82"/>
                                        </p:tgtEl>
                                        <p:attrNameLst>
                                          <p:attrName>ppt_x</p:attrName>
                                          <p:attrName>ppt_y</p:attrName>
                                        </p:attrNameLst>
                                      </p:cBhvr>
                                      <p:rCtr x="36758" y="0"/>
                                    </p:animMotion>
                                  </p:childTnLst>
                                </p:cTn>
                              </p:par>
                              <p:par>
                                <p:cTn id="11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20" dur="7000" fill="hold"/>
                                        <p:tgtEl>
                                          <p:spTgt spid="83"/>
                                        </p:tgtEl>
                                        <p:attrNameLst>
                                          <p:attrName>ppt_x</p:attrName>
                                          <p:attrName>ppt_y</p:attrName>
                                        </p:attrNameLst>
                                      </p:cBhvr>
                                      <p:rCtr x="33464" y="0"/>
                                    </p:animMotion>
                                  </p:childTnLst>
                                </p:cTn>
                              </p:par>
                              <p:par>
                                <p:cTn id="121"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22" dur="7000" fill="hold"/>
                                        <p:tgtEl>
                                          <p:spTgt spid="84"/>
                                        </p:tgtEl>
                                        <p:attrNameLst>
                                          <p:attrName>ppt_x</p:attrName>
                                          <p:attrName>ppt_y</p:attrName>
                                        </p:attrNameLst>
                                      </p:cBhvr>
                                      <p:rCtr x="-37266" y="0"/>
                                    </p:animMotion>
                                  </p:childTnLst>
                                </p:cTn>
                              </p:par>
                              <p:par>
                                <p:cTn id="12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24" dur="7000" fill="hold"/>
                                        <p:tgtEl>
                                          <p:spTgt spid="86"/>
                                        </p:tgtEl>
                                        <p:attrNameLst>
                                          <p:attrName>ppt_x</p:attrName>
                                          <p:attrName>ppt_y</p:attrName>
                                        </p:attrNameLst>
                                      </p:cBhvr>
                                      <p:rCtr x="36758" y="0"/>
                                    </p:animMotion>
                                  </p:childTnLst>
                                </p:cTn>
                              </p:par>
                              <p:par>
                                <p:cTn id="12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26" dur="7000" fill="hold"/>
                                        <p:tgtEl>
                                          <p:spTgt spid="88"/>
                                        </p:tgtEl>
                                        <p:attrNameLst>
                                          <p:attrName>ppt_x</p:attrName>
                                          <p:attrName>ppt_y</p:attrName>
                                        </p:attrNameLst>
                                      </p:cBhvr>
                                      <p:rCtr x="36758" y="0"/>
                                    </p:animMotion>
                                  </p:childTnLst>
                                </p:cTn>
                              </p:par>
                              <p:par>
                                <p:cTn id="127"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28" dur="7000" fill="hold"/>
                                        <p:tgtEl>
                                          <p:spTgt spid="89"/>
                                        </p:tgtEl>
                                        <p:attrNameLst>
                                          <p:attrName>ppt_x</p:attrName>
                                          <p:attrName>ppt_y</p:attrName>
                                        </p:attrNameLst>
                                      </p:cBhvr>
                                      <p:rCtr x="36758" y="0"/>
                                    </p:animMotion>
                                  </p:childTnLst>
                                </p:cTn>
                              </p:par>
                              <p:par>
                                <p:cTn id="12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30" dur="7000" fill="hold"/>
                                        <p:tgtEl>
                                          <p:spTgt spid="90"/>
                                        </p:tgtEl>
                                        <p:attrNameLst>
                                          <p:attrName>ppt_x</p:attrName>
                                          <p:attrName>ppt_y</p:attrName>
                                        </p:attrNameLst>
                                      </p:cBhvr>
                                      <p:rCtr x="36758" y="0"/>
                                    </p:animMotion>
                                  </p:childTnLst>
                                </p:cTn>
                              </p:par>
                              <p:par>
                                <p:cTn id="13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32" dur="7000" fill="hold"/>
                                        <p:tgtEl>
                                          <p:spTgt spid="91"/>
                                        </p:tgtEl>
                                        <p:attrNameLst>
                                          <p:attrName>ppt_x</p:attrName>
                                          <p:attrName>ppt_y</p:attrName>
                                        </p:attrNameLst>
                                      </p:cBhvr>
                                      <p:rCtr x="34518" y="23"/>
                                    </p:animMotion>
                                  </p:childTnLst>
                                </p:cTn>
                              </p:par>
                              <p:par>
                                <p:cTn id="133"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34" dur="6000" fill="hold"/>
                                        <p:tgtEl>
                                          <p:spTgt spid="93"/>
                                        </p:tgtEl>
                                        <p:attrNameLst>
                                          <p:attrName>ppt_x</p:attrName>
                                          <p:attrName>ppt_y</p:attrName>
                                        </p:attrNameLst>
                                      </p:cBhvr>
                                      <p:rCtr x="3229" y="25208"/>
                                    </p:animMotion>
                                  </p:childTnLst>
                                </p:cTn>
                              </p:par>
                              <p:par>
                                <p:cTn id="135"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36" dur="6000" fill="hold"/>
                                        <p:tgtEl>
                                          <p:spTgt spid="96"/>
                                        </p:tgtEl>
                                        <p:attrNameLst>
                                          <p:attrName>ppt_x</p:attrName>
                                          <p:attrName>ppt_y</p:attrName>
                                        </p:attrNameLst>
                                      </p:cBhvr>
                                      <p:rCtr x="3359" y="18843"/>
                                    </p:animMotion>
                                  </p:childTnLst>
                                </p:cTn>
                              </p:par>
                              <p:par>
                                <p:cTn id="13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38" dur="6000" fill="hold"/>
                                        <p:tgtEl>
                                          <p:spTgt spid="97"/>
                                        </p:tgtEl>
                                        <p:attrNameLst>
                                          <p:attrName>ppt_x</p:attrName>
                                          <p:attrName>ppt_y</p:attrName>
                                        </p:attrNameLst>
                                      </p:cBhvr>
                                      <p:rCtr x="3073" y="25208"/>
                                    </p:animMotion>
                                  </p:childTnLst>
                                </p:cTn>
                              </p:par>
                              <p:par>
                                <p:cTn id="13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40" dur="6000" fill="hold"/>
                                        <p:tgtEl>
                                          <p:spTgt spid="98"/>
                                        </p:tgtEl>
                                        <p:attrNameLst>
                                          <p:attrName>ppt_x</p:attrName>
                                          <p:attrName>ppt_y</p:attrName>
                                        </p:attrNameLst>
                                      </p:cBhvr>
                                      <p:rCtr x="2904" y="20903"/>
                                    </p:animMotion>
                                  </p:childTnLst>
                                </p:cTn>
                              </p:par>
                              <p:par>
                                <p:cTn id="14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42" dur="6000" fill="hold"/>
                                        <p:tgtEl>
                                          <p:spTgt spid="100"/>
                                        </p:tgtEl>
                                        <p:attrNameLst>
                                          <p:attrName>ppt_x</p:attrName>
                                          <p:attrName>ppt_y</p:attrName>
                                        </p:attrNameLst>
                                      </p:cBhvr>
                                      <p:rCtr x="3737" y="15208"/>
                                    </p:animMotion>
                                  </p:childTnLst>
                                </p:cTn>
                              </p:par>
                              <p:par>
                                <p:cTn id="14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44" dur="6000" fill="hold"/>
                                        <p:tgtEl>
                                          <p:spTgt spid="101"/>
                                        </p:tgtEl>
                                        <p:attrNameLst>
                                          <p:attrName>ppt_x</p:attrName>
                                          <p:attrName>ppt_y</p:attrName>
                                        </p:attrNameLst>
                                      </p:cBhvr>
                                      <p:rCtr x="1484" y="21782"/>
                                    </p:animMotion>
                                  </p:childTnLst>
                                </p:cTn>
                              </p:par>
                              <p:par>
                                <p:cTn id="14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46" dur="8000" fill="hold"/>
                                        <p:tgtEl>
                                          <p:spTgt spid="80"/>
                                        </p:tgtEl>
                                        <p:attrNameLst>
                                          <p:attrName>ppt_x</p:attrName>
                                          <p:attrName>ppt_y</p:attrName>
                                        </p:attrNameLst>
                                      </p:cBhvr>
                                      <p:rCtr x="0" y="11898"/>
                                    </p:animMotion>
                                  </p:childTnLst>
                                </p:cTn>
                              </p:par>
                              <p:par>
                                <p:cTn id="14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48" dur="8000" fill="hold"/>
                                        <p:tgtEl>
                                          <p:spTgt spid="85"/>
                                        </p:tgtEl>
                                        <p:attrNameLst>
                                          <p:attrName>ppt_x</p:attrName>
                                          <p:attrName>ppt_y</p:attrName>
                                        </p:attrNameLst>
                                      </p:cBhvr>
                                      <p:rCtr x="0" y="7940"/>
                                    </p:animMotion>
                                  </p:childTnLst>
                                </p:cTn>
                              </p:par>
                              <p:par>
                                <p:cTn id="14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50" dur="8000" fill="hold"/>
                                        <p:tgtEl>
                                          <p:spTgt spid="87"/>
                                        </p:tgtEl>
                                        <p:attrNameLst>
                                          <p:attrName>ppt_x</p:attrName>
                                          <p:attrName>ppt_y</p:attrName>
                                        </p:attrNameLst>
                                      </p:cBhvr>
                                      <p:rCtr x="0" y="11898"/>
                                    </p:animMotion>
                                  </p:childTnLst>
                                </p:cTn>
                              </p:par>
                              <p:par>
                                <p:cTn id="15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52" dur="5000" fill="hold"/>
                                        <p:tgtEl>
                                          <p:spTgt spid="9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20969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0" dur="9000" fill="hold"/>
                                        <p:tgtEl>
                                          <p:spTgt spid="26"/>
                                        </p:tgtEl>
                                        <p:attrNameLst>
                                          <p:attrName>ppt_x</p:attrName>
                                          <p:attrName>ppt_y</p:attrName>
                                        </p:attrNameLst>
                                      </p:cBhvr>
                                      <p:rCtr x="-3229" y="-185"/>
                                    </p:animMotion>
                                  </p:childTnLst>
                                </p:cTn>
                              </p:par>
                              <p:par>
                                <p:cTn id="41"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2" dur="7000" fill="hold"/>
                                        <p:tgtEl>
                                          <p:spTgt spid="27"/>
                                        </p:tgtEl>
                                        <p:attrNameLst>
                                          <p:attrName>ppt_x</p:attrName>
                                          <p:attrName>ppt_y</p:attrName>
                                        </p:attrNameLst>
                                      </p:cBhvr>
                                      <p:rCtr x="-2760" y="-324"/>
                                    </p:animMotion>
                                  </p:childTnLst>
                                </p:cTn>
                              </p:par>
                              <p:par>
                                <p:cTn id="4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4" dur="7000" fill="hold"/>
                                        <p:tgtEl>
                                          <p:spTgt spid="28"/>
                                        </p:tgtEl>
                                        <p:attrNameLst>
                                          <p:attrName>ppt_x</p:attrName>
                                          <p:attrName>ppt_y</p:attrName>
                                        </p:attrNameLst>
                                      </p:cBhvr>
                                      <p:rCtr x="-2253" y="-347"/>
                                    </p:animMotion>
                                  </p:childTnLst>
                                </p:cTn>
                              </p:par>
                              <p:par>
                                <p:cTn id="4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6" dur="9000" fill="hold"/>
                                        <p:tgtEl>
                                          <p:spTgt spid="29"/>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8" dur="9000" fill="hold"/>
                                        <p:tgtEl>
                                          <p:spTgt spid="31"/>
                                        </p:tgtEl>
                                        <p:attrNameLst>
                                          <p:attrName>ppt_x</p:attrName>
                                          <p:attrName>ppt_y</p:attrName>
                                        </p:attrNameLst>
                                      </p:cBhvr>
                                      <p:rCtr x="-2435" y="-370"/>
                                    </p:animMotion>
                                  </p:childTnLst>
                                </p:cTn>
                              </p:par>
                              <p:par>
                                <p:cTn id="4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50" dur="4000" fill="hold"/>
                                        <p:tgtEl>
                                          <p:spTgt spid="34"/>
                                        </p:tgtEl>
                                        <p:attrNameLst>
                                          <p:attrName>ppt_x</p:attrName>
                                          <p:attrName>ppt_y</p:attrName>
                                        </p:attrNameLst>
                                      </p:cBhvr>
                                      <p:rCtr x="33789" y="10417"/>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35"/>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4" dur="5000" fill="hold"/>
                                        <p:tgtEl>
                                          <p:spTgt spid="38"/>
                                        </p:tgtEl>
                                        <p:attrNameLst>
                                          <p:attrName>ppt_x</p:attrName>
                                          <p:attrName>ppt_y</p:attrName>
                                        </p:attrNameLst>
                                      </p:cBhvr>
                                      <p:rCtr x="-36263" y="10417"/>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4000" fill="hold"/>
                                        <p:tgtEl>
                                          <p:spTgt spid="39"/>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8" dur="5000" fill="hold"/>
                                        <p:tgtEl>
                                          <p:spTgt spid="40"/>
                                        </p:tgtEl>
                                        <p:attrNameLst>
                                          <p:attrName>ppt_x</p:attrName>
                                          <p:attrName>ppt_y</p:attrName>
                                        </p:attrNameLst>
                                      </p:cBhvr>
                                    </p:animMotion>
                                  </p:childTnLst>
                                </p:cTn>
                              </p:par>
                              <p:par>
                                <p:cTn id="5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60" dur="4000" fill="hold"/>
                                        <p:tgtEl>
                                          <p:spTgt spid="41"/>
                                        </p:tgtEl>
                                        <p:attrNameLst>
                                          <p:attrName>ppt_x</p:attrName>
                                          <p:attrName>ppt_y</p:attrName>
                                        </p:attrNameLst>
                                      </p:cBhvr>
                                      <p:rCtr x="22982" y="10417"/>
                                    </p:animMotion>
                                  </p:childTnLst>
                                </p:cTn>
                              </p:par>
                              <p:par>
                                <p:cTn id="6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2" dur="7000" fill="hold"/>
                                        <p:tgtEl>
                                          <p:spTgt spid="42"/>
                                        </p:tgtEl>
                                        <p:attrNameLst>
                                          <p:attrName>ppt_x</p:attrName>
                                          <p:attrName>ppt_y</p:attrName>
                                        </p:attrNameLst>
                                      </p:cBhvr>
                                      <p:rCtr x="25365" y="0"/>
                                    </p:animMotion>
                                  </p:childTnLst>
                                </p:cTn>
                              </p:par>
                              <p:par>
                                <p:cTn id="6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4" dur="7000" fill="hold"/>
                                        <p:tgtEl>
                                          <p:spTgt spid="46"/>
                                        </p:tgtEl>
                                        <p:attrNameLst>
                                          <p:attrName>ppt_x</p:attrName>
                                          <p:attrName>ppt_y</p:attrName>
                                        </p:attrNameLst>
                                      </p:cBhvr>
                                      <p:rCtr x="-18021" y="0"/>
                                    </p:animMotion>
                                  </p:childTnLst>
                                </p:cTn>
                              </p:par>
                              <p:par>
                                <p:cTn id="65"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6" dur="7000" fill="hold"/>
                                        <p:tgtEl>
                                          <p:spTgt spid="47"/>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8" dur="6000" fill="hold"/>
                                        <p:tgtEl>
                                          <p:spTgt spid="48"/>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70" dur="7000" fill="hold"/>
                                        <p:tgtEl>
                                          <p:spTgt spid="50"/>
                                        </p:tgtEl>
                                        <p:attrNameLst>
                                          <p:attrName>ppt_x</p:attrName>
                                          <p:attrName>ppt_y</p:attrName>
                                        </p:attrNameLst>
                                      </p:cBhvr>
                                      <p:rCtr x="20937" y="0"/>
                                    </p:animMotion>
                                  </p:childTnLst>
                                </p:cTn>
                              </p:par>
                              <p:par>
                                <p:cTn id="7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2" dur="6000" fill="hold"/>
                                        <p:tgtEl>
                                          <p:spTgt spid="51"/>
                                        </p:tgtEl>
                                        <p:attrNameLst>
                                          <p:attrName>ppt_x</p:attrName>
                                          <p:attrName>ppt_y</p:attrName>
                                        </p:attrNameLst>
                                      </p:cBhvr>
                                      <p:rCtr x="20937" y="0"/>
                                    </p:animMotion>
                                  </p:childTnLst>
                                </p:cTn>
                              </p:par>
                              <p:par>
                                <p:cTn id="73"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4" dur="4000" spd="-100000" fill="hold"/>
                                        <p:tgtEl>
                                          <p:spTgt spid="53"/>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6" dur="5000" spd="-100000" fill="hold"/>
                                        <p:tgtEl>
                                          <p:spTgt spid="54"/>
                                        </p:tgtEl>
                                        <p:attrNameLst>
                                          <p:attrName>ppt_x</p:attrName>
                                          <p:attrName>ppt_y</p:attrName>
                                        </p:attrNameLst>
                                      </p:cBhvr>
                                      <p:rCtr x="14375" y="24468"/>
                                    </p:animMotion>
                                  </p:childTnLst>
                                </p:cTn>
                              </p:par>
                              <p:par>
                                <p:cTn id="77"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78" dur="5000" spd="-100000" fill="hold"/>
                                        <p:tgtEl>
                                          <p:spTgt spid="56"/>
                                        </p:tgtEl>
                                        <p:attrNameLst>
                                          <p:attrName>ppt_x</p:attrName>
                                          <p:attrName>ppt_y</p:attrName>
                                        </p:attrNameLst>
                                      </p:cBhvr>
                                      <p:rCtr x="14375" y="11204"/>
                                    </p:animMotion>
                                  </p:childTnLst>
                                </p:cTn>
                              </p:par>
                              <p:par>
                                <p:cTn id="7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80" dur="4000" spd="-100000" fill="hold"/>
                                        <p:tgtEl>
                                          <p:spTgt spid="58"/>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2" dur="5000" spd="-100000" fill="hold"/>
                                        <p:tgtEl>
                                          <p:spTgt spid="59"/>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4" dur="4000" spd="-100000" fill="hold"/>
                                        <p:tgtEl>
                                          <p:spTgt spid="60"/>
                                        </p:tgtEl>
                                        <p:attrNameLst>
                                          <p:attrName>ppt_x</p:attrName>
                                          <p:attrName>ppt_y</p:attrName>
                                        </p:attrNameLst>
                                      </p:cBhvr>
                                      <p:rCtr x="14375" y="24468"/>
                                    </p:animMotion>
                                  </p:childTnLst>
                                </p:cTn>
                              </p:par>
                              <p:par>
                                <p:cTn id="8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6" dur="5000" spd="-100000" fill="hold"/>
                                        <p:tgtEl>
                                          <p:spTgt spid="61"/>
                                        </p:tgtEl>
                                        <p:attrNameLst>
                                          <p:attrName>ppt_x</p:attrName>
                                          <p:attrName>ppt_y</p:attrName>
                                        </p:attrNameLst>
                                      </p:cBhvr>
                                      <p:rCtr x="14375" y="24468"/>
                                    </p:animMotion>
                                  </p:childTnLst>
                                </p:cTn>
                              </p:par>
                              <p:par>
                                <p:cTn id="87"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8" dur="7000" fill="hold"/>
                                        <p:tgtEl>
                                          <p:spTgt spid="62"/>
                                        </p:tgtEl>
                                        <p:attrNameLst>
                                          <p:attrName>ppt_x</p:attrName>
                                          <p:attrName>ppt_y</p:attrName>
                                        </p:attrNameLst>
                                      </p:cBhvr>
                                      <p:rCtr x="0" y="22106"/>
                                    </p:animMotion>
                                  </p:childTnLst>
                                </p:cTn>
                              </p:par>
                              <p:par>
                                <p:cTn id="8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90" dur="7000" fill="hold"/>
                                        <p:tgtEl>
                                          <p:spTgt spid="64"/>
                                        </p:tgtEl>
                                        <p:attrNameLst>
                                          <p:attrName>ppt_x</p:attrName>
                                          <p:attrName>ppt_y</p:attrName>
                                        </p:attrNameLst>
                                      </p:cBhvr>
                                      <p:rCtr x="0" y="22106"/>
                                    </p:animMotion>
                                  </p:childTnLst>
                                </p:cTn>
                              </p:par>
                              <p:par>
                                <p:cTn id="9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2" dur="6000" fill="hold"/>
                                        <p:tgtEl>
                                          <p:spTgt spid="65"/>
                                        </p:tgtEl>
                                        <p:attrNameLst>
                                          <p:attrName>ppt_x</p:attrName>
                                          <p:attrName>ppt_y</p:attrName>
                                        </p:attrNameLst>
                                      </p:cBhvr>
                                      <p:rCtr x="0" y="13819"/>
                                    </p:animMotion>
                                  </p:childTnLst>
                                </p:cTn>
                              </p:par>
                              <p:par>
                                <p:cTn id="9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4" dur="6000" fill="hold"/>
                                        <p:tgtEl>
                                          <p:spTgt spid="67"/>
                                        </p:tgtEl>
                                        <p:attrNameLst>
                                          <p:attrName>ppt_x</p:attrName>
                                          <p:attrName>ppt_y</p:attrName>
                                        </p:attrNameLst>
                                      </p:cBhvr>
                                      <p:rCtr x="0" y="23056"/>
                                    </p:animMotion>
                                  </p:childTnLst>
                                </p:cTn>
                              </p:par>
                              <p:par>
                                <p:cTn id="95"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6" dur="6000" fill="hold"/>
                                        <p:tgtEl>
                                          <p:spTgt spid="68"/>
                                        </p:tgtEl>
                                        <p:attrNameLst>
                                          <p:attrName>ppt_x</p:attrName>
                                          <p:attrName>ppt_y</p:attrName>
                                        </p:attrNameLst>
                                      </p:cBhvr>
                                      <p:rCtr x="0" y="30069"/>
                                    </p:animMotion>
                                  </p:childTnLst>
                                </p:cTn>
                              </p:par>
                              <p:par>
                                <p:cTn id="9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8" dur="6000" fill="hold"/>
                                        <p:tgtEl>
                                          <p:spTgt spid="70"/>
                                        </p:tgtEl>
                                        <p:attrNameLst>
                                          <p:attrName>ppt_x</p:attrName>
                                          <p:attrName>ppt_y</p:attrName>
                                        </p:attrNameLst>
                                      </p:cBhvr>
                                      <p:rCtr x="0" y="13819"/>
                                    </p:animMotion>
                                  </p:childTnLst>
                                </p:cTn>
                              </p:par>
                              <p:par>
                                <p:cTn id="9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00" dur="5000" fill="hold"/>
                                        <p:tgtEl>
                                          <p:spTgt spid="72"/>
                                        </p:tgtEl>
                                        <p:attrNameLst>
                                          <p:attrName>ppt_x</p:attrName>
                                          <p:attrName>ppt_y</p:attrName>
                                        </p:attrNameLst>
                                      </p:cBhvr>
                                      <p:rCtr x="13" y="24398"/>
                                    </p:animMotion>
                                  </p:childTnLst>
                                </p:cTn>
                              </p:par>
                              <p:par>
                                <p:cTn id="10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2" dur="5000" fill="hold"/>
                                        <p:tgtEl>
                                          <p:spTgt spid="73"/>
                                        </p:tgtEl>
                                        <p:attrNameLst>
                                          <p:attrName>ppt_x</p:attrName>
                                          <p:attrName>ppt_y</p:attrName>
                                        </p:attrNameLst>
                                      </p:cBhvr>
                                      <p:rCtr x="13" y="31736"/>
                                    </p:animMotion>
                                  </p:childTnLst>
                                </p:cTn>
                              </p:par>
                              <p:par>
                                <p:cTn id="10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4" dur="7000" fill="hold"/>
                                        <p:tgtEl>
                                          <p:spTgt spid="74"/>
                                        </p:tgtEl>
                                        <p:attrNameLst>
                                          <p:attrName>ppt_x</p:attrName>
                                          <p:attrName>ppt_y</p:attrName>
                                        </p:attrNameLst>
                                      </p:cBhvr>
                                      <p:rCtr x="26" y="31736"/>
                                    </p:animMotion>
                                  </p:childTnLst>
                                </p:cTn>
                              </p:par>
                              <p:par>
                                <p:cTn id="105"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6" dur="5000" fill="hold"/>
                                        <p:tgtEl>
                                          <p:spTgt spid="76"/>
                                        </p:tgtEl>
                                        <p:attrNameLst>
                                          <p:attrName>ppt_x</p:attrName>
                                          <p:attrName>ppt_y</p:attrName>
                                        </p:attrNameLst>
                                      </p:cBhvr>
                                      <p:rCtr x="13" y="31736"/>
                                    </p:animMotion>
                                  </p:childTnLst>
                                </p:cTn>
                              </p:par>
                              <p:par>
                                <p:cTn id="107"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08" dur="7000" fill="hold"/>
                                        <p:tgtEl>
                                          <p:spTgt spid="77"/>
                                        </p:tgtEl>
                                        <p:attrNameLst>
                                          <p:attrName>ppt_x</p:attrName>
                                          <p:attrName>ppt_y</p:attrName>
                                        </p:attrNameLst>
                                      </p:cBhvr>
                                      <p:rCtr x="13" y="24491"/>
                                    </p:animMotion>
                                  </p:childTnLst>
                                </p:cTn>
                              </p:par>
                              <p:par>
                                <p:cTn id="10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10" dur="5000" fill="hold"/>
                                        <p:tgtEl>
                                          <p:spTgt spid="78"/>
                                        </p:tgtEl>
                                        <p:attrNameLst>
                                          <p:attrName>ppt_x</p:attrName>
                                          <p:attrName>ppt_y</p:attrName>
                                        </p:attrNameLst>
                                      </p:cBhvr>
                                      <p:rCtr x="91" y="29745"/>
                                    </p:animMotion>
                                  </p:childTnLst>
                                </p:cTn>
                              </p:par>
                              <p:par>
                                <p:cTn id="11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12" dur="5000" fill="hold"/>
                                        <p:tgtEl>
                                          <p:spTgt spid="79"/>
                                        </p:tgtEl>
                                        <p:attrNameLst>
                                          <p:attrName>ppt_x</p:attrName>
                                          <p:attrName>ppt_y</p:attrName>
                                        </p:attrNameLst>
                                      </p:cBhvr>
                                      <p:rCtr x="13" y="31736"/>
                                    </p:animMotion>
                                  </p:childTnLst>
                                </p:cTn>
                              </p:par>
                              <p:par>
                                <p:cTn id="11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14" dur="7000" fill="hold"/>
                                        <p:tgtEl>
                                          <p:spTgt spid="81"/>
                                        </p:tgtEl>
                                        <p:attrNameLst>
                                          <p:attrName>ppt_x</p:attrName>
                                          <p:attrName>ppt_y</p:attrName>
                                        </p:attrNameLst>
                                      </p:cBhvr>
                                      <p:rCtr x="13" y="31736"/>
                                    </p:animMotion>
                                  </p:childTnLst>
                                </p:cTn>
                              </p:par>
                              <p:par>
                                <p:cTn id="11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16" dur="7000" fill="hold"/>
                                        <p:tgtEl>
                                          <p:spTgt spid="82"/>
                                        </p:tgtEl>
                                        <p:attrNameLst>
                                          <p:attrName>ppt_x</p:attrName>
                                          <p:attrName>ppt_y</p:attrName>
                                        </p:attrNameLst>
                                      </p:cBhvr>
                                      <p:rCtr x="36758" y="0"/>
                                    </p:animMotion>
                                  </p:childTnLst>
                                </p:cTn>
                              </p:par>
                              <p:par>
                                <p:cTn id="11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18" dur="7000" fill="hold"/>
                                        <p:tgtEl>
                                          <p:spTgt spid="83"/>
                                        </p:tgtEl>
                                        <p:attrNameLst>
                                          <p:attrName>ppt_x</p:attrName>
                                          <p:attrName>ppt_y</p:attrName>
                                        </p:attrNameLst>
                                      </p:cBhvr>
                                      <p:rCtr x="33464" y="0"/>
                                    </p:animMotion>
                                  </p:childTnLst>
                                </p:cTn>
                              </p:par>
                              <p:par>
                                <p:cTn id="11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20" dur="7000" fill="hold"/>
                                        <p:tgtEl>
                                          <p:spTgt spid="84"/>
                                        </p:tgtEl>
                                        <p:attrNameLst>
                                          <p:attrName>ppt_x</p:attrName>
                                          <p:attrName>ppt_y</p:attrName>
                                        </p:attrNameLst>
                                      </p:cBhvr>
                                      <p:rCtr x="-37266" y="0"/>
                                    </p:animMotion>
                                  </p:childTnLst>
                                </p:cTn>
                              </p:par>
                              <p:par>
                                <p:cTn id="12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22" dur="7000" fill="hold"/>
                                        <p:tgtEl>
                                          <p:spTgt spid="86"/>
                                        </p:tgtEl>
                                        <p:attrNameLst>
                                          <p:attrName>ppt_x</p:attrName>
                                          <p:attrName>ppt_y</p:attrName>
                                        </p:attrNameLst>
                                      </p:cBhvr>
                                      <p:rCtr x="36758" y="0"/>
                                    </p:animMotion>
                                  </p:childTnLst>
                                </p:cTn>
                              </p:par>
                              <p:par>
                                <p:cTn id="12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24" dur="7000" fill="hold"/>
                                        <p:tgtEl>
                                          <p:spTgt spid="88"/>
                                        </p:tgtEl>
                                        <p:attrNameLst>
                                          <p:attrName>ppt_x</p:attrName>
                                          <p:attrName>ppt_y</p:attrName>
                                        </p:attrNameLst>
                                      </p:cBhvr>
                                      <p:rCtr x="36758" y="0"/>
                                    </p:animMotion>
                                  </p:childTnLst>
                                </p:cTn>
                              </p:par>
                              <p:par>
                                <p:cTn id="125"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26" dur="7000" fill="hold"/>
                                        <p:tgtEl>
                                          <p:spTgt spid="89"/>
                                        </p:tgtEl>
                                        <p:attrNameLst>
                                          <p:attrName>ppt_x</p:attrName>
                                          <p:attrName>ppt_y</p:attrName>
                                        </p:attrNameLst>
                                      </p:cBhvr>
                                      <p:rCtr x="36758" y="0"/>
                                    </p:animMotion>
                                  </p:childTnLst>
                                </p:cTn>
                              </p:par>
                              <p:par>
                                <p:cTn id="12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28" dur="7000" fill="hold"/>
                                        <p:tgtEl>
                                          <p:spTgt spid="90"/>
                                        </p:tgtEl>
                                        <p:attrNameLst>
                                          <p:attrName>ppt_x</p:attrName>
                                          <p:attrName>ppt_y</p:attrName>
                                        </p:attrNameLst>
                                      </p:cBhvr>
                                      <p:rCtr x="36758" y="0"/>
                                    </p:animMotion>
                                  </p:childTnLst>
                                </p:cTn>
                              </p:par>
                              <p:par>
                                <p:cTn id="12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30" dur="7000" fill="hold"/>
                                        <p:tgtEl>
                                          <p:spTgt spid="91"/>
                                        </p:tgtEl>
                                        <p:attrNameLst>
                                          <p:attrName>ppt_x</p:attrName>
                                          <p:attrName>ppt_y</p:attrName>
                                        </p:attrNameLst>
                                      </p:cBhvr>
                                      <p:rCtr x="34518" y="23"/>
                                    </p:animMotion>
                                  </p:childTnLst>
                                </p:cTn>
                              </p:par>
                              <p:par>
                                <p:cTn id="131"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32" dur="6000" fill="hold"/>
                                        <p:tgtEl>
                                          <p:spTgt spid="93"/>
                                        </p:tgtEl>
                                        <p:attrNameLst>
                                          <p:attrName>ppt_x</p:attrName>
                                          <p:attrName>ppt_y</p:attrName>
                                        </p:attrNameLst>
                                      </p:cBhvr>
                                      <p:rCtr x="3229" y="25208"/>
                                    </p:animMotion>
                                  </p:childTnLst>
                                </p:cTn>
                              </p:par>
                              <p:par>
                                <p:cTn id="13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34" dur="6000" fill="hold"/>
                                        <p:tgtEl>
                                          <p:spTgt spid="96"/>
                                        </p:tgtEl>
                                        <p:attrNameLst>
                                          <p:attrName>ppt_x</p:attrName>
                                          <p:attrName>ppt_y</p:attrName>
                                        </p:attrNameLst>
                                      </p:cBhvr>
                                      <p:rCtr x="3359" y="18843"/>
                                    </p:animMotion>
                                  </p:childTnLst>
                                </p:cTn>
                              </p:par>
                              <p:par>
                                <p:cTn id="13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36" dur="6000" fill="hold"/>
                                        <p:tgtEl>
                                          <p:spTgt spid="97"/>
                                        </p:tgtEl>
                                        <p:attrNameLst>
                                          <p:attrName>ppt_x</p:attrName>
                                          <p:attrName>ppt_y</p:attrName>
                                        </p:attrNameLst>
                                      </p:cBhvr>
                                      <p:rCtr x="3073" y="25208"/>
                                    </p:animMotion>
                                  </p:childTnLst>
                                </p:cTn>
                              </p:par>
                              <p:par>
                                <p:cTn id="13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38" dur="6000" fill="hold"/>
                                        <p:tgtEl>
                                          <p:spTgt spid="98"/>
                                        </p:tgtEl>
                                        <p:attrNameLst>
                                          <p:attrName>ppt_x</p:attrName>
                                          <p:attrName>ppt_y</p:attrName>
                                        </p:attrNameLst>
                                      </p:cBhvr>
                                      <p:rCtr x="2904" y="20903"/>
                                    </p:animMotion>
                                  </p:childTnLst>
                                </p:cTn>
                              </p:par>
                              <p:par>
                                <p:cTn id="13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40" dur="6000" fill="hold"/>
                                        <p:tgtEl>
                                          <p:spTgt spid="100"/>
                                        </p:tgtEl>
                                        <p:attrNameLst>
                                          <p:attrName>ppt_x</p:attrName>
                                          <p:attrName>ppt_y</p:attrName>
                                        </p:attrNameLst>
                                      </p:cBhvr>
                                      <p:rCtr x="3737" y="15208"/>
                                    </p:animMotion>
                                  </p:childTnLst>
                                </p:cTn>
                              </p:par>
                              <p:par>
                                <p:cTn id="14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42" dur="6000" fill="hold"/>
                                        <p:tgtEl>
                                          <p:spTgt spid="101"/>
                                        </p:tgtEl>
                                        <p:attrNameLst>
                                          <p:attrName>ppt_x</p:attrName>
                                          <p:attrName>ppt_y</p:attrName>
                                        </p:attrNameLst>
                                      </p:cBhvr>
                                      <p:rCtr x="1484" y="21782"/>
                                    </p:animMotion>
                                  </p:childTnLst>
                                </p:cTn>
                              </p:par>
                              <p:par>
                                <p:cTn id="14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44" dur="8000" fill="hold"/>
                                        <p:tgtEl>
                                          <p:spTgt spid="80"/>
                                        </p:tgtEl>
                                        <p:attrNameLst>
                                          <p:attrName>ppt_x</p:attrName>
                                          <p:attrName>ppt_y</p:attrName>
                                        </p:attrNameLst>
                                      </p:cBhvr>
                                      <p:rCtr x="0" y="11898"/>
                                    </p:animMotion>
                                  </p:childTnLst>
                                </p:cTn>
                              </p:par>
                              <p:par>
                                <p:cTn id="14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46" dur="8000" fill="hold"/>
                                        <p:tgtEl>
                                          <p:spTgt spid="85"/>
                                        </p:tgtEl>
                                        <p:attrNameLst>
                                          <p:attrName>ppt_x</p:attrName>
                                          <p:attrName>ppt_y</p:attrName>
                                        </p:attrNameLst>
                                      </p:cBhvr>
                                      <p:rCtr x="0" y="7940"/>
                                    </p:animMotion>
                                  </p:childTnLst>
                                </p:cTn>
                              </p:par>
                              <p:par>
                                <p:cTn id="14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48" dur="8000" fill="hold"/>
                                        <p:tgtEl>
                                          <p:spTgt spid="87"/>
                                        </p:tgtEl>
                                        <p:attrNameLst>
                                          <p:attrName>ppt_x</p:attrName>
                                          <p:attrName>ppt_y</p:attrName>
                                        </p:attrNameLst>
                                      </p:cBhvr>
                                      <p:rCtr x="0" y="11898"/>
                                    </p:animMotion>
                                  </p:childTnLst>
                                </p:cTn>
                              </p:par>
                              <p:par>
                                <p:cTn id="14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50" dur="5000" fill="hold"/>
                                        <p:tgtEl>
                                          <p:spTgt spid="9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10052016" y="3748413"/>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3592644" y="562212"/>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447475" y="316045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1167" y="2828569"/>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201666" y="345802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7754283" y="4943686"/>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4" name="Picture 43">
            <a:hlinkHover r:id="" action="ppaction://hlinkshowjump?jump=nextslide">
              <a:snd r:embed="rId3" name="428114__higgs01__squeakfinal.wav"/>
            </a:hlinkHover>
            <a:extLst>
              <a:ext uri="{FF2B5EF4-FFF2-40B4-BE49-F238E27FC236}">
                <a16:creationId xmlns:a16="http://schemas.microsoft.com/office/drawing/2014/main" id="{C1CF5256-A86B-4D29-AD2D-4BF5B5B78A3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293043" y="579398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1552186" y="1603701"/>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49" name="Picture 48">
            <a:hlinkHover r:id="" action="ppaction://hlinkshowjump?jump=nextslide">
              <a:snd r:embed="rId3" name="428114__higgs01__squeakfinal.wav"/>
            </a:hlinkHover>
            <a:extLst>
              <a:ext uri="{FF2B5EF4-FFF2-40B4-BE49-F238E27FC236}">
                <a16:creationId xmlns:a16="http://schemas.microsoft.com/office/drawing/2014/main" id="{D7A1D7AD-BAA1-4925-AC2D-6BECD640D43F}"/>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504613" y="512263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8146078" y="982210"/>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181905" y="120038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943215" y="75468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106658" y="4401120"/>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1" name="Picture 70">
            <a:hlinkHover r:id="" action="ppaction://hlinkshowjump?jump=nextslide">
              <a:snd r:embed="rId3" name="428114__higgs01__squeakfinal.wav"/>
            </a:hlinkHover>
            <a:extLst>
              <a:ext uri="{FF2B5EF4-FFF2-40B4-BE49-F238E27FC236}">
                <a16:creationId xmlns:a16="http://schemas.microsoft.com/office/drawing/2014/main" id="{02D22085-ACF3-4036-8889-6B2F79A19706}"/>
              </a:ext>
            </a:extLst>
          </p:cNvPr>
          <p:cNvPicPr>
            <a:picLocks noChangeAspect="1"/>
          </p:cNvPicPr>
          <p:nvPr/>
        </p:nvPicPr>
        <p:blipFill>
          <a:blip r:embed="rId6">
            <a:duotone>
              <a:prstClr val="black"/>
              <a:srgbClr val="D9C3A5">
                <a:tint val="50000"/>
                <a:satMod val="180000"/>
              </a:srgbClr>
            </a:duotone>
          </a:blip>
          <a:stretch>
            <a:fillRect/>
          </a:stretch>
        </p:blipFill>
        <p:spPr>
          <a:xfrm flipH="1">
            <a:off x="8386530" y="415794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3537716" y="1777085"/>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870579" y="5278760"/>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168328" y="4917701"/>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707455" y="3183140"/>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5" name="Picture 84">
            <a:hlinkHover r:id="" action="ppaction://hlinkshowjump?jump=nextslide">
              <a:snd r:embed="rId3" name="428114__higgs01__squeakfinal.wav"/>
            </a:hlinkHover>
            <a:extLst>
              <a:ext uri="{FF2B5EF4-FFF2-40B4-BE49-F238E27FC236}">
                <a16:creationId xmlns:a16="http://schemas.microsoft.com/office/drawing/2014/main" id="{8B91F7C2-2500-4177-93DC-C0D44CFD8FF1}"/>
              </a:ext>
            </a:extLst>
          </p:cNvPr>
          <p:cNvPicPr>
            <a:picLocks noChangeAspect="1"/>
          </p:cNvPicPr>
          <p:nvPr/>
        </p:nvPicPr>
        <p:blipFill>
          <a:blip r:embed="rId6">
            <a:duotone>
              <a:prstClr val="black"/>
              <a:srgbClr val="FF0000">
                <a:tint val="45000"/>
                <a:satMod val="400000"/>
              </a:srgbClr>
            </a:duotone>
          </a:blip>
          <a:stretch>
            <a:fillRect/>
          </a:stretch>
        </p:blipFill>
        <p:spPr>
          <a:xfrm flipH="1">
            <a:off x="1121711" y="398719"/>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826490" y="3436688"/>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956447" y="2838630"/>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7506381" y="699028"/>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5" name="Picture 94">
            <a:hlinkHover r:id="" action="ppaction://hlinkshowjump?jump=nextslide">
              <a:snd r:embed="rId3" name="428114__higgs01__squeakfinal.wav"/>
            </a:hlinkHover>
            <a:extLst>
              <a:ext uri="{FF2B5EF4-FFF2-40B4-BE49-F238E27FC236}">
                <a16:creationId xmlns:a16="http://schemas.microsoft.com/office/drawing/2014/main" id="{0C268100-6B07-4EB6-A7B9-C24C40A362F8}"/>
              </a:ext>
            </a:extLst>
          </p:cNvPr>
          <p:cNvPicPr>
            <a:picLocks noChangeAspect="1"/>
          </p:cNvPicPr>
          <p:nvPr/>
        </p:nvPicPr>
        <p:blipFill>
          <a:blip r:embed="rId6">
            <a:duotone>
              <a:prstClr val="black"/>
              <a:srgbClr val="D9C3A5">
                <a:tint val="50000"/>
                <a:satMod val="180000"/>
              </a:srgbClr>
            </a:duotone>
          </a:blip>
          <a:stretch>
            <a:fillRect/>
          </a:stretch>
        </p:blipFill>
        <p:spPr>
          <a:xfrm flipH="1">
            <a:off x="7362958" y="3794180"/>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588194" y="2794734"/>
            <a:ext cx="1078443" cy="426636"/>
          </a:xfrm>
          <a:prstGeom prst="rect">
            <a:avLst/>
          </a:prstGeom>
          <a:scene3d>
            <a:camera prst="orthographicFront">
              <a:rot lat="21599973" lon="21599989" rev="299999"/>
            </a:camera>
            <a:lightRig rig="threePt" dir="t"/>
          </a:scene3d>
        </p:spPr>
      </p:pic>
      <p:pic>
        <p:nvPicPr>
          <p:cNvPr id="99" name="Picture 98">
            <a:hlinkHover r:id="" action="ppaction://hlinkshowjump?jump=nextslide">
              <a:snd r:embed="rId3" name="428114__higgs01__squeakfinal.wav"/>
            </a:hlinkHover>
            <a:extLst>
              <a:ext uri="{FF2B5EF4-FFF2-40B4-BE49-F238E27FC236}">
                <a16:creationId xmlns:a16="http://schemas.microsoft.com/office/drawing/2014/main" id="{25F53D00-A359-4125-88A4-EACD3FADC0F1}"/>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966856" y="1639985"/>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1078442"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5751576" y="5256606"/>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10" name="Picture 109">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11" name="Picture 110">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675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1 0.11107 -0.02361 0.19336 -0.02361 C 0.24571 -0.02361 0.30573 0.01875 0.30573 0.07176 C 0.30573 0.12385 0.24571 0.16713 0.19336 0.16713 C 0.11107 0.16713 0.08308 0.11922 0.07188 0.09028 L 0.06068 0.05209 C 0.04948 0.02361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1 C -0.16315 0.08773 -0.11289 0.13078 -0.05104 0.13078 C 0.02161 0.13078 0.04805 0.0831 0.05924 0.05393 L 0.07044 0.01574 C 0.08164 -0.01274 0.10964 -0.05996 0.19193 -0.05996 C 0.24427 -0.05996 0.3043 -0.0176 0.3043 0.03541 C 0.3043 0.08773 0.24427 0.13078 0.19193 0.13078 C 0.10964 0.13078 0.08164 0.0831 0.07044 0.05393 L 0.05924 0.01574 C 0.04805 -0.01274 0.02161 -0.05996 -0.05104 -0.05996 C -0.11289 -0.05996 -0.16315 -0.0176 -0.16315 0.03541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8" dur="8000" fill="hold"/>
                                        <p:tgtEl>
                                          <p:spTgt spid="103"/>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0" dur="8000" fill="hold"/>
                                        <p:tgtEl>
                                          <p:spTgt spid="104"/>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2" dur="8000" fill="hold"/>
                                        <p:tgtEl>
                                          <p:spTgt spid="105"/>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4" dur="8000" fill="hold"/>
                                        <p:tgtEl>
                                          <p:spTgt spid="18"/>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6" dur="8000" fill="hold"/>
                                        <p:tgtEl>
                                          <p:spTgt spid="19"/>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8" dur="8000" fill="hold"/>
                                        <p:tgtEl>
                                          <p:spTgt spid="21"/>
                                        </p:tgtEl>
                                        <p:attrNameLst>
                                          <p:attrName>ppt_x</p:attrName>
                                          <p:attrName>ppt_y</p:attrName>
                                        </p:attrNameLst>
                                      </p:cBhvr>
                                      <p:rCtr x="0" y="11898"/>
                                    </p:animMotion>
                                  </p:childTnLst>
                                </p:cTn>
                              </p:par>
                              <p:par>
                                <p:cTn id="39"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40" dur="9000" fill="hold"/>
                                        <p:tgtEl>
                                          <p:spTgt spid="22"/>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6055 -0.03009 C 0.07044 -0.04746 0.08034 -0.06667 0.0901 -0.09074 C 0.1168 -0.15996 0.12396 -0.22732 0.10417 -0.23796 C 0.08464 -0.25023 0.04662 -0.20162 0.01992 -0.13264 C 0.00573 -0.09607 -0.00273 -0.06134 -0.00547 -0.03542 C -0.00963 -0.01459 -0.01107 0.00625 -0.01107 0.03032 C -0.01107 0.10856 0.00716 0.17268 0.02826 0.17268 C 0.04948 0.17268 0.06758 0.10856 0.06758 0.03032 C 0.06758 -0.00625 0.06328 -0.04074 0.05651 -0.06459 C 0.05365 -0.08542 0.04662 -0.10787 0.03815 -0.13079 C 0.01003 -0.20162 -0.02799 -0.25023 -0.04753 -0.23796 C -0.06719 -0.22593 -0.06029 -0.15996 -0.03216 -0.08912 C -0.02083 -0.05625 -0.00547 -0.02871 0.01003 -0.00926 C 0.02135 0.00787 0.03398 0.02361 0.05065 0.03912 C 0.10143 0.08935 0.15195 0.1118 0.16602 0.09097 C 0.17865 0.0706 0.15065 0.01319 0.09987 -0.03542 C 0.07891 -0.05625 0.05651 -0.07176 0.03815 -0.08218 C 0.02135 -0.09283 0.00026 -0.10093 -0.02227 -0.10625 C -0.08411 -0.12361 -0.13763 -0.11852 -0.1418 -0.09074 C -0.14753 -0.06459 -0.10104 -0.03009 -0.03919 -0.01296 C -0.01107 -0.00625 0.01563 -0.00232 0.03659 -0.00417 C 0.05495 -0.00417 0.07461 -0.00764 0.09583 -0.01296 C 0.15768 -0.03009 0.20391 -0.06667 0.19844 -0.09283 C 0.19414 -0.11852 0.14076 -0.12546 0.07891 -0.10787 C 0.04948 -0.09954 0.02266 -0.0875 0.00443 -0.07338 C -0.01107 -0.0632 -0.02656 -0.05093 -0.04336 -0.03542 C -0.09245 0.01458 -0.122 0.0706 -0.10807 0.09097 C -0.09531 0.1118 -0.04336 0.08935 0.00573 0.04097 C 0.02969 0.01666 0.04948 -0.00764 0.06055 -0.03009 Z " pathEditMode="relative" rAng="0" ptsTypes="AAAAAAAAAAAAAAAAAAAAAAAAAAAAA">
                                      <p:cBhvr>
                                        <p:cTn id="42" dur="9000" fill="hold"/>
                                        <p:tgtEl>
                                          <p:spTgt spid="23"/>
                                        </p:tgtEl>
                                        <p:attrNameLst>
                                          <p:attrName>ppt_x</p:attrName>
                                          <p:attrName>ppt_y</p:attrName>
                                        </p:attrNameLst>
                                      </p:cBhvr>
                                      <p:rCtr x="-3229" y="-370"/>
                                    </p:animMotion>
                                  </p:childTnLst>
                                </p:cTn>
                              </p:par>
                              <p:par>
                                <p:cTn id="43" presetID="29" presetClass="path" presetSubtype="0" repeatCount="indefinite" autoRev="1" fill="hold" nodeType="withEffect">
                                  <p:stCondLst>
                                    <p:cond delay="0"/>
                                  </p:stCondLst>
                                  <p:childTnLst>
                                    <p:animMotion origin="layout" path="M 0.07018 -0.03009 C 0.07995 -0.04746 0.08997 -0.06667 0.09974 -0.09074 C 0.12643 -0.15996 0.13346 -0.22732 0.1138 -0.23796 C 0.09427 -0.25023 0.05625 -0.20162 0.02956 -0.13264 C 0.01537 -0.09607 0.0069 -0.06134 0.00417 -0.03542 C -4.16667E-7 -0.01458 -0.00143 0.00625 -0.00143 0.03032 C -0.00143 0.10856 0.0168 0.17268 0.03789 0.17268 C 0.05912 0.17268 0.07721 0.10856 0.07721 0.03032 C 0.07721 -0.00625 0.07292 -0.04074 0.06615 -0.06458 C 0.06328 -0.08542 0.05625 -0.10787 0.04779 -0.13079 C 0.01966 -0.20162 -0.01849 -0.25023 -0.03789 -0.23796 C -0.05755 -0.22593 -0.05065 -0.15996 -0.02266 -0.08912 C -0.01133 -0.05625 0.00417 -0.02871 0.01966 -0.00926 C 0.03099 0.00787 0.04362 0.02361 0.06029 0.03912 C 0.11094 0.08935 0.16159 0.1118 0.17565 0.09097 C 0.18828 0.0706 0.16029 0.01319 0.10951 -0.03542 C 0.08841 -0.05625 0.06615 -0.07176 0.04779 -0.08218 C 0.03099 -0.09283 0.0099 -0.10093 -0.01263 -0.10625 C -0.07461 -0.12361 -0.12799 -0.11852 -0.13216 -0.09074 C -0.13789 -0.06458 -0.09141 -0.03009 -0.02956 -0.01296 C -0.00143 -0.00625 0.02526 -0.00232 0.04622 -0.00417 C 0.06458 -0.00417 0.08425 -0.00764 0.10547 -0.01296 C 0.16732 -0.03009 0.21354 -0.06667 0.20807 -0.09283 C 0.20378 -0.11852 0.15039 -0.12546 0.08841 -0.10787 C 0.05912 -0.09954 0.03229 -0.0875 0.01406 -0.07338 C -0.00143 -0.0632 -0.01693 -0.05093 -0.03372 -0.03542 C -0.08294 0.01458 -0.11237 0.0706 -0.09844 0.09097 C -0.08568 0.1118 -0.03372 0.08935 0.01537 0.04097 C 0.03932 0.01667 0.05912 -0.00764 0.07018 -0.03009 Z " pathEditMode="relative" rAng="0" ptsTypes="AAAAAAAAAAAAAAAAAAAAAAAAAAAAA">
                                      <p:cBhvr>
                                        <p:cTn id="44" dur="9000" fill="hold"/>
                                        <p:tgtEl>
                                          <p:spTgt spid="24"/>
                                        </p:tgtEl>
                                        <p:attrNameLst>
                                          <p:attrName>ppt_x</p:attrName>
                                          <p:attrName>ppt_y</p:attrName>
                                        </p:attrNameLst>
                                      </p:cBhvr>
                                      <p:rCtr x="-3229" y="-370"/>
                                    </p:animMotion>
                                  </p:childTnLst>
                                </p:cTn>
                              </p:par>
                              <p:par>
                                <p:cTn id="4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6" dur="7000" fill="hold"/>
                                        <p:tgtEl>
                                          <p:spTgt spid="25"/>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8" dur="9000" fill="hold"/>
                                        <p:tgtEl>
                                          <p:spTgt spid="26"/>
                                        </p:tgtEl>
                                        <p:attrNameLst>
                                          <p:attrName>ppt_x</p:attrName>
                                          <p:attrName>ppt_y</p:attrName>
                                        </p:attrNameLst>
                                      </p:cBhvr>
                                      <p:rCtr x="-3229" y="-185"/>
                                    </p:animMotion>
                                  </p:childTnLst>
                                </p:cTn>
                              </p:par>
                              <p:par>
                                <p:cTn id="4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0" dur="7000" fill="hold"/>
                                        <p:tgtEl>
                                          <p:spTgt spid="27"/>
                                        </p:tgtEl>
                                        <p:attrNameLst>
                                          <p:attrName>ppt_x</p:attrName>
                                          <p:attrName>ppt_y</p:attrName>
                                        </p:attrNameLst>
                                      </p:cBhvr>
                                      <p:rCtr x="-2760" y="-324"/>
                                    </p:animMotion>
                                  </p:childTnLst>
                                </p:cTn>
                              </p:par>
                              <p:par>
                                <p:cTn id="5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2" dur="7000" fill="hold"/>
                                        <p:tgtEl>
                                          <p:spTgt spid="28"/>
                                        </p:tgtEl>
                                        <p:attrNameLst>
                                          <p:attrName>ppt_x</p:attrName>
                                          <p:attrName>ppt_y</p:attrName>
                                        </p:attrNameLst>
                                      </p:cBhvr>
                                      <p:rCtr x="-2253" y="-347"/>
                                    </p:animMotion>
                                  </p:childTnLst>
                                </p:cTn>
                              </p:par>
                              <p:par>
                                <p:cTn id="5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4" dur="9000" fill="hold"/>
                                        <p:tgtEl>
                                          <p:spTgt spid="29"/>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6" dur="7000" fill="hold"/>
                                        <p:tgtEl>
                                          <p:spTgt spid="30"/>
                                        </p:tgtEl>
                                        <p:attrNameLst>
                                          <p:attrName>ppt_x</p:attrName>
                                          <p:attrName>ppt_y</p:attrName>
                                        </p:attrNameLst>
                                      </p:cBhvr>
                                      <p:rCtr x="-3229" y="-347"/>
                                    </p:animMotion>
                                  </p:childTnLst>
                                </p:cTn>
                              </p:par>
                              <p:par>
                                <p:cTn id="5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8" dur="9000" fill="hold"/>
                                        <p:tgtEl>
                                          <p:spTgt spid="31"/>
                                        </p:tgtEl>
                                        <p:attrNameLst>
                                          <p:attrName>ppt_x</p:attrName>
                                          <p:attrName>ppt_y</p:attrName>
                                        </p:attrNameLst>
                                      </p:cBhvr>
                                      <p:rCtr x="-2435" y="-370"/>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2"/>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2" dur="4000" fill="hold"/>
                                        <p:tgtEl>
                                          <p:spTgt spid="33"/>
                                        </p:tgtEl>
                                        <p:attrNameLst>
                                          <p:attrName>ppt_x</p:attrName>
                                          <p:attrName>ppt_y</p:attrName>
                                        </p:attrNameLst>
                                      </p:cBhvr>
                                      <p:rCtr x="32786" y="10417"/>
                                    </p:animMotion>
                                  </p:childTnLst>
                                </p:cTn>
                              </p:par>
                              <p:par>
                                <p:cTn id="6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4" dur="4000" fill="hold"/>
                                        <p:tgtEl>
                                          <p:spTgt spid="34"/>
                                        </p:tgtEl>
                                        <p:attrNameLst>
                                          <p:attrName>ppt_x</p:attrName>
                                          <p:attrName>ppt_y</p:attrName>
                                        </p:attrNameLst>
                                      </p:cBhvr>
                                      <p:rCtr x="33789"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35"/>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8" dur="4000" fill="hold"/>
                                        <p:tgtEl>
                                          <p:spTgt spid="37"/>
                                        </p:tgtEl>
                                        <p:attrNameLst>
                                          <p:attrName>ppt_x</p:attrName>
                                          <p:attrName>ppt_y</p:attrName>
                                        </p:attrNameLst>
                                      </p:cBhvr>
                                      <p:rCtr x="-35990" y="6806"/>
                                    </p:animMotion>
                                  </p:childTnLst>
                                </p:cTn>
                              </p:par>
                              <p:par>
                                <p:cTn id="69" presetID="0" presetClass="path" presetSubtype="0" repeatCount="indefinite" autoRev="1" fill="remove" nodeType="withEffect">
                                  <p:stCondLst>
                                    <p:cond delay="0"/>
                                  </p:stCondLst>
                                  <p:childTnLst>
                                    <p:animMotion origin="layout" path="M 0.02044 0.07129 L 0.02044 0.07152 C 0.01627 0.07222 0.01198 0.07268 0.00807 0.07407 C 0.0056 0.07453 0.00351 0.07685 0.00117 0.07685 C -0.01446 0.07685 -0.02995 0.075 -0.04558 0.07407 C -0.05742 0.0706 -0.05847 0.06875 -0.07279 0.07407 C -0.07448 0.07453 -0.08112 0.0824 -0.08242 0.08518 C -0.08581 0.09097 -0.09115 0.10069 -0.09336 0.11018 C -0.09414 0.11273 -0.09427 0.11574 -0.09492 0.11851 C -0.09584 0.12361 -0.09818 0.13425 -0.09896 0.14074 C -0.09948 0.14513 -0.09987 0.15 -0.10026 0.15462 C -0.10078 0.15833 -0.1013 0.16203 -0.1017 0.16574 C -0.10261 0.1868 -0.10274 0.20138 -0.10456 0.22129 C -0.10469 0.225 -0.10547 0.22824 -0.10573 0.23217 C -0.10638 0.23935 -0.10638 0.24699 -0.10716 0.25439 C -0.10782 0.26018 -0.10899 0.2655 -0.1099 0.27129 C -0.11394 0.29583 -0.10742 0.25694 -0.11394 0.29351 C -0.11654 0.30671 -0.11641 0.31273 -0.12097 0.32407 C -0.12331 0.33009 -0.12565 0.33703 -0.12917 0.34074 C -0.13086 0.34259 -0.13282 0.34421 -0.13451 0.34629 C -0.13607 0.34791 -0.13711 0.35046 -0.13867 0.35185 C -0.1444 0.35694 -0.14792 0.35763 -0.15391 0.36018 C -0.17071 0.35879 -0.18008 0.36273 -0.19349 0.35462 L -0.20586 0.34629 L -0.2099 0.34351 C -0.21133 0.34074 -0.21263 0.33726 -0.21407 0.33518 C -0.21576 0.33263 -0.2181 0.33217 -0.21953 0.32962 C -0.22162 0.32615 -0.22396 0.31342 -0.225 0.30995 C -0.2263 0.30601 -0.22774 0.30254 -0.22917 0.29884 C -0.23269 0.278 -0.228 0.30393 -0.23321 0.2824 C -0.23399 0.27962 -0.23412 0.27638 -0.23464 0.27407 C -0.23555 0.27013 -0.23672 0.26666 -0.23737 0.26296 C -0.23802 0.25925 -0.23828 0.25532 -0.2388 0.25185 C -0.23972 0.24606 -0.24063 0.24074 -0.24154 0.23518 C -0.24193 0.23217 -0.24206 0.22916 -0.24284 0.22685 C -0.25078 0.20277 -0.24141 0.2331 -0.24701 0.21018 C -0.24779 0.20717 -0.24909 0.20462 -0.24974 0.20185 C -0.25039 0.19907 -0.25052 0.19606 -0.25104 0.19351 C -0.25209 0.18935 -0.25703 0.17638 -0.25795 0.17407 C -0.25834 0.17129 -0.25873 0.16828 -0.25925 0.16574 C -0.26146 0.15717 -0.26771 0.14421 -0.27032 0.14074 C -0.27305 0.13703 -0.27539 0.13101 -0.27865 0.12962 C -0.28047 0.1287 -0.28229 0.128 -0.28399 0.12685 C -0.28594 0.12523 -0.2875 0.12245 -0.28946 0.12129 C -0.29219 0.11967 -0.29505 0.11944 -0.29766 0.11851 C -0.29961 0.11759 -0.30144 0.11666 -0.30326 0.11574 C -0.31966 0.11666 -0.3362 0.11597 -0.35248 0.11851 C -0.35456 0.11875 -0.35612 0.12268 -0.35808 0.12407 C -0.36081 0.12546 -0.36354 0.12592 -0.36641 0.12685 C -0.37005 0.12777 -0.37735 0.12916 -0.38138 0.1324 C -0.3849 0.13495 -0.39323 0.14513 -0.39505 0.14907 L -0.40326 0.16574 C -0.40469 0.16851 -0.40573 0.17175 -0.40742 0.17407 L -0.41966 0.19074 C -0.42123 0.19259 -0.4224 0.19513 -0.42383 0.19629 C -0.42526 0.19722 -0.4267 0.19768 -0.428 0.19907 C -0.4418 0.21296 -0.42071 0.19537 -0.4375 0.21018 C -0.43894 0.21111 -0.44037 0.21157 -0.44167 0.21296 C -0.4431 0.21435 -0.44427 0.21712 -0.44571 0.21851 C -0.44857 0.22083 -0.4513 0.22222 -0.45404 0.22407 L -0.46224 0.22962 C -0.46354 0.23055 -0.46498 0.23171 -0.46628 0.23217 C -0.47591 0.23587 -0.47084 0.23425 -0.48138 0.23796 C -0.49232 0.23703 -0.50352 0.23726 -0.51433 0.23518 C -0.5168 0.23449 -0.51888 0.23101 -0.52123 0.22962 C -0.52305 0.22824 -0.525 0.228 -0.5267 0.22685 C -0.5362 0.22037 -0.5306 0.22291 -0.53894 0.21574 C -0.54037 0.21458 -0.5418 0.21412 -0.5431 0.21296 C -0.55391 0.20208 -0.54102 0.21157 -0.5513 0.20462 C -0.553 0.19768 -0.55443 0.19097 -0.5569 0.18518 C -0.55808 0.18194 -0.55964 0.17962 -0.56107 0.17685 C -0.5625 0.17314 -0.56367 0.16944 -0.56511 0.16574 C -0.5655 0.16296 -0.56589 0.15995 -0.56641 0.1574 C -0.56784 0.15138 -0.57175 0.14282 -0.57331 0.13796 C -0.57435 0.13425 -0.57513 0.13032 -0.57604 0.12685 C -0.57982 0.11365 -0.57774 0.12268 -0.58282 0.11018 C -0.58959 0.09375 -0.58073 0.10925 -0.59115 0.09351 C -0.59154 0.09074 -0.59154 0.08703 -0.59245 0.08518 C -0.59492 0.08032 -0.59805 0.078 -0.60065 0.07407 C -0.60248 0.07129 -0.6043 0.06828 -0.60612 0.06574 C -0.60886 0.0618 -0.61133 0.05671 -0.61446 0.05462 C -0.61576 0.0537 -0.61732 0.05324 -0.61849 0.05185 C -0.62149 0.04837 -0.6237 0.04282 -0.6267 0.04074 C -0.63607 0.03425 -0.62474 0.04259 -0.63776 0.02962 C -0.63907 0.02824 -0.64063 0.02777 -0.6418 0.02685 C -0.64375 0.025 -0.64545 0.02268 -0.64727 0.02129 C -0.64909 0.0199 -0.65104 0.01967 -0.65274 0.01851 C -0.65742 0.01504 -0.66198 0.01041 -0.66654 0.0074 C -0.67878 -0.00093 -0.65951 0.01226 -0.67748 -0.00093 C -0.68021 -0.00301 -0.68295 -0.00463 -0.68568 -0.00649 L -0.68985 -0.00926 C -0.70313 -0.00649 -0.69844 -0.01042 -0.70482 -0.00371 L -0.70482 -0.00348 " pathEditMode="relative" rAng="0" ptsTypes="AAAAAAAAAAAAAAAAAAAAAAAAAAAAAAAAAAAAAAAAAAAAAAAAAAAAAAAAAAAAAAAAAAAAAAAAAAAAAAAAAAAAAAAAAAAAA">
                                      <p:cBhvr>
                                        <p:cTn id="70" dur="5000" fill="hold"/>
                                        <p:tgtEl>
                                          <p:spTgt spid="38"/>
                                        </p:tgtEl>
                                        <p:attrNameLst>
                                          <p:attrName>ppt_x</p:attrName>
                                          <p:attrName>ppt_y</p:attrName>
                                        </p:attrNameLst>
                                      </p:cBhvr>
                                      <p:rCtr x="-36263"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4000" fill="hold"/>
                                        <p:tgtEl>
                                          <p:spTgt spid="39"/>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1.66667E-6 -1.85185E-6 L 1.66667E-6 0.00023 C -0.00469 0.00093 -0.00951 0.00139 -0.01406 0.00278 C -0.0168 0.00324 -0.01927 0.00556 -0.02188 0.00556 C -0.03972 0.00556 -0.05729 0.00371 -0.07513 0.00278 C -0.08867 -0.00069 -0.08985 -0.00254 -0.10625 0.00278 C -0.10807 0.00324 -0.11563 0.01111 -0.11719 0.01389 C -0.12097 0.01968 -0.12708 0.0294 -0.12969 0.03889 C -0.13047 0.04144 -0.13073 0.04445 -0.13138 0.04722 C -0.13242 0.05232 -0.13516 0.06296 -0.13594 0.06945 C -0.13659 0.07384 -0.13698 0.07871 -0.1375 0.08334 C -0.13802 0.08704 -0.13867 0.09074 -0.13906 0.09445 C -0.14011 0.11551 -0.14024 0.13009 -0.14232 0.15 C -0.14258 0.15371 -0.14349 0.15718 -0.14375 0.16111 C -0.14453 0.16829 -0.14453 0.17593 -0.14531 0.18334 C -0.1461 0.18889 -0.1474 0.19445 -0.14844 0.2 C -0.15313 0.22454 -0.1457 0.18565 -0.15313 0.22222 C -0.15599 0.23542 -0.15586 0.24144 -0.16107 0.25278 C -0.1638 0.2588 -0.16641 0.26574 -0.17044 0.26945 C -0.1724 0.2713 -0.17461 0.27292 -0.17656 0.275 C -0.17826 0.27662 -0.17956 0.27917 -0.18125 0.28056 C -0.18776 0.28565 -0.1918 0.28634 -0.19857 0.28889 C -0.21771 0.2875 -0.22852 0.29144 -0.24375 0.28334 L -0.25781 0.275 L -0.2625 0.27222 C -0.26406 0.26945 -0.2655 0.26597 -0.26719 0.26389 C -0.26914 0.26134 -0.27175 0.26088 -0.27344 0.25834 C -0.27578 0.25486 -0.27852 0.24236 -0.27969 0.23889 C -0.28112 0.23496 -0.28281 0.23148 -0.28438 0.22778 C -0.28841 0.20671 -0.28307 0.23264 -0.28906 0.21111 C -0.28985 0.20834 -0.29011 0.20533 -0.29063 0.20278 C -0.29167 0.19884 -0.29297 0.19537 -0.29375 0.19167 C -0.29453 0.18796 -0.29479 0.18403 -0.29531 0.18056 C -0.29636 0.17477 -0.2974 0.16945 -0.29844 0.16389 C -0.29896 0.16111 -0.29909 0.15787 -0.3 0.15556 C -0.30899 0.13148 -0.29831 0.16181 -0.30469 0.13889 C -0.3056 0.13588 -0.30703 0.13334 -0.30781 0.13056 C -0.3086 0.12778 -0.30873 0.12477 -0.30938 0.12222 C -0.31055 0.11806 -0.31615 0.10509 -0.31719 0.10278 C -0.31771 0.1 -0.3181 0.09699 -0.31875 0.09445 C -0.32123 0.08588 -0.32826 0.07292 -0.33125 0.06945 C -0.33438 0.06574 -0.33711 0.05972 -0.34076 0.05834 C -0.34284 0.05741 -0.34492 0.05671 -0.34688 0.05556 C -0.34909 0.05394 -0.35091 0.05116 -0.35313 0.05 C -0.35625 0.04838 -0.35951 0.04815 -0.3625 0.04722 C -0.36472 0.0463 -0.3668 0.04537 -0.36888 0.04445 C -0.3875 0.04537 -0.40638 0.04468 -0.425 0.04722 C -0.42735 0.04746 -0.42904 0.05139 -0.43138 0.05278 C -0.43438 0.05417 -0.4375 0.05463 -0.44076 0.05556 C -0.44492 0.05648 -0.45326 0.05787 -0.45781 0.06111 C -0.46185 0.06366 -0.47136 0.07384 -0.47344 0.07778 L -0.48281 0.09445 C -0.48451 0.09722 -0.48568 0.10046 -0.4875 0.10278 L -0.50156 0.11945 C -0.50326 0.1213 -0.50456 0.12384 -0.50625 0.125 C -0.50794 0.12593 -0.50951 0.12639 -0.51094 0.12778 C -0.52669 0.14167 -0.50274 0.12408 -0.52188 0.13889 C -0.52344 0.13982 -0.52513 0.14028 -0.52656 0.14167 C -0.52826 0.14306 -0.52956 0.14584 -0.53125 0.14722 C -0.53438 0.14954 -0.5375 0.15093 -0.54063 0.15278 L -0.55 0.15834 C -0.55156 0.15926 -0.55313 0.16042 -0.55469 0.16111 C -0.56563 0.16482 -0.5599 0.16296 -0.57188 0.16667 C -0.58438 0.16574 -0.59701 0.16597 -0.60938 0.16389 C -0.61224 0.1632 -0.61458 0.15972 -0.61732 0.15834 C -0.61927 0.15695 -0.62149 0.15671 -0.62344 0.15556 C -0.63438 0.14908 -0.628 0.15162 -0.6375 0.14445 C -0.63906 0.14329 -0.64076 0.14283 -0.64219 0.14167 C -0.65443 0.13079 -0.63985 0.14028 -0.65156 0.13334 C -0.65352 0.12639 -0.65508 0.11968 -0.65794 0.11389 C -0.65925 0.11065 -0.66107 0.10834 -0.66263 0.10556 C -0.66432 0.10185 -0.66563 0.09815 -0.66732 0.09445 C -0.66771 0.09167 -0.6681 0.08866 -0.66875 0.08611 C -0.67044 0.08009 -0.67487 0.07153 -0.67656 0.06667 C -0.67787 0.06296 -0.67865 0.05903 -0.67969 0.05556 C -0.68399 0.04236 -0.68164 0.05139 -0.6875 0.03889 C -0.69505 0.02246 -0.68503 0.03796 -0.69688 0.02222 C -0.6974 0.01945 -0.6974 0.01574 -0.69831 0.01389 C -0.70117 0.00903 -0.70482 0.00671 -0.70768 0.00278 C -0.7099 -1.85185E-6 -0.71185 -0.00301 -0.71406 -0.00555 C -0.71706 -0.00949 -0.71979 -0.01458 -0.72344 -0.01666 C -0.725 -0.01759 -0.72669 -0.01805 -0.72813 -0.01944 C -0.73151 -0.02291 -0.73399 -0.02847 -0.7375 -0.03055 C -0.74818 -0.03704 -0.73529 -0.0287 -0.75 -0.04166 C -0.75156 -0.04305 -0.75326 -0.04352 -0.75469 -0.04444 C -0.7569 -0.04629 -0.75886 -0.04861 -0.76094 -0.05 C -0.76302 -0.05139 -0.76524 -0.05162 -0.76719 -0.05278 C -0.77253 -0.05625 -0.77761 -0.06088 -0.78281 -0.06389 C -0.79675 -0.07222 -0.77487 -0.05903 -0.79531 -0.07222 C -0.79844 -0.0743 -0.80156 -0.07592 -0.80469 -0.07778 L -0.80938 -0.08055 C -0.82461 -0.07778 -0.81927 -0.08171 -0.82656 -0.075 L -0.82656 -0.07477 " pathEditMode="relative" rAng="0" ptsTypes="AAAAAAAAAAAAAAAAAAAAAAAAAAAAAAAAAAAAAAAAAAAAAAAAAAAAAAAAAAAAAAAAAAAAAAAAAAAAAAAAAAAAAAAAAAAAA">
                                      <p:cBhvr>
                                        <p:cTn id="74" dur="5000" fill="hold"/>
                                        <p:tgtEl>
                                          <p:spTgt spid="40"/>
                                        </p:tgtEl>
                                        <p:attrNameLst>
                                          <p:attrName>ppt_x</p:attrName>
                                          <p:attrName>ppt_y</p:attrName>
                                        </p:attrNameLst>
                                      </p:cBhvr>
                                      <p:rCtr x="-41328" y="10417"/>
                                    </p:animMotion>
                                  </p:childTnLst>
                                </p:cTn>
                              </p:par>
                              <p:par>
                                <p:cTn id="7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6" dur="4000" fill="hold"/>
                                        <p:tgtEl>
                                          <p:spTgt spid="41"/>
                                        </p:tgtEl>
                                        <p:attrNameLst>
                                          <p:attrName>ppt_x</p:attrName>
                                          <p:attrName>ppt_y</p:attrName>
                                        </p:attrNameLst>
                                      </p:cBhvr>
                                      <p:rCtr x="22982" y="10417"/>
                                    </p:animMotion>
                                  </p:childTnLst>
                                </p:cTn>
                              </p:par>
                              <p:par>
                                <p:cTn id="7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8" dur="7000" fill="hold"/>
                                        <p:tgtEl>
                                          <p:spTgt spid="42"/>
                                        </p:tgtEl>
                                        <p:attrNameLst>
                                          <p:attrName>ppt_x</p:attrName>
                                          <p:attrName>ppt_y</p:attrName>
                                        </p:attrNameLst>
                                      </p:cBhvr>
                                      <p:rCtr x="25365" y="0"/>
                                    </p:animMotion>
                                  </p:childTnLst>
                                </p:cTn>
                              </p:par>
                              <p:par>
                                <p:cTn id="7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80" dur="7000" fill="hold"/>
                                        <p:tgtEl>
                                          <p:spTgt spid="43"/>
                                        </p:tgtEl>
                                        <p:attrNameLst>
                                          <p:attrName>ppt_x</p:attrName>
                                          <p:attrName>ppt_y</p:attrName>
                                        </p:attrNameLst>
                                      </p:cBhvr>
                                      <p:rCtr x="-27891" y="0"/>
                                    </p:animMotion>
                                  </p:childTnLst>
                                </p:cTn>
                              </p:par>
                              <p:par>
                                <p:cTn id="81" presetID="26" presetClass="path" presetSubtype="0" autoRev="1" fill="remove" nodeType="withEffect">
                                  <p:stCondLst>
                                    <p:cond delay="0"/>
                                  </p:stCondLst>
                                  <p:childTnLst>
                                    <p:animMotion origin="layout" path="M -0.01745 -0.30463 C -0.01745 -0.19583 -0.0332 -0.10717 -0.0526 -0.10717 C -0.07539 -0.10717 -0.08346 -0.20555 -0.08698 -0.26528 L -0.0905 -0.34444 C -0.09401 -0.40393 -0.10273 -0.50208 -0.12852 -0.50208 C -0.14479 -0.50208 -0.16354 -0.41389 -0.16354 -0.30463 C -0.16354 -0.19583 -0.14479 -0.10717 -0.12852 -0.10717 C -0.10273 -0.10717 -0.09401 -0.20555 -0.0905 -0.26528 L -0.08698 -0.34444 C -0.08346 -0.40393 -0.07539 -0.50208 -0.0526 -0.50208 C -0.0332 -0.50208 -0.01745 -0.41389 -0.01745 -0.30463 Z " pathEditMode="relative" rAng="0" ptsTypes="AAAAAAAAAAA">
                                      <p:cBhvr>
                                        <p:cTn id="82" dur="6000" fill="hold"/>
                                        <p:tgtEl>
                                          <p:spTgt spid="44"/>
                                        </p:tgtEl>
                                        <p:attrNameLst>
                                          <p:attrName>ppt_x</p:attrName>
                                          <p:attrName>ppt_y</p:attrName>
                                        </p:attrNameLst>
                                      </p:cBhvr>
                                      <p:rCtr x="-7305" y="0"/>
                                    </p:animMotion>
                                  </p:childTnLst>
                                </p:cTn>
                              </p:par>
                              <p:par>
                                <p:cTn id="83"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4" dur="6000" fill="hold"/>
                                        <p:tgtEl>
                                          <p:spTgt spid="45"/>
                                        </p:tgtEl>
                                        <p:attrNameLst>
                                          <p:attrName>ppt_x</p:attrName>
                                          <p:attrName>ppt_y</p:attrName>
                                        </p:attrNameLst>
                                      </p:cBhvr>
                                      <p:rCtr x="-15078" y="0"/>
                                    </p:animMotion>
                                  </p:childTnLst>
                                </p:cTn>
                              </p:par>
                              <p:par>
                                <p:cTn id="8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6" dur="7000" fill="hold"/>
                                        <p:tgtEl>
                                          <p:spTgt spid="46"/>
                                        </p:tgtEl>
                                        <p:attrNameLst>
                                          <p:attrName>ppt_x</p:attrName>
                                          <p:attrName>ppt_y</p:attrName>
                                        </p:attrNameLst>
                                      </p:cBhvr>
                                      <p:rCtr x="-18021" y="0"/>
                                    </p:animMotion>
                                  </p:childTnLst>
                                </p:cTn>
                              </p:par>
                              <p:par>
                                <p:cTn id="87" presetID="26" presetClass="path" presetSubtype="0" autoRev="1" fill="remove" nodeType="withEffect">
                                  <p:stCondLst>
                                    <p:cond delay="0"/>
                                  </p:stCondLst>
                                  <p:childTnLst>
                                    <p:animMotion origin="layout" path="M -0.01809 -0.19282 C -0.01809 -0.053 0.02696 0.06042 0.08243 0.06042 C 0.14766 0.06042 0.1711 -0.06574 0.18112 -0.14212 L 0.19128 -0.24375 C 0.20131 -0.32013 0.22631 -0.44606 0.3 -0.44606 C 0.34688 -0.44606 0.40066 -0.33287 0.40066 -0.19282 C 0.40066 -0.053 0.34688 0.06042 0.3 0.06042 C 0.22631 0.06042 0.20131 -0.06574 0.19128 -0.14212 L 0.18112 -0.24375 C 0.1711 -0.32013 0.14766 -0.44606 0.08243 -0.44606 C 0.02696 -0.44606 -0.01809 -0.33287 -0.01809 -0.19282 Z " pathEditMode="relative" rAng="0" ptsTypes="AAAAAAAAAAA">
                                      <p:cBhvr>
                                        <p:cTn id="88" dur="7000" fill="hold"/>
                                        <p:tgtEl>
                                          <p:spTgt spid="47"/>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90" dur="6000" fill="hold"/>
                                        <p:tgtEl>
                                          <p:spTgt spid="48"/>
                                        </p:tgtEl>
                                        <p:attrNameLst>
                                          <p:attrName>ppt_x</p:attrName>
                                          <p:attrName>ppt_y</p:attrName>
                                        </p:attrNameLst>
                                      </p:cBhvr>
                                      <p:rCtr x="20937" y="0"/>
                                    </p:animMotion>
                                  </p:childTnLst>
                                </p:cTn>
                              </p:par>
                              <p:par>
                                <p:cTn id="91" presetID="26" presetClass="path" presetSubtype="0" autoRev="1" fill="remove" nodeType="withEffect">
                                  <p:stCondLst>
                                    <p:cond delay="0"/>
                                  </p:stCondLst>
                                  <p:childTnLst>
                                    <p:animMotion origin="layout" path="M 0.00143 -0.09838 C 0.00143 0.04143 0.04648 0.15486 0.10195 0.15486 C 0.16719 0.15486 0.19062 0.0287 0.20065 -0.04769 L 0.21081 -0.14931 C 0.22083 -0.2257 0.24583 -0.35162 0.31953 -0.35162 C 0.3664 -0.35162 0.42018 -0.23843 0.42018 -0.09838 C 0.42018 0.04143 0.3664 0.15486 0.31953 0.15486 C 0.24583 0.15486 0.22083 0.0287 0.21081 -0.04769 L 0.20065 -0.14931 C 0.19062 -0.2257 0.16719 -0.35162 0.10195 -0.35162 C 0.04648 -0.35162 0.00143 -0.23843 0.00143 -0.09838 Z " pathEditMode="relative" rAng="0" ptsTypes="AAAAAAAAAAA">
                                      <p:cBhvr>
                                        <p:cTn id="92" dur="7000" fill="hold"/>
                                        <p:tgtEl>
                                          <p:spTgt spid="49"/>
                                        </p:tgtEl>
                                        <p:attrNameLst>
                                          <p:attrName>ppt_x</p:attrName>
                                          <p:attrName>ppt_y</p:attrName>
                                        </p:attrNameLst>
                                      </p:cBhvr>
                                      <p:rCtr x="20937" y="0"/>
                                    </p:animMotion>
                                  </p:childTnLst>
                                </p:cTn>
                              </p:par>
                              <p:par>
                                <p:cTn id="9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94" dur="7000" fill="hold"/>
                                        <p:tgtEl>
                                          <p:spTgt spid="50"/>
                                        </p:tgtEl>
                                        <p:attrNameLst>
                                          <p:attrName>ppt_x</p:attrName>
                                          <p:attrName>ppt_y</p:attrName>
                                        </p:attrNameLst>
                                      </p:cBhvr>
                                      <p:rCtr x="20937" y="0"/>
                                    </p:animMotion>
                                  </p:childTnLst>
                                </p:cTn>
                              </p:par>
                              <p:par>
                                <p:cTn id="9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96" dur="6000" fill="hold"/>
                                        <p:tgtEl>
                                          <p:spTgt spid="51"/>
                                        </p:tgtEl>
                                        <p:attrNameLst>
                                          <p:attrName>ppt_x</p:attrName>
                                          <p:attrName>ppt_y</p:attrName>
                                        </p:attrNameLst>
                                      </p:cBhvr>
                                      <p:rCtr x="20937" y="0"/>
                                    </p:animMotion>
                                  </p:childTnLst>
                                </p:cTn>
                              </p:par>
                              <p:par>
                                <p:cTn id="97"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8" dur="4000" spd="-100000" fill="hold"/>
                                        <p:tgtEl>
                                          <p:spTgt spid="52"/>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100" dur="4000" spd="-100000" fill="hold"/>
                                        <p:tgtEl>
                                          <p:spTgt spid="53"/>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102" dur="5000" spd="-100000" fill="hold"/>
                                        <p:tgtEl>
                                          <p:spTgt spid="54"/>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10911 -0.46088 C -0.1043 -0.46899 -0.09714 -0.47292 -0.09102 -0.47292 C -0.08255 -0.47292 -0.07409 -0.46713 -0.0694 -0.45649 C -0.0487 -0.41551 -0.03307 -0.32524 -0.03307 -0.21829 C -0.03307 -0.21783 -0.03307 -0.21621 -0.03307 -0.21598 C -0.03307 -0.21621 -0.03307 -0.21436 -0.03307 -0.21389 C -0.03307 -0.10764 -0.0487 -0.01528 -0.0694 0.02638 C -0.07409 0.03449 -0.08255 0.04074 -0.09102 0.04074 C -0.09714 0.04074 -0.1043 0.03611 -0.10911 0.02824 C -0.11393 0.02013 -0.11628 0.00972 -0.11628 -0.00278 C -0.11628 -0.01713 -0.11276 -0.0294 -0.10677 -0.03774 C -0.08255 -0.07454 -0.02943 -0.10139 0.03333 -0.10139 C 0.03333 -0.1007 0.03464 -0.10139 0.03464 -0.1007 C 0.03464 -0.10139 0.03581 -0.10139 0.03581 -0.1007 C 0.09857 -0.10139 0.15299 -0.07454 0.17682 -0.03774 C 0.1819 -0.0294 0.18555 -0.01713 0.18555 -0.00278 C 0.18555 0.00972 0.18307 0.02013 0.17826 0.02824 C 0.17344 0.03611 0.16745 0.04074 0.16016 0.04074 C 0.15169 0.04074 0.1444 0.03449 0.13958 0.02638 C 0.11784 -0.01528 0.10221 -0.10764 0.10221 -0.21436 C 0.10221 -0.21389 0.10221 -0.21621 0.10221 -0.21598 C 0.10221 -0.21621 0.10221 -0.21829 0.10221 -0.21783 C 0.10221 -0.32524 0.11784 -0.41551 0.13958 -0.45903 C 0.1444 -0.46713 0.15169 -0.47292 0.16016 -0.47292 C 0.16745 -0.47292 0.17344 -0.46899 0.17826 -0.46088 C 0.18307 -0.45278 0.18555 -0.44028 0.18555 -0.42987 C 0.18555 -0.41551 0.1819 -0.40348 0.17682 -0.39283 C 0.15299 -0.35811 0.09857 -0.33125 0.03581 -0.33125 C 0.03581 -0.33079 0.03581 -0.33125 0.03464 -0.33125 C 0.03464 -0.33079 0.03333 -0.33125 0.03333 -0.33079 C -0.02943 -0.33125 -0.08255 -0.35811 -0.10677 -0.39283 C -0.11276 -0.40348 -0.11628 -0.41551 -0.11628 -0.42987 C -0.11628 -0.44028 -0.11393 -0.45278 -0.10911 -0.46088 Z " pathEditMode="relative" rAng="0" ptsTypes="AAAAAAAAAAAAAAAAAAAAAAAAAAAAAAAAA">
                                      <p:cBhvr>
                                        <p:cTn id="104" dur="4000" spd="-100000" fill="hold"/>
                                        <p:tgtEl>
                                          <p:spTgt spid="55"/>
                                        </p:tgtEl>
                                        <p:attrNameLst>
                                          <p:attrName>ppt_x</p:attrName>
                                          <p:attrName>ppt_y</p:attrName>
                                        </p:attrNameLst>
                                      </p:cBhvr>
                                      <p:rCtr x="14375" y="24491"/>
                                    </p:animMotion>
                                  </p:childTnLst>
                                </p:cTn>
                              </p:par>
                              <p:par>
                                <p:cTn id="10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6" dur="5000" spd="-100000" fill="hold"/>
                                        <p:tgtEl>
                                          <p:spTgt spid="56"/>
                                        </p:tgtEl>
                                        <p:attrNameLst>
                                          <p:attrName>ppt_x</p:attrName>
                                          <p:attrName>ppt_y</p:attrName>
                                        </p:attrNameLst>
                                      </p:cBhvr>
                                      <p:rCtr x="14375" y="11204"/>
                                    </p:animMotion>
                                  </p:childTnLst>
                                </p:cTn>
                              </p:par>
                              <p:par>
                                <p:cTn id="107" presetID="34" presetClass="path" presetSubtype="0" repeatCount="indefinite" autoRev="1" fill="hold" nodeType="withEffect">
                                  <p:stCondLst>
                                    <p:cond delay="0"/>
                                  </p:stCondLst>
                                  <p:childTnLst>
                                    <p:animMotion origin="layout" path="M -0.15521 -0.31829 C -0.15039 -0.32639 -0.1431 -0.33033 -0.13711 -0.33033 C -0.12864 -0.33033 -0.12018 -0.32454 -0.11549 -0.31389 C -0.09479 -0.27292 -0.07916 -0.18264 -0.07916 -0.0757 C -0.07916 -0.07523 -0.07916 -0.07361 -0.07916 -0.07338 C -0.07916 -0.07361 -0.07916 -0.07176 -0.07916 -0.0713 C -0.07916 0.03495 -0.09479 0.12731 -0.11549 0.16898 C -0.12018 0.17708 -0.12864 0.18333 -0.13711 0.18333 C -0.1431 0.18333 -0.15039 0.1787 -0.15521 0.17083 C -0.16002 0.16273 -0.16237 0.15231 -0.16237 0.13981 C -0.16237 0.12546 -0.15885 0.11319 -0.15286 0.10486 C -0.12864 0.06805 -0.07552 0.0412 -0.01276 0.0412 C -0.01276 0.0419 -0.01146 0.0412 -0.01146 0.0419 C -0.01146 0.0412 -0.01028 0.0412 -0.01028 0.0419 C 0.05248 0.0412 0.1069 0.06805 0.13086 0.10486 C 0.13581 0.11319 0.13946 0.12546 0.13946 0.13981 C 0.13946 0.15231 0.13698 0.16273 0.13216 0.17083 C 0.12735 0.1787 0.12136 0.18333 0.11407 0.18333 C 0.1056 0.18333 0.09831 0.17708 0.09349 0.16898 C 0.07175 0.12731 0.05612 0.03495 0.05612 -0.07176 C 0.05612 -0.0713 0.05612 -0.07361 0.05612 -0.07338 C 0.05612 -0.07361 0.05612 -0.0757 0.05612 -0.07523 C 0.05612 -0.18264 0.07175 -0.27292 0.09349 -0.31644 C 0.09831 -0.32454 0.1056 -0.33033 0.11407 -0.33033 C 0.12136 -0.33033 0.12735 -0.32639 0.13216 -0.31829 C 0.13698 -0.31019 0.13946 -0.29769 0.13946 -0.28727 C 0.13946 -0.27292 0.13581 -0.26088 0.13086 -0.25023 C 0.1069 -0.21551 0.05248 -0.18866 -0.01028 -0.18866 C -0.01028 -0.1882 -0.01028 -0.18866 -0.01146 -0.18866 C -0.01146 -0.1882 -0.01276 -0.18866 -0.01276 -0.1882 C -0.07552 -0.18866 -0.12864 -0.21551 -0.15286 -0.25023 C -0.15885 -0.26088 -0.16237 -0.27292 -0.16237 -0.28727 C -0.16237 -0.29769 -0.16002 -0.31019 -0.15521 -0.31829 Z " pathEditMode="relative" rAng="0" ptsTypes="AAAAAAAAAAAAAAAAAAAAAAAAAAAAAAAAA">
                                      <p:cBhvr>
                                        <p:cTn id="108" dur="4000" spd="-100000" fill="hold"/>
                                        <p:tgtEl>
                                          <p:spTgt spid="57"/>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10" dur="4000" spd="-100000" fill="hold"/>
                                        <p:tgtEl>
                                          <p:spTgt spid="58"/>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12" dur="5000" spd="-100000" fill="hold"/>
                                        <p:tgtEl>
                                          <p:spTgt spid="59"/>
                                        </p:tgtEl>
                                        <p:attrNameLst>
                                          <p:attrName>ppt_x</p:attrName>
                                          <p:attrName>ppt_y</p:attrName>
                                        </p:attrNameLst>
                                      </p:cBhvr>
                                      <p:rCtr x="14375" y="24468"/>
                                    </p:animMotion>
                                  </p:childTnLst>
                                </p:cTn>
                              </p:par>
                              <p:par>
                                <p:cTn id="11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14" dur="4000" spd="-100000" fill="hold"/>
                                        <p:tgtEl>
                                          <p:spTgt spid="60"/>
                                        </p:tgtEl>
                                        <p:attrNameLst>
                                          <p:attrName>ppt_x</p:attrName>
                                          <p:attrName>ppt_y</p:attrName>
                                        </p:attrNameLst>
                                      </p:cBhvr>
                                      <p:rCtr x="14375" y="24468"/>
                                    </p:animMotion>
                                  </p:childTnLst>
                                </p:cTn>
                              </p:par>
                              <p:par>
                                <p:cTn id="11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6" dur="5000" spd="-100000" fill="hold"/>
                                        <p:tgtEl>
                                          <p:spTgt spid="61"/>
                                        </p:tgtEl>
                                        <p:attrNameLst>
                                          <p:attrName>ppt_x</p:attrName>
                                          <p:attrName>ppt_y</p:attrName>
                                        </p:attrNameLst>
                                      </p:cBhvr>
                                      <p:rCtr x="14375" y="24468"/>
                                    </p:animMotion>
                                  </p:childTnLst>
                                </p:cTn>
                              </p:par>
                              <p:par>
                                <p:cTn id="117" presetID="5" presetClass="path" presetSubtype="0" repeatCount="indefinite" autoRev="1" fill="remove" nodeType="withEffect">
                                  <p:stCondLst>
                                    <p:cond delay="0"/>
                                  </p:stCondLst>
                                  <p:childTnLst>
                                    <p:animMotion origin="layout" path="M 0.12981 -0.22014 L 0.18646 -0.05116 L 0.37383 -0.05116 L 0.22356 0.05301 L 0.27968 0.22222 L 0.12981 0.11806 L -0.02032 0.22222 L 0.03606 0.05301 L -0.11407 -0.05116 L 0.07317 -0.05116 L 0.12981 -0.22014 Z " pathEditMode="relative" rAng="0" ptsTypes="AAAAAAAAAAA">
                                      <p:cBhvr>
                                        <p:cTn id="118" dur="7000" fill="hold"/>
                                        <p:tgtEl>
                                          <p:spTgt spid="62"/>
                                        </p:tgtEl>
                                        <p:attrNameLst>
                                          <p:attrName>ppt_x</p:attrName>
                                          <p:attrName>ppt_y</p:attrName>
                                        </p:attrNameLst>
                                      </p:cBhvr>
                                      <p:rCtr x="0" y="22106"/>
                                    </p:animMotion>
                                  </p:childTnLst>
                                </p:cTn>
                              </p:par>
                              <p:par>
                                <p:cTn id="119"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20" dur="7000" fill="hold"/>
                                        <p:tgtEl>
                                          <p:spTgt spid="63"/>
                                        </p:tgtEl>
                                        <p:attrNameLst>
                                          <p:attrName>ppt_x</p:attrName>
                                          <p:attrName>ppt_y</p:attrName>
                                        </p:attrNameLst>
                                      </p:cBhvr>
                                      <p:rCtr x="0" y="22106"/>
                                    </p:animMotion>
                                  </p:childTnLst>
                                </p:cTn>
                              </p:par>
                              <p:par>
                                <p:cTn id="12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22" dur="7000" fill="hold"/>
                                        <p:tgtEl>
                                          <p:spTgt spid="64"/>
                                        </p:tgtEl>
                                        <p:attrNameLst>
                                          <p:attrName>ppt_x</p:attrName>
                                          <p:attrName>ppt_y</p:attrName>
                                        </p:attrNameLst>
                                      </p:cBhvr>
                                      <p:rCtr x="0" y="22106"/>
                                    </p:animMotion>
                                  </p:childTnLst>
                                </p:cTn>
                              </p:par>
                              <p:par>
                                <p:cTn id="12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24" dur="6000" fill="hold"/>
                                        <p:tgtEl>
                                          <p:spTgt spid="65"/>
                                        </p:tgtEl>
                                        <p:attrNameLst>
                                          <p:attrName>ppt_x</p:attrName>
                                          <p:attrName>ppt_y</p:attrName>
                                        </p:attrNameLst>
                                      </p:cBhvr>
                                      <p:rCtr x="0" y="13819"/>
                                    </p:animMotion>
                                  </p:childTnLst>
                                </p:cTn>
                              </p:par>
                              <p:par>
                                <p:cTn id="125"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6" dur="7000" fill="hold"/>
                                        <p:tgtEl>
                                          <p:spTgt spid="66"/>
                                        </p:tgtEl>
                                        <p:attrNameLst>
                                          <p:attrName>ppt_x</p:attrName>
                                          <p:attrName>ppt_y</p:attrName>
                                        </p:attrNameLst>
                                      </p:cBhvr>
                                      <p:rCtr x="0" y="12338"/>
                                    </p:animMotion>
                                  </p:childTnLst>
                                </p:cTn>
                              </p:par>
                              <p:par>
                                <p:cTn id="127" presetID="5" presetClass="path" presetSubtype="0" repeatCount="indefinite" autoRev="1" fill="remove" nodeType="withEffect">
                                  <p:stCondLst>
                                    <p:cond delay="0"/>
                                  </p:stCondLst>
                                  <p:childTnLst>
                                    <p:animMotion origin="layout" path="M 0.08086 -0.40487 L 0.12747 -0.22871 L 0.28151 -0.22871 L 0.15794 -0.12014 L 0.20429 0.05648 L 0.08086 -0.05255 L -0.04258 0.05648 L 0.00377 -0.12014 L -0.11966 -0.22871 L 0.03424 -0.22871 L 0.08086 -0.40487 Z " pathEditMode="relative" rAng="0" ptsTypes="AAAAAAAAAAA">
                                      <p:cBhvr>
                                        <p:cTn id="128" dur="6000" fill="hold"/>
                                        <p:tgtEl>
                                          <p:spTgt spid="67"/>
                                        </p:tgtEl>
                                        <p:attrNameLst>
                                          <p:attrName>ppt_x</p:attrName>
                                          <p:attrName>ppt_y</p:attrName>
                                        </p:attrNameLst>
                                      </p:cBhvr>
                                      <p:rCtr x="0" y="23056"/>
                                    </p:animMotion>
                                  </p:childTnLst>
                                </p:cTn>
                              </p:par>
                              <p:par>
                                <p:cTn id="12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30" dur="6000" fill="hold"/>
                                        <p:tgtEl>
                                          <p:spTgt spid="68"/>
                                        </p:tgtEl>
                                        <p:attrNameLst>
                                          <p:attrName>ppt_x</p:attrName>
                                          <p:attrName>ppt_y</p:attrName>
                                        </p:attrNameLst>
                                      </p:cBhvr>
                                      <p:rCtr x="0" y="30069"/>
                                    </p:animMotion>
                                  </p:childTnLst>
                                </p:cTn>
                              </p:par>
                              <p:par>
                                <p:cTn id="13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32" dur="6000" fill="hold"/>
                                        <p:tgtEl>
                                          <p:spTgt spid="70"/>
                                        </p:tgtEl>
                                        <p:attrNameLst>
                                          <p:attrName>ppt_x</p:attrName>
                                          <p:attrName>ppt_y</p:attrName>
                                        </p:attrNameLst>
                                      </p:cBhvr>
                                      <p:rCtr x="0" y="13819"/>
                                    </p:animMotion>
                                  </p:childTnLst>
                                </p:cTn>
                              </p:par>
                              <p:par>
                                <p:cTn id="133" presetID="5" presetClass="path" presetSubtype="0" repeatCount="indefinite" autoRev="1" fill="remove" nodeType="withEffect">
                                  <p:stCondLst>
                                    <p:cond delay="0"/>
                                  </p:stCondLst>
                                  <p:childTnLst>
                                    <p:animMotion origin="layout" path="M 0.02669 -0.12917 L 0.05573 0.03981 L 0.15169 0.03981 L 0.07474 0.14398 L 0.10364 0.31319 L 0.02669 0.20902 L -0.05026 0.31319 L -0.02136 0.14398 L -0.09831 0.03981 L -0.00235 0.03981 L 0.02669 -0.12917 Z " pathEditMode="relative" rAng="0" ptsTypes="AAAAAAAAAAA">
                                      <p:cBhvr>
                                        <p:cTn id="134" dur="7000" fill="hold"/>
                                        <p:tgtEl>
                                          <p:spTgt spid="71"/>
                                        </p:tgtEl>
                                        <p:attrNameLst>
                                          <p:attrName>ppt_x</p:attrName>
                                          <p:attrName>ppt_y</p:attrName>
                                        </p:attrNameLst>
                                      </p:cBhvr>
                                      <p:rCtr x="0" y="22106"/>
                                    </p:animMotion>
                                  </p:childTnLst>
                                </p:cTn>
                              </p:par>
                              <p:par>
                                <p:cTn id="13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36" dur="5000" fill="hold"/>
                                        <p:tgtEl>
                                          <p:spTgt spid="72"/>
                                        </p:tgtEl>
                                        <p:attrNameLst>
                                          <p:attrName>ppt_x</p:attrName>
                                          <p:attrName>ppt_y</p:attrName>
                                        </p:attrNameLst>
                                      </p:cBhvr>
                                      <p:rCtr x="13" y="24398"/>
                                    </p:animMotion>
                                  </p:childTnLst>
                                </p:cTn>
                              </p:par>
                              <p:par>
                                <p:cTn id="137" presetID="1" presetClass="path" presetSubtype="0" repeatCount="indefinite" accel="1000" autoRev="1" fill="hold" nodeType="withEffect">
                                  <p:stCondLst>
                                    <p:cond delay="0"/>
                                  </p:stCondLst>
                                  <p:childTnLst>
                                    <p:animMotion origin="layout" path="M 0.01172 -0.38473 C 0.05144 -0.38473 0.08373 -0.2426 0.08373 -0.06736 C 0.08373 0.10764 0.05144 0.25 0.01172 0.25 C -0.02786 0.25 -0.06002 0.10764 -0.06002 -0.06736 C -0.06002 -0.2426 -0.02786 -0.38473 0.01172 -0.38473 Z " pathEditMode="relative" rAng="0" ptsTypes="AAAAA">
                                      <p:cBhvr>
                                        <p:cTn id="138" dur="5000" fill="hold"/>
                                        <p:tgtEl>
                                          <p:spTgt spid="73"/>
                                        </p:tgtEl>
                                        <p:attrNameLst>
                                          <p:attrName>ppt_x</p:attrName>
                                          <p:attrName>ppt_y</p:attrName>
                                        </p:attrNameLst>
                                      </p:cBhvr>
                                      <p:rCtr x="13" y="31736"/>
                                    </p:animMotion>
                                  </p:childTnLst>
                                </p:cTn>
                              </p:par>
                              <p:par>
                                <p:cTn id="13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40" dur="7000" fill="hold"/>
                                        <p:tgtEl>
                                          <p:spTgt spid="74"/>
                                        </p:tgtEl>
                                        <p:attrNameLst>
                                          <p:attrName>ppt_x</p:attrName>
                                          <p:attrName>ppt_y</p:attrName>
                                        </p:attrNameLst>
                                      </p:cBhvr>
                                      <p:rCtr x="26" y="31736"/>
                                    </p:animMotion>
                                  </p:childTnLst>
                                </p:cTn>
                              </p:par>
                              <p:par>
                                <p:cTn id="141"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42" dur="5000" fill="hold"/>
                                        <p:tgtEl>
                                          <p:spTgt spid="75"/>
                                        </p:tgtEl>
                                        <p:attrNameLst>
                                          <p:attrName>ppt_x</p:attrName>
                                          <p:attrName>ppt_y</p:attrName>
                                        </p:attrNameLst>
                                      </p:cBhvr>
                                      <p:rCtr x="13" y="31736"/>
                                    </p:animMotion>
                                  </p:childTnLst>
                                </p:cTn>
                              </p:par>
                              <p:par>
                                <p:cTn id="143" presetID="1" presetClass="path" presetSubtype="0" repeatCount="indefinite" accel="1000" autoRev="1" fill="hold" nodeType="withEffect">
                                  <p:stCondLst>
                                    <p:cond delay="0"/>
                                  </p:stCondLst>
                                  <p:childTnLst>
                                    <p:animMotion origin="layout" path="M 0.0194 -0.30023 C 0.05912 -0.30023 0.09141 -0.1581 0.09141 0.01713 C 0.09141 0.19213 0.05912 0.3345 0.0194 0.3345 C -0.02018 0.3345 -0.05234 0.19213 -0.05234 0.01713 C -0.05234 -0.1581 -0.02018 -0.30023 0.0194 -0.30023 Z " pathEditMode="relative" rAng="0" ptsTypes="AAAAA">
                                      <p:cBhvr>
                                        <p:cTn id="144" dur="5000" fill="hold"/>
                                        <p:tgtEl>
                                          <p:spTgt spid="76"/>
                                        </p:tgtEl>
                                        <p:attrNameLst>
                                          <p:attrName>ppt_x</p:attrName>
                                          <p:attrName>ppt_y</p:attrName>
                                        </p:attrNameLst>
                                      </p:cBhvr>
                                      <p:rCtr x="13" y="31736"/>
                                    </p:animMotion>
                                  </p:childTnLst>
                                </p:cTn>
                              </p:par>
                              <p:par>
                                <p:cTn id="145" presetID="1" presetClass="path" presetSubtype="0" repeatCount="indefinite" accel="1000" autoRev="1" fill="hold" nodeType="withEffect">
                                  <p:stCondLst>
                                    <p:cond delay="0"/>
                                  </p:stCondLst>
                                  <p:childTnLst>
                                    <p:animMotion origin="layout" path="M -0.02331 -0.39792 C 0.0164 -0.39792 0.04869 -0.28843 0.04869 -0.15301 C 0.04869 -0.01806 0.0164 0.0919 -0.02331 0.0919 C -0.06289 0.0919 -0.09506 -0.01806 -0.09506 -0.15301 C -0.09506 -0.28843 -0.06289 -0.39792 -0.02331 -0.39792 Z " pathEditMode="relative" rAng="0" ptsTypes="AAAAA">
                                      <p:cBhvr>
                                        <p:cTn id="146" dur="7000" fill="hold"/>
                                        <p:tgtEl>
                                          <p:spTgt spid="77"/>
                                        </p:tgtEl>
                                        <p:attrNameLst>
                                          <p:attrName>ppt_x</p:attrName>
                                          <p:attrName>ppt_y</p:attrName>
                                        </p:attrNameLst>
                                      </p:cBhvr>
                                      <p:rCtr x="13" y="24491"/>
                                    </p:animMotion>
                                  </p:childTnLst>
                                </p:cTn>
                              </p:par>
                              <p:par>
                                <p:cTn id="14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8" dur="5000" fill="hold"/>
                                        <p:tgtEl>
                                          <p:spTgt spid="78"/>
                                        </p:tgtEl>
                                        <p:attrNameLst>
                                          <p:attrName>ppt_x</p:attrName>
                                          <p:attrName>ppt_y</p:attrName>
                                        </p:attrNameLst>
                                      </p:cBhvr>
                                      <p:rCtr x="91" y="29745"/>
                                    </p:animMotion>
                                  </p:childTnLst>
                                </p:cTn>
                              </p:par>
                              <p:par>
                                <p:cTn id="14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50" dur="5000" fill="hold"/>
                                        <p:tgtEl>
                                          <p:spTgt spid="79"/>
                                        </p:tgtEl>
                                        <p:attrNameLst>
                                          <p:attrName>ppt_x</p:attrName>
                                          <p:attrName>ppt_y</p:attrName>
                                        </p:attrNameLst>
                                      </p:cBhvr>
                                      <p:rCtr x="13" y="31736"/>
                                    </p:animMotion>
                                  </p:childTnLst>
                                </p:cTn>
                              </p:par>
                              <p:par>
                                <p:cTn id="151" presetID="1" presetClass="path" presetSubtype="0" repeatCount="indefinite" accel="1000" autoRev="1" fill="hold" nodeType="withEffect">
                                  <p:stCondLst>
                                    <p:cond delay="0"/>
                                  </p:stCondLst>
                                  <p:childTnLst>
                                    <p:animMotion origin="layout" path="M 3.95833E-6 1.11111E-6 C 0.03971 1.11111E-6 0.072 0.0537 0.072 0.12014 C 0.072 0.18634 0.03971 0.24051 3.95833E-6 0.24051 C -0.03959 0.24051 -0.07175 0.18634 -0.07175 0.12014 C -0.07175 0.0537 -0.03959 1.11111E-6 3.95833E-6 1.11111E-6 Z " pathEditMode="relative" rAng="0" ptsTypes="AAAAA">
                                      <p:cBhvr>
                                        <p:cTn id="152" dur="7000" fill="hold"/>
                                        <p:tgtEl>
                                          <p:spTgt spid="80"/>
                                        </p:tgtEl>
                                        <p:attrNameLst>
                                          <p:attrName>ppt_x</p:attrName>
                                          <p:attrName>ppt_y</p:attrName>
                                        </p:attrNameLst>
                                      </p:cBhvr>
                                      <p:rCtr x="13" y="12014"/>
                                    </p:animMotion>
                                  </p:childTnLst>
                                </p:cTn>
                              </p:par>
                              <p:par>
                                <p:cTn id="15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54" dur="7000" fill="hold"/>
                                        <p:tgtEl>
                                          <p:spTgt spid="81"/>
                                        </p:tgtEl>
                                        <p:attrNameLst>
                                          <p:attrName>ppt_x</p:attrName>
                                          <p:attrName>ppt_y</p:attrName>
                                        </p:attrNameLst>
                                      </p:cBhvr>
                                      <p:rCtr x="13" y="31736"/>
                                    </p:animMotion>
                                  </p:childTnLst>
                                </p:cTn>
                              </p:par>
                              <p:par>
                                <p:cTn id="15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56" dur="7000" fill="hold"/>
                                        <p:tgtEl>
                                          <p:spTgt spid="82"/>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58" dur="7000" fill="hold"/>
                                        <p:tgtEl>
                                          <p:spTgt spid="83"/>
                                        </p:tgtEl>
                                        <p:attrNameLst>
                                          <p:attrName>ppt_x</p:attrName>
                                          <p:attrName>ppt_y</p:attrName>
                                        </p:attrNameLst>
                                      </p:cBhvr>
                                      <p:rCtr x="33464" y="0"/>
                                    </p:animMotion>
                                  </p:childTnLst>
                                </p:cTn>
                              </p:par>
                              <p:par>
                                <p:cTn id="15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60" dur="7000" fill="hold"/>
                                        <p:tgtEl>
                                          <p:spTgt spid="84"/>
                                        </p:tgtEl>
                                        <p:attrNameLst>
                                          <p:attrName>ppt_x</p:attrName>
                                          <p:attrName>ppt_y</p:attrName>
                                        </p:attrNameLst>
                                      </p:cBhvr>
                                      <p:rCtr x="-37266" y="0"/>
                                    </p:animMotion>
                                  </p:childTnLst>
                                </p:cTn>
                              </p:par>
                              <p:par>
                                <p:cTn id="161" presetID="26" presetClass="path" presetSubtype="0" repeatCount="indefinite" decel="28000" autoRev="1" fill="hold" nodeType="withEffect">
                                  <p:stCondLst>
                                    <p:cond delay="0"/>
                                  </p:stCondLst>
                                  <p:childTnLst>
                                    <p:animMotion origin="layout" path="M -0.03528 0.04838 C -0.03528 0.08148 0.04388 0.10833 0.14115 0.10833 C 0.25573 0.10833 0.29701 0.07847 0.31472 0.06042 L 0.3323 0.03634 C 0.34987 0.01829 0.39401 -0.01157 0.52344 -0.01157 C 0.60573 -0.01157 0.7 0.01528 0.7 0.04838 C 0.7 0.08148 0.60573 0.10833 0.52344 0.10833 C 0.39401 0.10833 0.34987 0.07847 0.3323 0.06042 L 0.31472 0.03634 C 0.29701 0.01829 0.25573 -0.01157 0.14115 -0.01157 C 0.04388 -0.01157 -0.03528 0.01528 -0.03528 0.04838 Z " pathEditMode="relative" rAng="0" ptsTypes="AAAAAAAAAAA">
                                      <p:cBhvr>
                                        <p:cTn id="162" dur="7000" fill="hold"/>
                                        <p:tgtEl>
                                          <p:spTgt spid="85"/>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4.16667E-7 4.07407E-6 C -4.16667E-7 0.12338 0.07917 0.22361 0.17643 0.22361 C 0.29102 0.22361 0.33229 0.11226 0.35 0.0449 L 0.36758 -0.04491 C 0.38516 -0.11227 0.4293 -0.22338 0.55872 -0.22338 C 0.64102 -0.22338 0.73529 -0.12338 0.73529 4.07407E-6 C 0.73529 0.12338 0.64102 0.22361 0.55872 0.22361 C 0.4293 0.22361 0.38516 0.11226 0.36758 0.0449 L 0.35 -0.04491 C 0.33229 -0.11227 0.29102 -0.22338 0.17643 -0.22338 C 0.07917 -0.22338 -4.16667E-7 -0.12338 -4.16667E-7 4.07407E-6 Z " pathEditMode="relative" rAng="0" ptsTypes="AAAAAAAAAAA">
                                      <p:cBhvr>
                                        <p:cTn id="164" dur="7000" fill="hold"/>
                                        <p:tgtEl>
                                          <p:spTgt spid="86"/>
                                        </p:tgtEl>
                                        <p:attrNameLst>
                                          <p:attrName>ppt_x</p:attrName>
                                          <p:attrName>ppt_y</p:attrName>
                                        </p:attrNameLst>
                                      </p:cBhvr>
                                      <p:rCtr x="36758" y="0"/>
                                    </p:animMotion>
                                  </p:childTnLst>
                                </p:cTn>
                              </p:par>
                              <p:par>
                                <p:cTn id="165"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66" dur="7000" fill="hold"/>
                                        <p:tgtEl>
                                          <p:spTgt spid="87"/>
                                        </p:tgtEl>
                                        <p:attrNameLst>
                                          <p:attrName>ppt_x</p:attrName>
                                          <p:attrName>ppt_y</p:attrName>
                                        </p:attrNameLst>
                                      </p:cBhvr>
                                      <p:rCtr x="36758" y="0"/>
                                    </p:animMotion>
                                  </p:childTnLst>
                                </p:cTn>
                              </p:par>
                              <p:par>
                                <p:cTn id="167" presetID="26" presetClass="path" presetSubtype="0" repeatCount="indefinite" decel="28000" autoRev="1" fill="hold" nodeType="withEffect">
                                  <p:stCondLst>
                                    <p:cond delay="0"/>
                                  </p:stCondLst>
                                  <p:childTnLst>
                                    <p:animMotion origin="layout" path="M -0.02721 -0.03704 C -0.02721 -0.00394 0.05196 0.02291 0.14922 0.02291 C 0.2638 0.02291 0.30508 -0.00695 0.32279 -0.025 L 0.34037 -0.04908 C 0.35795 -0.06713 0.40209 -0.09699 0.53151 -0.09699 C 0.6138 -0.09699 0.70808 -0.07014 0.70808 -0.03704 C 0.70808 -0.00394 0.6138 0.02291 0.53151 0.02291 C 0.40209 0.02291 0.35795 -0.00695 0.34037 -0.025 L 0.32279 -0.04908 C 0.30508 -0.06713 0.2638 -0.09699 0.14922 -0.09699 C 0.05196 -0.09699 -0.02721 -0.07014 -0.02721 -0.03704 Z " pathEditMode="relative" rAng="0" ptsTypes="AAAAAAAAAAA">
                                      <p:cBhvr>
                                        <p:cTn id="168" dur="7000" fill="hold"/>
                                        <p:tgtEl>
                                          <p:spTgt spid="88"/>
                                        </p:tgtEl>
                                        <p:attrNameLst>
                                          <p:attrName>ppt_x</p:attrName>
                                          <p:attrName>ppt_y</p:attrName>
                                        </p:attrNameLst>
                                      </p:cBhvr>
                                      <p:rCtr x="36758" y="0"/>
                                    </p:animMotion>
                                  </p:childTnLst>
                                </p:cTn>
                              </p:par>
                              <p:par>
                                <p:cTn id="169"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70" dur="7000" fill="hold"/>
                                        <p:tgtEl>
                                          <p:spTgt spid="89"/>
                                        </p:tgtEl>
                                        <p:attrNameLst>
                                          <p:attrName>ppt_x</p:attrName>
                                          <p:attrName>ppt_y</p:attrName>
                                        </p:attrNameLst>
                                      </p:cBhvr>
                                      <p:rCtr x="36758" y="0"/>
                                    </p:animMotion>
                                  </p:childTnLst>
                                </p:cTn>
                              </p:par>
                              <p:par>
                                <p:cTn id="17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72" dur="7000" fill="hold"/>
                                        <p:tgtEl>
                                          <p:spTgt spid="90"/>
                                        </p:tgtEl>
                                        <p:attrNameLst>
                                          <p:attrName>ppt_x</p:attrName>
                                          <p:attrName>ppt_y</p:attrName>
                                        </p:attrNameLst>
                                      </p:cBhvr>
                                      <p:rCtr x="36758" y="0"/>
                                    </p:animMotion>
                                  </p:childTnLst>
                                </p:cTn>
                              </p:par>
                              <p:par>
                                <p:cTn id="17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74" dur="7000" fill="hold"/>
                                        <p:tgtEl>
                                          <p:spTgt spid="91"/>
                                        </p:tgtEl>
                                        <p:attrNameLst>
                                          <p:attrName>ppt_x</p:attrName>
                                          <p:attrName>ppt_y</p:attrName>
                                        </p:attrNameLst>
                                      </p:cBhvr>
                                      <p:rCtr x="34518" y="23"/>
                                    </p:animMotion>
                                  </p:childTnLst>
                                </p:cTn>
                              </p:par>
                              <p:par>
                                <p:cTn id="175"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76" dur="6000" fill="hold"/>
                                        <p:tgtEl>
                                          <p:spTgt spid="92"/>
                                        </p:tgtEl>
                                        <p:attrNameLst>
                                          <p:attrName>ppt_x</p:attrName>
                                          <p:attrName>ppt_y</p:attrName>
                                        </p:attrNameLst>
                                      </p:cBhvr>
                                      <p:rCtr x="2487" y="22824"/>
                                    </p:animMotion>
                                  </p:childTnLst>
                                </p:cTn>
                              </p:par>
                              <p:par>
                                <p:cTn id="177" presetID="21" presetClass="path" presetSubtype="0" repeatCount="indefinite" accel="9000" decel="27000" autoRev="1" fill="hold" nodeType="withEffect">
                                  <p:stCondLst>
                                    <p:cond delay="0"/>
                                  </p:stCondLst>
                                  <p:childTnLst>
                                    <p:animMotion origin="layout" path="M -0.28711 -0.28264 C -0.27422 -0.26227 -0.26355 -0.24537 -0.25482 -0.22569 C -0.24375 -0.24537 -0.23542 -0.26227 -0.2224 -0.28264 C -0.14675 -0.40069 -0.05586 -0.45139 -0.01927 -0.39745 C 0.01536 -0.33981 -0.01693 -0.19838 -0.09271 -0.08079 C -0.1056 -0.06319 -0.11641 -0.04699 -0.1293 -0.02986 C -0.11641 -0.01643 -0.1056 0.00069 -0.09271 0.02107 C -0.01693 0.13866 0.01536 0.28009 -0.01927 0.33472 C -0.05586 0.39167 -0.14675 0.34097 -0.2224 0.22315 C -0.23542 0.20301 -0.24375 0.18565 -0.25482 0.16597 C -0.26355 0.18565 -0.27422 0.20301 -0.28711 0.22315 C -0.36289 0.34097 -0.45352 0.39167 -0.49037 0.33472 C -0.52487 0.28009 -0.49258 0.13866 -0.41693 0.02107 C -0.40404 0.00069 -0.39297 -0.01643 -0.38008 -0.02986 C -0.39297 -0.04699 -0.40404 -0.06319 -0.41693 -0.08079 C -0.49258 -0.19838 -0.52487 -0.33981 -0.49037 -0.39745 C -0.45352 -0.45139 -0.36289 -0.40069 -0.28711 -0.28264 Z " pathEditMode="relative" rAng="0" ptsTypes="AAAAAAAAAAAAAAAAA">
                                      <p:cBhvr>
                                        <p:cTn id="178" dur="6000" fill="hold"/>
                                        <p:tgtEl>
                                          <p:spTgt spid="93"/>
                                        </p:tgtEl>
                                        <p:attrNameLst>
                                          <p:attrName>ppt_x</p:attrName>
                                          <p:attrName>ppt_y</p:attrName>
                                        </p:attrNameLst>
                                      </p:cBhvr>
                                      <p:rCtr x="3216" y="25208"/>
                                    </p:animMotion>
                                  </p:childTnLst>
                                </p:cTn>
                              </p:par>
                              <p:par>
                                <p:cTn id="179"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80" dur="6000" fill="hold"/>
                                        <p:tgtEl>
                                          <p:spTgt spid="94"/>
                                        </p:tgtEl>
                                        <p:attrNameLst>
                                          <p:attrName>ppt_x</p:attrName>
                                          <p:attrName>ppt_y</p:attrName>
                                        </p:attrNameLst>
                                      </p:cBhvr>
                                      <p:rCtr x="1484" y="25208"/>
                                    </p:animMotion>
                                  </p:childTnLst>
                                </p:cTn>
                              </p:par>
                              <p:par>
                                <p:cTn id="181" presetID="21" presetClass="path" presetSubtype="0" repeatCount="indefinite" accel="9000" decel="27000" autoRev="1" fill="hold" nodeType="withEffect">
                                  <p:stCondLst>
                                    <p:cond delay="0"/>
                                  </p:stCondLst>
                                  <p:childTnLst>
                                    <p:animMotion origin="layout" path="M -0.20677 -0.19861 C -0.18854 -0.18565 -0.17344 -0.17477 -0.16107 -0.16204 C -0.14558 -0.17477 -0.1336 -0.18565 -0.11537 -0.19861 C -0.00847 -0.27431 0.11979 -0.30695 0.17148 -0.27223 C 0.22031 -0.23542 0.17461 -0.14468 0.06784 -0.06922 C 0.04948 -0.05787 0.03437 -0.04769 0.01614 -0.03658 C 0.03437 -0.02801 0.04948 -0.0169 0.06784 -0.00394 C 0.17461 0.07152 0.22031 0.16203 0.17148 0.19722 C 0.11979 0.23356 -0.00847 0.20115 -0.11537 0.12569 C -0.1336 0.11273 -0.14558 0.10162 -0.16107 0.08889 C -0.17344 0.10162 -0.18854 0.11273 -0.20677 0.12569 C -0.31368 0.20115 -0.44154 0.23356 -0.49362 0.19722 C -0.54245 0.16203 -0.49675 0.07152 -0.38998 -0.00394 C -0.37162 -0.0169 -0.35612 -0.02801 -0.33789 -0.03658 C -0.35612 -0.04769 -0.37162 -0.05787 -0.38998 -0.06922 C -0.49675 -0.14468 -0.54245 -0.23542 -0.49362 -0.27223 C -0.44154 -0.30695 -0.31368 -0.27431 -0.20677 -0.19861 Z " pathEditMode="relative" rAng="0" ptsTypes="AAAAAAAAAAAAAAAAA">
                                      <p:cBhvr>
                                        <p:cTn id="182" dur="6000" fill="hold"/>
                                        <p:tgtEl>
                                          <p:spTgt spid="95"/>
                                        </p:tgtEl>
                                        <p:attrNameLst>
                                          <p:attrName>ppt_x</p:attrName>
                                          <p:attrName>ppt_y</p:attrName>
                                        </p:attrNameLst>
                                      </p:cBhvr>
                                      <p:rCtr x="4557" y="16157"/>
                                    </p:animMotion>
                                  </p:childTnLst>
                                </p:cTn>
                              </p:par>
                              <p:par>
                                <p:cTn id="18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84" dur="6000" fill="hold"/>
                                        <p:tgtEl>
                                          <p:spTgt spid="96"/>
                                        </p:tgtEl>
                                        <p:attrNameLst>
                                          <p:attrName>ppt_x</p:attrName>
                                          <p:attrName>ppt_y</p:attrName>
                                        </p:attrNameLst>
                                      </p:cBhvr>
                                      <p:rCtr x="3359" y="18843"/>
                                    </p:animMotion>
                                  </p:childTnLst>
                                </p:cTn>
                              </p:par>
                              <p:par>
                                <p:cTn id="18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86" dur="6000" fill="hold"/>
                                        <p:tgtEl>
                                          <p:spTgt spid="97"/>
                                        </p:tgtEl>
                                        <p:attrNameLst>
                                          <p:attrName>ppt_x</p:attrName>
                                          <p:attrName>ppt_y</p:attrName>
                                        </p:attrNameLst>
                                      </p:cBhvr>
                                      <p:rCtr x="3073" y="25208"/>
                                    </p:animMotion>
                                  </p:childTnLst>
                                </p:cTn>
                              </p:par>
                              <p:par>
                                <p:cTn id="187" presetID="21" presetClass="path" presetSubtype="0" repeatCount="indefinite" accel="9000" decel="27000" autoRev="1" fill="hold" nodeType="withEffect">
                                  <p:stCondLst>
                                    <p:cond delay="0"/>
                                  </p:stCondLst>
                                  <p:childTnLst>
                                    <p:animMotion origin="layout" path="M -0.15052 -0.09121 C -0.13867 -0.07431 -0.12904 -0.06019 -0.12135 -0.04399 C -0.11146 -0.06019 -0.10378 -0.07431 -0.09219 -0.09121 C -0.02396 -0.18889 0.05794 -0.23102 0.09102 -0.18635 C 0.12214 -0.13843 0.09297 -0.0213 0.02487 0.07615 C 0.01302 0.09074 0.00352 0.10416 -0.00807 0.11828 C 0.00352 0.12963 0.01302 0.14375 0.02487 0.16064 C 0.09297 0.2581 0.12214 0.37523 0.09102 0.42083 C 0.05794 0.46782 -0.02396 0.42569 -0.09219 0.32801 C -0.10378 0.31134 -0.11146 0.29699 -0.12135 0.28078 C -0.12904 0.29699 -0.13867 0.31134 -0.15052 0.32801 C -0.21875 0.42569 -0.30026 0.46782 -0.33346 0.42083 C -0.36471 0.37523 -0.33555 0.2581 -0.26732 0.16064 C -0.2556 0.14375 -0.2457 0.12963 -0.23411 0.11828 C -0.2457 0.10416 -0.2556 0.09074 -0.26732 0.07615 C -0.33555 -0.0213 -0.36471 -0.13843 -0.33346 -0.18635 C -0.30026 -0.23102 -0.21875 -0.18889 -0.15052 -0.09121 Z " pathEditMode="relative" rAng="0" ptsTypes="AAAAAAAAAAAAAAAAA">
                                      <p:cBhvr>
                                        <p:cTn id="188" dur="6000" fill="hold"/>
                                        <p:tgtEl>
                                          <p:spTgt spid="98"/>
                                        </p:tgtEl>
                                        <p:attrNameLst>
                                          <p:attrName>ppt_x</p:attrName>
                                          <p:attrName>ppt_y</p:attrName>
                                        </p:attrNameLst>
                                      </p:cBhvr>
                                      <p:rCtr x="2917" y="20903"/>
                                    </p:animMotion>
                                  </p:childTnLst>
                                </p:cTn>
                              </p:par>
                              <p:par>
                                <p:cTn id="189" presetID="21" presetClass="path" presetSubtype="0" repeatCount="indefinite" accel="9000" decel="27000" autoRev="1" fill="hold" nodeType="withEffect">
                                  <p:stCondLst>
                                    <p:cond delay="0"/>
                                  </p:stCondLst>
                                  <p:childTnLst>
                                    <p:animMotion origin="layout" path="M 0.03802 -0.25417 C 0.04401 -0.2338 0.04896 -0.2169 0.053 -0.19722 C 0.05808 -0.2169 0.06198 -0.2338 0.06797 -0.25417 C 0.103 -0.37222 0.14505 -0.42292 0.16198 -0.36898 C 0.178 -0.31111 0.16302 -0.16991 0.128 -0.05232 C 0.12201 -0.03472 0.11706 -0.01852 0.11107 -0.00139 C 0.11706 0.01204 0.12201 0.02917 0.128 0.04954 C 0.16302 0.16713 0.178 0.30856 0.16198 0.36342 C 0.14505 0.42014 0.103 0.36944 0.06797 0.25162 C 0.06198 0.23148 0.05808 0.21412 0.053 0.19444 C 0.04896 0.21412 0.04401 0.23148 0.03802 0.25162 C 0.003 0.36944 -0.03893 0.42014 -0.05599 0.36342 C -0.072 0.30856 -0.05703 0.16713 -0.022 0.04954 C -0.01601 0.02917 -0.01093 0.01204 -0.00495 -0.00139 C -0.01093 -0.01852 -0.01601 -0.03472 -0.022 -0.05232 C -0.05703 -0.16991 -0.072 -0.31111 -0.05599 -0.36898 C -0.03893 -0.42292 0.003 -0.37222 0.03802 -0.25417 Z " pathEditMode="relative" rAng="0" ptsTypes="AAAAAAAAAAAAAAAAA">
                                      <p:cBhvr>
                                        <p:cTn id="190" dur="6000" fill="hold"/>
                                        <p:tgtEl>
                                          <p:spTgt spid="99"/>
                                        </p:tgtEl>
                                        <p:attrNameLst>
                                          <p:attrName>ppt_x</p:attrName>
                                          <p:attrName>ppt_y</p:attrName>
                                        </p:attrNameLst>
                                      </p:cBhvr>
                                      <p:rCtr x="1484" y="25208"/>
                                    </p:animMotion>
                                  </p:childTnLst>
                                </p:cTn>
                              </p:par>
                              <p:par>
                                <p:cTn id="19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92" dur="6000" fill="hold"/>
                                        <p:tgtEl>
                                          <p:spTgt spid="100"/>
                                        </p:tgtEl>
                                        <p:attrNameLst>
                                          <p:attrName>ppt_x</p:attrName>
                                          <p:attrName>ppt_y</p:attrName>
                                        </p:attrNameLst>
                                      </p:cBhvr>
                                      <p:rCtr x="3737" y="15208"/>
                                    </p:animMotion>
                                  </p:childTnLst>
                                </p:cTn>
                              </p:par>
                              <p:par>
                                <p:cTn id="19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94" dur="6000" fill="hold"/>
                                        <p:tgtEl>
                                          <p:spTgt spid="101"/>
                                        </p:tgtEl>
                                        <p:attrNameLst>
                                          <p:attrName>ppt_x</p:attrName>
                                          <p:attrName>ppt_y</p:attrName>
                                        </p:attrNameLst>
                                      </p:cBhvr>
                                      <p:rCtr x="1484" y="21782"/>
                                    </p:animMotion>
                                  </p:childTnLst>
                                </p:cTn>
                              </p:par>
                              <p:par>
                                <p:cTn id="195" presetID="23" presetClass="path" presetSubtype="0" repeatCount="indefinite" decel="23000" autoRev="1" fill="hold" nodeType="withEffect">
                                  <p:stCondLst>
                                    <p:cond delay="0"/>
                                  </p:stCondLst>
                                  <p:childTnLst>
                                    <p:animMotion origin="layout" path="M -0.09844 -0.13796 C -0.02644 -0.07986 0.00156 0.01412 -0.02149 0.1 C -0.11342 0.09514 -0.19141 0.03496 -0.22344 -0.04699 C -0.14545 -0.09791 -0.0474 -0.0949 0.02656 -0.04699 C -0.00638 0.04005 -0.0875 0.09514 -0.1754 0.1 C -0.19948 0.00996 -0.16641 -0.08194 -0.09844 -0.13796 Z " pathEditMode="relative" rAng="0" ptsTypes="AAAAAA">
                                      <p:cBhvr>
                                        <p:cTn id="196" dur="8000" fill="hold"/>
                                        <p:tgtEl>
                                          <p:spTgt spid="106"/>
                                        </p:tgtEl>
                                        <p:attrNameLst>
                                          <p:attrName>ppt_x</p:attrName>
                                          <p:attrName>ppt_y</p:attrName>
                                        </p:attrNameLst>
                                      </p:cBhvr>
                                      <p:rCtr x="0" y="11898"/>
                                    </p:animMotion>
                                  </p:childTnLst>
                                </p:cTn>
                              </p:par>
                              <p:par>
                                <p:cTn id="19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98" dur="8000" fill="hold"/>
                                        <p:tgtEl>
                                          <p:spTgt spid="109"/>
                                        </p:tgtEl>
                                        <p:attrNameLst>
                                          <p:attrName>ppt_x</p:attrName>
                                          <p:attrName>ppt_y</p:attrName>
                                        </p:attrNameLst>
                                      </p:cBhvr>
                                      <p:rCtr x="0" y="7940"/>
                                    </p:animMotion>
                                  </p:childTnLst>
                                </p:cTn>
                              </p:par>
                              <p:par>
                                <p:cTn id="19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200" dur="8000" fill="hold"/>
                                        <p:tgtEl>
                                          <p:spTgt spid="110"/>
                                        </p:tgtEl>
                                        <p:attrNameLst>
                                          <p:attrName>ppt_x</p:attrName>
                                          <p:attrName>ppt_y</p:attrName>
                                        </p:attrNameLst>
                                      </p:cBhvr>
                                      <p:rCtr x="0" y="11898"/>
                                    </p:animMotion>
                                  </p:childTnLst>
                                </p:cTn>
                              </p:par>
                              <p:par>
                                <p:cTn id="20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202" dur="5000" fill="hold"/>
                                        <p:tgtEl>
                                          <p:spTgt spid="111"/>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92" name="Picture 9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16190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4" dur="7000" fill="hold"/>
                                        <p:tgtEl>
                                          <p:spTgt spid="47"/>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6" dur="6000" fill="hold"/>
                                        <p:tgtEl>
                                          <p:spTgt spid="48"/>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8" dur="7000" fill="hold"/>
                                        <p:tgtEl>
                                          <p:spTgt spid="50"/>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0" dur="6000" fill="hold"/>
                                        <p:tgtEl>
                                          <p:spTgt spid="51"/>
                                        </p:tgtEl>
                                        <p:attrNameLst>
                                          <p:attrName>ppt_x</p:attrName>
                                          <p:attrName>ppt_y</p:attrName>
                                        </p:attrNameLst>
                                      </p:cBhvr>
                                      <p:rCtr x="20937" y="0"/>
                                    </p:animMotion>
                                  </p:childTnLst>
                                </p:cTn>
                              </p:par>
                              <p:par>
                                <p:cTn id="7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2" dur="4000" spd="-100000" fill="hold"/>
                                        <p:tgtEl>
                                          <p:spTgt spid="53"/>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4" dur="5000" spd="-100000" fill="hold"/>
                                        <p:tgtEl>
                                          <p:spTgt spid="54"/>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76" dur="5000" spd="-100000" fill="hold"/>
                                        <p:tgtEl>
                                          <p:spTgt spid="56"/>
                                        </p:tgtEl>
                                        <p:attrNameLst>
                                          <p:attrName>ppt_x</p:attrName>
                                          <p:attrName>ppt_y</p:attrName>
                                        </p:attrNameLst>
                                      </p:cBhvr>
                                      <p:rCtr x="14375" y="11204"/>
                                    </p:animMotion>
                                  </p:childTnLst>
                                </p:cTn>
                              </p:par>
                              <p:par>
                                <p:cTn id="7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8" dur="4000" spd="-100000" fill="hold"/>
                                        <p:tgtEl>
                                          <p:spTgt spid="58"/>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0" dur="5000" spd="-100000" fill="hold"/>
                                        <p:tgtEl>
                                          <p:spTgt spid="59"/>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2" dur="4000" spd="-100000" fill="hold"/>
                                        <p:tgtEl>
                                          <p:spTgt spid="60"/>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4" dur="5000" spd="-100000" fill="hold"/>
                                        <p:tgtEl>
                                          <p:spTgt spid="61"/>
                                        </p:tgtEl>
                                        <p:attrNameLst>
                                          <p:attrName>ppt_x</p:attrName>
                                          <p:attrName>ppt_y</p:attrName>
                                        </p:attrNameLst>
                                      </p:cBhvr>
                                      <p:rCtr x="14375" y="24468"/>
                                    </p:animMotion>
                                  </p:childTnLst>
                                </p:cTn>
                              </p:par>
                              <p:par>
                                <p:cTn id="8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6" dur="7000" fill="hold"/>
                                        <p:tgtEl>
                                          <p:spTgt spid="62"/>
                                        </p:tgtEl>
                                        <p:attrNameLst>
                                          <p:attrName>ppt_x</p:attrName>
                                          <p:attrName>ppt_y</p:attrName>
                                        </p:attrNameLst>
                                      </p:cBhvr>
                                      <p:rCtr x="0" y="22106"/>
                                    </p:animMotion>
                                  </p:childTnLst>
                                </p:cTn>
                              </p:par>
                              <p:par>
                                <p:cTn id="8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8" dur="7000" fill="hold"/>
                                        <p:tgtEl>
                                          <p:spTgt spid="64"/>
                                        </p:tgtEl>
                                        <p:attrNameLst>
                                          <p:attrName>ppt_x</p:attrName>
                                          <p:attrName>ppt_y</p:attrName>
                                        </p:attrNameLst>
                                      </p:cBhvr>
                                      <p:rCtr x="0" y="22106"/>
                                    </p:animMotion>
                                  </p:childTnLst>
                                </p:cTn>
                              </p:par>
                              <p:par>
                                <p:cTn id="8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0" dur="6000" fill="hold"/>
                                        <p:tgtEl>
                                          <p:spTgt spid="65"/>
                                        </p:tgtEl>
                                        <p:attrNameLst>
                                          <p:attrName>ppt_x</p:attrName>
                                          <p:attrName>ppt_y</p:attrName>
                                        </p:attrNameLst>
                                      </p:cBhvr>
                                      <p:rCtr x="0" y="13819"/>
                                    </p:animMotion>
                                  </p:childTnLst>
                                </p:cTn>
                              </p:par>
                              <p:par>
                                <p:cTn id="9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2" dur="6000" fill="hold"/>
                                        <p:tgtEl>
                                          <p:spTgt spid="67"/>
                                        </p:tgtEl>
                                        <p:attrNameLst>
                                          <p:attrName>ppt_x</p:attrName>
                                          <p:attrName>ppt_y</p:attrName>
                                        </p:attrNameLst>
                                      </p:cBhvr>
                                      <p:rCtr x="0" y="23056"/>
                                    </p:animMotion>
                                  </p:childTnLst>
                                </p:cTn>
                              </p:par>
                              <p:par>
                                <p:cTn id="9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4" dur="6000" fill="hold"/>
                                        <p:tgtEl>
                                          <p:spTgt spid="68"/>
                                        </p:tgtEl>
                                        <p:attrNameLst>
                                          <p:attrName>ppt_x</p:attrName>
                                          <p:attrName>ppt_y</p:attrName>
                                        </p:attrNameLst>
                                      </p:cBhvr>
                                      <p:rCtr x="0" y="30069"/>
                                    </p:animMotion>
                                  </p:childTnLst>
                                </p:cTn>
                              </p:par>
                              <p:par>
                                <p:cTn id="9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6" dur="6000" fill="hold"/>
                                        <p:tgtEl>
                                          <p:spTgt spid="70"/>
                                        </p:tgtEl>
                                        <p:attrNameLst>
                                          <p:attrName>ppt_x</p:attrName>
                                          <p:attrName>ppt_y</p:attrName>
                                        </p:attrNameLst>
                                      </p:cBhvr>
                                      <p:rCtr x="0" y="13819"/>
                                    </p:animMotion>
                                  </p:childTnLst>
                                </p:cTn>
                              </p:par>
                              <p:par>
                                <p:cTn id="9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8" dur="5000" fill="hold"/>
                                        <p:tgtEl>
                                          <p:spTgt spid="72"/>
                                        </p:tgtEl>
                                        <p:attrNameLst>
                                          <p:attrName>ppt_x</p:attrName>
                                          <p:attrName>ppt_y</p:attrName>
                                        </p:attrNameLst>
                                      </p:cBhvr>
                                      <p:rCtr x="13" y="24398"/>
                                    </p:animMotion>
                                  </p:childTnLst>
                                </p:cTn>
                              </p:par>
                              <p:par>
                                <p:cTn id="9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0" dur="5000" fill="hold"/>
                                        <p:tgtEl>
                                          <p:spTgt spid="73"/>
                                        </p:tgtEl>
                                        <p:attrNameLst>
                                          <p:attrName>ppt_x</p:attrName>
                                          <p:attrName>ppt_y</p:attrName>
                                        </p:attrNameLst>
                                      </p:cBhvr>
                                      <p:rCtr x="13" y="31736"/>
                                    </p:animMotion>
                                  </p:childTnLst>
                                </p:cTn>
                              </p:par>
                              <p:par>
                                <p:cTn id="10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2" dur="7000" fill="hold"/>
                                        <p:tgtEl>
                                          <p:spTgt spid="74"/>
                                        </p:tgtEl>
                                        <p:attrNameLst>
                                          <p:attrName>ppt_x</p:attrName>
                                          <p:attrName>ppt_y</p:attrName>
                                        </p:attrNameLst>
                                      </p:cBhvr>
                                      <p:rCtr x="26" y="31736"/>
                                    </p:animMotion>
                                  </p:childTnLst>
                                </p:cTn>
                              </p:par>
                              <p:par>
                                <p:cTn id="10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4" dur="5000" fill="hold"/>
                                        <p:tgtEl>
                                          <p:spTgt spid="76"/>
                                        </p:tgtEl>
                                        <p:attrNameLst>
                                          <p:attrName>ppt_x</p:attrName>
                                          <p:attrName>ppt_y</p:attrName>
                                        </p:attrNameLst>
                                      </p:cBhvr>
                                      <p:rCtr x="13" y="31736"/>
                                    </p:animMotion>
                                  </p:childTnLst>
                                </p:cTn>
                              </p:par>
                              <p:par>
                                <p:cTn id="10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06" dur="7000" fill="hold"/>
                                        <p:tgtEl>
                                          <p:spTgt spid="77"/>
                                        </p:tgtEl>
                                        <p:attrNameLst>
                                          <p:attrName>ppt_x</p:attrName>
                                          <p:attrName>ppt_y</p:attrName>
                                        </p:attrNameLst>
                                      </p:cBhvr>
                                      <p:rCtr x="13" y="24491"/>
                                    </p:animMotion>
                                  </p:childTnLst>
                                </p:cTn>
                              </p:par>
                              <p:par>
                                <p:cTn id="10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08" dur="5000" fill="hold"/>
                                        <p:tgtEl>
                                          <p:spTgt spid="78"/>
                                        </p:tgtEl>
                                        <p:attrNameLst>
                                          <p:attrName>ppt_x</p:attrName>
                                          <p:attrName>ppt_y</p:attrName>
                                        </p:attrNameLst>
                                      </p:cBhvr>
                                      <p:rCtr x="91" y="29745"/>
                                    </p:animMotion>
                                  </p:childTnLst>
                                </p:cTn>
                              </p:par>
                              <p:par>
                                <p:cTn id="10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10" dur="5000" fill="hold"/>
                                        <p:tgtEl>
                                          <p:spTgt spid="79"/>
                                        </p:tgtEl>
                                        <p:attrNameLst>
                                          <p:attrName>ppt_x</p:attrName>
                                          <p:attrName>ppt_y</p:attrName>
                                        </p:attrNameLst>
                                      </p:cBhvr>
                                      <p:rCtr x="13" y="31736"/>
                                    </p:animMotion>
                                  </p:childTnLst>
                                </p:cTn>
                              </p:par>
                              <p:par>
                                <p:cTn id="11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12" dur="7000" fill="hold"/>
                                        <p:tgtEl>
                                          <p:spTgt spid="81"/>
                                        </p:tgtEl>
                                        <p:attrNameLst>
                                          <p:attrName>ppt_x</p:attrName>
                                          <p:attrName>ppt_y</p:attrName>
                                        </p:attrNameLst>
                                      </p:cBhvr>
                                      <p:rCtr x="13" y="31736"/>
                                    </p:animMotion>
                                  </p:childTnLst>
                                </p:cTn>
                              </p:par>
                              <p:par>
                                <p:cTn id="11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14" dur="7000" fill="hold"/>
                                        <p:tgtEl>
                                          <p:spTgt spid="82"/>
                                        </p:tgtEl>
                                        <p:attrNameLst>
                                          <p:attrName>ppt_x</p:attrName>
                                          <p:attrName>ppt_y</p:attrName>
                                        </p:attrNameLst>
                                      </p:cBhvr>
                                      <p:rCtr x="36758" y="0"/>
                                    </p:animMotion>
                                  </p:childTnLst>
                                </p:cTn>
                              </p:par>
                              <p:par>
                                <p:cTn id="11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16" dur="7000" fill="hold"/>
                                        <p:tgtEl>
                                          <p:spTgt spid="83"/>
                                        </p:tgtEl>
                                        <p:attrNameLst>
                                          <p:attrName>ppt_x</p:attrName>
                                          <p:attrName>ppt_y</p:attrName>
                                        </p:attrNameLst>
                                      </p:cBhvr>
                                      <p:rCtr x="33464" y="0"/>
                                    </p:animMotion>
                                  </p:childTnLst>
                                </p:cTn>
                              </p:par>
                              <p:par>
                                <p:cTn id="11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18" dur="7000" fill="hold"/>
                                        <p:tgtEl>
                                          <p:spTgt spid="84"/>
                                        </p:tgtEl>
                                        <p:attrNameLst>
                                          <p:attrName>ppt_x</p:attrName>
                                          <p:attrName>ppt_y</p:attrName>
                                        </p:attrNameLst>
                                      </p:cBhvr>
                                      <p:rCtr x="-37266" y="0"/>
                                    </p:animMotion>
                                  </p:childTnLst>
                                </p:cTn>
                              </p:par>
                              <p:par>
                                <p:cTn id="11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20" dur="7000" fill="hold"/>
                                        <p:tgtEl>
                                          <p:spTgt spid="86"/>
                                        </p:tgtEl>
                                        <p:attrNameLst>
                                          <p:attrName>ppt_x</p:attrName>
                                          <p:attrName>ppt_y</p:attrName>
                                        </p:attrNameLst>
                                      </p:cBhvr>
                                      <p:rCtr x="36758" y="0"/>
                                    </p:animMotion>
                                  </p:childTnLst>
                                </p:cTn>
                              </p:par>
                              <p:par>
                                <p:cTn id="12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22" dur="7000" fill="hold"/>
                                        <p:tgtEl>
                                          <p:spTgt spid="88"/>
                                        </p:tgtEl>
                                        <p:attrNameLst>
                                          <p:attrName>ppt_x</p:attrName>
                                          <p:attrName>ppt_y</p:attrName>
                                        </p:attrNameLst>
                                      </p:cBhvr>
                                      <p:rCtr x="36758" y="0"/>
                                    </p:animMotion>
                                  </p:childTnLst>
                                </p:cTn>
                              </p:par>
                              <p:par>
                                <p:cTn id="123"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24" dur="7000" fill="hold"/>
                                        <p:tgtEl>
                                          <p:spTgt spid="89"/>
                                        </p:tgtEl>
                                        <p:attrNameLst>
                                          <p:attrName>ppt_x</p:attrName>
                                          <p:attrName>ppt_y</p:attrName>
                                        </p:attrNameLst>
                                      </p:cBhvr>
                                      <p:rCtr x="36758" y="0"/>
                                    </p:animMotion>
                                  </p:childTnLst>
                                </p:cTn>
                              </p:par>
                              <p:par>
                                <p:cTn id="12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26" dur="7000" fill="hold"/>
                                        <p:tgtEl>
                                          <p:spTgt spid="90"/>
                                        </p:tgtEl>
                                        <p:attrNameLst>
                                          <p:attrName>ppt_x</p:attrName>
                                          <p:attrName>ppt_y</p:attrName>
                                        </p:attrNameLst>
                                      </p:cBhvr>
                                      <p:rCtr x="36758" y="0"/>
                                    </p:animMotion>
                                  </p:childTnLst>
                                </p:cTn>
                              </p:par>
                              <p:par>
                                <p:cTn id="12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28" dur="7000" fill="hold"/>
                                        <p:tgtEl>
                                          <p:spTgt spid="91"/>
                                        </p:tgtEl>
                                        <p:attrNameLst>
                                          <p:attrName>ppt_x</p:attrName>
                                          <p:attrName>ppt_y</p:attrName>
                                        </p:attrNameLst>
                                      </p:cBhvr>
                                      <p:rCtr x="34518" y="23"/>
                                    </p:animMotion>
                                  </p:childTnLst>
                                </p:cTn>
                              </p:par>
                              <p:par>
                                <p:cTn id="129"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30" dur="6000" fill="hold"/>
                                        <p:tgtEl>
                                          <p:spTgt spid="93"/>
                                        </p:tgtEl>
                                        <p:attrNameLst>
                                          <p:attrName>ppt_x</p:attrName>
                                          <p:attrName>ppt_y</p:attrName>
                                        </p:attrNameLst>
                                      </p:cBhvr>
                                      <p:rCtr x="3229" y="25208"/>
                                    </p:animMotion>
                                  </p:childTnLst>
                                </p:cTn>
                              </p:par>
                              <p:par>
                                <p:cTn id="131"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32" dur="6000" fill="hold"/>
                                        <p:tgtEl>
                                          <p:spTgt spid="96"/>
                                        </p:tgtEl>
                                        <p:attrNameLst>
                                          <p:attrName>ppt_x</p:attrName>
                                          <p:attrName>ppt_y</p:attrName>
                                        </p:attrNameLst>
                                      </p:cBhvr>
                                      <p:rCtr x="3359" y="18843"/>
                                    </p:animMotion>
                                  </p:childTnLst>
                                </p:cTn>
                              </p:par>
                              <p:par>
                                <p:cTn id="13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34" dur="6000" fill="hold"/>
                                        <p:tgtEl>
                                          <p:spTgt spid="97"/>
                                        </p:tgtEl>
                                        <p:attrNameLst>
                                          <p:attrName>ppt_x</p:attrName>
                                          <p:attrName>ppt_y</p:attrName>
                                        </p:attrNameLst>
                                      </p:cBhvr>
                                      <p:rCtr x="3073" y="25208"/>
                                    </p:animMotion>
                                  </p:childTnLst>
                                </p:cTn>
                              </p:par>
                              <p:par>
                                <p:cTn id="13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36" dur="6000" fill="hold"/>
                                        <p:tgtEl>
                                          <p:spTgt spid="98"/>
                                        </p:tgtEl>
                                        <p:attrNameLst>
                                          <p:attrName>ppt_x</p:attrName>
                                          <p:attrName>ppt_y</p:attrName>
                                        </p:attrNameLst>
                                      </p:cBhvr>
                                      <p:rCtr x="2904" y="20903"/>
                                    </p:animMotion>
                                  </p:childTnLst>
                                </p:cTn>
                              </p:par>
                              <p:par>
                                <p:cTn id="13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38" dur="6000" fill="hold"/>
                                        <p:tgtEl>
                                          <p:spTgt spid="100"/>
                                        </p:tgtEl>
                                        <p:attrNameLst>
                                          <p:attrName>ppt_x</p:attrName>
                                          <p:attrName>ppt_y</p:attrName>
                                        </p:attrNameLst>
                                      </p:cBhvr>
                                      <p:rCtr x="3737" y="15208"/>
                                    </p:animMotion>
                                  </p:childTnLst>
                                </p:cTn>
                              </p:par>
                              <p:par>
                                <p:cTn id="13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40" dur="6000" fill="hold"/>
                                        <p:tgtEl>
                                          <p:spTgt spid="101"/>
                                        </p:tgtEl>
                                        <p:attrNameLst>
                                          <p:attrName>ppt_x</p:attrName>
                                          <p:attrName>ppt_y</p:attrName>
                                        </p:attrNameLst>
                                      </p:cBhvr>
                                      <p:rCtr x="1484" y="21782"/>
                                    </p:animMotion>
                                  </p:childTnLst>
                                </p:cTn>
                              </p:par>
                              <p:par>
                                <p:cTn id="14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42" dur="8000" fill="hold"/>
                                        <p:tgtEl>
                                          <p:spTgt spid="80"/>
                                        </p:tgtEl>
                                        <p:attrNameLst>
                                          <p:attrName>ppt_x</p:attrName>
                                          <p:attrName>ppt_y</p:attrName>
                                        </p:attrNameLst>
                                      </p:cBhvr>
                                      <p:rCtr x="0" y="11898"/>
                                    </p:animMotion>
                                  </p:childTnLst>
                                </p:cTn>
                              </p:par>
                              <p:par>
                                <p:cTn id="14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44" dur="8000" fill="hold"/>
                                        <p:tgtEl>
                                          <p:spTgt spid="85"/>
                                        </p:tgtEl>
                                        <p:attrNameLst>
                                          <p:attrName>ppt_x</p:attrName>
                                          <p:attrName>ppt_y</p:attrName>
                                        </p:attrNameLst>
                                      </p:cBhvr>
                                      <p:rCtr x="0" y="7940"/>
                                    </p:animMotion>
                                  </p:childTnLst>
                                </p:cTn>
                              </p:par>
                              <p:par>
                                <p:cTn id="14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46" dur="8000" fill="hold"/>
                                        <p:tgtEl>
                                          <p:spTgt spid="87"/>
                                        </p:tgtEl>
                                        <p:attrNameLst>
                                          <p:attrName>ppt_x</p:attrName>
                                          <p:attrName>ppt_y</p:attrName>
                                        </p:attrNameLst>
                                      </p:cBhvr>
                                      <p:rCtr x="0" y="11898"/>
                                    </p:animMotion>
                                  </p:childTnLst>
                                </p:cTn>
                              </p:par>
                              <p:par>
                                <p:cTn id="14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48" dur="5000" fill="hold"/>
                                        <p:tgtEl>
                                          <p:spTgt spid="9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89" name="Picture 8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7680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4" dur="7000" fill="hold"/>
                                        <p:tgtEl>
                                          <p:spTgt spid="47"/>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6" dur="6000" fill="hold"/>
                                        <p:tgtEl>
                                          <p:spTgt spid="48"/>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8" dur="7000" fill="hold"/>
                                        <p:tgtEl>
                                          <p:spTgt spid="50"/>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0" dur="6000" fill="hold"/>
                                        <p:tgtEl>
                                          <p:spTgt spid="51"/>
                                        </p:tgtEl>
                                        <p:attrNameLst>
                                          <p:attrName>ppt_x</p:attrName>
                                          <p:attrName>ppt_y</p:attrName>
                                        </p:attrNameLst>
                                      </p:cBhvr>
                                      <p:rCtr x="20937" y="0"/>
                                    </p:animMotion>
                                  </p:childTnLst>
                                </p:cTn>
                              </p:par>
                              <p:par>
                                <p:cTn id="7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2" dur="4000" spd="-100000" fill="hold"/>
                                        <p:tgtEl>
                                          <p:spTgt spid="53"/>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4" dur="5000" spd="-100000" fill="hold"/>
                                        <p:tgtEl>
                                          <p:spTgt spid="54"/>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76" dur="5000" spd="-100000" fill="hold"/>
                                        <p:tgtEl>
                                          <p:spTgt spid="56"/>
                                        </p:tgtEl>
                                        <p:attrNameLst>
                                          <p:attrName>ppt_x</p:attrName>
                                          <p:attrName>ppt_y</p:attrName>
                                        </p:attrNameLst>
                                      </p:cBhvr>
                                      <p:rCtr x="14375" y="11204"/>
                                    </p:animMotion>
                                  </p:childTnLst>
                                </p:cTn>
                              </p:par>
                              <p:par>
                                <p:cTn id="7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8" dur="4000" spd="-100000" fill="hold"/>
                                        <p:tgtEl>
                                          <p:spTgt spid="58"/>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0" dur="5000" spd="-100000" fill="hold"/>
                                        <p:tgtEl>
                                          <p:spTgt spid="59"/>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2" dur="4000" spd="-100000" fill="hold"/>
                                        <p:tgtEl>
                                          <p:spTgt spid="60"/>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4" dur="5000" spd="-100000" fill="hold"/>
                                        <p:tgtEl>
                                          <p:spTgt spid="61"/>
                                        </p:tgtEl>
                                        <p:attrNameLst>
                                          <p:attrName>ppt_x</p:attrName>
                                          <p:attrName>ppt_y</p:attrName>
                                        </p:attrNameLst>
                                      </p:cBhvr>
                                      <p:rCtr x="14375" y="24468"/>
                                    </p:animMotion>
                                  </p:childTnLst>
                                </p:cTn>
                              </p:par>
                              <p:par>
                                <p:cTn id="8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6" dur="7000" fill="hold"/>
                                        <p:tgtEl>
                                          <p:spTgt spid="62"/>
                                        </p:tgtEl>
                                        <p:attrNameLst>
                                          <p:attrName>ppt_x</p:attrName>
                                          <p:attrName>ppt_y</p:attrName>
                                        </p:attrNameLst>
                                      </p:cBhvr>
                                      <p:rCtr x="0" y="22106"/>
                                    </p:animMotion>
                                  </p:childTnLst>
                                </p:cTn>
                              </p:par>
                              <p:par>
                                <p:cTn id="8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8" dur="7000" fill="hold"/>
                                        <p:tgtEl>
                                          <p:spTgt spid="64"/>
                                        </p:tgtEl>
                                        <p:attrNameLst>
                                          <p:attrName>ppt_x</p:attrName>
                                          <p:attrName>ppt_y</p:attrName>
                                        </p:attrNameLst>
                                      </p:cBhvr>
                                      <p:rCtr x="0" y="22106"/>
                                    </p:animMotion>
                                  </p:childTnLst>
                                </p:cTn>
                              </p:par>
                              <p:par>
                                <p:cTn id="8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0" dur="6000" fill="hold"/>
                                        <p:tgtEl>
                                          <p:spTgt spid="65"/>
                                        </p:tgtEl>
                                        <p:attrNameLst>
                                          <p:attrName>ppt_x</p:attrName>
                                          <p:attrName>ppt_y</p:attrName>
                                        </p:attrNameLst>
                                      </p:cBhvr>
                                      <p:rCtr x="0" y="13819"/>
                                    </p:animMotion>
                                  </p:childTnLst>
                                </p:cTn>
                              </p:par>
                              <p:par>
                                <p:cTn id="9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2" dur="6000" fill="hold"/>
                                        <p:tgtEl>
                                          <p:spTgt spid="67"/>
                                        </p:tgtEl>
                                        <p:attrNameLst>
                                          <p:attrName>ppt_x</p:attrName>
                                          <p:attrName>ppt_y</p:attrName>
                                        </p:attrNameLst>
                                      </p:cBhvr>
                                      <p:rCtr x="0" y="23056"/>
                                    </p:animMotion>
                                  </p:childTnLst>
                                </p:cTn>
                              </p:par>
                              <p:par>
                                <p:cTn id="9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4" dur="6000" fill="hold"/>
                                        <p:tgtEl>
                                          <p:spTgt spid="68"/>
                                        </p:tgtEl>
                                        <p:attrNameLst>
                                          <p:attrName>ppt_x</p:attrName>
                                          <p:attrName>ppt_y</p:attrName>
                                        </p:attrNameLst>
                                      </p:cBhvr>
                                      <p:rCtr x="0" y="30069"/>
                                    </p:animMotion>
                                  </p:childTnLst>
                                </p:cTn>
                              </p:par>
                              <p:par>
                                <p:cTn id="9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6" dur="6000" fill="hold"/>
                                        <p:tgtEl>
                                          <p:spTgt spid="70"/>
                                        </p:tgtEl>
                                        <p:attrNameLst>
                                          <p:attrName>ppt_x</p:attrName>
                                          <p:attrName>ppt_y</p:attrName>
                                        </p:attrNameLst>
                                      </p:cBhvr>
                                      <p:rCtr x="0" y="13819"/>
                                    </p:animMotion>
                                  </p:childTnLst>
                                </p:cTn>
                              </p:par>
                              <p:par>
                                <p:cTn id="9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8" dur="5000" fill="hold"/>
                                        <p:tgtEl>
                                          <p:spTgt spid="72"/>
                                        </p:tgtEl>
                                        <p:attrNameLst>
                                          <p:attrName>ppt_x</p:attrName>
                                          <p:attrName>ppt_y</p:attrName>
                                        </p:attrNameLst>
                                      </p:cBhvr>
                                      <p:rCtr x="13" y="24398"/>
                                    </p:animMotion>
                                  </p:childTnLst>
                                </p:cTn>
                              </p:par>
                              <p:par>
                                <p:cTn id="9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0" dur="5000" fill="hold"/>
                                        <p:tgtEl>
                                          <p:spTgt spid="73"/>
                                        </p:tgtEl>
                                        <p:attrNameLst>
                                          <p:attrName>ppt_x</p:attrName>
                                          <p:attrName>ppt_y</p:attrName>
                                        </p:attrNameLst>
                                      </p:cBhvr>
                                      <p:rCtr x="13" y="31736"/>
                                    </p:animMotion>
                                  </p:childTnLst>
                                </p:cTn>
                              </p:par>
                              <p:par>
                                <p:cTn id="10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2" dur="7000" fill="hold"/>
                                        <p:tgtEl>
                                          <p:spTgt spid="74"/>
                                        </p:tgtEl>
                                        <p:attrNameLst>
                                          <p:attrName>ppt_x</p:attrName>
                                          <p:attrName>ppt_y</p:attrName>
                                        </p:attrNameLst>
                                      </p:cBhvr>
                                      <p:rCtr x="26" y="31736"/>
                                    </p:animMotion>
                                  </p:childTnLst>
                                </p:cTn>
                              </p:par>
                              <p:par>
                                <p:cTn id="10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4" dur="5000" fill="hold"/>
                                        <p:tgtEl>
                                          <p:spTgt spid="76"/>
                                        </p:tgtEl>
                                        <p:attrNameLst>
                                          <p:attrName>ppt_x</p:attrName>
                                          <p:attrName>ppt_y</p:attrName>
                                        </p:attrNameLst>
                                      </p:cBhvr>
                                      <p:rCtr x="13" y="31736"/>
                                    </p:animMotion>
                                  </p:childTnLst>
                                </p:cTn>
                              </p:par>
                              <p:par>
                                <p:cTn id="10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06" dur="7000" fill="hold"/>
                                        <p:tgtEl>
                                          <p:spTgt spid="77"/>
                                        </p:tgtEl>
                                        <p:attrNameLst>
                                          <p:attrName>ppt_x</p:attrName>
                                          <p:attrName>ppt_y</p:attrName>
                                        </p:attrNameLst>
                                      </p:cBhvr>
                                      <p:rCtr x="13" y="24491"/>
                                    </p:animMotion>
                                  </p:childTnLst>
                                </p:cTn>
                              </p:par>
                              <p:par>
                                <p:cTn id="10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08" dur="5000" fill="hold"/>
                                        <p:tgtEl>
                                          <p:spTgt spid="78"/>
                                        </p:tgtEl>
                                        <p:attrNameLst>
                                          <p:attrName>ppt_x</p:attrName>
                                          <p:attrName>ppt_y</p:attrName>
                                        </p:attrNameLst>
                                      </p:cBhvr>
                                      <p:rCtr x="91" y="29745"/>
                                    </p:animMotion>
                                  </p:childTnLst>
                                </p:cTn>
                              </p:par>
                              <p:par>
                                <p:cTn id="10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10" dur="5000" fill="hold"/>
                                        <p:tgtEl>
                                          <p:spTgt spid="79"/>
                                        </p:tgtEl>
                                        <p:attrNameLst>
                                          <p:attrName>ppt_x</p:attrName>
                                          <p:attrName>ppt_y</p:attrName>
                                        </p:attrNameLst>
                                      </p:cBhvr>
                                      <p:rCtr x="13" y="31736"/>
                                    </p:animMotion>
                                  </p:childTnLst>
                                </p:cTn>
                              </p:par>
                              <p:par>
                                <p:cTn id="11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12" dur="7000" fill="hold"/>
                                        <p:tgtEl>
                                          <p:spTgt spid="81"/>
                                        </p:tgtEl>
                                        <p:attrNameLst>
                                          <p:attrName>ppt_x</p:attrName>
                                          <p:attrName>ppt_y</p:attrName>
                                        </p:attrNameLst>
                                      </p:cBhvr>
                                      <p:rCtr x="13" y="31736"/>
                                    </p:animMotion>
                                  </p:childTnLst>
                                </p:cTn>
                              </p:par>
                              <p:par>
                                <p:cTn id="11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14" dur="7000" fill="hold"/>
                                        <p:tgtEl>
                                          <p:spTgt spid="82"/>
                                        </p:tgtEl>
                                        <p:attrNameLst>
                                          <p:attrName>ppt_x</p:attrName>
                                          <p:attrName>ppt_y</p:attrName>
                                        </p:attrNameLst>
                                      </p:cBhvr>
                                      <p:rCtr x="36758" y="0"/>
                                    </p:animMotion>
                                  </p:childTnLst>
                                </p:cTn>
                              </p:par>
                              <p:par>
                                <p:cTn id="11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16" dur="7000" fill="hold"/>
                                        <p:tgtEl>
                                          <p:spTgt spid="83"/>
                                        </p:tgtEl>
                                        <p:attrNameLst>
                                          <p:attrName>ppt_x</p:attrName>
                                          <p:attrName>ppt_y</p:attrName>
                                        </p:attrNameLst>
                                      </p:cBhvr>
                                      <p:rCtr x="33464" y="0"/>
                                    </p:animMotion>
                                  </p:childTnLst>
                                </p:cTn>
                              </p:par>
                              <p:par>
                                <p:cTn id="11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18" dur="7000" fill="hold"/>
                                        <p:tgtEl>
                                          <p:spTgt spid="84"/>
                                        </p:tgtEl>
                                        <p:attrNameLst>
                                          <p:attrName>ppt_x</p:attrName>
                                          <p:attrName>ppt_y</p:attrName>
                                        </p:attrNameLst>
                                      </p:cBhvr>
                                      <p:rCtr x="-37266" y="0"/>
                                    </p:animMotion>
                                  </p:childTnLst>
                                </p:cTn>
                              </p:par>
                              <p:par>
                                <p:cTn id="11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20" dur="7000" fill="hold"/>
                                        <p:tgtEl>
                                          <p:spTgt spid="86"/>
                                        </p:tgtEl>
                                        <p:attrNameLst>
                                          <p:attrName>ppt_x</p:attrName>
                                          <p:attrName>ppt_y</p:attrName>
                                        </p:attrNameLst>
                                      </p:cBhvr>
                                      <p:rCtr x="36758" y="0"/>
                                    </p:animMotion>
                                  </p:childTnLst>
                                </p:cTn>
                              </p:par>
                              <p:par>
                                <p:cTn id="12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22" dur="7000" fill="hold"/>
                                        <p:tgtEl>
                                          <p:spTgt spid="88"/>
                                        </p:tgtEl>
                                        <p:attrNameLst>
                                          <p:attrName>ppt_x</p:attrName>
                                          <p:attrName>ppt_y</p:attrName>
                                        </p:attrNameLst>
                                      </p:cBhvr>
                                      <p:rCtr x="36758" y="0"/>
                                    </p:animMotion>
                                  </p:childTnLst>
                                </p:cTn>
                              </p:par>
                              <p:par>
                                <p:cTn id="12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24" dur="7000" fill="hold"/>
                                        <p:tgtEl>
                                          <p:spTgt spid="90"/>
                                        </p:tgtEl>
                                        <p:attrNameLst>
                                          <p:attrName>ppt_x</p:attrName>
                                          <p:attrName>ppt_y</p:attrName>
                                        </p:attrNameLst>
                                      </p:cBhvr>
                                      <p:rCtr x="36758" y="0"/>
                                    </p:animMotion>
                                  </p:childTnLst>
                                </p:cTn>
                              </p:par>
                              <p:par>
                                <p:cTn id="12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26" dur="7000" fill="hold"/>
                                        <p:tgtEl>
                                          <p:spTgt spid="91"/>
                                        </p:tgtEl>
                                        <p:attrNameLst>
                                          <p:attrName>ppt_x</p:attrName>
                                          <p:attrName>ppt_y</p:attrName>
                                        </p:attrNameLst>
                                      </p:cBhvr>
                                      <p:rCtr x="34518" y="23"/>
                                    </p:animMotion>
                                  </p:childTnLst>
                                </p:cTn>
                              </p:par>
                              <p:par>
                                <p:cTn id="127"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28" dur="6000" fill="hold"/>
                                        <p:tgtEl>
                                          <p:spTgt spid="93"/>
                                        </p:tgtEl>
                                        <p:attrNameLst>
                                          <p:attrName>ppt_x</p:attrName>
                                          <p:attrName>ppt_y</p:attrName>
                                        </p:attrNameLst>
                                      </p:cBhvr>
                                      <p:rCtr x="3229" y="25208"/>
                                    </p:animMotion>
                                  </p:childTnLst>
                                </p:cTn>
                              </p:par>
                              <p:par>
                                <p:cTn id="12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30" dur="6000" fill="hold"/>
                                        <p:tgtEl>
                                          <p:spTgt spid="96"/>
                                        </p:tgtEl>
                                        <p:attrNameLst>
                                          <p:attrName>ppt_x</p:attrName>
                                          <p:attrName>ppt_y</p:attrName>
                                        </p:attrNameLst>
                                      </p:cBhvr>
                                      <p:rCtr x="3359" y="18843"/>
                                    </p:animMotion>
                                  </p:childTnLst>
                                </p:cTn>
                              </p:par>
                              <p:par>
                                <p:cTn id="13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32" dur="6000" fill="hold"/>
                                        <p:tgtEl>
                                          <p:spTgt spid="97"/>
                                        </p:tgtEl>
                                        <p:attrNameLst>
                                          <p:attrName>ppt_x</p:attrName>
                                          <p:attrName>ppt_y</p:attrName>
                                        </p:attrNameLst>
                                      </p:cBhvr>
                                      <p:rCtr x="3073" y="25208"/>
                                    </p:animMotion>
                                  </p:childTnLst>
                                </p:cTn>
                              </p:par>
                              <p:par>
                                <p:cTn id="13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34" dur="6000" fill="hold"/>
                                        <p:tgtEl>
                                          <p:spTgt spid="98"/>
                                        </p:tgtEl>
                                        <p:attrNameLst>
                                          <p:attrName>ppt_x</p:attrName>
                                          <p:attrName>ppt_y</p:attrName>
                                        </p:attrNameLst>
                                      </p:cBhvr>
                                      <p:rCtr x="2904" y="20903"/>
                                    </p:animMotion>
                                  </p:childTnLst>
                                </p:cTn>
                              </p:par>
                              <p:par>
                                <p:cTn id="13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36" dur="6000" fill="hold"/>
                                        <p:tgtEl>
                                          <p:spTgt spid="100"/>
                                        </p:tgtEl>
                                        <p:attrNameLst>
                                          <p:attrName>ppt_x</p:attrName>
                                          <p:attrName>ppt_y</p:attrName>
                                        </p:attrNameLst>
                                      </p:cBhvr>
                                      <p:rCtr x="3737" y="15208"/>
                                    </p:animMotion>
                                  </p:childTnLst>
                                </p:cTn>
                              </p:par>
                              <p:par>
                                <p:cTn id="13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38" dur="6000" fill="hold"/>
                                        <p:tgtEl>
                                          <p:spTgt spid="101"/>
                                        </p:tgtEl>
                                        <p:attrNameLst>
                                          <p:attrName>ppt_x</p:attrName>
                                          <p:attrName>ppt_y</p:attrName>
                                        </p:attrNameLst>
                                      </p:cBhvr>
                                      <p:rCtr x="1484" y="21782"/>
                                    </p:animMotion>
                                  </p:childTnLst>
                                </p:cTn>
                              </p:par>
                              <p:par>
                                <p:cTn id="13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40" dur="8000" fill="hold"/>
                                        <p:tgtEl>
                                          <p:spTgt spid="80"/>
                                        </p:tgtEl>
                                        <p:attrNameLst>
                                          <p:attrName>ppt_x</p:attrName>
                                          <p:attrName>ppt_y</p:attrName>
                                        </p:attrNameLst>
                                      </p:cBhvr>
                                      <p:rCtr x="0" y="11898"/>
                                    </p:animMotion>
                                  </p:childTnLst>
                                </p:cTn>
                              </p:par>
                              <p:par>
                                <p:cTn id="14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42" dur="8000" fill="hold"/>
                                        <p:tgtEl>
                                          <p:spTgt spid="85"/>
                                        </p:tgtEl>
                                        <p:attrNameLst>
                                          <p:attrName>ppt_x</p:attrName>
                                          <p:attrName>ppt_y</p:attrName>
                                        </p:attrNameLst>
                                      </p:cBhvr>
                                      <p:rCtr x="0" y="7940"/>
                                    </p:animMotion>
                                  </p:childTnLst>
                                </p:cTn>
                              </p:par>
                              <p:par>
                                <p:cTn id="14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44" dur="8000" fill="hold"/>
                                        <p:tgtEl>
                                          <p:spTgt spid="87"/>
                                        </p:tgtEl>
                                        <p:attrNameLst>
                                          <p:attrName>ppt_x</p:attrName>
                                          <p:attrName>ppt_y</p:attrName>
                                        </p:attrNameLst>
                                      </p:cBhvr>
                                      <p:rCtr x="0" y="11898"/>
                                    </p:animMotion>
                                  </p:childTnLst>
                                </p:cTn>
                              </p:par>
                              <p:par>
                                <p:cTn id="14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46" dur="5000" fill="hold"/>
                                        <p:tgtEl>
                                          <p:spTgt spid="8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87" name="Picture 86">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380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4" dur="7000" fill="hold"/>
                                        <p:tgtEl>
                                          <p:spTgt spid="47"/>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6" dur="6000" fill="hold"/>
                                        <p:tgtEl>
                                          <p:spTgt spid="48"/>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8" dur="7000" fill="hold"/>
                                        <p:tgtEl>
                                          <p:spTgt spid="50"/>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0" dur="6000" fill="hold"/>
                                        <p:tgtEl>
                                          <p:spTgt spid="51"/>
                                        </p:tgtEl>
                                        <p:attrNameLst>
                                          <p:attrName>ppt_x</p:attrName>
                                          <p:attrName>ppt_y</p:attrName>
                                        </p:attrNameLst>
                                      </p:cBhvr>
                                      <p:rCtr x="20937" y="0"/>
                                    </p:animMotion>
                                  </p:childTnLst>
                                </p:cTn>
                              </p:par>
                              <p:par>
                                <p:cTn id="7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2" dur="4000" spd="-100000" fill="hold"/>
                                        <p:tgtEl>
                                          <p:spTgt spid="53"/>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4" dur="5000" spd="-100000" fill="hold"/>
                                        <p:tgtEl>
                                          <p:spTgt spid="54"/>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76" dur="5000" spd="-100000" fill="hold"/>
                                        <p:tgtEl>
                                          <p:spTgt spid="56"/>
                                        </p:tgtEl>
                                        <p:attrNameLst>
                                          <p:attrName>ppt_x</p:attrName>
                                          <p:attrName>ppt_y</p:attrName>
                                        </p:attrNameLst>
                                      </p:cBhvr>
                                      <p:rCtr x="14375" y="11204"/>
                                    </p:animMotion>
                                  </p:childTnLst>
                                </p:cTn>
                              </p:par>
                              <p:par>
                                <p:cTn id="7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8" dur="4000" spd="-100000" fill="hold"/>
                                        <p:tgtEl>
                                          <p:spTgt spid="58"/>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0" dur="5000" spd="-100000" fill="hold"/>
                                        <p:tgtEl>
                                          <p:spTgt spid="59"/>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2" dur="4000" spd="-100000" fill="hold"/>
                                        <p:tgtEl>
                                          <p:spTgt spid="60"/>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4" dur="5000" spd="-100000" fill="hold"/>
                                        <p:tgtEl>
                                          <p:spTgt spid="61"/>
                                        </p:tgtEl>
                                        <p:attrNameLst>
                                          <p:attrName>ppt_x</p:attrName>
                                          <p:attrName>ppt_y</p:attrName>
                                        </p:attrNameLst>
                                      </p:cBhvr>
                                      <p:rCtr x="14375" y="24468"/>
                                    </p:animMotion>
                                  </p:childTnLst>
                                </p:cTn>
                              </p:par>
                              <p:par>
                                <p:cTn id="8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6" dur="7000" fill="hold"/>
                                        <p:tgtEl>
                                          <p:spTgt spid="62"/>
                                        </p:tgtEl>
                                        <p:attrNameLst>
                                          <p:attrName>ppt_x</p:attrName>
                                          <p:attrName>ppt_y</p:attrName>
                                        </p:attrNameLst>
                                      </p:cBhvr>
                                      <p:rCtr x="0" y="22106"/>
                                    </p:animMotion>
                                  </p:childTnLst>
                                </p:cTn>
                              </p:par>
                              <p:par>
                                <p:cTn id="8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8" dur="7000" fill="hold"/>
                                        <p:tgtEl>
                                          <p:spTgt spid="64"/>
                                        </p:tgtEl>
                                        <p:attrNameLst>
                                          <p:attrName>ppt_x</p:attrName>
                                          <p:attrName>ppt_y</p:attrName>
                                        </p:attrNameLst>
                                      </p:cBhvr>
                                      <p:rCtr x="0" y="22106"/>
                                    </p:animMotion>
                                  </p:childTnLst>
                                </p:cTn>
                              </p:par>
                              <p:par>
                                <p:cTn id="8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0" dur="6000" fill="hold"/>
                                        <p:tgtEl>
                                          <p:spTgt spid="65"/>
                                        </p:tgtEl>
                                        <p:attrNameLst>
                                          <p:attrName>ppt_x</p:attrName>
                                          <p:attrName>ppt_y</p:attrName>
                                        </p:attrNameLst>
                                      </p:cBhvr>
                                      <p:rCtr x="0" y="13819"/>
                                    </p:animMotion>
                                  </p:childTnLst>
                                </p:cTn>
                              </p:par>
                              <p:par>
                                <p:cTn id="9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2" dur="6000" fill="hold"/>
                                        <p:tgtEl>
                                          <p:spTgt spid="67"/>
                                        </p:tgtEl>
                                        <p:attrNameLst>
                                          <p:attrName>ppt_x</p:attrName>
                                          <p:attrName>ppt_y</p:attrName>
                                        </p:attrNameLst>
                                      </p:cBhvr>
                                      <p:rCtr x="0" y="23056"/>
                                    </p:animMotion>
                                  </p:childTnLst>
                                </p:cTn>
                              </p:par>
                              <p:par>
                                <p:cTn id="9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4" dur="6000" fill="hold"/>
                                        <p:tgtEl>
                                          <p:spTgt spid="68"/>
                                        </p:tgtEl>
                                        <p:attrNameLst>
                                          <p:attrName>ppt_x</p:attrName>
                                          <p:attrName>ppt_y</p:attrName>
                                        </p:attrNameLst>
                                      </p:cBhvr>
                                      <p:rCtr x="0" y="30069"/>
                                    </p:animMotion>
                                  </p:childTnLst>
                                </p:cTn>
                              </p:par>
                              <p:par>
                                <p:cTn id="9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6" dur="6000" fill="hold"/>
                                        <p:tgtEl>
                                          <p:spTgt spid="70"/>
                                        </p:tgtEl>
                                        <p:attrNameLst>
                                          <p:attrName>ppt_x</p:attrName>
                                          <p:attrName>ppt_y</p:attrName>
                                        </p:attrNameLst>
                                      </p:cBhvr>
                                      <p:rCtr x="0" y="13819"/>
                                    </p:animMotion>
                                  </p:childTnLst>
                                </p:cTn>
                              </p:par>
                              <p:par>
                                <p:cTn id="9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8" dur="5000" fill="hold"/>
                                        <p:tgtEl>
                                          <p:spTgt spid="72"/>
                                        </p:tgtEl>
                                        <p:attrNameLst>
                                          <p:attrName>ppt_x</p:attrName>
                                          <p:attrName>ppt_y</p:attrName>
                                        </p:attrNameLst>
                                      </p:cBhvr>
                                      <p:rCtr x="13" y="24398"/>
                                    </p:animMotion>
                                  </p:childTnLst>
                                </p:cTn>
                              </p:par>
                              <p:par>
                                <p:cTn id="9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0" dur="5000" fill="hold"/>
                                        <p:tgtEl>
                                          <p:spTgt spid="73"/>
                                        </p:tgtEl>
                                        <p:attrNameLst>
                                          <p:attrName>ppt_x</p:attrName>
                                          <p:attrName>ppt_y</p:attrName>
                                        </p:attrNameLst>
                                      </p:cBhvr>
                                      <p:rCtr x="13" y="31736"/>
                                    </p:animMotion>
                                  </p:childTnLst>
                                </p:cTn>
                              </p:par>
                              <p:par>
                                <p:cTn id="10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2" dur="7000" fill="hold"/>
                                        <p:tgtEl>
                                          <p:spTgt spid="74"/>
                                        </p:tgtEl>
                                        <p:attrNameLst>
                                          <p:attrName>ppt_x</p:attrName>
                                          <p:attrName>ppt_y</p:attrName>
                                        </p:attrNameLst>
                                      </p:cBhvr>
                                      <p:rCtr x="26" y="31736"/>
                                    </p:animMotion>
                                  </p:childTnLst>
                                </p:cTn>
                              </p:par>
                              <p:par>
                                <p:cTn id="10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4" dur="5000" fill="hold"/>
                                        <p:tgtEl>
                                          <p:spTgt spid="76"/>
                                        </p:tgtEl>
                                        <p:attrNameLst>
                                          <p:attrName>ppt_x</p:attrName>
                                          <p:attrName>ppt_y</p:attrName>
                                        </p:attrNameLst>
                                      </p:cBhvr>
                                      <p:rCtr x="13" y="31736"/>
                                    </p:animMotion>
                                  </p:childTnLst>
                                </p:cTn>
                              </p:par>
                              <p:par>
                                <p:cTn id="10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06" dur="7000" fill="hold"/>
                                        <p:tgtEl>
                                          <p:spTgt spid="77"/>
                                        </p:tgtEl>
                                        <p:attrNameLst>
                                          <p:attrName>ppt_x</p:attrName>
                                          <p:attrName>ppt_y</p:attrName>
                                        </p:attrNameLst>
                                      </p:cBhvr>
                                      <p:rCtr x="13" y="24491"/>
                                    </p:animMotion>
                                  </p:childTnLst>
                                </p:cTn>
                              </p:par>
                              <p:par>
                                <p:cTn id="10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08" dur="5000" fill="hold"/>
                                        <p:tgtEl>
                                          <p:spTgt spid="78"/>
                                        </p:tgtEl>
                                        <p:attrNameLst>
                                          <p:attrName>ppt_x</p:attrName>
                                          <p:attrName>ppt_y</p:attrName>
                                        </p:attrNameLst>
                                      </p:cBhvr>
                                      <p:rCtr x="91" y="29745"/>
                                    </p:animMotion>
                                  </p:childTnLst>
                                </p:cTn>
                              </p:par>
                              <p:par>
                                <p:cTn id="10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10" dur="5000" fill="hold"/>
                                        <p:tgtEl>
                                          <p:spTgt spid="79"/>
                                        </p:tgtEl>
                                        <p:attrNameLst>
                                          <p:attrName>ppt_x</p:attrName>
                                          <p:attrName>ppt_y</p:attrName>
                                        </p:attrNameLst>
                                      </p:cBhvr>
                                      <p:rCtr x="13" y="31736"/>
                                    </p:animMotion>
                                  </p:childTnLst>
                                </p:cTn>
                              </p:par>
                              <p:par>
                                <p:cTn id="11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12" dur="7000" fill="hold"/>
                                        <p:tgtEl>
                                          <p:spTgt spid="81"/>
                                        </p:tgtEl>
                                        <p:attrNameLst>
                                          <p:attrName>ppt_x</p:attrName>
                                          <p:attrName>ppt_y</p:attrName>
                                        </p:attrNameLst>
                                      </p:cBhvr>
                                      <p:rCtr x="13" y="31736"/>
                                    </p:animMotion>
                                  </p:childTnLst>
                                </p:cTn>
                              </p:par>
                              <p:par>
                                <p:cTn id="11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14" dur="7000" fill="hold"/>
                                        <p:tgtEl>
                                          <p:spTgt spid="82"/>
                                        </p:tgtEl>
                                        <p:attrNameLst>
                                          <p:attrName>ppt_x</p:attrName>
                                          <p:attrName>ppt_y</p:attrName>
                                        </p:attrNameLst>
                                      </p:cBhvr>
                                      <p:rCtr x="36758" y="0"/>
                                    </p:animMotion>
                                  </p:childTnLst>
                                </p:cTn>
                              </p:par>
                              <p:par>
                                <p:cTn id="11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16" dur="7000" fill="hold"/>
                                        <p:tgtEl>
                                          <p:spTgt spid="83"/>
                                        </p:tgtEl>
                                        <p:attrNameLst>
                                          <p:attrName>ppt_x</p:attrName>
                                          <p:attrName>ppt_y</p:attrName>
                                        </p:attrNameLst>
                                      </p:cBhvr>
                                      <p:rCtr x="33464" y="0"/>
                                    </p:animMotion>
                                  </p:childTnLst>
                                </p:cTn>
                              </p:par>
                              <p:par>
                                <p:cTn id="11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18" dur="7000" fill="hold"/>
                                        <p:tgtEl>
                                          <p:spTgt spid="84"/>
                                        </p:tgtEl>
                                        <p:attrNameLst>
                                          <p:attrName>ppt_x</p:attrName>
                                          <p:attrName>ppt_y</p:attrName>
                                        </p:attrNameLst>
                                      </p:cBhvr>
                                      <p:rCtr x="-37266" y="0"/>
                                    </p:animMotion>
                                  </p:childTnLst>
                                </p:cTn>
                              </p:par>
                              <p:par>
                                <p:cTn id="11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20" dur="7000" fill="hold"/>
                                        <p:tgtEl>
                                          <p:spTgt spid="86"/>
                                        </p:tgtEl>
                                        <p:attrNameLst>
                                          <p:attrName>ppt_x</p:attrName>
                                          <p:attrName>ppt_y</p:attrName>
                                        </p:attrNameLst>
                                      </p:cBhvr>
                                      <p:rCtr x="36758" y="0"/>
                                    </p:animMotion>
                                  </p:childTnLst>
                                </p:cTn>
                              </p:par>
                              <p:par>
                                <p:cTn id="12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22" dur="7000" fill="hold"/>
                                        <p:tgtEl>
                                          <p:spTgt spid="88"/>
                                        </p:tgtEl>
                                        <p:attrNameLst>
                                          <p:attrName>ppt_x</p:attrName>
                                          <p:attrName>ppt_y</p:attrName>
                                        </p:attrNameLst>
                                      </p:cBhvr>
                                      <p:rCtr x="36758" y="0"/>
                                    </p:animMotion>
                                  </p:childTnLst>
                                </p:cTn>
                              </p:par>
                              <p:par>
                                <p:cTn id="12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24" dur="7000" fill="hold"/>
                                        <p:tgtEl>
                                          <p:spTgt spid="90"/>
                                        </p:tgtEl>
                                        <p:attrNameLst>
                                          <p:attrName>ppt_x</p:attrName>
                                          <p:attrName>ppt_y</p:attrName>
                                        </p:attrNameLst>
                                      </p:cBhvr>
                                      <p:rCtr x="36758" y="0"/>
                                    </p:animMotion>
                                  </p:childTnLst>
                                </p:cTn>
                              </p:par>
                              <p:par>
                                <p:cTn id="12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26" dur="7000" fill="hold"/>
                                        <p:tgtEl>
                                          <p:spTgt spid="91"/>
                                        </p:tgtEl>
                                        <p:attrNameLst>
                                          <p:attrName>ppt_x</p:attrName>
                                          <p:attrName>ppt_y</p:attrName>
                                        </p:attrNameLst>
                                      </p:cBhvr>
                                      <p:rCtr x="34518" y="23"/>
                                    </p:animMotion>
                                  </p:childTnLst>
                                </p:cTn>
                              </p:par>
                              <p:par>
                                <p:cTn id="12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28" dur="6000" fill="hold"/>
                                        <p:tgtEl>
                                          <p:spTgt spid="96"/>
                                        </p:tgtEl>
                                        <p:attrNameLst>
                                          <p:attrName>ppt_x</p:attrName>
                                          <p:attrName>ppt_y</p:attrName>
                                        </p:attrNameLst>
                                      </p:cBhvr>
                                      <p:rCtr x="3359" y="18843"/>
                                    </p:animMotion>
                                  </p:childTnLst>
                                </p:cTn>
                              </p:par>
                              <p:par>
                                <p:cTn id="12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30" dur="6000" fill="hold"/>
                                        <p:tgtEl>
                                          <p:spTgt spid="97"/>
                                        </p:tgtEl>
                                        <p:attrNameLst>
                                          <p:attrName>ppt_x</p:attrName>
                                          <p:attrName>ppt_y</p:attrName>
                                        </p:attrNameLst>
                                      </p:cBhvr>
                                      <p:rCtr x="3073" y="25208"/>
                                    </p:animMotion>
                                  </p:childTnLst>
                                </p:cTn>
                              </p:par>
                              <p:par>
                                <p:cTn id="13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32" dur="6000" fill="hold"/>
                                        <p:tgtEl>
                                          <p:spTgt spid="98"/>
                                        </p:tgtEl>
                                        <p:attrNameLst>
                                          <p:attrName>ppt_x</p:attrName>
                                          <p:attrName>ppt_y</p:attrName>
                                        </p:attrNameLst>
                                      </p:cBhvr>
                                      <p:rCtr x="2904" y="20903"/>
                                    </p:animMotion>
                                  </p:childTnLst>
                                </p:cTn>
                              </p:par>
                              <p:par>
                                <p:cTn id="13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34" dur="6000" fill="hold"/>
                                        <p:tgtEl>
                                          <p:spTgt spid="100"/>
                                        </p:tgtEl>
                                        <p:attrNameLst>
                                          <p:attrName>ppt_x</p:attrName>
                                          <p:attrName>ppt_y</p:attrName>
                                        </p:attrNameLst>
                                      </p:cBhvr>
                                      <p:rCtr x="3737" y="15208"/>
                                    </p:animMotion>
                                  </p:childTnLst>
                                </p:cTn>
                              </p:par>
                              <p:par>
                                <p:cTn id="13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36" dur="6000" fill="hold"/>
                                        <p:tgtEl>
                                          <p:spTgt spid="101"/>
                                        </p:tgtEl>
                                        <p:attrNameLst>
                                          <p:attrName>ppt_x</p:attrName>
                                          <p:attrName>ppt_y</p:attrName>
                                        </p:attrNameLst>
                                      </p:cBhvr>
                                      <p:rCtr x="1484" y="21782"/>
                                    </p:animMotion>
                                  </p:childTnLst>
                                </p:cTn>
                              </p:par>
                              <p:par>
                                <p:cTn id="13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38" dur="8000" fill="hold"/>
                                        <p:tgtEl>
                                          <p:spTgt spid="75"/>
                                        </p:tgtEl>
                                        <p:attrNameLst>
                                          <p:attrName>ppt_x</p:attrName>
                                          <p:attrName>ppt_y</p:attrName>
                                        </p:attrNameLst>
                                      </p:cBhvr>
                                      <p:rCtr x="0" y="11898"/>
                                    </p:animMotion>
                                  </p:childTnLst>
                                </p:cTn>
                              </p:par>
                              <p:par>
                                <p:cTn id="13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40" dur="8000" fill="hold"/>
                                        <p:tgtEl>
                                          <p:spTgt spid="80"/>
                                        </p:tgtEl>
                                        <p:attrNameLst>
                                          <p:attrName>ppt_x</p:attrName>
                                          <p:attrName>ppt_y</p:attrName>
                                        </p:attrNameLst>
                                      </p:cBhvr>
                                      <p:rCtr x="0" y="7940"/>
                                    </p:animMotion>
                                  </p:childTnLst>
                                </p:cTn>
                              </p:par>
                              <p:par>
                                <p:cTn id="14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42" dur="8000" fill="hold"/>
                                        <p:tgtEl>
                                          <p:spTgt spid="85"/>
                                        </p:tgtEl>
                                        <p:attrNameLst>
                                          <p:attrName>ppt_x</p:attrName>
                                          <p:attrName>ppt_y</p:attrName>
                                        </p:attrNameLst>
                                      </p:cBhvr>
                                      <p:rCtr x="0" y="11898"/>
                                    </p:animMotion>
                                  </p:childTnLst>
                                </p:cTn>
                              </p:par>
                              <p:par>
                                <p:cTn id="14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44" dur="5000" fill="hold"/>
                                        <p:tgtEl>
                                          <p:spTgt spid="87"/>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77" name="Picture 7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2804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4" dur="7000" fill="hold"/>
                                        <p:tgtEl>
                                          <p:spTgt spid="47"/>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6" dur="6000" fill="hold"/>
                                        <p:tgtEl>
                                          <p:spTgt spid="48"/>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8" dur="7000" fill="hold"/>
                                        <p:tgtEl>
                                          <p:spTgt spid="50"/>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0" dur="6000" fill="hold"/>
                                        <p:tgtEl>
                                          <p:spTgt spid="51"/>
                                        </p:tgtEl>
                                        <p:attrNameLst>
                                          <p:attrName>ppt_x</p:attrName>
                                          <p:attrName>ppt_y</p:attrName>
                                        </p:attrNameLst>
                                      </p:cBhvr>
                                      <p:rCtr x="20937" y="0"/>
                                    </p:animMotion>
                                  </p:childTnLst>
                                </p:cTn>
                              </p:par>
                              <p:par>
                                <p:cTn id="7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2" dur="4000" spd="-100000" fill="hold"/>
                                        <p:tgtEl>
                                          <p:spTgt spid="53"/>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4" dur="5000" spd="-100000" fill="hold"/>
                                        <p:tgtEl>
                                          <p:spTgt spid="54"/>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76" dur="5000" spd="-100000" fill="hold"/>
                                        <p:tgtEl>
                                          <p:spTgt spid="56"/>
                                        </p:tgtEl>
                                        <p:attrNameLst>
                                          <p:attrName>ppt_x</p:attrName>
                                          <p:attrName>ppt_y</p:attrName>
                                        </p:attrNameLst>
                                      </p:cBhvr>
                                      <p:rCtr x="14375" y="11204"/>
                                    </p:animMotion>
                                  </p:childTnLst>
                                </p:cTn>
                              </p:par>
                              <p:par>
                                <p:cTn id="7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8" dur="4000" spd="-100000" fill="hold"/>
                                        <p:tgtEl>
                                          <p:spTgt spid="58"/>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80" dur="5000" spd="-100000" fill="hold"/>
                                        <p:tgtEl>
                                          <p:spTgt spid="59"/>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2" dur="4000" spd="-100000" fill="hold"/>
                                        <p:tgtEl>
                                          <p:spTgt spid="60"/>
                                        </p:tgtEl>
                                        <p:attrNameLst>
                                          <p:attrName>ppt_x</p:attrName>
                                          <p:attrName>ppt_y</p:attrName>
                                        </p:attrNameLst>
                                      </p:cBhvr>
                                      <p:rCtr x="14375" y="24468"/>
                                    </p:animMotion>
                                  </p:childTnLst>
                                </p:cTn>
                              </p:par>
                              <p:par>
                                <p:cTn id="8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4" dur="5000" spd="-100000" fill="hold"/>
                                        <p:tgtEl>
                                          <p:spTgt spid="61"/>
                                        </p:tgtEl>
                                        <p:attrNameLst>
                                          <p:attrName>ppt_x</p:attrName>
                                          <p:attrName>ppt_y</p:attrName>
                                        </p:attrNameLst>
                                      </p:cBhvr>
                                      <p:rCtr x="14375" y="24468"/>
                                    </p:animMotion>
                                  </p:childTnLst>
                                </p:cTn>
                              </p:par>
                              <p:par>
                                <p:cTn id="8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6" dur="7000" fill="hold"/>
                                        <p:tgtEl>
                                          <p:spTgt spid="62"/>
                                        </p:tgtEl>
                                        <p:attrNameLst>
                                          <p:attrName>ppt_x</p:attrName>
                                          <p:attrName>ppt_y</p:attrName>
                                        </p:attrNameLst>
                                      </p:cBhvr>
                                      <p:rCtr x="0" y="22106"/>
                                    </p:animMotion>
                                  </p:childTnLst>
                                </p:cTn>
                              </p:par>
                              <p:par>
                                <p:cTn id="8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8" dur="7000" fill="hold"/>
                                        <p:tgtEl>
                                          <p:spTgt spid="64"/>
                                        </p:tgtEl>
                                        <p:attrNameLst>
                                          <p:attrName>ppt_x</p:attrName>
                                          <p:attrName>ppt_y</p:attrName>
                                        </p:attrNameLst>
                                      </p:cBhvr>
                                      <p:rCtr x="0" y="22106"/>
                                    </p:animMotion>
                                  </p:childTnLst>
                                </p:cTn>
                              </p:par>
                              <p:par>
                                <p:cTn id="8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90" dur="6000" fill="hold"/>
                                        <p:tgtEl>
                                          <p:spTgt spid="65"/>
                                        </p:tgtEl>
                                        <p:attrNameLst>
                                          <p:attrName>ppt_x</p:attrName>
                                          <p:attrName>ppt_y</p:attrName>
                                        </p:attrNameLst>
                                      </p:cBhvr>
                                      <p:rCtr x="0" y="13819"/>
                                    </p:animMotion>
                                  </p:childTnLst>
                                </p:cTn>
                              </p:par>
                              <p:par>
                                <p:cTn id="9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2" dur="6000" fill="hold"/>
                                        <p:tgtEl>
                                          <p:spTgt spid="67"/>
                                        </p:tgtEl>
                                        <p:attrNameLst>
                                          <p:attrName>ppt_x</p:attrName>
                                          <p:attrName>ppt_y</p:attrName>
                                        </p:attrNameLst>
                                      </p:cBhvr>
                                      <p:rCtr x="0" y="23056"/>
                                    </p:animMotion>
                                  </p:childTnLst>
                                </p:cTn>
                              </p:par>
                              <p:par>
                                <p:cTn id="93"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4" dur="6000" fill="hold"/>
                                        <p:tgtEl>
                                          <p:spTgt spid="68"/>
                                        </p:tgtEl>
                                        <p:attrNameLst>
                                          <p:attrName>ppt_x</p:attrName>
                                          <p:attrName>ppt_y</p:attrName>
                                        </p:attrNameLst>
                                      </p:cBhvr>
                                      <p:rCtr x="0" y="30069"/>
                                    </p:animMotion>
                                  </p:childTnLst>
                                </p:cTn>
                              </p:par>
                              <p:par>
                                <p:cTn id="9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6" dur="6000" fill="hold"/>
                                        <p:tgtEl>
                                          <p:spTgt spid="70"/>
                                        </p:tgtEl>
                                        <p:attrNameLst>
                                          <p:attrName>ppt_x</p:attrName>
                                          <p:attrName>ppt_y</p:attrName>
                                        </p:attrNameLst>
                                      </p:cBhvr>
                                      <p:rCtr x="0" y="13819"/>
                                    </p:animMotion>
                                  </p:childTnLst>
                                </p:cTn>
                              </p:par>
                              <p:par>
                                <p:cTn id="9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8" dur="5000" fill="hold"/>
                                        <p:tgtEl>
                                          <p:spTgt spid="72"/>
                                        </p:tgtEl>
                                        <p:attrNameLst>
                                          <p:attrName>ppt_x</p:attrName>
                                          <p:attrName>ppt_y</p:attrName>
                                        </p:attrNameLst>
                                      </p:cBhvr>
                                      <p:rCtr x="13" y="24398"/>
                                    </p:animMotion>
                                  </p:childTnLst>
                                </p:cTn>
                              </p:par>
                              <p:par>
                                <p:cTn id="9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00" dur="5000" fill="hold"/>
                                        <p:tgtEl>
                                          <p:spTgt spid="73"/>
                                        </p:tgtEl>
                                        <p:attrNameLst>
                                          <p:attrName>ppt_x</p:attrName>
                                          <p:attrName>ppt_y</p:attrName>
                                        </p:attrNameLst>
                                      </p:cBhvr>
                                      <p:rCtr x="13" y="31736"/>
                                    </p:animMotion>
                                  </p:childTnLst>
                                </p:cTn>
                              </p:par>
                              <p:par>
                                <p:cTn id="10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2" dur="7000" fill="hold"/>
                                        <p:tgtEl>
                                          <p:spTgt spid="74"/>
                                        </p:tgtEl>
                                        <p:attrNameLst>
                                          <p:attrName>ppt_x</p:attrName>
                                          <p:attrName>ppt_y</p:attrName>
                                        </p:attrNameLst>
                                      </p:cBhvr>
                                      <p:rCtr x="26" y="31736"/>
                                    </p:animMotion>
                                  </p:childTnLst>
                                </p:cTn>
                              </p:par>
                              <p:par>
                                <p:cTn id="10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4" dur="5000" fill="hold"/>
                                        <p:tgtEl>
                                          <p:spTgt spid="76"/>
                                        </p:tgtEl>
                                        <p:attrNameLst>
                                          <p:attrName>ppt_x</p:attrName>
                                          <p:attrName>ppt_y</p:attrName>
                                        </p:attrNameLst>
                                      </p:cBhvr>
                                      <p:rCtr x="13" y="31736"/>
                                    </p:animMotion>
                                  </p:childTnLst>
                                </p:cTn>
                              </p:par>
                              <p:par>
                                <p:cTn id="10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06" dur="5000" fill="hold"/>
                                        <p:tgtEl>
                                          <p:spTgt spid="78"/>
                                        </p:tgtEl>
                                        <p:attrNameLst>
                                          <p:attrName>ppt_x</p:attrName>
                                          <p:attrName>ppt_y</p:attrName>
                                        </p:attrNameLst>
                                      </p:cBhvr>
                                      <p:rCtr x="91" y="29745"/>
                                    </p:animMotion>
                                  </p:childTnLst>
                                </p:cTn>
                              </p:par>
                              <p:par>
                                <p:cTn id="10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08" dur="5000" fill="hold"/>
                                        <p:tgtEl>
                                          <p:spTgt spid="79"/>
                                        </p:tgtEl>
                                        <p:attrNameLst>
                                          <p:attrName>ppt_x</p:attrName>
                                          <p:attrName>ppt_y</p:attrName>
                                        </p:attrNameLst>
                                      </p:cBhvr>
                                      <p:rCtr x="13" y="31736"/>
                                    </p:animMotion>
                                  </p:childTnLst>
                                </p:cTn>
                              </p:par>
                              <p:par>
                                <p:cTn id="10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10" dur="7000" fill="hold"/>
                                        <p:tgtEl>
                                          <p:spTgt spid="81"/>
                                        </p:tgtEl>
                                        <p:attrNameLst>
                                          <p:attrName>ppt_x</p:attrName>
                                          <p:attrName>ppt_y</p:attrName>
                                        </p:attrNameLst>
                                      </p:cBhvr>
                                      <p:rCtr x="13" y="31736"/>
                                    </p:animMotion>
                                  </p:childTnLst>
                                </p:cTn>
                              </p:par>
                              <p:par>
                                <p:cTn id="11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12" dur="7000" fill="hold"/>
                                        <p:tgtEl>
                                          <p:spTgt spid="82"/>
                                        </p:tgtEl>
                                        <p:attrNameLst>
                                          <p:attrName>ppt_x</p:attrName>
                                          <p:attrName>ppt_y</p:attrName>
                                        </p:attrNameLst>
                                      </p:cBhvr>
                                      <p:rCtr x="36758" y="0"/>
                                    </p:animMotion>
                                  </p:childTnLst>
                                </p:cTn>
                              </p:par>
                              <p:par>
                                <p:cTn id="11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14" dur="7000" fill="hold"/>
                                        <p:tgtEl>
                                          <p:spTgt spid="83"/>
                                        </p:tgtEl>
                                        <p:attrNameLst>
                                          <p:attrName>ppt_x</p:attrName>
                                          <p:attrName>ppt_y</p:attrName>
                                        </p:attrNameLst>
                                      </p:cBhvr>
                                      <p:rCtr x="33464" y="0"/>
                                    </p:animMotion>
                                  </p:childTnLst>
                                </p:cTn>
                              </p:par>
                              <p:par>
                                <p:cTn id="115"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16" dur="7000" fill="hold"/>
                                        <p:tgtEl>
                                          <p:spTgt spid="84"/>
                                        </p:tgtEl>
                                        <p:attrNameLst>
                                          <p:attrName>ppt_x</p:attrName>
                                          <p:attrName>ppt_y</p:attrName>
                                        </p:attrNameLst>
                                      </p:cBhvr>
                                      <p:rCtr x="-37266" y="0"/>
                                    </p:animMotion>
                                  </p:childTnLst>
                                </p:cTn>
                              </p:par>
                              <p:par>
                                <p:cTn id="11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18" dur="7000" fill="hold"/>
                                        <p:tgtEl>
                                          <p:spTgt spid="86"/>
                                        </p:tgtEl>
                                        <p:attrNameLst>
                                          <p:attrName>ppt_x</p:attrName>
                                          <p:attrName>ppt_y</p:attrName>
                                        </p:attrNameLst>
                                      </p:cBhvr>
                                      <p:rCtr x="36758" y="0"/>
                                    </p:animMotion>
                                  </p:childTnLst>
                                </p:cTn>
                              </p:par>
                              <p:par>
                                <p:cTn id="11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20" dur="7000" fill="hold"/>
                                        <p:tgtEl>
                                          <p:spTgt spid="88"/>
                                        </p:tgtEl>
                                        <p:attrNameLst>
                                          <p:attrName>ppt_x</p:attrName>
                                          <p:attrName>ppt_y</p:attrName>
                                        </p:attrNameLst>
                                      </p:cBhvr>
                                      <p:rCtr x="36758" y="0"/>
                                    </p:animMotion>
                                  </p:childTnLst>
                                </p:cTn>
                              </p:par>
                              <p:par>
                                <p:cTn id="12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22" dur="7000" fill="hold"/>
                                        <p:tgtEl>
                                          <p:spTgt spid="90"/>
                                        </p:tgtEl>
                                        <p:attrNameLst>
                                          <p:attrName>ppt_x</p:attrName>
                                          <p:attrName>ppt_y</p:attrName>
                                        </p:attrNameLst>
                                      </p:cBhvr>
                                      <p:rCtr x="36758" y="0"/>
                                    </p:animMotion>
                                  </p:childTnLst>
                                </p:cTn>
                              </p:par>
                              <p:par>
                                <p:cTn id="12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24" dur="7000" fill="hold"/>
                                        <p:tgtEl>
                                          <p:spTgt spid="91"/>
                                        </p:tgtEl>
                                        <p:attrNameLst>
                                          <p:attrName>ppt_x</p:attrName>
                                          <p:attrName>ppt_y</p:attrName>
                                        </p:attrNameLst>
                                      </p:cBhvr>
                                      <p:rCtr x="34518" y="23"/>
                                    </p:animMotion>
                                  </p:childTnLst>
                                </p:cTn>
                              </p:par>
                              <p:par>
                                <p:cTn id="125"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26" dur="6000" fill="hold"/>
                                        <p:tgtEl>
                                          <p:spTgt spid="96"/>
                                        </p:tgtEl>
                                        <p:attrNameLst>
                                          <p:attrName>ppt_x</p:attrName>
                                          <p:attrName>ppt_y</p:attrName>
                                        </p:attrNameLst>
                                      </p:cBhvr>
                                      <p:rCtr x="3359" y="18843"/>
                                    </p:animMotion>
                                  </p:childTnLst>
                                </p:cTn>
                              </p:par>
                              <p:par>
                                <p:cTn id="12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28" dur="6000" fill="hold"/>
                                        <p:tgtEl>
                                          <p:spTgt spid="97"/>
                                        </p:tgtEl>
                                        <p:attrNameLst>
                                          <p:attrName>ppt_x</p:attrName>
                                          <p:attrName>ppt_y</p:attrName>
                                        </p:attrNameLst>
                                      </p:cBhvr>
                                      <p:rCtr x="3073" y="25208"/>
                                    </p:animMotion>
                                  </p:childTnLst>
                                </p:cTn>
                              </p:par>
                              <p:par>
                                <p:cTn id="12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30" dur="6000" fill="hold"/>
                                        <p:tgtEl>
                                          <p:spTgt spid="98"/>
                                        </p:tgtEl>
                                        <p:attrNameLst>
                                          <p:attrName>ppt_x</p:attrName>
                                          <p:attrName>ppt_y</p:attrName>
                                        </p:attrNameLst>
                                      </p:cBhvr>
                                      <p:rCtr x="2904" y="20903"/>
                                    </p:animMotion>
                                  </p:childTnLst>
                                </p:cTn>
                              </p:par>
                              <p:par>
                                <p:cTn id="13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32" dur="6000" fill="hold"/>
                                        <p:tgtEl>
                                          <p:spTgt spid="100"/>
                                        </p:tgtEl>
                                        <p:attrNameLst>
                                          <p:attrName>ppt_x</p:attrName>
                                          <p:attrName>ppt_y</p:attrName>
                                        </p:attrNameLst>
                                      </p:cBhvr>
                                      <p:rCtr x="3737" y="15208"/>
                                    </p:animMotion>
                                  </p:childTnLst>
                                </p:cTn>
                              </p:par>
                              <p:par>
                                <p:cTn id="13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34" dur="6000" fill="hold"/>
                                        <p:tgtEl>
                                          <p:spTgt spid="101"/>
                                        </p:tgtEl>
                                        <p:attrNameLst>
                                          <p:attrName>ppt_x</p:attrName>
                                          <p:attrName>ppt_y</p:attrName>
                                        </p:attrNameLst>
                                      </p:cBhvr>
                                      <p:rCtr x="1484" y="21782"/>
                                    </p:animMotion>
                                  </p:childTnLst>
                                </p:cTn>
                              </p:par>
                              <p:par>
                                <p:cTn id="13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36" dur="8000" fill="hold"/>
                                        <p:tgtEl>
                                          <p:spTgt spid="75"/>
                                        </p:tgtEl>
                                        <p:attrNameLst>
                                          <p:attrName>ppt_x</p:attrName>
                                          <p:attrName>ppt_y</p:attrName>
                                        </p:attrNameLst>
                                      </p:cBhvr>
                                      <p:rCtr x="0" y="11898"/>
                                    </p:animMotion>
                                  </p:childTnLst>
                                </p:cTn>
                              </p:par>
                              <p:par>
                                <p:cTn id="13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38" dur="8000" fill="hold"/>
                                        <p:tgtEl>
                                          <p:spTgt spid="77"/>
                                        </p:tgtEl>
                                        <p:attrNameLst>
                                          <p:attrName>ppt_x</p:attrName>
                                          <p:attrName>ppt_y</p:attrName>
                                        </p:attrNameLst>
                                      </p:cBhvr>
                                      <p:rCtr x="0" y="7940"/>
                                    </p:animMotion>
                                  </p:childTnLst>
                                </p:cTn>
                              </p:par>
                              <p:par>
                                <p:cTn id="13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40" dur="8000" fill="hold"/>
                                        <p:tgtEl>
                                          <p:spTgt spid="80"/>
                                        </p:tgtEl>
                                        <p:attrNameLst>
                                          <p:attrName>ppt_x</p:attrName>
                                          <p:attrName>ppt_y</p:attrName>
                                        </p:attrNameLst>
                                      </p:cBhvr>
                                      <p:rCtr x="0" y="11898"/>
                                    </p:animMotion>
                                  </p:childTnLst>
                                </p:cTn>
                              </p:par>
                              <p:par>
                                <p:cTn id="14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42" dur="5000" fill="hold"/>
                                        <p:tgtEl>
                                          <p:spTgt spid="8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77" name="Picture 7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93820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64" dur="7000" fill="hold"/>
                                        <p:tgtEl>
                                          <p:spTgt spid="47"/>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6" dur="6000" fill="hold"/>
                                        <p:tgtEl>
                                          <p:spTgt spid="48"/>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8" dur="7000" fill="hold"/>
                                        <p:tgtEl>
                                          <p:spTgt spid="50"/>
                                        </p:tgtEl>
                                        <p:attrNameLst>
                                          <p:attrName>ppt_x</p:attrName>
                                          <p:attrName>ppt_y</p:attrName>
                                        </p:attrNameLst>
                                      </p:cBhvr>
                                      <p:rCtr x="20937" y="0"/>
                                    </p:animMotion>
                                  </p:childTnLst>
                                </p:cTn>
                              </p:par>
                              <p:par>
                                <p:cTn id="6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70" dur="6000" fill="hold"/>
                                        <p:tgtEl>
                                          <p:spTgt spid="51"/>
                                        </p:tgtEl>
                                        <p:attrNameLst>
                                          <p:attrName>ppt_x</p:attrName>
                                          <p:attrName>ppt_y</p:attrName>
                                        </p:attrNameLst>
                                      </p:cBhvr>
                                      <p:rCtr x="20937" y="0"/>
                                    </p:animMotion>
                                  </p:childTnLst>
                                </p:cTn>
                              </p:par>
                              <p:par>
                                <p:cTn id="71"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2" dur="4000" spd="-100000" fill="hold"/>
                                        <p:tgtEl>
                                          <p:spTgt spid="53"/>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4" dur="5000" spd="-100000" fill="hold"/>
                                        <p:tgtEl>
                                          <p:spTgt spid="54"/>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6" dur="4000" spd="-100000" fill="hold"/>
                                        <p:tgtEl>
                                          <p:spTgt spid="58"/>
                                        </p:tgtEl>
                                        <p:attrNameLst>
                                          <p:attrName>ppt_x</p:attrName>
                                          <p:attrName>ppt_y</p:attrName>
                                        </p:attrNameLst>
                                      </p:cBhvr>
                                      <p:rCtr x="14375" y="24468"/>
                                    </p:animMotion>
                                  </p:childTnLst>
                                </p:cTn>
                              </p:par>
                              <p:par>
                                <p:cTn id="7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8" dur="5000" spd="-100000" fill="hold"/>
                                        <p:tgtEl>
                                          <p:spTgt spid="59"/>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80" dur="4000" spd="-100000" fill="hold"/>
                                        <p:tgtEl>
                                          <p:spTgt spid="60"/>
                                        </p:tgtEl>
                                        <p:attrNameLst>
                                          <p:attrName>ppt_x</p:attrName>
                                          <p:attrName>ppt_y</p:attrName>
                                        </p:attrNameLst>
                                      </p:cBhvr>
                                      <p:rCtr x="14375" y="24468"/>
                                    </p:animMotion>
                                  </p:childTnLst>
                                </p:cTn>
                              </p:par>
                              <p:par>
                                <p:cTn id="8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2" dur="5000" spd="-100000" fill="hold"/>
                                        <p:tgtEl>
                                          <p:spTgt spid="61"/>
                                        </p:tgtEl>
                                        <p:attrNameLst>
                                          <p:attrName>ppt_x</p:attrName>
                                          <p:attrName>ppt_y</p:attrName>
                                        </p:attrNameLst>
                                      </p:cBhvr>
                                      <p:rCtr x="14375" y="24468"/>
                                    </p:animMotion>
                                  </p:childTnLst>
                                </p:cTn>
                              </p:par>
                              <p:par>
                                <p:cTn id="83"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4" dur="7000" fill="hold"/>
                                        <p:tgtEl>
                                          <p:spTgt spid="62"/>
                                        </p:tgtEl>
                                        <p:attrNameLst>
                                          <p:attrName>ppt_x</p:attrName>
                                          <p:attrName>ppt_y</p:attrName>
                                        </p:attrNameLst>
                                      </p:cBhvr>
                                      <p:rCtr x="0" y="22106"/>
                                    </p:animMotion>
                                  </p:childTnLst>
                                </p:cTn>
                              </p:par>
                              <p:par>
                                <p:cTn id="8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6" dur="7000" fill="hold"/>
                                        <p:tgtEl>
                                          <p:spTgt spid="64"/>
                                        </p:tgtEl>
                                        <p:attrNameLst>
                                          <p:attrName>ppt_x</p:attrName>
                                          <p:attrName>ppt_y</p:attrName>
                                        </p:attrNameLst>
                                      </p:cBhvr>
                                      <p:rCtr x="0" y="22106"/>
                                    </p:animMotion>
                                  </p:childTnLst>
                                </p:cTn>
                              </p:par>
                              <p:par>
                                <p:cTn id="87"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88" dur="6000" fill="hold"/>
                                        <p:tgtEl>
                                          <p:spTgt spid="65"/>
                                        </p:tgtEl>
                                        <p:attrNameLst>
                                          <p:attrName>ppt_x</p:attrName>
                                          <p:attrName>ppt_y</p:attrName>
                                        </p:attrNameLst>
                                      </p:cBhvr>
                                      <p:rCtr x="0" y="13819"/>
                                    </p:animMotion>
                                  </p:childTnLst>
                                </p:cTn>
                              </p:par>
                              <p:par>
                                <p:cTn id="89"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90" dur="6000" fill="hold"/>
                                        <p:tgtEl>
                                          <p:spTgt spid="67"/>
                                        </p:tgtEl>
                                        <p:attrNameLst>
                                          <p:attrName>ppt_x</p:attrName>
                                          <p:attrName>ppt_y</p:attrName>
                                        </p:attrNameLst>
                                      </p:cBhvr>
                                      <p:rCtr x="0" y="23056"/>
                                    </p:animMotion>
                                  </p:childTnLst>
                                </p:cTn>
                              </p:par>
                              <p:par>
                                <p:cTn id="91"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2" dur="6000" fill="hold"/>
                                        <p:tgtEl>
                                          <p:spTgt spid="68"/>
                                        </p:tgtEl>
                                        <p:attrNameLst>
                                          <p:attrName>ppt_x</p:attrName>
                                          <p:attrName>ppt_y</p:attrName>
                                        </p:attrNameLst>
                                      </p:cBhvr>
                                      <p:rCtr x="0" y="30069"/>
                                    </p:animMotion>
                                  </p:childTnLst>
                                </p:cTn>
                              </p:par>
                              <p:par>
                                <p:cTn id="9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4" dur="6000" fill="hold"/>
                                        <p:tgtEl>
                                          <p:spTgt spid="70"/>
                                        </p:tgtEl>
                                        <p:attrNameLst>
                                          <p:attrName>ppt_x</p:attrName>
                                          <p:attrName>ppt_y</p:attrName>
                                        </p:attrNameLst>
                                      </p:cBhvr>
                                      <p:rCtr x="0" y="13819"/>
                                    </p:animMotion>
                                  </p:childTnLst>
                                </p:cTn>
                              </p:par>
                              <p:par>
                                <p:cTn id="9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6" dur="5000" fill="hold"/>
                                        <p:tgtEl>
                                          <p:spTgt spid="72"/>
                                        </p:tgtEl>
                                        <p:attrNameLst>
                                          <p:attrName>ppt_x</p:attrName>
                                          <p:attrName>ppt_y</p:attrName>
                                        </p:attrNameLst>
                                      </p:cBhvr>
                                      <p:rCtr x="13" y="24398"/>
                                    </p:animMotion>
                                  </p:childTnLst>
                                </p:cTn>
                              </p:par>
                              <p:par>
                                <p:cTn id="9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98" dur="5000" fill="hold"/>
                                        <p:tgtEl>
                                          <p:spTgt spid="73"/>
                                        </p:tgtEl>
                                        <p:attrNameLst>
                                          <p:attrName>ppt_x</p:attrName>
                                          <p:attrName>ppt_y</p:attrName>
                                        </p:attrNameLst>
                                      </p:cBhvr>
                                      <p:rCtr x="13" y="31736"/>
                                    </p:animMotion>
                                  </p:childTnLst>
                                </p:cTn>
                              </p:par>
                              <p:par>
                                <p:cTn id="9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00" dur="7000" fill="hold"/>
                                        <p:tgtEl>
                                          <p:spTgt spid="74"/>
                                        </p:tgtEl>
                                        <p:attrNameLst>
                                          <p:attrName>ppt_x</p:attrName>
                                          <p:attrName>ppt_y</p:attrName>
                                        </p:attrNameLst>
                                      </p:cBhvr>
                                      <p:rCtr x="26" y="31736"/>
                                    </p:animMotion>
                                  </p:childTnLst>
                                </p:cTn>
                              </p:par>
                              <p:par>
                                <p:cTn id="10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2" dur="5000" fill="hold"/>
                                        <p:tgtEl>
                                          <p:spTgt spid="76"/>
                                        </p:tgtEl>
                                        <p:attrNameLst>
                                          <p:attrName>ppt_x</p:attrName>
                                          <p:attrName>ppt_y</p:attrName>
                                        </p:attrNameLst>
                                      </p:cBhvr>
                                      <p:rCtr x="13" y="31736"/>
                                    </p:animMotion>
                                  </p:childTnLst>
                                </p:cTn>
                              </p:par>
                              <p:par>
                                <p:cTn id="10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04" dur="5000" fill="hold"/>
                                        <p:tgtEl>
                                          <p:spTgt spid="78"/>
                                        </p:tgtEl>
                                        <p:attrNameLst>
                                          <p:attrName>ppt_x</p:attrName>
                                          <p:attrName>ppt_y</p:attrName>
                                        </p:attrNameLst>
                                      </p:cBhvr>
                                      <p:rCtr x="91" y="29745"/>
                                    </p:animMotion>
                                  </p:childTnLst>
                                </p:cTn>
                              </p:par>
                              <p:par>
                                <p:cTn id="10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06" dur="5000" fill="hold"/>
                                        <p:tgtEl>
                                          <p:spTgt spid="79"/>
                                        </p:tgtEl>
                                        <p:attrNameLst>
                                          <p:attrName>ppt_x</p:attrName>
                                          <p:attrName>ppt_y</p:attrName>
                                        </p:attrNameLst>
                                      </p:cBhvr>
                                      <p:rCtr x="13" y="31736"/>
                                    </p:animMotion>
                                  </p:childTnLst>
                                </p:cTn>
                              </p:par>
                              <p:par>
                                <p:cTn id="10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08" dur="7000" fill="hold"/>
                                        <p:tgtEl>
                                          <p:spTgt spid="81"/>
                                        </p:tgtEl>
                                        <p:attrNameLst>
                                          <p:attrName>ppt_x</p:attrName>
                                          <p:attrName>ppt_y</p:attrName>
                                        </p:attrNameLst>
                                      </p:cBhvr>
                                      <p:rCtr x="13" y="31736"/>
                                    </p:animMotion>
                                  </p:childTnLst>
                                </p:cTn>
                              </p:par>
                              <p:par>
                                <p:cTn id="10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10" dur="7000" fill="hold"/>
                                        <p:tgtEl>
                                          <p:spTgt spid="82"/>
                                        </p:tgtEl>
                                        <p:attrNameLst>
                                          <p:attrName>ppt_x</p:attrName>
                                          <p:attrName>ppt_y</p:attrName>
                                        </p:attrNameLst>
                                      </p:cBhvr>
                                      <p:rCtr x="36758" y="0"/>
                                    </p:animMotion>
                                  </p:childTnLst>
                                </p:cTn>
                              </p:par>
                              <p:par>
                                <p:cTn id="11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12" dur="7000" fill="hold"/>
                                        <p:tgtEl>
                                          <p:spTgt spid="83"/>
                                        </p:tgtEl>
                                        <p:attrNameLst>
                                          <p:attrName>ppt_x</p:attrName>
                                          <p:attrName>ppt_y</p:attrName>
                                        </p:attrNameLst>
                                      </p:cBhvr>
                                      <p:rCtr x="33464" y="0"/>
                                    </p:animMotion>
                                  </p:childTnLst>
                                </p:cTn>
                              </p:par>
                              <p:par>
                                <p:cTn id="11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14" dur="7000" fill="hold"/>
                                        <p:tgtEl>
                                          <p:spTgt spid="84"/>
                                        </p:tgtEl>
                                        <p:attrNameLst>
                                          <p:attrName>ppt_x</p:attrName>
                                          <p:attrName>ppt_y</p:attrName>
                                        </p:attrNameLst>
                                      </p:cBhvr>
                                      <p:rCtr x="-37266" y="0"/>
                                    </p:animMotion>
                                  </p:childTnLst>
                                </p:cTn>
                              </p:par>
                              <p:par>
                                <p:cTn id="11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16" dur="7000" fill="hold"/>
                                        <p:tgtEl>
                                          <p:spTgt spid="86"/>
                                        </p:tgtEl>
                                        <p:attrNameLst>
                                          <p:attrName>ppt_x</p:attrName>
                                          <p:attrName>ppt_y</p:attrName>
                                        </p:attrNameLst>
                                      </p:cBhvr>
                                      <p:rCtr x="36758" y="0"/>
                                    </p:animMotion>
                                  </p:childTnLst>
                                </p:cTn>
                              </p:par>
                              <p:par>
                                <p:cTn id="11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18" dur="7000" fill="hold"/>
                                        <p:tgtEl>
                                          <p:spTgt spid="88"/>
                                        </p:tgtEl>
                                        <p:attrNameLst>
                                          <p:attrName>ppt_x</p:attrName>
                                          <p:attrName>ppt_y</p:attrName>
                                        </p:attrNameLst>
                                      </p:cBhvr>
                                      <p:rCtr x="36758" y="0"/>
                                    </p:animMotion>
                                  </p:childTnLst>
                                </p:cTn>
                              </p:par>
                              <p:par>
                                <p:cTn id="11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20" dur="7000" fill="hold"/>
                                        <p:tgtEl>
                                          <p:spTgt spid="90"/>
                                        </p:tgtEl>
                                        <p:attrNameLst>
                                          <p:attrName>ppt_x</p:attrName>
                                          <p:attrName>ppt_y</p:attrName>
                                        </p:attrNameLst>
                                      </p:cBhvr>
                                      <p:rCtr x="36758" y="0"/>
                                    </p:animMotion>
                                  </p:childTnLst>
                                </p:cTn>
                              </p:par>
                              <p:par>
                                <p:cTn id="12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22" dur="7000" fill="hold"/>
                                        <p:tgtEl>
                                          <p:spTgt spid="91"/>
                                        </p:tgtEl>
                                        <p:attrNameLst>
                                          <p:attrName>ppt_x</p:attrName>
                                          <p:attrName>ppt_y</p:attrName>
                                        </p:attrNameLst>
                                      </p:cBhvr>
                                      <p:rCtr x="34518" y="23"/>
                                    </p:animMotion>
                                  </p:childTnLst>
                                </p:cTn>
                              </p:par>
                              <p:par>
                                <p:cTn id="12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24" dur="6000" fill="hold"/>
                                        <p:tgtEl>
                                          <p:spTgt spid="96"/>
                                        </p:tgtEl>
                                        <p:attrNameLst>
                                          <p:attrName>ppt_x</p:attrName>
                                          <p:attrName>ppt_y</p:attrName>
                                        </p:attrNameLst>
                                      </p:cBhvr>
                                      <p:rCtr x="3359" y="18843"/>
                                    </p:animMotion>
                                  </p:childTnLst>
                                </p:cTn>
                              </p:par>
                              <p:par>
                                <p:cTn id="12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26" dur="6000" fill="hold"/>
                                        <p:tgtEl>
                                          <p:spTgt spid="97"/>
                                        </p:tgtEl>
                                        <p:attrNameLst>
                                          <p:attrName>ppt_x</p:attrName>
                                          <p:attrName>ppt_y</p:attrName>
                                        </p:attrNameLst>
                                      </p:cBhvr>
                                      <p:rCtr x="3073" y="25208"/>
                                    </p:animMotion>
                                  </p:childTnLst>
                                </p:cTn>
                              </p:par>
                              <p:par>
                                <p:cTn id="12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28" dur="6000" fill="hold"/>
                                        <p:tgtEl>
                                          <p:spTgt spid="98"/>
                                        </p:tgtEl>
                                        <p:attrNameLst>
                                          <p:attrName>ppt_x</p:attrName>
                                          <p:attrName>ppt_y</p:attrName>
                                        </p:attrNameLst>
                                      </p:cBhvr>
                                      <p:rCtr x="2904" y="20903"/>
                                    </p:animMotion>
                                  </p:childTnLst>
                                </p:cTn>
                              </p:par>
                              <p:par>
                                <p:cTn id="12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30" dur="6000" fill="hold"/>
                                        <p:tgtEl>
                                          <p:spTgt spid="100"/>
                                        </p:tgtEl>
                                        <p:attrNameLst>
                                          <p:attrName>ppt_x</p:attrName>
                                          <p:attrName>ppt_y</p:attrName>
                                        </p:attrNameLst>
                                      </p:cBhvr>
                                      <p:rCtr x="3737" y="15208"/>
                                    </p:animMotion>
                                  </p:childTnLst>
                                </p:cTn>
                              </p:par>
                              <p:par>
                                <p:cTn id="13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32" dur="6000" fill="hold"/>
                                        <p:tgtEl>
                                          <p:spTgt spid="101"/>
                                        </p:tgtEl>
                                        <p:attrNameLst>
                                          <p:attrName>ppt_x</p:attrName>
                                          <p:attrName>ppt_y</p:attrName>
                                        </p:attrNameLst>
                                      </p:cBhvr>
                                      <p:rCtr x="1484" y="21782"/>
                                    </p:animMotion>
                                  </p:childTnLst>
                                </p:cTn>
                              </p:par>
                              <p:par>
                                <p:cTn id="13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34" dur="8000" fill="hold"/>
                                        <p:tgtEl>
                                          <p:spTgt spid="75"/>
                                        </p:tgtEl>
                                        <p:attrNameLst>
                                          <p:attrName>ppt_x</p:attrName>
                                          <p:attrName>ppt_y</p:attrName>
                                        </p:attrNameLst>
                                      </p:cBhvr>
                                      <p:rCtr x="0" y="11898"/>
                                    </p:animMotion>
                                  </p:childTnLst>
                                </p:cTn>
                              </p:par>
                              <p:par>
                                <p:cTn id="13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36" dur="8000" fill="hold"/>
                                        <p:tgtEl>
                                          <p:spTgt spid="77"/>
                                        </p:tgtEl>
                                        <p:attrNameLst>
                                          <p:attrName>ppt_x</p:attrName>
                                          <p:attrName>ppt_y</p:attrName>
                                        </p:attrNameLst>
                                      </p:cBhvr>
                                      <p:rCtr x="0" y="7940"/>
                                    </p:animMotion>
                                  </p:childTnLst>
                                </p:cTn>
                              </p:par>
                              <p:par>
                                <p:cTn id="13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38" dur="8000" fill="hold"/>
                                        <p:tgtEl>
                                          <p:spTgt spid="80"/>
                                        </p:tgtEl>
                                        <p:attrNameLst>
                                          <p:attrName>ppt_x</p:attrName>
                                          <p:attrName>ppt_y</p:attrName>
                                        </p:attrNameLst>
                                      </p:cBhvr>
                                      <p:rCtr x="0" y="11898"/>
                                    </p:animMotion>
                                  </p:childTnLst>
                                </p:cTn>
                              </p:par>
                              <p:par>
                                <p:cTn id="13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40" dur="5000" fill="hold"/>
                                        <p:tgtEl>
                                          <p:spTgt spid="8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77" name="Picture 7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85" name="Picture 8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25612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4" dur="6000" fill="hold"/>
                                        <p:tgtEl>
                                          <p:spTgt spid="48"/>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6" dur="7000" fill="hold"/>
                                        <p:tgtEl>
                                          <p:spTgt spid="50"/>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8" dur="6000" fill="hold"/>
                                        <p:tgtEl>
                                          <p:spTgt spid="51"/>
                                        </p:tgtEl>
                                        <p:attrNameLst>
                                          <p:attrName>ppt_x</p:attrName>
                                          <p:attrName>ppt_y</p:attrName>
                                        </p:attrNameLst>
                                      </p:cBhvr>
                                      <p:rCtr x="20937" y="0"/>
                                    </p:animMotion>
                                  </p:childTnLst>
                                </p:cTn>
                              </p:par>
                              <p:par>
                                <p:cTn id="69"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70" dur="4000" spd="-100000" fill="hold"/>
                                        <p:tgtEl>
                                          <p:spTgt spid="53"/>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2" dur="5000" spd="-100000" fill="hold"/>
                                        <p:tgtEl>
                                          <p:spTgt spid="54"/>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4" dur="4000" spd="-100000" fill="hold"/>
                                        <p:tgtEl>
                                          <p:spTgt spid="58"/>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6" dur="5000" spd="-100000" fill="hold"/>
                                        <p:tgtEl>
                                          <p:spTgt spid="59"/>
                                        </p:tgtEl>
                                        <p:attrNameLst>
                                          <p:attrName>ppt_x</p:attrName>
                                          <p:attrName>ppt_y</p:attrName>
                                        </p:attrNameLst>
                                      </p:cBhvr>
                                      <p:rCtr x="14375" y="24468"/>
                                    </p:animMotion>
                                  </p:childTnLst>
                                </p:cTn>
                              </p:par>
                              <p:par>
                                <p:cTn id="7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8" dur="4000" spd="-100000" fill="hold"/>
                                        <p:tgtEl>
                                          <p:spTgt spid="60"/>
                                        </p:tgtEl>
                                        <p:attrNameLst>
                                          <p:attrName>ppt_x</p:attrName>
                                          <p:attrName>ppt_y</p:attrName>
                                        </p:attrNameLst>
                                      </p:cBhvr>
                                      <p:rCtr x="14375" y="24468"/>
                                    </p:animMotion>
                                  </p:childTnLst>
                                </p:cTn>
                              </p:par>
                              <p:par>
                                <p:cTn id="7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80" dur="5000" spd="-100000" fill="hold"/>
                                        <p:tgtEl>
                                          <p:spTgt spid="61"/>
                                        </p:tgtEl>
                                        <p:attrNameLst>
                                          <p:attrName>ppt_x</p:attrName>
                                          <p:attrName>ppt_y</p:attrName>
                                        </p:attrNameLst>
                                      </p:cBhvr>
                                      <p:rCtr x="14375" y="24468"/>
                                    </p:animMotion>
                                  </p:childTnLst>
                                </p:cTn>
                              </p:par>
                              <p:par>
                                <p:cTn id="81"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2" dur="7000" fill="hold"/>
                                        <p:tgtEl>
                                          <p:spTgt spid="62"/>
                                        </p:tgtEl>
                                        <p:attrNameLst>
                                          <p:attrName>ppt_x</p:attrName>
                                          <p:attrName>ppt_y</p:attrName>
                                        </p:attrNameLst>
                                      </p:cBhvr>
                                      <p:rCtr x="0" y="22106"/>
                                    </p:animMotion>
                                  </p:childTnLst>
                                </p:cTn>
                              </p:par>
                              <p:par>
                                <p:cTn id="8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4" dur="7000" fill="hold"/>
                                        <p:tgtEl>
                                          <p:spTgt spid="64"/>
                                        </p:tgtEl>
                                        <p:attrNameLst>
                                          <p:attrName>ppt_x</p:attrName>
                                          <p:attrName>ppt_y</p:attrName>
                                        </p:attrNameLst>
                                      </p:cBhvr>
                                      <p:rCtr x="0" y="22106"/>
                                    </p:animMotion>
                                  </p:childTnLst>
                                </p:cTn>
                              </p:par>
                              <p:par>
                                <p:cTn id="8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86" dur="6000" fill="hold"/>
                                        <p:tgtEl>
                                          <p:spTgt spid="65"/>
                                        </p:tgtEl>
                                        <p:attrNameLst>
                                          <p:attrName>ppt_x</p:attrName>
                                          <p:attrName>ppt_y</p:attrName>
                                        </p:attrNameLst>
                                      </p:cBhvr>
                                      <p:rCtr x="0" y="13819"/>
                                    </p:animMotion>
                                  </p:childTnLst>
                                </p:cTn>
                              </p:par>
                              <p:par>
                                <p:cTn id="8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88" dur="6000" fill="hold"/>
                                        <p:tgtEl>
                                          <p:spTgt spid="67"/>
                                        </p:tgtEl>
                                        <p:attrNameLst>
                                          <p:attrName>ppt_x</p:attrName>
                                          <p:attrName>ppt_y</p:attrName>
                                        </p:attrNameLst>
                                      </p:cBhvr>
                                      <p:rCtr x="0" y="23056"/>
                                    </p:animMotion>
                                  </p:childTnLst>
                                </p:cTn>
                              </p:par>
                              <p:par>
                                <p:cTn id="8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90" dur="6000" fill="hold"/>
                                        <p:tgtEl>
                                          <p:spTgt spid="68"/>
                                        </p:tgtEl>
                                        <p:attrNameLst>
                                          <p:attrName>ppt_x</p:attrName>
                                          <p:attrName>ppt_y</p:attrName>
                                        </p:attrNameLst>
                                      </p:cBhvr>
                                      <p:rCtr x="0" y="30069"/>
                                    </p:animMotion>
                                  </p:childTnLst>
                                </p:cTn>
                              </p:par>
                              <p:par>
                                <p:cTn id="9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2" dur="6000" fill="hold"/>
                                        <p:tgtEl>
                                          <p:spTgt spid="70"/>
                                        </p:tgtEl>
                                        <p:attrNameLst>
                                          <p:attrName>ppt_x</p:attrName>
                                          <p:attrName>ppt_y</p:attrName>
                                        </p:attrNameLst>
                                      </p:cBhvr>
                                      <p:rCtr x="0" y="13819"/>
                                    </p:animMotion>
                                  </p:childTnLst>
                                </p:cTn>
                              </p:par>
                              <p:par>
                                <p:cTn id="9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4" dur="5000" fill="hold"/>
                                        <p:tgtEl>
                                          <p:spTgt spid="72"/>
                                        </p:tgtEl>
                                        <p:attrNameLst>
                                          <p:attrName>ppt_x</p:attrName>
                                          <p:attrName>ppt_y</p:attrName>
                                        </p:attrNameLst>
                                      </p:cBhvr>
                                      <p:rCtr x="13" y="24398"/>
                                    </p:animMotion>
                                  </p:childTnLst>
                                </p:cTn>
                              </p:par>
                              <p:par>
                                <p:cTn id="9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96" dur="5000" fill="hold"/>
                                        <p:tgtEl>
                                          <p:spTgt spid="73"/>
                                        </p:tgtEl>
                                        <p:attrNameLst>
                                          <p:attrName>ppt_x</p:attrName>
                                          <p:attrName>ppt_y</p:attrName>
                                        </p:attrNameLst>
                                      </p:cBhvr>
                                      <p:rCtr x="13" y="31736"/>
                                    </p:animMotion>
                                  </p:childTnLst>
                                </p:cTn>
                              </p:par>
                              <p:par>
                                <p:cTn id="9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98" dur="7000" fill="hold"/>
                                        <p:tgtEl>
                                          <p:spTgt spid="74"/>
                                        </p:tgtEl>
                                        <p:attrNameLst>
                                          <p:attrName>ppt_x</p:attrName>
                                          <p:attrName>ppt_y</p:attrName>
                                        </p:attrNameLst>
                                      </p:cBhvr>
                                      <p:rCtr x="26" y="31736"/>
                                    </p:animMotion>
                                  </p:childTnLst>
                                </p:cTn>
                              </p:par>
                              <p:par>
                                <p:cTn id="9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00" dur="5000" fill="hold"/>
                                        <p:tgtEl>
                                          <p:spTgt spid="76"/>
                                        </p:tgtEl>
                                        <p:attrNameLst>
                                          <p:attrName>ppt_x</p:attrName>
                                          <p:attrName>ppt_y</p:attrName>
                                        </p:attrNameLst>
                                      </p:cBhvr>
                                      <p:rCtr x="13" y="31736"/>
                                    </p:animMotion>
                                  </p:childTnLst>
                                </p:cTn>
                              </p:par>
                              <p:par>
                                <p:cTn id="10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02" dur="5000" fill="hold"/>
                                        <p:tgtEl>
                                          <p:spTgt spid="78"/>
                                        </p:tgtEl>
                                        <p:attrNameLst>
                                          <p:attrName>ppt_x</p:attrName>
                                          <p:attrName>ppt_y</p:attrName>
                                        </p:attrNameLst>
                                      </p:cBhvr>
                                      <p:rCtr x="91" y="29745"/>
                                    </p:animMotion>
                                  </p:childTnLst>
                                </p:cTn>
                              </p:par>
                              <p:par>
                                <p:cTn id="10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04" dur="5000" fill="hold"/>
                                        <p:tgtEl>
                                          <p:spTgt spid="79"/>
                                        </p:tgtEl>
                                        <p:attrNameLst>
                                          <p:attrName>ppt_x</p:attrName>
                                          <p:attrName>ppt_y</p:attrName>
                                        </p:attrNameLst>
                                      </p:cBhvr>
                                      <p:rCtr x="13" y="31736"/>
                                    </p:animMotion>
                                  </p:childTnLst>
                                </p:cTn>
                              </p:par>
                              <p:par>
                                <p:cTn id="10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06" dur="7000" fill="hold"/>
                                        <p:tgtEl>
                                          <p:spTgt spid="81"/>
                                        </p:tgtEl>
                                        <p:attrNameLst>
                                          <p:attrName>ppt_x</p:attrName>
                                          <p:attrName>ppt_y</p:attrName>
                                        </p:attrNameLst>
                                      </p:cBhvr>
                                      <p:rCtr x="13" y="31736"/>
                                    </p:animMotion>
                                  </p:childTnLst>
                                </p:cTn>
                              </p:par>
                              <p:par>
                                <p:cTn id="10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08" dur="7000" fill="hold"/>
                                        <p:tgtEl>
                                          <p:spTgt spid="82"/>
                                        </p:tgtEl>
                                        <p:attrNameLst>
                                          <p:attrName>ppt_x</p:attrName>
                                          <p:attrName>ppt_y</p:attrName>
                                        </p:attrNameLst>
                                      </p:cBhvr>
                                      <p:rCtr x="36758" y="0"/>
                                    </p:animMotion>
                                  </p:childTnLst>
                                </p:cTn>
                              </p:par>
                              <p:par>
                                <p:cTn id="10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10" dur="7000" fill="hold"/>
                                        <p:tgtEl>
                                          <p:spTgt spid="83"/>
                                        </p:tgtEl>
                                        <p:attrNameLst>
                                          <p:attrName>ppt_x</p:attrName>
                                          <p:attrName>ppt_y</p:attrName>
                                        </p:attrNameLst>
                                      </p:cBhvr>
                                      <p:rCtr x="33464" y="0"/>
                                    </p:animMotion>
                                  </p:childTnLst>
                                </p:cTn>
                              </p:par>
                              <p:par>
                                <p:cTn id="111"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12" dur="7000" fill="hold"/>
                                        <p:tgtEl>
                                          <p:spTgt spid="84"/>
                                        </p:tgtEl>
                                        <p:attrNameLst>
                                          <p:attrName>ppt_x</p:attrName>
                                          <p:attrName>ppt_y</p:attrName>
                                        </p:attrNameLst>
                                      </p:cBhvr>
                                      <p:rCtr x="-37266" y="0"/>
                                    </p:animMotion>
                                  </p:childTnLst>
                                </p:cTn>
                              </p:par>
                              <p:par>
                                <p:cTn id="11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14" dur="7000" fill="hold"/>
                                        <p:tgtEl>
                                          <p:spTgt spid="86"/>
                                        </p:tgtEl>
                                        <p:attrNameLst>
                                          <p:attrName>ppt_x</p:attrName>
                                          <p:attrName>ppt_y</p:attrName>
                                        </p:attrNameLst>
                                      </p:cBhvr>
                                      <p:rCtr x="36758" y="0"/>
                                    </p:animMotion>
                                  </p:childTnLst>
                                </p:cTn>
                              </p:par>
                              <p:par>
                                <p:cTn id="11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16" dur="7000" fill="hold"/>
                                        <p:tgtEl>
                                          <p:spTgt spid="88"/>
                                        </p:tgtEl>
                                        <p:attrNameLst>
                                          <p:attrName>ppt_x</p:attrName>
                                          <p:attrName>ppt_y</p:attrName>
                                        </p:attrNameLst>
                                      </p:cBhvr>
                                      <p:rCtr x="36758" y="0"/>
                                    </p:animMotion>
                                  </p:childTnLst>
                                </p:cTn>
                              </p:par>
                              <p:par>
                                <p:cTn id="11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18" dur="7000" fill="hold"/>
                                        <p:tgtEl>
                                          <p:spTgt spid="90"/>
                                        </p:tgtEl>
                                        <p:attrNameLst>
                                          <p:attrName>ppt_x</p:attrName>
                                          <p:attrName>ppt_y</p:attrName>
                                        </p:attrNameLst>
                                      </p:cBhvr>
                                      <p:rCtr x="36758" y="0"/>
                                    </p:animMotion>
                                  </p:childTnLst>
                                </p:cTn>
                              </p:par>
                              <p:par>
                                <p:cTn id="11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20" dur="7000" fill="hold"/>
                                        <p:tgtEl>
                                          <p:spTgt spid="91"/>
                                        </p:tgtEl>
                                        <p:attrNameLst>
                                          <p:attrName>ppt_x</p:attrName>
                                          <p:attrName>ppt_y</p:attrName>
                                        </p:attrNameLst>
                                      </p:cBhvr>
                                      <p:rCtr x="34518" y="23"/>
                                    </p:animMotion>
                                  </p:childTnLst>
                                </p:cTn>
                              </p:par>
                              <p:par>
                                <p:cTn id="121"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22" dur="6000" fill="hold"/>
                                        <p:tgtEl>
                                          <p:spTgt spid="96"/>
                                        </p:tgtEl>
                                        <p:attrNameLst>
                                          <p:attrName>ppt_x</p:attrName>
                                          <p:attrName>ppt_y</p:attrName>
                                        </p:attrNameLst>
                                      </p:cBhvr>
                                      <p:rCtr x="3359" y="18843"/>
                                    </p:animMotion>
                                  </p:childTnLst>
                                </p:cTn>
                              </p:par>
                              <p:par>
                                <p:cTn id="12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24" dur="6000" fill="hold"/>
                                        <p:tgtEl>
                                          <p:spTgt spid="97"/>
                                        </p:tgtEl>
                                        <p:attrNameLst>
                                          <p:attrName>ppt_x</p:attrName>
                                          <p:attrName>ppt_y</p:attrName>
                                        </p:attrNameLst>
                                      </p:cBhvr>
                                      <p:rCtr x="3073" y="25208"/>
                                    </p:animMotion>
                                  </p:childTnLst>
                                </p:cTn>
                              </p:par>
                              <p:par>
                                <p:cTn id="12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26" dur="6000" fill="hold"/>
                                        <p:tgtEl>
                                          <p:spTgt spid="98"/>
                                        </p:tgtEl>
                                        <p:attrNameLst>
                                          <p:attrName>ppt_x</p:attrName>
                                          <p:attrName>ppt_y</p:attrName>
                                        </p:attrNameLst>
                                      </p:cBhvr>
                                      <p:rCtr x="2904" y="20903"/>
                                    </p:animMotion>
                                  </p:childTnLst>
                                </p:cTn>
                              </p:par>
                              <p:par>
                                <p:cTn id="12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28" dur="6000" fill="hold"/>
                                        <p:tgtEl>
                                          <p:spTgt spid="100"/>
                                        </p:tgtEl>
                                        <p:attrNameLst>
                                          <p:attrName>ppt_x</p:attrName>
                                          <p:attrName>ppt_y</p:attrName>
                                        </p:attrNameLst>
                                      </p:cBhvr>
                                      <p:rCtr x="3737" y="15208"/>
                                    </p:animMotion>
                                  </p:childTnLst>
                                </p:cTn>
                              </p:par>
                              <p:par>
                                <p:cTn id="12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30" dur="6000" fill="hold"/>
                                        <p:tgtEl>
                                          <p:spTgt spid="101"/>
                                        </p:tgtEl>
                                        <p:attrNameLst>
                                          <p:attrName>ppt_x</p:attrName>
                                          <p:attrName>ppt_y</p:attrName>
                                        </p:attrNameLst>
                                      </p:cBhvr>
                                      <p:rCtr x="1484" y="21782"/>
                                    </p:animMotion>
                                  </p:childTnLst>
                                </p:cTn>
                              </p:par>
                              <p:par>
                                <p:cTn id="13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32" dur="8000" fill="hold"/>
                                        <p:tgtEl>
                                          <p:spTgt spid="75"/>
                                        </p:tgtEl>
                                        <p:attrNameLst>
                                          <p:attrName>ppt_x</p:attrName>
                                          <p:attrName>ppt_y</p:attrName>
                                        </p:attrNameLst>
                                      </p:cBhvr>
                                      <p:rCtr x="0" y="11898"/>
                                    </p:animMotion>
                                  </p:childTnLst>
                                </p:cTn>
                              </p:par>
                              <p:par>
                                <p:cTn id="13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34" dur="8000" fill="hold"/>
                                        <p:tgtEl>
                                          <p:spTgt spid="77"/>
                                        </p:tgtEl>
                                        <p:attrNameLst>
                                          <p:attrName>ppt_x</p:attrName>
                                          <p:attrName>ppt_y</p:attrName>
                                        </p:attrNameLst>
                                      </p:cBhvr>
                                      <p:rCtr x="0" y="7940"/>
                                    </p:animMotion>
                                  </p:childTnLst>
                                </p:cTn>
                              </p:par>
                              <p:par>
                                <p:cTn id="13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36" dur="8000" fill="hold"/>
                                        <p:tgtEl>
                                          <p:spTgt spid="80"/>
                                        </p:tgtEl>
                                        <p:attrNameLst>
                                          <p:attrName>ppt_x</p:attrName>
                                          <p:attrName>ppt_y</p:attrName>
                                        </p:attrNameLst>
                                      </p:cBhvr>
                                      <p:rCtr x="0" y="11898"/>
                                    </p:animMotion>
                                  </p:childTnLst>
                                </p:cTn>
                              </p:par>
                              <p:par>
                                <p:cTn id="13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38" dur="5000" fill="hold"/>
                                        <p:tgtEl>
                                          <p:spTgt spid="8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77" name="Picture 7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4714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4" dur="6000" fill="hold"/>
                                        <p:tgtEl>
                                          <p:spTgt spid="48"/>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6" dur="7000" fill="hold"/>
                                        <p:tgtEl>
                                          <p:spTgt spid="50"/>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8" dur="6000" fill="hold"/>
                                        <p:tgtEl>
                                          <p:spTgt spid="51"/>
                                        </p:tgtEl>
                                        <p:attrNameLst>
                                          <p:attrName>ppt_x</p:attrName>
                                          <p:attrName>ppt_y</p:attrName>
                                        </p:attrNameLst>
                                      </p:cBhvr>
                                      <p:rCtr x="20937" y="0"/>
                                    </p:animMotion>
                                  </p:childTnLst>
                                </p:cTn>
                              </p:par>
                              <p:par>
                                <p:cTn id="6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0" dur="5000" spd="-100000" fill="hold"/>
                                        <p:tgtEl>
                                          <p:spTgt spid="54"/>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2" dur="4000" spd="-100000" fill="hold"/>
                                        <p:tgtEl>
                                          <p:spTgt spid="58"/>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4" dur="5000" spd="-100000" fill="hold"/>
                                        <p:tgtEl>
                                          <p:spTgt spid="59"/>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6" dur="4000" spd="-100000" fill="hold"/>
                                        <p:tgtEl>
                                          <p:spTgt spid="60"/>
                                        </p:tgtEl>
                                        <p:attrNameLst>
                                          <p:attrName>ppt_x</p:attrName>
                                          <p:attrName>ppt_y</p:attrName>
                                        </p:attrNameLst>
                                      </p:cBhvr>
                                      <p:rCtr x="14375" y="24468"/>
                                    </p:animMotion>
                                  </p:childTnLst>
                                </p:cTn>
                              </p:par>
                              <p:par>
                                <p:cTn id="7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8" dur="5000" spd="-100000" fill="hold"/>
                                        <p:tgtEl>
                                          <p:spTgt spid="61"/>
                                        </p:tgtEl>
                                        <p:attrNameLst>
                                          <p:attrName>ppt_x</p:attrName>
                                          <p:attrName>ppt_y</p:attrName>
                                        </p:attrNameLst>
                                      </p:cBhvr>
                                      <p:rCtr x="14375" y="24468"/>
                                    </p:animMotion>
                                  </p:childTnLst>
                                </p:cTn>
                              </p:par>
                              <p:par>
                                <p:cTn id="79"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0" dur="7000" fill="hold"/>
                                        <p:tgtEl>
                                          <p:spTgt spid="62"/>
                                        </p:tgtEl>
                                        <p:attrNameLst>
                                          <p:attrName>ppt_x</p:attrName>
                                          <p:attrName>ppt_y</p:attrName>
                                        </p:attrNameLst>
                                      </p:cBhvr>
                                      <p:rCtr x="0" y="22106"/>
                                    </p:animMotion>
                                  </p:childTnLst>
                                </p:cTn>
                              </p:par>
                              <p:par>
                                <p:cTn id="8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2" dur="7000" fill="hold"/>
                                        <p:tgtEl>
                                          <p:spTgt spid="64"/>
                                        </p:tgtEl>
                                        <p:attrNameLst>
                                          <p:attrName>ppt_x</p:attrName>
                                          <p:attrName>ppt_y</p:attrName>
                                        </p:attrNameLst>
                                      </p:cBhvr>
                                      <p:rCtr x="0" y="22106"/>
                                    </p:animMotion>
                                  </p:childTnLst>
                                </p:cTn>
                              </p:par>
                              <p:par>
                                <p:cTn id="8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84" dur="6000" fill="hold"/>
                                        <p:tgtEl>
                                          <p:spTgt spid="65"/>
                                        </p:tgtEl>
                                        <p:attrNameLst>
                                          <p:attrName>ppt_x</p:attrName>
                                          <p:attrName>ppt_y</p:attrName>
                                        </p:attrNameLst>
                                      </p:cBhvr>
                                      <p:rCtr x="0" y="13819"/>
                                    </p:animMotion>
                                  </p:childTnLst>
                                </p:cTn>
                              </p:par>
                              <p:par>
                                <p:cTn id="8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86" dur="6000" fill="hold"/>
                                        <p:tgtEl>
                                          <p:spTgt spid="67"/>
                                        </p:tgtEl>
                                        <p:attrNameLst>
                                          <p:attrName>ppt_x</p:attrName>
                                          <p:attrName>ppt_y</p:attrName>
                                        </p:attrNameLst>
                                      </p:cBhvr>
                                      <p:rCtr x="0" y="23056"/>
                                    </p:animMotion>
                                  </p:childTnLst>
                                </p:cTn>
                              </p:par>
                              <p:par>
                                <p:cTn id="8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88" dur="6000" fill="hold"/>
                                        <p:tgtEl>
                                          <p:spTgt spid="68"/>
                                        </p:tgtEl>
                                        <p:attrNameLst>
                                          <p:attrName>ppt_x</p:attrName>
                                          <p:attrName>ppt_y</p:attrName>
                                        </p:attrNameLst>
                                      </p:cBhvr>
                                      <p:rCtr x="0" y="30069"/>
                                    </p:animMotion>
                                  </p:childTnLst>
                                </p:cTn>
                              </p:par>
                              <p:par>
                                <p:cTn id="8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90" dur="6000" fill="hold"/>
                                        <p:tgtEl>
                                          <p:spTgt spid="70"/>
                                        </p:tgtEl>
                                        <p:attrNameLst>
                                          <p:attrName>ppt_x</p:attrName>
                                          <p:attrName>ppt_y</p:attrName>
                                        </p:attrNameLst>
                                      </p:cBhvr>
                                      <p:rCtr x="0" y="13819"/>
                                    </p:animMotion>
                                  </p:childTnLst>
                                </p:cTn>
                              </p:par>
                              <p:par>
                                <p:cTn id="9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2" dur="5000" fill="hold"/>
                                        <p:tgtEl>
                                          <p:spTgt spid="72"/>
                                        </p:tgtEl>
                                        <p:attrNameLst>
                                          <p:attrName>ppt_x</p:attrName>
                                          <p:attrName>ppt_y</p:attrName>
                                        </p:attrNameLst>
                                      </p:cBhvr>
                                      <p:rCtr x="13" y="24398"/>
                                    </p:animMotion>
                                  </p:childTnLst>
                                </p:cTn>
                              </p:par>
                              <p:par>
                                <p:cTn id="9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94" dur="5000" fill="hold"/>
                                        <p:tgtEl>
                                          <p:spTgt spid="73"/>
                                        </p:tgtEl>
                                        <p:attrNameLst>
                                          <p:attrName>ppt_x</p:attrName>
                                          <p:attrName>ppt_y</p:attrName>
                                        </p:attrNameLst>
                                      </p:cBhvr>
                                      <p:rCtr x="13" y="31736"/>
                                    </p:animMotion>
                                  </p:childTnLst>
                                </p:cTn>
                              </p:par>
                              <p:par>
                                <p:cTn id="9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96" dur="7000" fill="hold"/>
                                        <p:tgtEl>
                                          <p:spTgt spid="74"/>
                                        </p:tgtEl>
                                        <p:attrNameLst>
                                          <p:attrName>ppt_x</p:attrName>
                                          <p:attrName>ppt_y</p:attrName>
                                        </p:attrNameLst>
                                      </p:cBhvr>
                                      <p:rCtr x="26" y="31736"/>
                                    </p:animMotion>
                                  </p:childTnLst>
                                </p:cTn>
                              </p:par>
                              <p:par>
                                <p:cTn id="9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98" dur="5000" fill="hold"/>
                                        <p:tgtEl>
                                          <p:spTgt spid="76"/>
                                        </p:tgtEl>
                                        <p:attrNameLst>
                                          <p:attrName>ppt_x</p:attrName>
                                          <p:attrName>ppt_y</p:attrName>
                                        </p:attrNameLst>
                                      </p:cBhvr>
                                      <p:rCtr x="13" y="31736"/>
                                    </p:animMotion>
                                  </p:childTnLst>
                                </p:cTn>
                              </p:par>
                              <p:par>
                                <p:cTn id="9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00" dur="5000" fill="hold"/>
                                        <p:tgtEl>
                                          <p:spTgt spid="78"/>
                                        </p:tgtEl>
                                        <p:attrNameLst>
                                          <p:attrName>ppt_x</p:attrName>
                                          <p:attrName>ppt_y</p:attrName>
                                        </p:attrNameLst>
                                      </p:cBhvr>
                                      <p:rCtr x="91" y="29745"/>
                                    </p:animMotion>
                                  </p:childTnLst>
                                </p:cTn>
                              </p:par>
                              <p:par>
                                <p:cTn id="10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02" dur="5000" fill="hold"/>
                                        <p:tgtEl>
                                          <p:spTgt spid="79"/>
                                        </p:tgtEl>
                                        <p:attrNameLst>
                                          <p:attrName>ppt_x</p:attrName>
                                          <p:attrName>ppt_y</p:attrName>
                                        </p:attrNameLst>
                                      </p:cBhvr>
                                      <p:rCtr x="13" y="31736"/>
                                    </p:animMotion>
                                  </p:childTnLst>
                                </p:cTn>
                              </p:par>
                              <p:par>
                                <p:cTn id="10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04" dur="7000" fill="hold"/>
                                        <p:tgtEl>
                                          <p:spTgt spid="81"/>
                                        </p:tgtEl>
                                        <p:attrNameLst>
                                          <p:attrName>ppt_x</p:attrName>
                                          <p:attrName>ppt_y</p:attrName>
                                        </p:attrNameLst>
                                      </p:cBhvr>
                                      <p:rCtr x="13" y="31736"/>
                                    </p:animMotion>
                                  </p:childTnLst>
                                </p:cTn>
                              </p:par>
                              <p:par>
                                <p:cTn id="10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06" dur="7000" fill="hold"/>
                                        <p:tgtEl>
                                          <p:spTgt spid="82"/>
                                        </p:tgtEl>
                                        <p:attrNameLst>
                                          <p:attrName>ppt_x</p:attrName>
                                          <p:attrName>ppt_y</p:attrName>
                                        </p:attrNameLst>
                                      </p:cBhvr>
                                      <p:rCtr x="36758" y="0"/>
                                    </p:animMotion>
                                  </p:childTnLst>
                                </p:cTn>
                              </p:par>
                              <p:par>
                                <p:cTn id="10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08" dur="7000" fill="hold"/>
                                        <p:tgtEl>
                                          <p:spTgt spid="83"/>
                                        </p:tgtEl>
                                        <p:attrNameLst>
                                          <p:attrName>ppt_x</p:attrName>
                                          <p:attrName>ppt_y</p:attrName>
                                        </p:attrNameLst>
                                      </p:cBhvr>
                                      <p:rCtr x="33464" y="0"/>
                                    </p:animMotion>
                                  </p:childTnLst>
                                </p:cTn>
                              </p:par>
                              <p:par>
                                <p:cTn id="10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10" dur="7000" fill="hold"/>
                                        <p:tgtEl>
                                          <p:spTgt spid="84"/>
                                        </p:tgtEl>
                                        <p:attrNameLst>
                                          <p:attrName>ppt_x</p:attrName>
                                          <p:attrName>ppt_y</p:attrName>
                                        </p:attrNameLst>
                                      </p:cBhvr>
                                      <p:rCtr x="-37266" y="0"/>
                                    </p:animMotion>
                                  </p:childTnLst>
                                </p:cTn>
                              </p:par>
                              <p:par>
                                <p:cTn id="11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12" dur="7000" fill="hold"/>
                                        <p:tgtEl>
                                          <p:spTgt spid="86"/>
                                        </p:tgtEl>
                                        <p:attrNameLst>
                                          <p:attrName>ppt_x</p:attrName>
                                          <p:attrName>ppt_y</p:attrName>
                                        </p:attrNameLst>
                                      </p:cBhvr>
                                      <p:rCtr x="36758" y="0"/>
                                    </p:animMotion>
                                  </p:childTnLst>
                                </p:cTn>
                              </p:par>
                              <p:par>
                                <p:cTn id="11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14" dur="7000" fill="hold"/>
                                        <p:tgtEl>
                                          <p:spTgt spid="88"/>
                                        </p:tgtEl>
                                        <p:attrNameLst>
                                          <p:attrName>ppt_x</p:attrName>
                                          <p:attrName>ppt_y</p:attrName>
                                        </p:attrNameLst>
                                      </p:cBhvr>
                                      <p:rCtr x="36758" y="0"/>
                                    </p:animMotion>
                                  </p:childTnLst>
                                </p:cTn>
                              </p:par>
                              <p:par>
                                <p:cTn id="11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16" dur="7000" fill="hold"/>
                                        <p:tgtEl>
                                          <p:spTgt spid="90"/>
                                        </p:tgtEl>
                                        <p:attrNameLst>
                                          <p:attrName>ppt_x</p:attrName>
                                          <p:attrName>ppt_y</p:attrName>
                                        </p:attrNameLst>
                                      </p:cBhvr>
                                      <p:rCtr x="36758" y="0"/>
                                    </p:animMotion>
                                  </p:childTnLst>
                                </p:cTn>
                              </p:par>
                              <p:par>
                                <p:cTn id="11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18" dur="7000" fill="hold"/>
                                        <p:tgtEl>
                                          <p:spTgt spid="91"/>
                                        </p:tgtEl>
                                        <p:attrNameLst>
                                          <p:attrName>ppt_x</p:attrName>
                                          <p:attrName>ppt_y</p:attrName>
                                        </p:attrNameLst>
                                      </p:cBhvr>
                                      <p:rCtr x="34518" y="23"/>
                                    </p:animMotion>
                                  </p:childTnLst>
                                </p:cTn>
                              </p:par>
                              <p:par>
                                <p:cTn id="11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20" dur="6000" fill="hold"/>
                                        <p:tgtEl>
                                          <p:spTgt spid="96"/>
                                        </p:tgtEl>
                                        <p:attrNameLst>
                                          <p:attrName>ppt_x</p:attrName>
                                          <p:attrName>ppt_y</p:attrName>
                                        </p:attrNameLst>
                                      </p:cBhvr>
                                      <p:rCtr x="3359" y="18843"/>
                                    </p:animMotion>
                                  </p:childTnLst>
                                </p:cTn>
                              </p:par>
                              <p:par>
                                <p:cTn id="12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22" dur="6000" fill="hold"/>
                                        <p:tgtEl>
                                          <p:spTgt spid="97"/>
                                        </p:tgtEl>
                                        <p:attrNameLst>
                                          <p:attrName>ppt_x</p:attrName>
                                          <p:attrName>ppt_y</p:attrName>
                                        </p:attrNameLst>
                                      </p:cBhvr>
                                      <p:rCtr x="3073" y="25208"/>
                                    </p:animMotion>
                                  </p:childTnLst>
                                </p:cTn>
                              </p:par>
                              <p:par>
                                <p:cTn id="12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24" dur="6000" fill="hold"/>
                                        <p:tgtEl>
                                          <p:spTgt spid="98"/>
                                        </p:tgtEl>
                                        <p:attrNameLst>
                                          <p:attrName>ppt_x</p:attrName>
                                          <p:attrName>ppt_y</p:attrName>
                                        </p:attrNameLst>
                                      </p:cBhvr>
                                      <p:rCtr x="2904" y="20903"/>
                                    </p:animMotion>
                                  </p:childTnLst>
                                </p:cTn>
                              </p:par>
                              <p:par>
                                <p:cTn id="12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26" dur="6000" fill="hold"/>
                                        <p:tgtEl>
                                          <p:spTgt spid="100"/>
                                        </p:tgtEl>
                                        <p:attrNameLst>
                                          <p:attrName>ppt_x</p:attrName>
                                          <p:attrName>ppt_y</p:attrName>
                                        </p:attrNameLst>
                                      </p:cBhvr>
                                      <p:rCtr x="3737" y="15208"/>
                                    </p:animMotion>
                                  </p:childTnLst>
                                </p:cTn>
                              </p:par>
                              <p:par>
                                <p:cTn id="12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28" dur="6000" fill="hold"/>
                                        <p:tgtEl>
                                          <p:spTgt spid="101"/>
                                        </p:tgtEl>
                                        <p:attrNameLst>
                                          <p:attrName>ppt_x</p:attrName>
                                          <p:attrName>ppt_y</p:attrName>
                                        </p:attrNameLst>
                                      </p:cBhvr>
                                      <p:rCtr x="1484" y="21782"/>
                                    </p:animMotion>
                                  </p:childTnLst>
                                </p:cTn>
                              </p:par>
                              <p:par>
                                <p:cTn id="12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30" dur="8000" fill="hold"/>
                                        <p:tgtEl>
                                          <p:spTgt spid="71"/>
                                        </p:tgtEl>
                                        <p:attrNameLst>
                                          <p:attrName>ppt_x</p:attrName>
                                          <p:attrName>ppt_y</p:attrName>
                                        </p:attrNameLst>
                                      </p:cBhvr>
                                      <p:rCtr x="0" y="11898"/>
                                    </p:animMotion>
                                  </p:childTnLst>
                                </p:cTn>
                              </p:par>
                              <p:par>
                                <p:cTn id="13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32" dur="8000" fill="hold"/>
                                        <p:tgtEl>
                                          <p:spTgt spid="75"/>
                                        </p:tgtEl>
                                        <p:attrNameLst>
                                          <p:attrName>ppt_x</p:attrName>
                                          <p:attrName>ppt_y</p:attrName>
                                        </p:attrNameLst>
                                      </p:cBhvr>
                                      <p:rCtr x="0" y="7940"/>
                                    </p:animMotion>
                                  </p:childTnLst>
                                </p:cTn>
                              </p:par>
                              <p:par>
                                <p:cTn id="13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34" dur="8000" fill="hold"/>
                                        <p:tgtEl>
                                          <p:spTgt spid="77"/>
                                        </p:tgtEl>
                                        <p:attrNameLst>
                                          <p:attrName>ppt_x</p:attrName>
                                          <p:attrName>ppt_y</p:attrName>
                                        </p:attrNameLst>
                                      </p:cBhvr>
                                      <p:rCtr x="0" y="11898"/>
                                    </p:animMotion>
                                  </p:childTnLst>
                                </p:cTn>
                              </p:par>
                              <p:par>
                                <p:cTn id="13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36" dur="5000" fill="hold"/>
                                        <p:tgtEl>
                                          <p:spTgt spid="8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77" name="Picture 7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80" name="Picture 7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88613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40" dur="7000" fill="hold"/>
                                        <p:tgtEl>
                                          <p:spTgt spid="27"/>
                                        </p:tgtEl>
                                        <p:attrNameLst>
                                          <p:attrName>ppt_x</p:attrName>
                                          <p:attrName>ppt_y</p:attrName>
                                        </p:attrNameLst>
                                      </p:cBhvr>
                                      <p:rCtr x="-2760" y="-324"/>
                                    </p:animMotion>
                                  </p:childTnLst>
                                </p:cTn>
                              </p:par>
                              <p:par>
                                <p:cTn id="4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2" dur="7000" fill="hold"/>
                                        <p:tgtEl>
                                          <p:spTgt spid="28"/>
                                        </p:tgtEl>
                                        <p:attrNameLst>
                                          <p:attrName>ppt_x</p:attrName>
                                          <p:attrName>ppt_y</p:attrName>
                                        </p:attrNameLst>
                                      </p:cBhvr>
                                      <p:rCtr x="-2253" y="-347"/>
                                    </p:animMotion>
                                  </p:childTnLst>
                                </p:cTn>
                              </p:par>
                              <p:par>
                                <p:cTn id="4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4" dur="9000" fill="hold"/>
                                        <p:tgtEl>
                                          <p:spTgt spid="29"/>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6" dur="9000" fill="hold"/>
                                        <p:tgtEl>
                                          <p:spTgt spid="31"/>
                                        </p:tgtEl>
                                        <p:attrNameLst>
                                          <p:attrName>ppt_x</p:attrName>
                                          <p:attrName>ppt_y</p:attrName>
                                        </p:attrNameLst>
                                      </p:cBhvr>
                                      <p:rCtr x="-2435" y="-370"/>
                                    </p:animMotion>
                                  </p:childTnLst>
                                </p:cTn>
                              </p:par>
                              <p:par>
                                <p:cTn id="4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8" dur="4000" fill="hold"/>
                                        <p:tgtEl>
                                          <p:spTgt spid="34"/>
                                        </p:tgtEl>
                                        <p:attrNameLst>
                                          <p:attrName>ppt_x</p:attrName>
                                          <p:attrName>ppt_y</p:attrName>
                                        </p:attrNameLst>
                                      </p:cBhvr>
                                      <p:rCtr x="33789"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35"/>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2" dur="5000" fill="hold"/>
                                        <p:tgtEl>
                                          <p:spTgt spid="38"/>
                                        </p:tgtEl>
                                        <p:attrNameLst>
                                          <p:attrName>ppt_x</p:attrName>
                                          <p:attrName>ppt_y</p:attrName>
                                        </p:attrNameLst>
                                      </p:cBhvr>
                                      <p:rCtr x="-36263" y="10417"/>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4000" fill="hold"/>
                                        <p:tgtEl>
                                          <p:spTgt spid="39"/>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6" dur="5000" fill="hold"/>
                                        <p:tgtEl>
                                          <p:spTgt spid="40"/>
                                        </p:tgtEl>
                                        <p:attrNameLst>
                                          <p:attrName>ppt_x</p:attrName>
                                          <p:attrName>ppt_y</p:attrName>
                                        </p:attrNameLst>
                                      </p:cBhvr>
                                    </p:animMotion>
                                  </p:childTnLst>
                                </p:cTn>
                              </p:par>
                              <p:par>
                                <p:cTn id="5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8" dur="4000" fill="hold"/>
                                        <p:tgtEl>
                                          <p:spTgt spid="41"/>
                                        </p:tgtEl>
                                        <p:attrNameLst>
                                          <p:attrName>ppt_x</p:attrName>
                                          <p:attrName>ppt_y</p:attrName>
                                        </p:attrNameLst>
                                      </p:cBhvr>
                                      <p:rCtr x="22982" y="10417"/>
                                    </p:animMotion>
                                  </p:childTnLst>
                                </p:cTn>
                              </p:par>
                              <p:par>
                                <p:cTn id="5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60" dur="7000" fill="hold"/>
                                        <p:tgtEl>
                                          <p:spTgt spid="42"/>
                                        </p:tgtEl>
                                        <p:attrNameLst>
                                          <p:attrName>ppt_x</p:attrName>
                                          <p:attrName>ppt_y</p:attrName>
                                        </p:attrNameLst>
                                      </p:cBhvr>
                                      <p:rCtr x="25365" y="0"/>
                                    </p:animMotion>
                                  </p:childTnLst>
                                </p:cTn>
                              </p:par>
                              <p:par>
                                <p:cTn id="6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2" dur="7000" fill="hold"/>
                                        <p:tgtEl>
                                          <p:spTgt spid="46"/>
                                        </p:tgtEl>
                                        <p:attrNameLst>
                                          <p:attrName>ppt_x</p:attrName>
                                          <p:attrName>ppt_y</p:attrName>
                                        </p:attrNameLst>
                                      </p:cBhvr>
                                      <p:rCtr x="-18021" y="0"/>
                                    </p:animMotion>
                                  </p:childTnLst>
                                </p:cTn>
                              </p:par>
                              <p:par>
                                <p:cTn id="63"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4" dur="6000" fill="hold"/>
                                        <p:tgtEl>
                                          <p:spTgt spid="48"/>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6" dur="7000" fill="hold"/>
                                        <p:tgtEl>
                                          <p:spTgt spid="50"/>
                                        </p:tgtEl>
                                        <p:attrNameLst>
                                          <p:attrName>ppt_x</p:attrName>
                                          <p:attrName>ppt_y</p:attrName>
                                        </p:attrNameLst>
                                      </p:cBhvr>
                                      <p:rCtr x="20937" y="0"/>
                                    </p:animMotion>
                                  </p:childTnLst>
                                </p:cTn>
                              </p:par>
                              <p:par>
                                <p:cTn id="6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8" dur="6000" fill="hold"/>
                                        <p:tgtEl>
                                          <p:spTgt spid="51"/>
                                        </p:tgtEl>
                                        <p:attrNameLst>
                                          <p:attrName>ppt_x</p:attrName>
                                          <p:attrName>ppt_y</p:attrName>
                                        </p:attrNameLst>
                                      </p:cBhvr>
                                      <p:rCtr x="20937" y="0"/>
                                    </p:animMotion>
                                  </p:childTnLst>
                                </p:cTn>
                              </p:par>
                              <p:par>
                                <p:cTn id="6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70" dur="5000" spd="-100000" fill="hold"/>
                                        <p:tgtEl>
                                          <p:spTgt spid="54"/>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2" dur="4000" spd="-100000" fill="hold"/>
                                        <p:tgtEl>
                                          <p:spTgt spid="58"/>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4" dur="5000" spd="-100000" fill="hold"/>
                                        <p:tgtEl>
                                          <p:spTgt spid="59"/>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6" dur="4000" spd="-100000" fill="hold"/>
                                        <p:tgtEl>
                                          <p:spTgt spid="60"/>
                                        </p:tgtEl>
                                        <p:attrNameLst>
                                          <p:attrName>ppt_x</p:attrName>
                                          <p:attrName>ppt_y</p:attrName>
                                        </p:attrNameLst>
                                      </p:cBhvr>
                                      <p:rCtr x="14375" y="24468"/>
                                    </p:animMotion>
                                  </p:childTnLst>
                                </p:cTn>
                              </p:par>
                              <p:par>
                                <p:cTn id="7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8" dur="5000" spd="-100000" fill="hold"/>
                                        <p:tgtEl>
                                          <p:spTgt spid="61"/>
                                        </p:tgtEl>
                                        <p:attrNameLst>
                                          <p:attrName>ppt_x</p:attrName>
                                          <p:attrName>ppt_y</p:attrName>
                                        </p:attrNameLst>
                                      </p:cBhvr>
                                      <p:rCtr x="14375" y="24468"/>
                                    </p:animMotion>
                                  </p:childTnLst>
                                </p:cTn>
                              </p:par>
                              <p:par>
                                <p:cTn id="79"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80" dur="7000" fill="hold"/>
                                        <p:tgtEl>
                                          <p:spTgt spid="62"/>
                                        </p:tgtEl>
                                        <p:attrNameLst>
                                          <p:attrName>ppt_x</p:attrName>
                                          <p:attrName>ppt_y</p:attrName>
                                        </p:attrNameLst>
                                      </p:cBhvr>
                                      <p:rCtr x="0" y="22106"/>
                                    </p:animMotion>
                                  </p:childTnLst>
                                </p:cTn>
                              </p:par>
                              <p:par>
                                <p:cTn id="8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2" dur="7000" fill="hold"/>
                                        <p:tgtEl>
                                          <p:spTgt spid="64"/>
                                        </p:tgtEl>
                                        <p:attrNameLst>
                                          <p:attrName>ppt_x</p:attrName>
                                          <p:attrName>ppt_y</p:attrName>
                                        </p:attrNameLst>
                                      </p:cBhvr>
                                      <p:rCtr x="0" y="22106"/>
                                    </p:animMotion>
                                  </p:childTnLst>
                                </p:cTn>
                              </p:par>
                              <p:par>
                                <p:cTn id="8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84" dur="6000" fill="hold"/>
                                        <p:tgtEl>
                                          <p:spTgt spid="65"/>
                                        </p:tgtEl>
                                        <p:attrNameLst>
                                          <p:attrName>ppt_x</p:attrName>
                                          <p:attrName>ppt_y</p:attrName>
                                        </p:attrNameLst>
                                      </p:cBhvr>
                                      <p:rCtr x="0" y="13819"/>
                                    </p:animMotion>
                                  </p:childTnLst>
                                </p:cTn>
                              </p:par>
                              <p:par>
                                <p:cTn id="8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86" dur="6000" fill="hold"/>
                                        <p:tgtEl>
                                          <p:spTgt spid="67"/>
                                        </p:tgtEl>
                                        <p:attrNameLst>
                                          <p:attrName>ppt_x</p:attrName>
                                          <p:attrName>ppt_y</p:attrName>
                                        </p:attrNameLst>
                                      </p:cBhvr>
                                      <p:rCtr x="0" y="23056"/>
                                    </p:animMotion>
                                  </p:childTnLst>
                                </p:cTn>
                              </p:par>
                              <p:par>
                                <p:cTn id="8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8" dur="6000" fill="hold"/>
                                        <p:tgtEl>
                                          <p:spTgt spid="70"/>
                                        </p:tgtEl>
                                        <p:attrNameLst>
                                          <p:attrName>ppt_x</p:attrName>
                                          <p:attrName>ppt_y</p:attrName>
                                        </p:attrNameLst>
                                      </p:cBhvr>
                                      <p:rCtr x="0" y="13819"/>
                                    </p:animMotion>
                                  </p:childTnLst>
                                </p:cTn>
                              </p:par>
                              <p:par>
                                <p:cTn id="8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90" dur="5000" fill="hold"/>
                                        <p:tgtEl>
                                          <p:spTgt spid="72"/>
                                        </p:tgtEl>
                                        <p:attrNameLst>
                                          <p:attrName>ppt_x</p:attrName>
                                          <p:attrName>ppt_y</p:attrName>
                                        </p:attrNameLst>
                                      </p:cBhvr>
                                      <p:rCtr x="13" y="24398"/>
                                    </p:animMotion>
                                  </p:childTnLst>
                                </p:cTn>
                              </p:par>
                              <p:par>
                                <p:cTn id="9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92" dur="5000" fill="hold"/>
                                        <p:tgtEl>
                                          <p:spTgt spid="73"/>
                                        </p:tgtEl>
                                        <p:attrNameLst>
                                          <p:attrName>ppt_x</p:attrName>
                                          <p:attrName>ppt_y</p:attrName>
                                        </p:attrNameLst>
                                      </p:cBhvr>
                                      <p:rCtr x="13" y="31736"/>
                                    </p:animMotion>
                                  </p:childTnLst>
                                </p:cTn>
                              </p:par>
                              <p:par>
                                <p:cTn id="9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94" dur="7000" fill="hold"/>
                                        <p:tgtEl>
                                          <p:spTgt spid="74"/>
                                        </p:tgtEl>
                                        <p:attrNameLst>
                                          <p:attrName>ppt_x</p:attrName>
                                          <p:attrName>ppt_y</p:attrName>
                                        </p:attrNameLst>
                                      </p:cBhvr>
                                      <p:rCtr x="26" y="31736"/>
                                    </p:animMotion>
                                  </p:childTnLst>
                                </p:cTn>
                              </p:par>
                              <p:par>
                                <p:cTn id="95"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96" dur="5000" fill="hold"/>
                                        <p:tgtEl>
                                          <p:spTgt spid="76"/>
                                        </p:tgtEl>
                                        <p:attrNameLst>
                                          <p:attrName>ppt_x</p:attrName>
                                          <p:attrName>ppt_y</p:attrName>
                                        </p:attrNameLst>
                                      </p:cBhvr>
                                      <p:rCtr x="13" y="31736"/>
                                    </p:animMotion>
                                  </p:childTnLst>
                                </p:cTn>
                              </p:par>
                              <p:par>
                                <p:cTn id="9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98" dur="5000" fill="hold"/>
                                        <p:tgtEl>
                                          <p:spTgt spid="78"/>
                                        </p:tgtEl>
                                        <p:attrNameLst>
                                          <p:attrName>ppt_x</p:attrName>
                                          <p:attrName>ppt_y</p:attrName>
                                        </p:attrNameLst>
                                      </p:cBhvr>
                                      <p:rCtr x="91" y="29745"/>
                                    </p:animMotion>
                                  </p:childTnLst>
                                </p:cTn>
                              </p:par>
                              <p:par>
                                <p:cTn id="9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00" dur="5000" fill="hold"/>
                                        <p:tgtEl>
                                          <p:spTgt spid="79"/>
                                        </p:tgtEl>
                                        <p:attrNameLst>
                                          <p:attrName>ppt_x</p:attrName>
                                          <p:attrName>ppt_y</p:attrName>
                                        </p:attrNameLst>
                                      </p:cBhvr>
                                      <p:rCtr x="13" y="31736"/>
                                    </p:animMotion>
                                  </p:childTnLst>
                                </p:cTn>
                              </p:par>
                              <p:par>
                                <p:cTn id="10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02" dur="7000" fill="hold"/>
                                        <p:tgtEl>
                                          <p:spTgt spid="81"/>
                                        </p:tgtEl>
                                        <p:attrNameLst>
                                          <p:attrName>ppt_x</p:attrName>
                                          <p:attrName>ppt_y</p:attrName>
                                        </p:attrNameLst>
                                      </p:cBhvr>
                                      <p:rCtr x="13" y="31736"/>
                                    </p:animMotion>
                                  </p:childTnLst>
                                </p:cTn>
                              </p:par>
                              <p:par>
                                <p:cTn id="10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04" dur="7000" fill="hold"/>
                                        <p:tgtEl>
                                          <p:spTgt spid="82"/>
                                        </p:tgtEl>
                                        <p:attrNameLst>
                                          <p:attrName>ppt_x</p:attrName>
                                          <p:attrName>ppt_y</p:attrName>
                                        </p:attrNameLst>
                                      </p:cBhvr>
                                      <p:rCtr x="36758" y="0"/>
                                    </p:animMotion>
                                  </p:childTnLst>
                                </p:cTn>
                              </p:par>
                              <p:par>
                                <p:cTn id="10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06" dur="7000" fill="hold"/>
                                        <p:tgtEl>
                                          <p:spTgt spid="83"/>
                                        </p:tgtEl>
                                        <p:attrNameLst>
                                          <p:attrName>ppt_x</p:attrName>
                                          <p:attrName>ppt_y</p:attrName>
                                        </p:attrNameLst>
                                      </p:cBhvr>
                                      <p:rCtr x="33464" y="0"/>
                                    </p:animMotion>
                                  </p:childTnLst>
                                </p:cTn>
                              </p:par>
                              <p:par>
                                <p:cTn id="10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08" dur="7000" fill="hold"/>
                                        <p:tgtEl>
                                          <p:spTgt spid="84"/>
                                        </p:tgtEl>
                                        <p:attrNameLst>
                                          <p:attrName>ppt_x</p:attrName>
                                          <p:attrName>ppt_y</p:attrName>
                                        </p:attrNameLst>
                                      </p:cBhvr>
                                      <p:rCtr x="-37266" y="0"/>
                                    </p:animMotion>
                                  </p:childTnLst>
                                </p:cTn>
                              </p:par>
                              <p:par>
                                <p:cTn id="10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10" dur="7000" fill="hold"/>
                                        <p:tgtEl>
                                          <p:spTgt spid="86"/>
                                        </p:tgtEl>
                                        <p:attrNameLst>
                                          <p:attrName>ppt_x</p:attrName>
                                          <p:attrName>ppt_y</p:attrName>
                                        </p:attrNameLst>
                                      </p:cBhvr>
                                      <p:rCtr x="36758" y="0"/>
                                    </p:animMotion>
                                  </p:childTnLst>
                                </p:cTn>
                              </p:par>
                              <p:par>
                                <p:cTn id="11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12" dur="7000" fill="hold"/>
                                        <p:tgtEl>
                                          <p:spTgt spid="88"/>
                                        </p:tgtEl>
                                        <p:attrNameLst>
                                          <p:attrName>ppt_x</p:attrName>
                                          <p:attrName>ppt_y</p:attrName>
                                        </p:attrNameLst>
                                      </p:cBhvr>
                                      <p:rCtr x="36758" y="0"/>
                                    </p:animMotion>
                                  </p:childTnLst>
                                </p:cTn>
                              </p:par>
                              <p:par>
                                <p:cTn id="11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14" dur="7000" fill="hold"/>
                                        <p:tgtEl>
                                          <p:spTgt spid="90"/>
                                        </p:tgtEl>
                                        <p:attrNameLst>
                                          <p:attrName>ppt_x</p:attrName>
                                          <p:attrName>ppt_y</p:attrName>
                                        </p:attrNameLst>
                                      </p:cBhvr>
                                      <p:rCtr x="36758" y="0"/>
                                    </p:animMotion>
                                  </p:childTnLst>
                                </p:cTn>
                              </p:par>
                              <p:par>
                                <p:cTn id="11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16" dur="7000" fill="hold"/>
                                        <p:tgtEl>
                                          <p:spTgt spid="91"/>
                                        </p:tgtEl>
                                        <p:attrNameLst>
                                          <p:attrName>ppt_x</p:attrName>
                                          <p:attrName>ppt_y</p:attrName>
                                        </p:attrNameLst>
                                      </p:cBhvr>
                                      <p:rCtr x="34518" y="23"/>
                                    </p:animMotion>
                                  </p:childTnLst>
                                </p:cTn>
                              </p:par>
                              <p:par>
                                <p:cTn id="11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18" dur="6000" fill="hold"/>
                                        <p:tgtEl>
                                          <p:spTgt spid="96"/>
                                        </p:tgtEl>
                                        <p:attrNameLst>
                                          <p:attrName>ppt_x</p:attrName>
                                          <p:attrName>ppt_y</p:attrName>
                                        </p:attrNameLst>
                                      </p:cBhvr>
                                      <p:rCtr x="3359" y="18843"/>
                                    </p:animMotion>
                                  </p:childTnLst>
                                </p:cTn>
                              </p:par>
                              <p:par>
                                <p:cTn id="11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20" dur="6000" fill="hold"/>
                                        <p:tgtEl>
                                          <p:spTgt spid="97"/>
                                        </p:tgtEl>
                                        <p:attrNameLst>
                                          <p:attrName>ppt_x</p:attrName>
                                          <p:attrName>ppt_y</p:attrName>
                                        </p:attrNameLst>
                                      </p:cBhvr>
                                      <p:rCtr x="3073" y="25208"/>
                                    </p:animMotion>
                                  </p:childTnLst>
                                </p:cTn>
                              </p:par>
                              <p:par>
                                <p:cTn id="12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22" dur="6000" fill="hold"/>
                                        <p:tgtEl>
                                          <p:spTgt spid="98"/>
                                        </p:tgtEl>
                                        <p:attrNameLst>
                                          <p:attrName>ppt_x</p:attrName>
                                          <p:attrName>ppt_y</p:attrName>
                                        </p:attrNameLst>
                                      </p:cBhvr>
                                      <p:rCtr x="2904" y="20903"/>
                                    </p:animMotion>
                                  </p:childTnLst>
                                </p:cTn>
                              </p:par>
                              <p:par>
                                <p:cTn id="12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24" dur="6000" fill="hold"/>
                                        <p:tgtEl>
                                          <p:spTgt spid="100"/>
                                        </p:tgtEl>
                                        <p:attrNameLst>
                                          <p:attrName>ppt_x</p:attrName>
                                          <p:attrName>ppt_y</p:attrName>
                                        </p:attrNameLst>
                                      </p:cBhvr>
                                      <p:rCtr x="3737" y="15208"/>
                                    </p:animMotion>
                                  </p:childTnLst>
                                </p:cTn>
                              </p:par>
                              <p:par>
                                <p:cTn id="12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26" dur="6000" fill="hold"/>
                                        <p:tgtEl>
                                          <p:spTgt spid="101"/>
                                        </p:tgtEl>
                                        <p:attrNameLst>
                                          <p:attrName>ppt_x</p:attrName>
                                          <p:attrName>ppt_y</p:attrName>
                                        </p:attrNameLst>
                                      </p:cBhvr>
                                      <p:rCtr x="1484" y="21782"/>
                                    </p:animMotion>
                                  </p:childTnLst>
                                </p:cTn>
                              </p:par>
                              <p:par>
                                <p:cTn id="12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28" dur="8000" fill="hold"/>
                                        <p:tgtEl>
                                          <p:spTgt spid="71"/>
                                        </p:tgtEl>
                                        <p:attrNameLst>
                                          <p:attrName>ppt_x</p:attrName>
                                          <p:attrName>ppt_y</p:attrName>
                                        </p:attrNameLst>
                                      </p:cBhvr>
                                      <p:rCtr x="0" y="11898"/>
                                    </p:animMotion>
                                  </p:childTnLst>
                                </p:cTn>
                              </p:par>
                              <p:par>
                                <p:cTn id="12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30" dur="8000" fill="hold"/>
                                        <p:tgtEl>
                                          <p:spTgt spid="75"/>
                                        </p:tgtEl>
                                        <p:attrNameLst>
                                          <p:attrName>ppt_x</p:attrName>
                                          <p:attrName>ppt_y</p:attrName>
                                        </p:attrNameLst>
                                      </p:cBhvr>
                                      <p:rCtr x="0" y="7940"/>
                                    </p:animMotion>
                                  </p:childTnLst>
                                </p:cTn>
                              </p:par>
                              <p:par>
                                <p:cTn id="13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32" dur="8000" fill="hold"/>
                                        <p:tgtEl>
                                          <p:spTgt spid="77"/>
                                        </p:tgtEl>
                                        <p:attrNameLst>
                                          <p:attrName>ppt_x</p:attrName>
                                          <p:attrName>ppt_y</p:attrName>
                                        </p:attrNameLst>
                                      </p:cBhvr>
                                      <p:rCtr x="0" y="11898"/>
                                    </p:animMotion>
                                  </p:childTnLst>
                                </p:cTn>
                              </p:par>
                              <p:par>
                                <p:cTn id="13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34" dur="5000" fill="hold"/>
                                        <p:tgtEl>
                                          <p:spTgt spid="8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77" name="Picture 76">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5868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44" dur="9000" fill="hold"/>
                                        <p:tgtEl>
                                          <p:spTgt spid="31"/>
                                        </p:tgtEl>
                                        <p:attrNameLst>
                                          <p:attrName>ppt_x</p:attrName>
                                          <p:attrName>ppt_y</p:attrName>
                                        </p:attrNameLst>
                                      </p:cBhvr>
                                      <p:rCtr x="-2435" y="-370"/>
                                    </p:animMotion>
                                  </p:childTnLst>
                                </p:cTn>
                              </p:par>
                              <p:par>
                                <p:cTn id="4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6" dur="4000" fill="hold"/>
                                        <p:tgtEl>
                                          <p:spTgt spid="34"/>
                                        </p:tgtEl>
                                        <p:attrNameLst>
                                          <p:attrName>ppt_x</p:attrName>
                                          <p:attrName>ppt_y</p:attrName>
                                        </p:attrNameLst>
                                      </p:cBhvr>
                                      <p:rCtr x="33789" y="10417"/>
                                    </p:animMotion>
                                  </p:childTnLst>
                                </p:cTn>
                              </p:par>
                              <p:par>
                                <p:cTn id="4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8" dur="5000" fill="hold"/>
                                        <p:tgtEl>
                                          <p:spTgt spid="35"/>
                                        </p:tgtEl>
                                        <p:attrNameLst>
                                          <p:attrName>ppt_x</p:attrName>
                                          <p:attrName>ppt_y</p:attrName>
                                        </p:attrNameLst>
                                      </p:cBhvr>
                                    </p:animMotion>
                                  </p:childTnLst>
                                </p:cTn>
                              </p:par>
                              <p:par>
                                <p:cTn id="4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50" dur="5000" fill="hold"/>
                                        <p:tgtEl>
                                          <p:spTgt spid="38"/>
                                        </p:tgtEl>
                                        <p:attrNameLst>
                                          <p:attrName>ppt_x</p:attrName>
                                          <p:attrName>ppt_y</p:attrName>
                                        </p:attrNameLst>
                                      </p:cBhvr>
                                      <p:rCtr x="-36263" y="10417"/>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4000" fill="hold"/>
                                        <p:tgtEl>
                                          <p:spTgt spid="39"/>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4" dur="5000" fill="hold"/>
                                        <p:tgtEl>
                                          <p:spTgt spid="40"/>
                                        </p:tgtEl>
                                        <p:attrNameLst>
                                          <p:attrName>ppt_x</p:attrName>
                                          <p:attrName>ppt_y</p:attrName>
                                        </p:attrNameLst>
                                      </p:cBhvr>
                                    </p:animMotion>
                                  </p:childTnLst>
                                </p:cTn>
                              </p:par>
                              <p:par>
                                <p:cTn id="5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6" dur="4000" fill="hold"/>
                                        <p:tgtEl>
                                          <p:spTgt spid="41"/>
                                        </p:tgtEl>
                                        <p:attrNameLst>
                                          <p:attrName>ppt_x</p:attrName>
                                          <p:attrName>ppt_y</p:attrName>
                                        </p:attrNameLst>
                                      </p:cBhvr>
                                      <p:rCtr x="22982" y="10417"/>
                                    </p:animMotion>
                                  </p:childTnLst>
                                </p:cTn>
                              </p:par>
                              <p:par>
                                <p:cTn id="5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8" dur="7000" fill="hold"/>
                                        <p:tgtEl>
                                          <p:spTgt spid="42"/>
                                        </p:tgtEl>
                                        <p:attrNameLst>
                                          <p:attrName>ppt_x</p:attrName>
                                          <p:attrName>ppt_y</p:attrName>
                                        </p:attrNameLst>
                                      </p:cBhvr>
                                      <p:rCtr x="25365" y="0"/>
                                    </p:animMotion>
                                  </p:childTnLst>
                                </p:cTn>
                              </p:par>
                              <p:par>
                                <p:cTn id="59"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60" dur="7000" fill="hold"/>
                                        <p:tgtEl>
                                          <p:spTgt spid="46"/>
                                        </p:tgtEl>
                                        <p:attrNameLst>
                                          <p:attrName>ppt_x</p:attrName>
                                          <p:attrName>ppt_y</p:attrName>
                                        </p:attrNameLst>
                                      </p:cBhvr>
                                      <p:rCtr x="-18021" y="0"/>
                                    </p:animMotion>
                                  </p:childTnLst>
                                </p:cTn>
                              </p:par>
                              <p:par>
                                <p:cTn id="61"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2" dur="6000" fill="hold"/>
                                        <p:tgtEl>
                                          <p:spTgt spid="48"/>
                                        </p:tgtEl>
                                        <p:attrNameLst>
                                          <p:attrName>ppt_x</p:attrName>
                                          <p:attrName>ppt_y</p:attrName>
                                        </p:attrNameLst>
                                      </p:cBhvr>
                                      <p:rCtr x="20937" y="0"/>
                                    </p:animMotion>
                                  </p:childTnLst>
                                </p:cTn>
                              </p:par>
                              <p:par>
                                <p:cTn id="6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4" dur="7000" fill="hold"/>
                                        <p:tgtEl>
                                          <p:spTgt spid="50"/>
                                        </p:tgtEl>
                                        <p:attrNameLst>
                                          <p:attrName>ppt_x</p:attrName>
                                          <p:attrName>ppt_y</p:attrName>
                                        </p:attrNameLst>
                                      </p:cBhvr>
                                      <p:rCtr x="20937" y="0"/>
                                    </p:animMotion>
                                  </p:childTnLst>
                                </p:cTn>
                              </p:par>
                              <p:par>
                                <p:cTn id="6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6" dur="6000" fill="hold"/>
                                        <p:tgtEl>
                                          <p:spTgt spid="51"/>
                                        </p:tgtEl>
                                        <p:attrNameLst>
                                          <p:attrName>ppt_x</p:attrName>
                                          <p:attrName>ppt_y</p:attrName>
                                        </p:attrNameLst>
                                      </p:cBhvr>
                                      <p:rCtr x="20937" y="0"/>
                                    </p:animMotion>
                                  </p:childTnLst>
                                </p:cTn>
                              </p:par>
                              <p:par>
                                <p:cTn id="6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8" dur="5000" spd="-100000" fill="hold"/>
                                        <p:tgtEl>
                                          <p:spTgt spid="54"/>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70" dur="4000" spd="-100000" fill="hold"/>
                                        <p:tgtEl>
                                          <p:spTgt spid="58"/>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2" dur="5000" spd="-100000" fill="hold"/>
                                        <p:tgtEl>
                                          <p:spTgt spid="59"/>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4" dur="4000" spd="-100000" fill="hold"/>
                                        <p:tgtEl>
                                          <p:spTgt spid="60"/>
                                        </p:tgtEl>
                                        <p:attrNameLst>
                                          <p:attrName>ppt_x</p:attrName>
                                          <p:attrName>ppt_y</p:attrName>
                                        </p:attrNameLst>
                                      </p:cBhvr>
                                      <p:rCtr x="14375" y="24468"/>
                                    </p:animMotion>
                                  </p:childTnLst>
                                </p:cTn>
                              </p:par>
                              <p:par>
                                <p:cTn id="7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6" dur="5000" spd="-100000" fill="hold"/>
                                        <p:tgtEl>
                                          <p:spTgt spid="61"/>
                                        </p:tgtEl>
                                        <p:attrNameLst>
                                          <p:attrName>ppt_x</p:attrName>
                                          <p:attrName>ppt_y</p:attrName>
                                        </p:attrNameLst>
                                      </p:cBhvr>
                                      <p:rCtr x="14375" y="24468"/>
                                    </p:animMotion>
                                  </p:childTnLst>
                                </p:cTn>
                              </p:par>
                              <p:par>
                                <p:cTn id="77"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78" dur="7000" fill="hold"/>
                                        <p:tgtEl>
                                          <p:spTgt spid="62"/>
                                        </p:tgtEl>
                                        <p:attrNameLst>
                                          <p:attrName>ppt_x</p:attrName>
                                          <p:attrName>ppt_y</p:attrName>
                                        </p:attrNameLst>
                                      </p:cBhvr>
                                      <p:rCtr x="0" y="22106"/>
                                    </p:animMotion>
                                  </p:childTnLst>
                                </p:cTn>
                              </p:par>
                              <p:par>
                                <p:cTn id="7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80" dur="7000" fill="hold"/>
                                        <p:tgtEl>
                                          <p:spTgt spid="64"/>
                                        </p:tgtEl>
                                        <p:attrNameLst>
                                          <p:attrName>ppt_x</p:attrName>
                                          <p:attrName>ppt_y</p:attrName>
                                        </p:attrNameLst>
                                      </p:cBhvr>
                                      <p:rCtr x="0" y="22106"/>
                                    </p:animMotion>
                                  </p:childTnLst>
                                </p:cTn>
                              </p:par>
                              <p:par>
                                <p:cTn id="8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82" dur="6000" fill="hold"/>
                                        <p:tgtEl>
                                          <p:spTgt spid="65"/>
                                        </p:tgtEl>
                                        <p:attrNameLst>
                                          <p:attrName>ppt_x</p:attrName>
                                          <p:attrName>ppt_y</p:attrName>
                                        </p:attrNameLst>
                                      </p:cBhvr>
                                      <p:rCtr x="0" y="13819"/>
                                    </p:animMotion>
                                  </p:childTnLst>
                                </p:cTn>
                              </p:par>
                              <p:par>
                                <p:cTn id="8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84" dur="6000" fill="hold"/>
                                        <p:tgtEl>
                                          <p:spTgt spid="67"/>
                                        </p:tgtEl>
                                        <p:attrNameLst>
                                          <p:attrName>ppt_x</p:attrName>
                                          <p:attrName>ppt_y</p:attrName>
                                        </p:attrNameLst>
                                      </p:cBhvr>
                                      <p:rCtr x="0" y="23056"/>
                                    </p:animMotion>
                                  </p:childTnLst>
                                </p:cTn>
                              </p:par>
                              <p:par>
                                <p:cTn id="8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6" dur="6000" fill="hold"/>
                                        <p:tgtEl>
                                          <p:spTgt spid="70"/>
                                        </p:tgtEl>
                                        <p:attrNameLst>
                                          <p:attrName>ppt_x</p:attrName>
                                          <p:attrName>ppt_y</p:attrName>
                                        </p:attrNameLst>
                                      </p:cBhvr>
                                      <p:rCtr x="0" y="13819"/>
                                    </p:animMotion>
                                  </p:childTnLst>
                                </p:cTn>
                              </p:par>
                              <p:par>
                                <p:cTn id="8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8" dur="5000" fill="hold"/>
                                        <p:tgtEl>
                                          <p:spTgt spid="72"/>
                                        </p:tgtEl>
                                        <p:attrNameLst>
                                          <p:attrName>ppt_x</p:attrName>
                                          <p:attrName>ppt_y</p:attrName>
                                        </p:attrNameLst>
                                      </p:cBhvr>
                                      <p:rCtr x="13" y="24398"/>
                                    </p:animMotion>
                                  </p:childTnLst>
                                </p:cTn>
                              </p:par>
                              <p:par>
                                <p:cTn id="8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90" dur="5000" fill="hold"/>
                                        <p:tgtEl>
                                          <p:spTgt spid="73"/>
                                        </p:tgtEl>
                                        <p:attrNameLst>
                                          <p:attrName>ppt_x</p:attrName>
                                          <p:attrName>ppt_y</p:attrName>
                                        </p:attrNameLst>
                                      </p:cBhvr>
                                      <p:rCtr x="13" y="31736"/>
                                    </p:animMotion>
                                  </p:childTnLst>
                                </p:cTn>
                              </p:par>
                              <p:par>
                                <p:cTn id="9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92" dur="7000" fill="hold"/>
                                        <p:tgtEl>
                                          <p:spTgt spid="74"/>
                                        </p:tgtEl>
                                        <p:attrNameLst>
                                          <p:attrName>ppt_x</p:attrName>
                                          <p:attrName>ppt_y</p:attrName>
                                        </p:attrNameLst>
                                      </p:cBhvr>
                                      <p:rCtr x="26" y="31736"/>
                                    </p:animMotion>
                                  </p:childTnLst>
                                </p:cTn>
                              </p:par>
                              <p:par>
                                <p:cTn id="9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94" dur="5000" fill="hold"/>
                                        <p:tgtEl>
                                          <p:spTgt spid="76"/>
                                        </p:tgtEl>
                                        <p:attrNameLst>
                                          <p:attrName>ppt_x</p:attrName>
                                          <p:attrName>ppt_y</p:attrName>
                                        </p:attrNameLst>
                                      </p:cBhvr>
                                      <p:rCtr x="13" y="31736"/>
                                    </p:animMotion>
                                  </p:childTnLst>
                                </p:cTn>
                              </p:par>
                              <p:par>
                                <p:cTn id="9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96" dur="5000" fill="hold"/>
                                        <p:tgtEl>
                                          <p:spTgt spid="78"/>
                                        </p:tgtEl>
                                        <p:attrNameLst>
                                          <p:attrName>ppt_x</p:attrName>
                                          <p:attrName>ppt_y</p:attrName>
                                        </p:attrNameLst>
                                      </p:cBhvr>
                                      <p:rCtr x="91" y="29745"/>
                                    </p:animMotion>
                                  </p:childTnLst>
                                </p:cTn>
                              </p:par>
                              <p:par>
                                <p:cTn id="9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98" dur="5000" fill="hold"/>
                                        <p:tgtEl>
                                          <p:spTgt spid="79"/>
                                        </p:tgtEl>
                                        <p:attrNameLst>
                                          <p:attrName>ppt_x</p:attrName>
                                          <p:attrName>ppt_y</p:attrName>
                                        </p:attrNameLst>
                                      </p:cBhvr>
                                      <p:rCtr x="13" y="31736"/>
                                    </p:animMotion>
                                  </p:childTnLst>
                                </p:cTn>
                              </p:par>
                              <p:par>
                                <p:cTn id="9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00" dur="7000" fill="hold"/>
                                        <p:tgtEl>
                                          <p:spTgt spid="81"/>
                                        </p:tgtEl>
                                        <p:attrNameLst>
                                          <p:attrName>ppt_x</p:attrName>
                                          <p:attrName>ppt_y</p:attrName>
                                        </p:attrNameLst>
                                      </p:cBhvr>
                                      <p:rCtr x="13" y="31736"/>
                                    </p:animMotion>
                                  </p:childTnLst>
                                </p:cTn>
                              </p:par>
                              <p:par>
                                <p:cTn id="10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02" dur="7000" fill="hold"/>
                                        <p:tgtEl>
                                          <p:spTgt spid="82"/>
                                        </p:tgtEl>
                                        <p:attrNameLst>
                                          <p:attrName>ppt_x</p:attrName>
                                          <p:attrName>ppt_y</p:attrName>
                                        </p:attrNameLst>
                                      </p:cBhvr>
                                      <p:rCtr x="36758" y="0"/>
                                    </p:animMotion>
                                  </p:childTnLst>
                                </p:cTn>
                              </p:par>
                              <p:par>
                                <p:cTn id="10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04" dur="7000" fill="hold"/>
                                        <p:tgtEl>
                                          <p:spTgt spid="83"/>
                                        </p:tgtEl>
                                        <p:attrNameLst>
                                          <p:attrName>ppt_x</p:attrName>
                                          <p:attrName>ppt_y</p:attrName>
                                        </p:attrNameLst>
                                      </p:cBhvr>
                                      <p:rCtr x="33464" y="0"/>
                                    </p:animMotion>
                                  </p:childTnLst>
                                </p:cTn>
                              </p:par>
                              <p:par>
                                <p:cTn id="105"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06" dur="7000" fill="hold"/>
                                        <p:tgtEl>
                                          <p:spTgt spid="84"/>
                                        </p:tgtEl>
                                        <p:attrNameLst>
                                          <p:attrName>ppt_x</p:attrName>
                                          <p:attrName>ppt_y</p:attrName>
                                        </p:attrNameLst>
                                      </p:cBhvr>
                                      <p:rCtr x="-37266" y="0"/>
                                    </p:animMotion>
                                  </p:childTnLst>
                                </p:cTn>
                              </p:par>
                              <p:par>
                                <p:cTn id="10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08" dur="7000" fill="hold"/>
                                        <p:tgtEl>
                                          <p:spTgt spid="86"/>
                                        </p:tgtEl>
                                        <p:attrNameLst>
                                          <p:attrName>ppt_x</p:attrName>
                                          <p:attrName>ppt_y</p:attrName>
                                        </p:attrNameLst>
                                      </p:cBhvr>
                                      <p:rCtr x="36758" y="0"/>
                                    </p:animMotion>
                                  </p:childTnLst>
                                </p:cTn>
                              </p:par>
                              <p:par>
                                <p:cTn id="10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10" dur="7000" fill="hold"/>
                                        <p:tgtEl>
                                          <p:spTgt spid="88"/>
                                        </p:tgtEl>
                                        <p:attrNameLst>
                                          <p:attrName>ppt_x</p:attrName>
                                          <p:attrName>ppt_y</p:attrName>
                                        </p:attrNameLst>
                                      </p:cBhvr>
                                      <p:rCtr x="36758" y="0"/>
                                    </p:animMotion>
                                  </p:childTnLst>
                                </p:cTn>
                              </p:par>
                              <p:par>
                                <p:cTn id="11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12" dur="7000" fill="hold"/>
                                        <p:tgtEl>
                                          <p:spTgt spid="90"/>
                                        </p:tgtEl>
                                        <p:attrNameLst>
                                          <p:attrName>ppt_x</p:attrName>
                                          <p:attrName>ppt_y</p:attrName>
                                        </p:attrNameLst>
                                      </p:cBhvr>
                                      <p:rCtr x="36758" y="0"/>
                                    </p:animMotion>
                                  </p:childTnLst>
                                </p:cTn>
                              </p:par>
                              <p:par>
                                <p:cTn id="11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14" dur="7000" fill="hold"/>
                                        <p:tgtEl>
                                          <p:spTgt spid="91"/>
                                        </p:tgtEl>
                                        <p:attrNameLst>
                                          <p:attrName>ppt_x</p:attrName>
                                          <p:attrName>ppt_y</p:attrName>
                                        </p:attrNameLst>
                                      </p:cBhvr>
                                      <p:rCtr x="34518" y="23"/>
                                    </p:animMotion>
                                  </p:childTnLst>
                                </p:cTn>
                              </p:par>
                              <p:par>
                                <p:cTn id="115"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16" dur="6000" fill="hold"/>
                                        <p:tgtEl>
                                          <p:spTgt spid="96"/>
                                        </p:tgtEl>
                                        <p:attrNameLst>
                                          <p:attrName>ppt_x</p:attrName>
                                          <p:attrName>ppt_y</p:attrName>
                                        </p:attrNameLst>
                                      </p:cBhvr>
                                      <p:rCtr x="3359" y="18843"/>
                                    </p:animMotion>
                                  </p:childTnLst>
                                </p:cTn>
                              </p:par>
                              <p:par>
                                <p:cTn id="11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18" dur="6000" fill="hold"/>
                                        <p:tgtEl>
                                          <p:spTgt spid="97"/>
                                        </p:tgtEl>
                                        <p:attrNameLst>
                                          <p:attrName>ppt_x</p:attrName>
                                          <p:attrName>ppt_y</p:attrName>
                                        </p:attrNameLst>
                                      </p:cBhvr>
                                      <p:rCtr x="3073" y="25208"/>
                                    </p:animMotion>
                                  </p:childTnLst>
                                </p:cTn>
                              </p:par>
                              <p:par>
                                <p:cTn id="11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20" dur="6000" fill="hold"/>
                                        <p:tgtEl>
                                          <p:spTgt spid="98"/>
                                        </p:tgtEl>
                                        <p:attrNameLst>
                                          <p:attrName>ppt_x</p:attrName>
                                          <p:attrName>ppt_y</p:attrName>
                                        </p:attrNameLst>
                                      </p:cBhvr>
                                      <p:rCtr x="2904" y="20903"/>
                                    </p:animMotion>
                                  </p:childTnLst>
                                </p:cTn>
                              </p:par>
                              <p:par>
                                <p:cTn id="12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22" dur="6000" fill="hold"/>
                                        <p:tgtEl>
                                          <p:spTgt spid="100"/>
                                        </p:tgtEl>
                                        <p:attrNameLst>
                                          <p:attrName>ppt_x</p:attrName>
                                          <p:attrName>ppt_y</p:attrName>
                                        </p:attrNameLst>
                                      </p:cBhvr>
                                      <p:rCtr x="3737" y="15208"/>
                                    </p:animMotion>
                                  </p:childTnLst>
                                </p:cTn>
                              </p:par>
                              <p:par>
                                <p:cTn id="12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24" dur="6000" fill="hold"/>
                                        <p:tgtEl>
                                          <p:spTgt spid="101"/>
                                        </p:tgtEl>
                                        <p:attrNameLst>
                                          <p:attrName>ppt_x</p:attrName>
                                          <p:attrName>ppt_y</p:attrName>
                                        </p:attrNameLst>
                                      </p:cBhvr>
                                      <p:rCtr x="1484" y="21782"/>
                                    </p:animMotion>
                                  </p:childTnLst>
                                </p:cTn>
                              </p:par>
                              <p:par>
                                <p:cTn id="12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26" dur="8000" fill="hold"/>
                                        <p:tgtEl>
                                          <p:spTgt spid="69"/>
                                        </p:tgtEl>
                                        <p:attrNameLst>
                                          <p:attrName>ppt_x</p:attrName>
                                          <p:attrName>ppt_y</p:attrName>
                                        </p:attrNameLst>
                                      </p:cBhvr>
                                      <p:rCtr x="0" y="11898"/>
                                    </p:animMotion>
                                  </p:childTnLst>
                                </p:cTn>
                              </p:par>
                              <p:par>
                                <p:cTn id="12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28" dur="8000" fill="hold"/>
                                        <p:tgtEl>
                                          <p:spTgt spid="71"/>
                                        </p:tgtEl>
                                        <p:attrNameLst>
                                          <p:attrName>ppt_x</p:attrName>
                                          <p:attrName>ppt_y</p:attrName>
                                        </p:attrNameLst>
                                      </p:cBhvr>
                                      <p:rCtr x="0" y="7940"/>
                                    </p:animMotion>
                                  </p:childTnLst>
                                </p:cTn>
                              </p:par>
                              <p:par>
                                <p:cTn id="12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30" dur="8000" fill="hold"/>
                                        <p:tgtEl>
                                          <p:spTgt spid="75"/>
                                        </p:tgtEl>
                                        <p:attrNameLst>
                                          <p:attrName>ppt_x</p:attrName>
                                          <p:attrName>ppt_y</p:attrName>
                                        </p:attrNameLst>
                                      </p:cBhvr>
                                      <p:rCtr x="0" y="11898"/>
                                    </p:animMotion>
                                  </p:childTnLst>
                                </p:cTn>
                              </p:par>
                              <p:par>
                                <p:cTn id="13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32" dur="5000" fill="hold"/>
                                        <p:tgtEl>
                                          <p:spTgt spid="77"/>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6310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48" dur="5000" fill="hold"/>
                                        <p:tgtEl>
                                          <p:spTgt spid="38"/>
                                        </p:tgtEl>
                                        <p:attrNameLst>
                                          <p:attrName>ppt_x</p:attrName>
                                          <p:attrName>ppt_y</p:attrName>
                                        </p:attrNameLst>
                                      </p:cBhvr>
                                      <p:rCtr x="-36263"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4000" fill="hold"/>
                                        <p:tgtEl>
                                          <p:spTgt spid="39"/>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40"/>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4" dur="4000" fill="hold"/>
                                        <p:tgtEl>
                                          <p:spTgt spid="41"/>
                                        </p:tgtEl>
                                        <p:attrNameLst>
                                          <p:attrName>ppt_x</p:attrName>
                                          <p:attrName>ppt_y</p:attrName>
                                        </p:attrNameLst>
                                      </p:cBhvr>
                                      <p:rCtr x="22982" y="10417"/>
                                    </p:animMotion>
                                  </p:childTnLst>
                                </p:cTn>
                              </p:par>
                              <p:par>
                                <p:cTn id="5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6" dur="7000" fill="hold"/>
                                        <p:tgtEl>
                                          <p:spTgt spid="42"/>
                                        </p:tgtEl>
                                        <p:attrNameLst>
                                          <p:attrName>ppt_x</p:attrName>
                                          <p:attrName>ppt_y</p:attrName>
                                        </p:attrNameLst>
                                      </p:cBhvr>
                                      <p:rCtr x="25365" y="0"/>
                                    </p:animMotion>
                                  </p:childTnLst>
                                </p:cTn>
                              </p:par>
                              <p:par>
                                <p:cTn id="5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8" dur="7000" fill="hold"/>
                                        <p:tgtEl>
                                          <p:spTgt spid="46"/>
                                        </p:tgtEl>
                                        <p:attrNameLst>
                                          <p:attrName>ppt_x</p:attrName>
                                          <p:attrName>ppt_y</p:attrName>
                                        </p:attrNameLst>
                                      </p:cBhvr>
                                      <p:rCtr x="-18021" y="0"/>
                                    </p:animMotion>
                                  </p:childTnLst>
                                </p:cTn>
                              </p:par>
                              <p:par>
                                <p:cTn id="5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0" dur="6000" fill="hold"/>
                                        <p:tgtEl>
                                          <p:spTgt spid="48"/>
                                        </p:tgtEl>
                                        <p:attrNameLst>
                                          <p:attrName>ppt_x</p:attrName>
                                          <p:attrName>ppt_y</p:attrName>
                                        </p:attrNameLst>
                                      </p:cBhvr>
                                      <p:rCtr x="20937" y="0"/>
                                    </p:animMotion>
                                  </p:childTnLst>
                                </p:cTn>
                              </p:par>
                              <p:par>
                                <p:cTn id="6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2" dur="7000" fill="hold"/>
                                        <p:tgtEl>
                                          <p:spTgt spid="50"/>
                                        </p:tgtEl>
                                        <p:attrNameLst>
                                          <p:attrName>ppt_x</p:attrName>
                                          <p:attrName>ppt_y</p:attrName>
                                        </p:attrNameLst>
                                      </p:cBhvr>
                                      <p:rCtr x="20937" y="0"/>
                                    </p:animMotion>
                                  </p:childTnLst>
                                </p:cTn>
                              </p:par>
                              <p:par>
                                <p:cTn id="6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4" dur="6000" fill="hold"/>
                                        <p:tgtEl>
                                          <p:spTgt spid="51"/>
                                        </p:tgtEl>
                                        <p:attrNameLst>
                                          <p:attrName>ppt_x</p:attrName>
                                          <p:attrName>ppt_y</p:attrName>
                                        </p:attrNameLst>
                                      </p:cBhvr>
                                      <p:rCtr x="20937" y="0"/>
                                    </p:animMotion>
                                  </p:childTnLst>
                                </p:cTn>
                              </p:par>
                              <p:par>
                                <p:cTn id="6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6" dur="5000" spd="-100000" fill="hold"/>
                                        <p:tgtEl>
                                          <p:spTgt spid="54"/>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68" dur="4000" spd="-100000" fill="hold"/>
                                        <p:tgtEl>
                                          <p:spTgt spid="58"/>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0" dur="5000" spd="-100000" fill="hold"/>
                                        <p:tgtEl>
                                          <p:spTgt spid="59"/>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2" dur="4000" spd="-100000" fill="hold"/>
                                        <p:tgtEl>
                                          <p:spTgt spid="60"/>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4" dur="5000" spd="-100000" fill="hold"/>
                                        <p:tgtEl>
                                          <p:spTgt spid="61"/>
                                        </p:tgtEl>
                                        <p:attrNameLst>
                                          <p:attrName>ppt_x</p:attrName>
                                          <p:attrName>ppt_y</p:attrName>
                                        </p:attrNameLst>
                                      </p:cBhvr>
                                      <p:rCtr x="14375" y="24468"/>
                                    </p:animMotion>
                                  </p:childTnLst>
                                </p:cTn>
                              </p:par>
                              <p:par>
                                <p:cTn id="7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76" dur="7000" fill="hold"/>
                                        <p:tgtEl>
                                          <p:spTgt spid="62"/>
                                        </p:tgtEl>
                                        <p:attrNameLst>
                                          <p:attrName>ppt_x</p:attrName>
                                          <p:attrName>ppt_y</p:attrName>
                                        </p:attrNameLst>
                                      </p:cBhvr>
                                      <p:rCtr x="0" y="22106"/>
                                    </p:animMotion>
                                  </p:childTnLst>
                                </p:cTn>
                              </p:par>
                              <p:par>
                                <p:cTn id="7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8" dur="7000" fill="hold"/>
                                        <p:tgtEl>
                                          <p:spTgt spid="64"/>
                                        </p:tgtEl>
                                        <p:attrNameLst>
                                          <p:attrName>ppt_x</p:attrName>
                                          <p:attrName>ppt_y</p:attrName>
                                        </p:attrNameLst>
                                      </p:cBhvr>
                                      <p:rCtr x="0" y="22106"/>
                                    </p:animMotion>
                                  </p:childTnLst>
                                </p:cTn>
                              </p:par>
                              <p:par>
                                <p:cTn id="7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80" dur="6000" fill="hold"/>
                                        <p:tgtEl>
                                          <p:spTgt spid="65"/>
                                        </p:tgtEl>
                                        <p:attrNameLst>
                                          <p:attrName>ppt_x</p:attrName>
                                          <p:attrName>ppt_y</p:attrName>
                                        </p:attrNameLst>
                                      </p:cBhvr>
                                      <p:rCtr x="0" y="13819"/>
                                    </p:animMotion>
                                  </p:childTnLst>
                                </p:cTn>
                              </p:par>
                              <p:par>
                                <p:cTn id="8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82" dur="6000" fill="hold"/>
                                        <p:tgtEl>
                                          <p:spTgt spid="67"/>
                                        </p:tgtEl>
                                        <p:attrNameLst>
                                          <p:attrName>ppt_x</p:attrName>
                                          <p:attrName>ppt_y</p:attrName>
                                        </p:attrNameLst>
                                      </p:cBhvr>
                                      <p:rCtr x="0" y="23056"/>
                                    </p:animMotion>
                                  </p:childTnLst>
                                </p:cTn>
                              </p:par>
                              <p:par>
                                <p:cTn id="8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4" dur="6000" fill="hold"/>
                                        <p:tgtEl>
                                          <p:spTgt spid="70"/>
                                        </p:tgtEl>
                                        <p:attrNameLst>
                                          <p:attrName>ppt_x</p:attrName>
                                          <p:attrName>ppt_y</p:attrName>
                                        </p:attrNameLst>
                                      </p:cBhvr>
                                      <p:rCtr x="0" y="13819"/>
                                    </p:animMotion>
                                  </p:childTnLst>
                                </p:cTn>
                              </p:par>
                              <p:par>
                                <p:cTn id="8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6" dur="5000" fill="hold"/>
                                        <p:tgtEl>
                                          <p:spTgt spid="72"/>
                                        </p:tgtEl>
                                        <p:attrNameLst>
                                          <p:attrName>ppt_x</p:attrName>
                                          <p:attrName>ppt_y</p:attrName>
                                        </p:attrNameLst>
                                      </p:cBhvr>
                                      <p:rCtr x="13" y="24398"/>
                                    </p:animMotion>
                                  </p:childTnLst>
                                </p:cTn>
                              </p:par>
                              <p:par>
                                <p:cTn id="8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8" dur="5000" fill="hold"/>
                                        <p:tgtEl>
                                          <p:spTgt spid="73"/>
                                        </p:tgtEl>
                                        <p:attrNameLst>
                                          <p:attrName>ppt_x</p:attrName>
                                          <p:attrName>ppt_y</p:attrName>
                                        </p:attrNameLst>
                                      </p:cBhvr>
                                      <p:rCtr x="13" y="31736"/>
                                    </p:animMotion>
                                  </p:childTnLst>
                                </p:cTn>
                              </p:par>
                              <p:par>
                                <p:cTn id="8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90" dur="7000" fill="hold"/>
                                        <p:tgtEl>
                                          <p:spTgt spid="74"/>
                                        </p:tgtEl>
                                        <p:attrNameLst>
                                          <p:attrName>ppt_x</p:attrName>
                                          <p:attrName>ppt_y</p:attrName>
                                        </p:attrNameLst>
                                      </p:cBhvr>
                                      <p:rCtr x="26" y="31736"/>
                                    </p:animMotion>
                                  </p:childTnLst>
                                </p:cTn>
                              </p:par>
                              <p:par>
                                <p:cTn id="9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92" dur="5000" fill="hold"/>
                                        <p:tgtEl>
                                          <p:spTgt spid="76"/>
                                        </p:tgtEl>
                                        <p:attrNameLst>
                                          <p:attrName>ppt_x</p:attrName>
                                          <p:attrName>ppt_y</p:attrName>
                                        </p:attrNameLst>
                                      </p:cBhvr>
                                      <p:rCtr x="13" y="31736"/>
                                    </p:animMotion>
                                  </p:childTnLst>
                                </p:cTn>
                              </p:par>
                              <p:par>
                                <p:cTn id="9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94" dur="5000" fill="hold"/>
                                        <p:tgtEl>
                                          <p:spTgt spid="78"/>
                                        </p:tgtEl>
                                        <p:attrNameLst>
                                          <p:attrName>ppt_x</p:attrName>
                                          <p:attrName>ppt_y</p:attrName>
                                        </p:attrNameLst>
                                      </p:cBhvr>
                                      <p:rCtr x="91" y="29745"/>
                                    </p:animMotion>
                                  </p:childTnLst>
                                </p:cTn>
                              </p:par>
                              <p:par>
                                <p:cTn id="9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96" dur="5000" fill="hold"/>
                                        <p:tgtEl>
                                          <p:spTgt spid="79"/>
                                        </p:tgtEl>
                                        <p:attrNameLst>
                                          <p:attrName>ppt_x</p:attrName>
                                          <p:attrName>ppt_y</p:attrName>
                                        </p:attrNameLst>
                                      </p:cBhvr>
                                      <p:rCtr x="13" y="31736"/>
                                    </p:animMotion>
                                  </p:childTnLst>
                                </p:cTn>
                              </p:par>
                              <p:par>
                                <p:cTn id="9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98" dur="7000" fill="hold"/>
                                        <p:tgtEl>
                                          <p:spTgt spid="81"/>
                                        </p:tgtEl>
                                        <p:attrNameLst>
                                          <p:attrName>ppt_x</p:attrName>
                                          <p:attrName>ppt_y</p:attrName>
                                        </p:attrNameLst>
                                      </p:cBhvr>
                                      <p:rCtr x="13" y="31736"/>
                                    </p:animMotion>
                                  </p:childTnLst>
                                </p:cTn>
                              </p:par>
                              <p:par>
                                <p:cTn id="9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00" dur="7000" fill="hold"/>
                                        <p:tgtEl>
                                          <p:spTgt spid="82"/>
                                        </p:tgtEl>
                                        <p:attrNameLst>
                                          <p:attrName>ppt_x</p:attrName>
                                          <p:attrName>ppt_y</p:attrName>
                                        </p:attrNameLst>
                                      </p:cBhvr>
                                      <p:rCtr x="36758" y="0"/>
                                    </p:animMotion>
                                  </p:childTnLst>
                                </p:cTn>
                              </p:par>
                              <p:par>
                                <p:cTn id="10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02" dur="7000" fill="hold"/>
                                        <p:tgtEl>
                                          <p:spTgt spid="83"/>
                                        </p:tgtEl>
                                        <p:attrNameLst>
                                          <p:attrName>ppt_x</p:attrName>
                                          <p:attrName>ppt_y</p:attrName>
                                        </p:attrNameLst>
                                      </p:cBhvr>
                                      <p:rCtr x="33464" y="0"/>
                                    </p:animMotion>
                                  </p:childTnLst>
                                </p:cTn>
                              </p:par>
                              <p:par>
                                <p:cTn id="10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04" dur="7000" fill="hold"/>
                                        <p:tgtEl>
                                          <p:spTgt spid="84"/>
                                        </p:tgtEl>
                                        <p:attrNameLst>
                                          <p:attrName>ppt_x</p:attrName>
                                          <p:attrName>ppt_y</p:attrName>
                                        </p:attrNameLst>
                                      </p:cBhvr>
                                      <p:rCtr x="-37266" y="0"/>
                                    </p:animMotion>
                                  </p:childTnLst>
                                </p:cTn>
                              </p:par>
                              <p:par>
                                <p:cTn id="10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06" dur="7000" fill="hold"/>
                                        <p:tgtEl>
                                          <p:spTgt spid="86"/>
                                        </p:tgtEl>
                                        <p:attrNameLst>
                                          <p:attrName>ppt_x</p:attrName>
                                          <p:attrName>ppt_y</p:attrName>
                                        </p:attrNameLst>
                                      </p:cBhvr>
                                      <p:rCtr x="36758" y="0"/>
                                    </p:animMotion>
                                  </p:childTnLst>
                                </p:cTn>
                              </p:par>
                              <p:par>
                                <p:cTn id="10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08" dur="7000" fill="hold"/>
                                        <p:tgtEl>
                                          <p:spTgt spid="88"/>
                                        </p:tgtEl>
                                        <p:attrNameLst>
                                          <p:attrName>ppt_x</p:attrName>
                                          <p:attrName>ppt_y</p:attrName>
                                        </p:attrNameLst>
                                      </p:cBhvr>
                                      <p:rCtr x="36758" y="0"/>
                                    </p:animMotion>
                                  </p:childTnLst>
                                </p:cTn>
                              </p:par>
                              <p:par>
                                <p:cTn id="10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10" dur="7000" fill="hold"/>
                                        <p:tgtEl>
                                          <p:spTgt spid="90"/>
                                        </p:tgtEl>
                                        <p:attrNameLst>
                                          <p:attrName>ppt_x</p:attrName>
                                          <p:attrName>ppt_y</p:attrName>
                                        </p:attrNameLst>
                                      </p:cBhvr>
                                      <p:rCtr x="36758" y="0"/>
                                    </p:animMotion>
                                  </p:childTnLst>
                                </p:cTn>
                              </p:par>
                              <p:par>
                                <p:cTn id="11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12" dur="7000" fill="hold"/>
                                        <p:tgtEl>
                                          <p:spTgt spid="91"/>
                                        </p:tgtEl>
                                        <p:attrNameLst>
                                          <p:attrName>ppt_x</p:attrName>
                                          <p:attrName>ppt_y</p:attrName>
                                        </p:attrNameLst>
                                      </p:cBhvr>
                                      <p:rCtr x="34518" y="23"/>
                                    </p:animMotion>
                                  </p:childTnLst>
                                </p:cTn>
                              </p:par>
                              <p:par>
                                <p:cTn id="11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14" dur="6000" fill="hold"/>
                                        <p:tgtEl>
                                          <p:spTgt spid="96"/>
                                        </p:tgtEl>
                                        <p:attrNameLst>
                                          <p:attrName>ppt_x</p:attrName>
                                          <p:attrName>ppt_y</p:attrName>
                                        </p:attrNameLst>
                                      </p:cBhvr>
                                      <p:rCtr x="3359" y="18843"/>
                                    </p:animMotion>
                                  </p:childTnLst>
                                </p:cTn>
                              </p:par>
                              <p:par>
                                <p:cTn id="11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16" dur="6000" fill="hold"/>
                                        <p:tgtEl>
                                          <p:spTgt spid="97"/>
                                        </p:tgtEl>
                                        <p:attrNameLst>
                                          <p:attrName>ppt_x</p:attrName>
                                          <p:attrName>ppt_y</p:attrName>
                                        </p:attrNameLst>
                                      </p:cBhvr>
                                      <p:rCtr x="3073" y="25208"/>
                                    </p:animMotion>
                                  </p:childTnLst>
                                </p:cTn>
                              </p:par>
                              <p:par>
                                <p:cTn id="11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18" dur="6000" fill="hold"/>
                                        <p:tgtEl>
                                          <p:spTgt spid="98"/>
                                        </p:tgtEl>
                                        <p:attrNameLst>
                                          <p:attrName>ppt_x</p:attrName>
                                          <p:attrName>ppt_y</p:attrName>
                                        </p:attrNameLst>
                                      </p:cBhvr>
                                      <p:rCtr x="2904" y="20903"/>
                                    </p:animMotion>
                                  </p:childTnLst>
                                </p:cTn>
                              </p:par>
                              <p:par>
                                <p:cTn id="11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20" dur="6000" fill="hold"/>
                                        <p:tgtEl>
                                          <p:spTgt spid="100"/>
                                        </p:tgtEl>
                                        <p:attrNameLst>
                                          <p:attrName>ppt_x</p:attrName>
                                          <p:attrName>ppt_y</p:attrName>
                                        </p:attrNameLst>
                                      </p:cBhvr>
                                      <p:rCtr x="3737" y="15208"/>
                                    </p:animMotion>
                                  </p:childTnLst>
                                </p:cTn>
                              </p:par>
                              <p:par>
                                <p:cTn id="12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22" dur="6000" fill="hold"/>
                                        <p:tgtEl>
                                          <p:spTgt spid="101"/>
                                        </p:tgtEl>
                                        <p:attrNameLst>
                                          <p:attrName>ppt_x</p:attrName>
                                          <p:attrName>ppt_y</p:attrName>
                                        </p:attrNameLst>
                                      </p:cBhvr>
                                      <p:rCtr x="1484" y="21782"/>
                                    </p:animMotion>
                                  </p:childTnLst>
                                </p:cTn>
                              </p:par>
                              <p:par>
                                <p:cTn id="12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24" dur="8000" fill="hold"/>
                                        <p:tgtEl>
                                          <p:spTgt spid="68"/>
                                        </p:tgtEl>
                                        <p:attrNameLst>
                                          <p:attrName>ppt_x</p:attrName>
                                          <p:attrName>ppt_y</p:attrName>
                                        </p:attrNameLst>
                                      </p:cBhvr>
                                      <p:rCtr x="0" y="11898"/>
                                    </p:animMotion>
                                  </p:childTnLst>
                                </p:cTn>
                              </p:par>
                              <p:par>
                                <p:cTn id="12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26" dur="8000" fill="hold"/>
                                        <p:tgtEl>
                                          <p:spTgt spid="69"/>
                                        </p:tgtEl>
                                        <p:attrNameLst>
                                          <p:attrName>ppt_x</p:attrName>
                                          <p:attrName>ppt_y</p:attrName>
                                        </p:attrNameLst>
                                      </p:cBhvr>
                                      <p:rCtr x="0" y="7940"/>
                                    </p:animMotion>
                                  </p:childTnLst>
                                </p:cTn>
                              </p:par>
                              <p:par>
                                <p:cTn id="12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28" dur="8000" fill="hold"/>
                                        <p:tgtEl>
                                          <p:spTgt spid="71"/>
                                        </p:tgtEl>
                                        <p:attrNameLst>
                                          <p:attrName>ppt_x</p:attrName>
                                          <p:attrName>ppt_y</p:attrName>
                                        </p:attrNameLst>
                                      </p:cBhvr>
                                      <p:rCtr x="0" y="11898"/>
                                    </p:animMotion>
                                  </p:childTnLst>
                                </p:cTn>
                              </p:par>
                              <p:par>
                                <p:cTn id="12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30" dur="5000" fill="hold"/>
                                        <p:tgtEl>
                                          <p:spTgt spid="7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3603945" y="914249"/>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4505598" y="1495576"/>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161421" y="4798275"/>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7859524" y="1749319"/>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202520" y="2950315"/>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8429950" y="773143"/>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9401228" y="741475"/>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559885" y="273596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7397" y="5882676"/>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7402812" y="2559509"/>
            <a:ext cx="1078443" cy="426636"/>
          </a:xfrm>
          <a:prstGeom prst="rect">
            <a:avLst/>
          </a:prstGeom>
          <a:scene3d>
            <a:camera prst="orthographicFront">
              <a:rot lat="21599973" lon="21599989" rev="299999"/>
            </a:camera>
            <a:lightRig rig="threePt" dir="t"/>
          </a:scene3d>
        </p:spPr>
      </p:pic>
      <p:pic>
        <p:nvPicPr>
          <p:cNvPr id="44" name="Picture 43">
            <a:hlinkHover r:id="" action="ppaction://hlinkshowjump?jump=nextslide">
              <a:snd r:embed="rId3" name="428114__higgs01__squeakfinal.wav"/>
            </a:hlinkHover>
            <a:extLst>
              <a:ext uri="{FF2B5EF4-FFF2-40B4-BE49-F238E27FC236}">
                <a16:creationId xmlns:a16="http://schemas.microsoft.com/office/drawing/2014/main" id="{C1CF5256-A86B-4D29-AD2D-4BF5B5B78A3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4671087" y="2120307"/>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49" name="Picture 48">
            <a:hlinkHover r:id="" action="ppaction://hlinkshowjump?jump=nextslide">
              <a:snd r:embed="rId3" name="428114__higgs01__squeakfinal.wav"/>
            </a:hlinkHover>
            <a:extLst>
              <a:ext uri="{FF2B5EF4-FFF2-40B4-BE49-F238E27FC236}">
                <a16:creationId xmlns:a16="http://schemas.microsoft.com/office/drawing/2014/main" id="{D7A1D7AD-BAA1-4925-AC2D-6BECD640D43F}"/>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504613" y="512263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446698" y="3021054"/>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6807642" y="4021183"/>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10647540" y="3088526"/>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865673" y="2455597"/>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9870766" y="403213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199609" y="1544313"/>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673912" y="2575425"/>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1" name="Picture 70">
            <a:hlinkHover r:id="" action="ppaction://hlinkshowjump?jump=nextslide">
              <a:snd r:embed="rId3" name="428114__higgs01__squeakfinal.wav"/>
            </a:hlinkHover>
            <a:extLst>
              <a:ext uri="{FF2B5EF4-FFF2-40B4-BE49-F238E27FC236}">
                <a16:creationId xmlns:a16="http://schemas.microsoft.com/office/drawing/2014/main" id="{02D22085-ACF3-4036-8889-6B2F79A19706}"/>
              </a:ext>
            </a:extLst>
          </p:cNvPr>
          <p:cNvPicPr>
            <a:picLocks noChangeAspect="1"/>
          </p:cNvPicPr>
          <p:nvPr/>
        </p:nvPicPr>
        <p:blipFill>
          <a:blip r:embed="rId6">
            <a:duotone>
              <a:prstClr val="black"/>
              <a:srgbClr val="D9C3A5">
                <a:tint val="50000"/>
                <a:satMod val="180000"/>
              </a:srgbClr>
            </a:duotone>
          </a:blip>
          <a:stretch>
            <a:fillRect/>
          </a:stretch>
        </p:blipFill>
        <p:spPr>
          <a:xfrm flipH="1">
            <a:off x="8386530" y="415794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7507982" y="3615328"/>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5792055" y="5519018"/>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2936733" y="2608918"/>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5" name="Picture 84">
            <a:hlinkHover r:id="" action="ppaction://hlinkshowjump?jump=nextslide">
              <a:snd r:embed="rId3" name="428114__higgs01__squeakfinal.wav"/>
            </a:hlinkHover>
            <a:extLst>
              <a:ext uri="{FF2B5EF4-FFF2-40B4-BE49-F238E27FC236}">
                <a16:creationId xmlns:a16="http://schemas.microsoft.com/office/drawing/2014/main" id="{8B91F7C2-2500-4177-93DC-C0D44CFD8FF1}"/>
              </a:ext>
            </a:extLst>
          </p:cNvPr>
          <p:cNvPicPr>
            <a:picLocks noChangeAspect="1"/>
          </p:cNvPicPr>
          <p:nvPr/>
        </p:nvPicPr>
        <p:blipFill>
          <a:blip r:embed="rId6">
            <a:duotone>
              <a:prstClr val="black"/>
              <a:srgbClr val="FF0000">
                <a:tint val="45000"/>
                <a:satMod val="400000"/>
              </a:srgbClr>
            </a:duotone>
          </a:blip>
          <a:stretch>
            <a:fillRect/>
          </a:stretch>
        </p:blipFill>
        <p:spPr>
          <a:xfrm flipH="1">
            <a:off x="1121711" y="398719"/>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5315238" y="2847818"/>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2344304" y="5154034"/>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179964" y="4401120"/>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7111810" y="1095415"/>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12990" y="4036079"/>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1710354" y="1173418"/>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99" name="Picture 98">
            <a:hlinkHover r:id="" action="ppaction://hlinkshowjump?jump=nextslide">
              <a:snd r:embed="rId3" name="428114__higgs01__squeakfinal.wav"/>
            </a:hlinkHover>
            <a:extLst>
              <a:ext uri="{FF2B5EF4-FFF2-40B4-BE49-F238E27FC236}">
                <a16:creationId xmlns:a16="http://schemas.microsoft.com/office/drawing/2014/main" id="{25F53D00-A359-4125-88A4-EACD3FADC0F1}"/>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977383" y="24863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435334" y="4415230"/>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1078442"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6320724" y="3148792"/>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1582636" y="3976147"/>
            <a:ext cx="1078443" cy="426636"/>
          </a:xfrm>
          <a:prstGeom prst="rect">
            <a:avLst/>
          </a:prstGeom>
          <a:scene3d>
            <a:camera prst="orthographicFront">
              <a:rot lat="21599973" lon="21599989" rev="299999"/>
            </a:camera>
            <a:lightRig rig="threePt" dir="t"/>
          </a:scene3d>
        </p:spPr>
      </p:pic>
      <p:pic>
        <p:nvPicPr>
          <p:cNvPr id="110" name="Picture 10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9134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2 C -0.16315 0.0875 -0.13216 0.13056 -0.09388 0.13056 C -0.04896 0.13056 -0.03255 0.08287 -0.02565 0.05394 L -0.01875 0.01574 C -0.01185 -0.01273 0.00547 -0.05995 0.05638 -0.05995 C 0.08867 -0.05995 0.12591 -0.01759 0.12591 0.03542 C 0.12591 0.0875 0.08867 0.13056 0.05638 0.13056 C 0.00547 0.13056 -0.01185 0.08287 -0.01875 0.05394 L -0.02565 0.01574 C -0.03255 -0.01273 -0.04896 -0.05995 -0.09388 -0.05995 C -0.13216 -0.05995 -0.16315 -0.01759 -0.16315 0.03542 Z " pathEditMode="relative" rAng="0" ptsTypes="AAAAAAAAAAA">
                                      <p:cBhvr>
                                        <p:cTn id="8" dur="6000" fill="hold"/>
                                        <p:tgtEl>
                                          <p:spTgt spid="11"/>
                                        </p:tgtEl>
                                        <p:attrNameLst>
                                          <p:attrName>ppt_x</p:attrName>
                                          <p:attrName>ppt_y</p:attrName>
                                        </p:attrNameLst>
                                      </p:cBhvr>
                                      <p:rCtr x="14453" y="-23"/>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4 0.01574 C 0.08164 -0.01273 0.10964 -0.05996 0.19193 -0.05996 C 0.24427 -0.05996 0.3043 -0.0176 0.3043 0.03541 C 0.3043 0.08773 0.24427 0.13078 0.19193 0.13078 C 0.10964 0.13078 0.08164 0.0831 0.07044 0.05393 L 0.05925 0.01574 C 0.04805 -0.01273 0.02162 -0.05996 -0.05104 -0.05996 C -0.11289 -0.05996 -0.16315 -0.0176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2 0.11107 -0.02361 0.19336 -0.02361 C 0.24571 -0.02361 0.30573 0.01875 0.30573 0.07176 C 0.30573 0.12385 0.24571 0.16713 0.19336 0.16713 C 0.11107 0.16713 0.08308 0.11922 0.07188 0.09028 L 0.06068 0.05209 C 0.04948 0.02362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5 -0.11289 0.13079 -0.05104 0.13079 C 0.02162 0.13079 0.04805 0.08287 0.05925 0.05394 L 0.07045 0.01574 C 0.08164 -0.01273 0.10964 -0.05995 0.19193 -0.05995 C 0.24427 -0.05995 0.3043 -0.01759 0.3043 0.03542 C 0.3043 0.0875 0.24427 0.13079 0.19193 0.13079 C 0.10964 0.13079 0.08164 0.08287 0.07045 0.05394 L 0.05925 0.01574 C 0.04805 -0.01273 0.02162 -0.05995 -0.05104 -0.05995 C -0.11289 -0.05995 -0.16315 -0.01759 -0.16315 0.03542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8" dur="8000" fill="hold"/>
                                        <p:tgtEl>
                                          <p:spTgt spid="103"/>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0" dur="8000" fill="hold"/>
                                        <p:tgtEl>
                                          <p:spTgt spid="104"/>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5716 -0.13796 C -0.00899 -0.07986 0.00976 0.01412 -0.00573 0.1 C -0.06732 0.09514 -0.11953 0.03495 -0.14089 -0.04699 C -0.08867 -0.09792 -0.02305 -0.09491 0.02656 -0.04699 C 0.00443 0.04005 -0.05 0.09514 -0.10873 0.1 C -0.12487 0.00995 -0.10274 -0.08194 -0.05716 -0.13796 Z " pathEditMode="relative" rAng="0" ptsTypes="AAAAAA">
                                      <p:cBhvr>
                                        <p:cTn id="32" dur="8000" fill="hold"/>
                                        <p:tgtEl>
                                          <p:spTgt spid="105"/>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4" dur="8000" fill="hold"/>
                                        <p:tgtEl>
                                          <p:spTgt spid="18"/>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6" dur="8000" fill="hold"/>
                                        <p:tgtEl>
                                          <p:spTgt spid="19"/>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8" dur="8000" fill="hold"/>
                                        <p:tgtEl>
                                          <p:spTgt spid="21"/>
                                        </p:tgtEl>
                                        <p:attrNameLst>
                                          <p:attrName>ppt_x</p:attrName>
                                          <p:attrName>ppt_y</p:attrName>
                                        </p:attrNameLst>
                                      </p:cBhvr>
                                      <p:rCtr x="0" y="11898"/>
                                    </p:animMotion>
                                  </p:childTnLst>
                                </p:cTn>
                              </p:par>
                              <p:par>
                                <p:cTn id="39"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40" dur="9000" fill="hold"/>
                                        <p:tgtEl>
                                          <p:spTgt spid="22"/>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2" dur="9000" fill="hold"/>
                                        <p:tgtEl>
                                          <p:spTgt spid="23"/>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4" dur="9000" fill="hold"/>
                                        <p:tgtEl>
                                          <p:spTgt spid="24"/>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2.91667E-6 -0.03009 C 0.00989 -0.04745 0.01979 -0.06667 0.02955 -0.09074 C 0.05625 -0.15995 0.06341 -0.22731 0.04362 -0.23796 C 0.02409 -0.25023 -0.01394 -0.20162 -0.04063 -0.13264 C -0.05482 -0.09606 -0.06328 -0.06134 -0.06602 -0.03542 C -0.07019 -0.01458 -0.07162 0.00625 -0.07162 0.03032 C -0.07162 0.10856 -0.05339 0.17269 -0.03229 0.17269 C -0.01107 0.17269 0.00703 0.10856 0.00703 0.03032 C 0.00703 -0.00625 0.00273 -0.04074 -0.00404 -0.06458 C -0.0069 -0.08542 -0.01394 -0.10787 -0.0224 -0.13079 C -0.05052 -0.20162 -0.08854 -0.25023 -0.10808 -0.23796 C -0.12774 -0.22593 -0.12084 -0.15995 -0.09271 -0.08912 C -0.08138 -0.05625 -0.06602 -0.0287 -0.05052 -0.00926 C -0.0392 0.00787 -0.02657 0.02361 -0.0099 0.03912 C 0.04088 0.08935 0.0914 0.11181 0.10547 0.09097 C 0.1181 0.0706 0.0901 0.01319 0.03932 -0.03542 C 0.01836 -0.05625 -0.00404 -0.07176 -0.0224 -0.08218 C -0.0392 -0.09282 -0.06029 -0.10093 -0.08282 -0.10625 C -0.14466 -0.12361 -0.19818 -0.11852 -0.20235 -0.09074 C -0.20808 -0.06458 -0.16159 -0.03009 -0.09974 -0.01296 C -0.07162 -0.00625 -0.04492 -0.00231 -0.02396 -0.00417 C -0.0056 -0.00417 0.01406 -0.00764 0.03528 -0.01296 C 0.09713 -0.03009 0.14336 -0.06667 0.13789 -0.09282 C 0.13359 -0.11852 0.08021 -0.12546 0.01836 -0.10787 C -0.01107 -0.09954 -0.03789 -0.0875 -0.05612 -0.07338 C -0.07162 -0.06319 -0.08711 -0.05093 -0.10391 -0.03542 C -0.153 0.01458 -0.18255 0.0706 -0.16862 0.09097 C -0.15586 0.11181 -0.10391 0.08935 -0.05482 0.04097 C -0.03086 0.01667 -0.01107 -0.00764 2.91667E-6 -0.03009 Z " pathEditMode="relative" rAng="0" ptsTypes="AAAAAAAAAAAAAAAAAAAAAAAAAAAAA">
                                      <p:cBhvr>
                                        <p:cTn id="46" dur="7000" fill="hold"/>
                                        <p:tgtEl>
                                          <p:spTgt spid="25"/>
                                        </p:tgtEl>
                                        <p:attrNameLst>
                                          <p:attrName>ppt_x</p:attrName>
                                          <p:attrName>ppt_y</p:attrName>
                                        </p:attrNameLst>
                                      </p:cBhvr>
                                      <p:rCtr x="-3229" y="-370"/>
                                    </p:animMotion>
                                  </p:childTnLst>
                                </p:cTn>
                              </p:par>
                              <p:par>
                                <p:cTn id="47"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8" dur="9000" fill="hold"/>
                                        <p:tgtEl>
                                          <p:spTgt spid="26"/>
                                        </p:tgtEl>
                                        <p:attrNameLst>
                                          <p:attrName>ppt_x</p:attrName>
                                          <p:attrName>ppt_y</p:attrName>
                                        </p:attrNameLst>
                                      </p:cBhvr>
                                      <p:rCtr x="-3229" y="-185"/>
                                    </p:animMotion>
                                  </p:childTnLst>
                                </p:cTn>
                              </p:par>
                              <p:par>
                                <p:cTn id="4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0" dur="7000" fill="hold"/>
                                        <p:tgtEl>
                                          <p:spTgt spid="27"/>
                                        </p:tgtEl>
                                        <p:attrNameLst>
                                          <p:attrName>ppt_x</p:attrName>
                                          <p:attrName>ppt_y</p:attrName>
                                        </p:attrNameLst>
                                      </p:cBhvr>
                                      <p:rCtr x="-2760" y="-324"/>
                                    </p:animMotion>
                                  </p:childTnLst>
                                </p:cTn>
                              </p:par>
                              <p:par>
                                <p:cTn id="5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2" dur="7000" fill="hold"/>
                                        <p:tgtEl>
                                          <p:spTgt spid="28"/>
                                        </p:tgtEl>
                                        <p:attrNameLst>
                                          <p:attrName>ppt_x</p:attrName>
                                          <p:attrName>ppt_y</p:attrName>
                                        </p:attrNameLst>
                                      </p:cBhvr>
                                      <p:rCtr x="-2253" y="-347"/>
                                    </p:animMotion>
                                  </p:childTnLst>
                                </p:cTn>
                              </p:par>
                              <p:par>
                                <p:cTn id="5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4" dur="9000" fill="hold"/>
                                        <p:tgtEl>
                                          <p:spTgt spid="29"/>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6" dur="7000" fill="hold"/>
                                        <p:tgtEl>
                                          <p:spTgt spid="30"/>
                                        </p:tgtEl>
                                        <p:attrNameLst>
                                          <p:attrName>ppt_x</p:attrName>
                                          <p:attrName>ppt_y</p:attrName>
                                        </p:attrNameLst>
                                      </p:cBhvr>
                                      <p:rCtr x="-3229" y="-347"/>
                                    </p:animMotion>
                                  </p:childTnLst>
                                </p:cTn>
                              </p:par>
                              <p:par>
                                <p:cTn id="5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8" dur="9000" fill="hold"/>
                                        <p:tgtEl>
                                          <p:spTgt spid="31"/>
                                        </p:tgtEl>
                                        <p:attrNameLst>
                                          <p:attrName>ppt_x</p:attrName>
                                          <p:attrName>ppt_y</p:attrName>
                                        </p:attrNameLst>
                                      </p:cBhvr>
                                      <p:rCtr x="-2435" y="-370"/>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2"/>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2" dur="4000" fill="hold"/>
                                        <p:tgtEl>
                                          <p:spTgt spid="33"/>
                                        </p:tgtEl>
                                        <p:attrNameLst>
                                          <p:attrName>ppt_x</p:attrName>
                                          <p:attrName>ppt_y</p:attrName>
                                        </p:attrNameLst>
                                      </p:cBhvr>
                                      <p:rCtr x="32786" y="10417"/>
                                    </p:animMotion>
                                  </p:childTnLst>
                                </p:cTn>
                              </p:par>
                              <p:par>
                                <p:cTn id="6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4" dur="4000" fill="hold"/>
                                        <p:tgtEl>
                                          <p:spTgt spid="34"/>
                                        </p:tgtEl>
                                        <p:attrNameLst>
                                          <p:attrName>ppt_x</p:attrName>
                                          <p:attrName>ppt_y</p:attrName>
                                        </p:attrNameLst>
                                      </p:cBhvr>
                                      <p:rCtr x="33789" y="10417"/>
                                    </p:animMotion>
                                  </p:childTnLst>
                                </p:cTn>
                              </p:par>
                              <p:par>
                                <p:cTn id="65" presetID="0" presetClass="path" presetSubtype="0" repeatCount="indefinite" autoRev="1" fill="remove" nodeType="withEffect">
                                  <p:stCondLst>
                                    <p:cond delay="0"/>
                                  </p:stCondLst>
                                  <p:childTnLst>
                                    <p:animMotion origin="layout" path="M -4.375E-6 -3.7037E-7 L -4.375E-6 0.00023 C -0.00468 0.00093 -0.0095 0.00139 -0.01406 0.00278 C -0.01679 0.00324 -0.01927 0.00556 -0.02187 0.00556 C -0.03971 0.00556 -0.05729 0.0037 -0.07513 0.00278 C -0.08867 -0.00069 -0.08984 -0.00255 -0.10625 0.00278 C -0.10807 0.00324 -0.11562 0.01111 -0.11718 0.01389 C -0.12096 0.01968 -0.12708 0.0294 -0.12968 0.03889 C -0.13046 0.04144 -0.13072 0.04444 -0.13138 0.04722 C -0.13242 0.05232 -0.13515 0.06296 -0.13593 0.06944 C -0.13658 0.07384 -0.13697 0.0787 -0.1375 0.08333 C -0.13802 0.08704 -0.13867 0.09074 -0.13906 0.09444 C -0.1401 0.11551 -0.14023 0.13009 -0.14231 0.15 C -0.14257 0.1537 -0.14349 0.15694 -0.14375 0.16088 C -0.14453 0.16806 -0.14453 0.17569 -0.14531 0.1831 C -0.14609 0.18889 -0.14739 0.19421 -0.14843 0.2 C -0.15312 0.22454 -0.1457 0.18565 -0.15312 0.22222 C -0.15599 0.23542 -0.15585 0.24144 -0.16106 0.25278 C -0.1638 0.25857 -0.1664 0.26574 -0.17044 0.26944 C -0.17239 0.2713 -0.1746 0.27292 -0.17656 0.275 C -0.17825 0.27662 -0.17955 0.27894 -0.18125 0.28056 C -0.18776 0.28565 -0.19179 0.28634 -0.19856 0.28889 C -0.2177 0.2875 -0.22851 0.2912 -0.24375 0.2831 L -0.25781 0.275 L -0.2625 0.27199 C -0.26406 0.26944 -0.26549 0.26597 -0.26718 0.26389 C -0.26914 0.26134 -0.27174 0.26065 -0.27343 0.25833 C -0.27578 0.25486 -0.27851 0.24213 -0.27968 0.23866 C -0.28112 0.23472 -0.28281 0.23125 -0.28437 0.22755 C -0.28841 0.20671 -0.28307 0.23264 -0.28906 0.21111 C -0.28984 0.20833 -0.2901 0.20509 -0.29062 0.20278 C -0.29166 0.19884 -0.29296 0.19537 -0.29375 0.19167 C -0.29453 0.18796 -0.29479 0.18403 -0.29531 0.18056 C -0.29635 0.17477 -0.29739 0.16944 -0.29843 0.16389 C -0.29895 0.16088 -0.29908 0.15787 -0.3 0.15556 C -0.30898 0.13148 -0.2983 0.16181 -0.30468 0.13889 C -0.30559 0.13588 -0.30703 0.13333 -0.30781 0.13056 C -0.30859 0.12778 -0.30872 0.12477 -0.30937 0.12222 C -0.31054 0.11806 -0.31614 0.10509 -0.31718 0.10278 C -0.3177 0.1 -0.31809 0.09699 -0.31875 0.09444 C -0.32122 0.08588 -0.32825 0.07292 -0.33125 0.06944 C -0.33437 0.06574 -0.3371 0.05972 -0.34075 0.05833 C -0.34283 0.05741 -0.34492 0.05671 -0.34687 0.05556 C -0.34908 0.05394 -0.35091 0.05116 -0.35312 0.05 C -0.35625 0.04838 -0.3595 0.04815 -0.3625 0.04722 C -0.36471 0.0463 -0.36679 0.04537 -0.36888 0.04444 C -0.3875 0.04537 -0.40638 0.04468 -0.425 0.04722 C -0.42734 0.04745 -0.42903 0.05116 -0.43138 0.05278 C -0.43437 0.05417 -0.4375 0.05463 -0.44075 0.05556 C -0.44492 0.05648 -0.45325 0.05787 -0.45781 0.06111 C -0.46184 0.06366 -0.47135 0.07384 -0.47343 0.07778 L -0.48281 0.09444 C -0.4845 0.09722 -0.48567 0.10046 -0.4875 0.10278 L -0.50156 0.11944 C -0.50325 0.1213 -0.50455 0.12384 -0.50625 0.125 C -0.50794 0.12593 -0.5095 0.12639 -0.51093 0.12778 C -0.52669 0.14167 -0.50273 0.12407 -0.52187 0.13889 C -0.52343 0.13982 -0.52513 0.14028 -0.52656 0.14167 C -0.52825 0.14306 -0.52955 0.14583 -0.53125 0.14722 C -0.53437 0.14954 -0.5375 0.15093 -0.54062 0.15278 L -0.55 0.15833 C -0.55156 0.15926 -0.55312 0.16042 -0.55468 0.16088 C -0.56562 0.16458 -0.55989 0.16296 -0.57187 0.16667 C -0.58437 0.16574 -0.597 0.16597 -0.60937 0.16389 C -0.61224 0.16319 -0.61458 0.15972 -0.61731 0.15833 C -0.61927 0.15694 -0.62148 0.15671 -0.62343 0.15556 C -0.63437 0.14907 -0.62799 0.15162 -0.6375 0.14444 C -0.63906 0.14329 -0.64075 0.14282 -0.64218 0.14167 C -0.65442 0.13079 -0.63984 0.14028 -0.65156 0.13333 C -0.65351 0.12639 -0.65507 0.11968 -0.65794 0.11389 C -0.65924 0.11065 -0.66106 0.10833 -0.66263 0.10556 C -0.66432 0.10185 -0.66562 0.09815 -0.66731 0.09444 C -0.6677 0.09167 -0.66809 0.08866 -0.66875 0.08611 C -0.67044 0.08009 -0.67487 0.0713 -0.67656 0.06667 C -0.67786 0.06296 -0.67864 0.05903 -0.67968 0.05556 C -0.68398 0.04236 -0.68164 0.05116 -0.6875 0.03889 C -0.69518 0.02245 -0.68502 0.03796 -0.69687 0.02222 C -0.69739 0.01944 -0.69739 0.01574 -0.69843 0.01389 C -0.70117 0.00903 -0.70481 0.00671 -0.70781 0.00278 C -0.70989 -3.7037E-7 -0.71197 -0.00301 -0.71406 -0.00556 C -0.71718 -0.00949 -0.71992 -0.01458 -0.72343 -0.01667 C -0.725 -0.01759 -0.72669 -0.01806 -0.72812 -0.01944 C -0.73151 -0.02292 -0.73398 -0.02847 -0.7375 -0.03056 C -0.74817 -0.03704 -0.73528 -0.0287 -0.75 -0.04167 C -0.75156 -0.04306 -0.75325 -0.04352 -0.75468 -0.04444 C -0.7569 -0.0463 -0.75885 -0.04861 -0.76093 -0.05 C -0.76302 -0.05139 -0.76523 -0.05162 -0.76718 -0.05278 C -0.77252 -0.05625 -0.7776 -0.06088 -0.78281 -0.06389 C -0.79674 -0.07222 -0.77487 -0.05903 -0.79531 -0.07222 C -0.79843 -0.07431 -0.80156 -0.07593 -0.80468 -0.07778 L -0.80937 -0.08056 C -0.82461 -0.07778 -0.81927 -0.08171 -0.82656 -0.075 L -0.82656 -0.07477 " pathEditMode="relative" rAng="0" ptsTypes="AAAAAAAAAAAAAAAAAAAAAAAAAAAAAAAAAAAAAAAAAAAAAAAAAAAAAAAAAAAAAAAAAAAAAAAAAAAAAAAAAAAAAAAAAAAAA">
                                      <p:cBhvr>
                                        <p:cTn id="66" dur="5000" fill="hold"/>
                                        <p:tgtEl>
                                          <p:spTgt spid="35"/>
                                        </p:tgtEl>
                                        <p:attrNameLst>
                                          <p:attrName>ppt_x</p:attrName>
                                          <p:attrName>ppt_y</p:attrName>
                                        </p:attrNameLst>
                                      </p:cBhvr>
                                      <p:rCtr x="-41328" y="10417"/>
                                    </p:animMotion>
                                  </p:childTnLst>
                                </p:cTn>
                              </p:par>
                              <p:par>
                                <p:cTn id="67"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8" dur="4000" fill="hold"/>
                                        <p:tgtEl>
                                          <p:spTgt spid="37"/>
                                        </p:tgtEl>
                                        <p:attrNameLst>
                                          <p:attrName>ppt_x</p:attrName>
                                          <p:attrName>ppt_y</p:attrName>
                                        </p:attrNameLst>
                                      </p:cBhvr>
                                      <p:rCtr x="-35990" y="6806"/>
                                    </p:animMotion>
                                  </p:childTnLst>
                                </p:cTn>
                              </p:par>
                              <p:par>
                                <p:cTn id="69" presetID="0" presetClass="path" presetSubtype="0" repeatCount="indefinite" autoRev="1" fill="remove" nodeType="withEffect">
                                  <p:stCondLst>
                                    <p:cond delay="0"/>
                                  </p:stCondLst>
                                  <p:childTnLst>
                                    <p:animMotion origin="layout" path="M 0.02045 0.0713 L 0.02045 0.07153 C 0.01628 0.07222 0.01198 0.07269 0.00808 0.07408 C 0.0056 0.07454 0.00352 0.07685 0.00118 0.07685 C -0.01445 0.07685 -0.02994 0.075 -0.04557 0.07408 C -0.05742 0.0706 -0.05846 0.06875 -0.07278 0.07408 C -0.07448 0.07454 -0.08112 0.08241 -0.08242 0.08519 C -0.0858 0.09097 -0.09114 0.1007 -0.09336 0.11019 C -0.09414 0.11273 -0.09427 0.11574 -0.09492 0.11852 C -0.09583 0.12361 -0.09817 0.13426 -0.09895 0.14074 C -0.09948 0.14514 -0.09987 0.15 -0.10026 0.15463 C -0.10078 0.15833 -0.1013 0.16204 -0.10169 0.16574 C -0.1026 0.18681 -0.10273 0.20139 -0.10455 0.2213 C -0.10468 0.225 -0.10546 0.22824 -0.10573 0.23218 C -0.10638 0.23935 -0.10638 0.24699 -0.10716 0.2544 C -0.10781 0.26019 -0.10898 0.26551 -0.10989 0.2713 C -0.11393 0.29583 -0.10742 0.25695 -0.11393 0.29352 C -0.11653 0.30671 -0.1164 0.31273 -0.12096 0.32408 C -0.1233 0.33009 -0.12565 0.33704 -0.12916 0.34074 C -0.13086 0.34259 -0.13281 0.34421 -0.1345 0.3463 C -0.13606 0.34792 -0.13711 0.35046 -0.13867 0.35185 C -0.1444 0.35695 -0.14791 0.35764 -0.1539 0.36019 C -0.1707 0.3588 -0.18007 0.36273 -0.19349 0.35463 L -0.20586 0.3463 L -0.20989 0.34352 C -0.21132 0.34074 -0.21263 0.33727 -0.21406 0.33519 C -0.21575 0.33264 -0.21809 0.33218 -0.21953 0.32963 C -0.22161 0.32616 -0.22395 0.31343 -0.225 0.30995 C -0.2263 0.30602 -0.22773 0.30255 -0.22916 0.29884 C -0.23268 0.27801 -0.22799 0.30394 -0.2332 0.28241 C -0.23398 0.27963 -0.23411 0.27639 -0.23463 0.27408 C -0.23554 0.27014 -0.23671 0.26667 -0.23737 0.26296 C -0.23802 0.25926 -0.23828 0.25533 -0.2388 0.25185 C -0.23971 0.24607 -0.24062 0.24074 -0.24153 0.23519 C -0.24192 0.23218 -0.24205 0.22917 -0.24283 0.22685 C -0.25078 0.20278 -0.2414 0.2331 -0.247 0.21019 C -0.24778 0.20718 -0.24908 0.20463 -0.24974 0.20185 C -0.25039 0.19908 -0.25052 0.19607 -0.25104 0.19352 C -0.25208 0.18935 -0.25703 0.17639 -0.25794 0.17408 C -0.25833 0.1713 -0.25872 0.16829 -0.25924 0.16574 C -0.26145 0.15718 -0.2677 0.14421 -0.27031 0.14074 C -0.27304 0.13704 -0.27539 0.13102 -0.27864 0.12963 C -0.28046 0.1287 -0.28229 0.12801 -0.28398 0.12685 C -0.28593 0.12523 -0.2875 0.12245 -0.28945 0.1213 C -0.29218 0.11968 -0.29505 0.11945 -0.29765 0.11852 C -0.29961 0.11759 -0.30143 0.11667 -0.30325 0.11574 C -0.31966 0.11667 -0.33619 0.11597 -0.35247 0.11852 C -0.35455 0.11875 -0.35612 0.12269 -0.35807 0.12408 C -0.3608 0.12546 -0.36354 0.12593 -0.3664 0.12685 C -0.37005 0.12778 -0.37734 0.12917 -0.38138 0.13241 C -0.38489 0.13495 -0.39323 0.14514 -0.39505 0.14908 L -0.40325 0.16574 C -0.40468 0.16852 -0.40573 0.17176 -0.40742 0.17408 L -0.41966 0.19074 C -0.42122 0.19259 -0.42239 0.19514 -0.42382 0.1963 C -0.42526 0.19722 -0.42669 0.19769 -0.42799 0.19908 C -0.44179 0.21296 -0.4207 0.19537 -0.4375 0.21019 C -0.43893 0.21111 -0.44036 0.21158 -0.44166 0.21296 C -0.44309 0.21435 -0.44427 0.21713 -0.4457 0.21852 C -0.44856 0.22083 -0.4513 0.22222 -0.45403 0.22408 L -0.46224 0.22963 C -0.46354 0.23056 -0.46497 0.23171 -0.46627 0.23218 C -0.47591 0.23588 -0.47083 0.23426 -0.48138 0.23796 C -0.49231 0.23704 -0.50351 0.23727 -0.51432 0.23519 C -0.51679 0.23449 -0.51888 0.23102 -0.52122 0.22963 C -0.52304 0.22824 -0.525 0.22801 -0.52669 0.22685 C -0.53619 0.22037 -0.53059 0.22292 -0.53893 0.21574 C -0.54036 0.21458 -0.54179 0.21412 -0.54309 0.21296 C -0.5539 0.20208 -0.54101 0.21158 -0.5513 0.20463 C -0.55299 0.19769 -0.55442 0.19097 -0.5569 0.18519 C -0.55807 0.18195 -0.55963 0.17963 -0.56106 0.17685 C -0.5625 0.17315 -0.56367 0.16945 -0.5651 0.16574 C -0.56549 0.16296 -0.56588 0.15995 -0.5664 0.15741 C -0.56783 0.15139 -0.57174 0.14283 -0.5733 0.13796 C -0.57434 0.13426 -0.57513 0.13033 -0.57604 0.12685 C -0.57981 0.11366 -0.57773 0.12269 -0.58281 0.11019 C -0.58958 0.09375 -0.58073 0.10926 -0.59114 0.09352 C -0.59153 0.09074 -0.59153 0.08704 -0.59244 0.08519 C -0.59492 0.08033 -0.59804 0.07801 -0.60065 0.07408 C -0.60247 0.0713 -0.60429 0.06829 -0.60612 0.06574 C -0.60885 0.06181 -0.61132 0.05671 -0.61445 0.05463 C -0.61575 0.0537 -0.61731 0.05324 -0.61849 0.05185 C -0.62148 0.04838 -0.62369 0.04283 -0.62669 0.04074 C -0.63606 0.03426 -0.62474 0.04259 -0.63776 0.02963 C -0.63906 0.02824 -0.64062 0.02778 -0.64179 0.02685 C -0.64375 0.025 -0.64544 0.02269 -0.64726 0.0213 C -0.64908 0.01991 -0.65104 0.01968 -0.65273 0.01852 C -0.65742 0.01505 -0.66198 0.01042 -0.66653 0.00741 C -0.67877 -0.00092 -0.6595 0.01227 -0.67747 -0.00092 C -0.6802 -0.00301 -0.68294 -0.00463 -0.68567 -0.00648 L -0.68984 -0.00926 C -0.70312 -0.00648 -0.69843 -0.01042 -0.70481 -0.0037 L -0.70481 -0.00347 " pathEditMode="relative" rAng="0" ptsTypes="AAAAAAAAAAAAAAAAAAAAAAAAAAAAAAAAAAAAAAAAAAAAAAAAAAAAAAAAAAAAAAAAAAAAAAAAAAAAAAAAAAAAAAAAAAAAA">
                                      <p:cBhvr>
                                        <p:cTn id="70" dur="5000" fill="hold"/>
                                        <p:tgtEl>
                                          <p:spTgt spid="38"/>
                                        </p:tgtEl>
                                        <p:attrNameLst>
                                          <p:attrName>ppt_x</p:attrName>
                                          <p:attrName>ppt_y</p:attrName>
                                        </p:attrNameLst>
                                      </p:cBhvr>
                                      <p:rCtr x="-36263"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4000" fill="hold"/>
                                        <p:tgtEl>
                                          <p:spTgt spid="39"/>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2.5E-6 1.11111E-6 L -2.5E-6 0.00023 C -0.00468 0.00092 -0.0095 0.00139 -0.01406 0.00278 C -0.01679 0.00324 -0.01927 0.00555 -0.02187 0.00555 C -0.03971 0.00555 -0.05729 0.0037 -0.07513 0.00278 C -0.08867 -0.0007 -0.08984 -0.00255 -0.10625 0.00278 C -0.10807 0.00324 -0.11562 0.01111 -0.11718 0.01389 C -0.12096 0.01967 -0.12708 0.0294 -0.12968 0.03889 C -0.13047 0.04143 -0.13073 0.04444 -0.13138 0.04722 C -0.13242 0.05231 -0.13515 0.06296 -0.13593 0.06944 C -0.13659 0.07384 -0.13698 0.0787 -0.1375 0.08333 C -0.13802 0.08704 -0.13867 0.09074 -0.13906 0.09444 C -0.1401 0.11551 -0.14023 0.13009 -0.14232 0.15 C -0.14258 0.1537 -0.14349 0.15717 -0.14375 0.16111 C -0.14453 0.16829 -0.14453 0.17592 -0.14531 0.18333 C -0.14609 0.18889 -0.14739 0.19444 -0.14843 0.2 C -0.15312 0.22454 -0.1457 0.18565 -0.15312 0.22222 C -0.15599 0.23542 -0.15586 0.24143 -0.16107 0.25278 C -0.1638 0.2588 -0.1664 0.26574 -0.17044 0.26944 C -0.17239 0.2713 -0.17461 0.27292 -0.17656 0.275 C -0.17825 0.27662 -0.17955 0.27917 -0.18125 0.28055 C -0.18776 0.28565 -0.19179 0.28634 -0.19857 0.28889 C -0.21771 0.2875 -0.22851 0.29143 -0.24375 0.28333 L -0.25781 0.275 L -0.2625 0.27222 C -0.26406 0.26944 -0.26549 0.26597 -0.26718 0.26389 C -0.26914 0.26134 -0.27174 0.26088 -0.27343 0.25833 C -0.27578 0.25486 -0.27851 0.24236 -0.27968 0.23889 C -0.28112 0.23495 -0.28281 0.23148 -0.28437 0.22778 C -0.28841 0.20671 -0.28307 0.23264 -0.28906 0.21111 C -0.28984 0.20833 -0.2901 0.20532 -0.29062 0.20278 C -0.29166 0.19884 -0.29297 0.19537 -0.29375 0.19167 C -0.29453 0.18796 -0.29479 0.18403 -0.29531 0.18055 C -0.29635 0.17477 -0.29739 0.16944 -0.29843 0.16389 C -0.29896 0.16111 -0.29909 0.15787 -0.3 0.15555 C -0.30898 0.13148 -0.2983 0.1618 -0.30468 0.13889 C -0.3056 0.13588 -0.30703 0.13333 -0.30781 0.13055 C -0.30859 0.12778 -0.30872 0.12477 -0.30937 0.12222 C -0.31054 0.11805 -0.31614 0.10509 -0.31718 0.10278 C -0.31771 0.1 -0.3181 0.09699 -0.31875 0.09444 C -0.32122 0.08588 -0.32825 0.07292 -0.33125 0.06944 C -0.33437 0.06574 -0.33711 0.05972 -0.34075 0.05833 C -0.34284 0.05741 -0.34492 0.05671 -0.34687 0.05555 C -0.34909 0.05393 -0.35091 0.05116 -0.35312 0.05 C -0.35625 0.04838 -0.3595 0.04815 -0.3625 0.04722 C -0.36471 0.0463 -0.36679 0.04537 -0.36888 0.04444 C -0.3875 0.04537 -0.40638 0.04467 -0.425 0.04722 C -0.42734 0.04745 -0.42903 0.05139 -0.43138 0.05278 C -0.43437 0.05417 -0.4375 0.05463 -0.44075 0.05555 C -0.44492 0.05648 -0.45325 0.05787 -0.45781 0.06111 C -0.46185 0.06366 -0.47135 0.07384 -0.47343 0.07778 L -0.48281 0.09444 C -0.4845 0.09722 -0.48567 0.10046 -0.4875 0.10278 L -0.50156 0.11944 C -0.50325 0.1213 -0.50455 0.12384 -0.50625 0.125 C -0.50794 0.12592 -0.5095 0.12639 -0.51093 0.12778 C -0.52669 0.14167 -0.50273 0.12407 -0.52187 0.13889 C -0.52343 0.13981 -0.52513 0.14028 -0.52656 0.14167 C -0.52825 0.14305 -0.52955 0.14583 -0.53125 0.14722 C -0.53437 0.14954 -0.5375 0.15092 -0.54062 0.15278 L -0.55 0.15833 C -0.55156 0.15926 -0.55312 0.16042 -0.55468 0.16111 C -0.56562 0.16481 -0.55989 0.16296 -0.57187 0.16667 C -0.58437 0.16574 -0.597 0.16597 -0.60937 0.16389 C -0.61224 0.16319 -0.61458 0.15972 -0.61732 0.15833 C -0.61927 0.15694 -0.62148 0.15671 -0.62343 0.15555 C -0.63437 0.14907 -0.62799 0.15162 -0.6375 0.14444 C -0.63906 0.14329 -0.64075 0.14282 -0.64218 0.14167 C -0.65442 0.13079 -0.63984 0.14028 -0.65156 0.13333 C -0.65351 0.12639 -0.65508 0.11967 -0.65794 0.11389 C -0.65924 0.11065 -0.66107 0.10833 -0.66263 0.10555 C -0.66432 0.10185 -0.66562 0.09815 -0.66732 0.09444 C -0.66771 0.09167 -0.6681 0.08866 -0.66875 0.08611 C -0.67044 0.08009 -0.67487 0.07153 -0.67656 0.06667 C -0.67786 0.06296 -0.67864 0.05903 -0.67968 0.05555 C -0.68398 0.04236 -0.68164 0.05139 -0.6875 0.03889 C -0.69518 0.02245 -0.68502 0.03796 -0.69687 0.02222 C -0.69739 0.01944 -0.69739 0.01574 -0.69843 0.01389 C -0.70117 0.00903 -0.70482 0.00671 -0.70781 0.00278 C -0.70989 1.11111E-6 -0.71198 -0.00301 -0.71406 -0.00556 C -0.71718 -0.00949 -0.71992 -0.01458 -0.72343 -0.01667 C -0.725 -0.01759 -0.72669 -0.01806 -0.72812 -0.01945 C -0.73151 -0.02292 -0.73398 -0.02847 -0.7375 -0.03056 C -0.74817 -0.03704 -0.73528 -0.0287 -0.75 -0.04167 C -0.75156 -0.04306 -0.75325 -0.04352 -0.75468 -0.04445 C -0.7569 -0.0463 -0.75885 -0.04861 -0.76093 -0.05 C -0.76302 -0.05139 -0.76523 -0.05162 -0.76718 -0.05278 C -0.77252 -0.05625 -0.7776 -0.06088 -0.78281 -0.06389 C -0.79674 -0.07222 -0.77487 -0.05903 -0.79531 -0.07222 C -0.79843 -0.07431 -0.80156 -0.07593 -0.80468 -0.07778 L -0.80937 -0.08056 C -0.82461 -0.07778 -0.81927 -0.08171 -0.82656 -0.075 L -0.82656 -0.07477 " pathEditMode="relative" rAng="0" ptsTypes="AAAAAAAAAAAAAAAAAAAAAAAAAAAAAAAAAAAAAAAAAAAAAAAAAAAAAAAAAAAAAAAAAAAAAAAAAAAAAAAAAAAAAAAAAAAAA">
                                      <p:cBhvr>
                                        <p:cTn id="74" dur="5000" fill="hold"/>
                                        <p:tgtEl>
                                          <p:spTgt spid="40"/>
                                        </p:tgtEl>
                                        <p:attrNameLst>
                                          <p:attrName>ppt_x</p:attrName>
                                          <p:attrName>ppt_y</p:attrName>
                                        </p:attrNameLst>
                                      </p:cBhvr>
                                      <p:rCtr x="-41328" y="10417"/>
                                    </p:animMotion>
                                  </p:childTnLst>
                                </p:cTn>
                              </p:par>
                              <p:par>
                                <p:cTn id="7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6" dur="4000" fill="hold"/>
                                        <p:tgtEl>
                                          <p:spTgt spid="41"/>
                                        </p:tgtEl>
                                        <p:attrNameLst>
                                          <p:attrName>ppt_x</p:attrName>
                                          <p:attrName>ppt_y</p:attrName>
                                        </p:attrNameLst>
                                      </p:cBhvr>
                                      <p:rCtr x="22982" y="10417"/>
                                    </p:animMotion>
                                  </p:childTnLst>
                                </p:cTn>
                              </p:par>
                              <p:par>
                                <p:cTn id="7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8" dur="7000" fill="hold"/>
                                        <p:tgtEl>
                                          <p:spTgt spid="42"/>
                                        </p:tgtEl>
                                        <p:attrNameLst>
                                          <p:attrName>ppt_x</p:attrName>
                                          <p:attrName>ppt_y</p:attrName>
                                        </p:attrNameLst>
                                      </p:cBhvr>
                                      <p:rCtr x="25365" y="0"/>
                                    </p:animMotion>
                                  </p:childTnLst>
                                </p:cTn>
                              </p:par>
                              <p:par>
                                <p:cTn id="79" presetID="26" presetClass="path" presetSubtype="0" autoRev="1" fill="remove" nodeType="withEffect">
                                  <p:stCondLst>
                                    <p:cond delay="0"/>
                                  </p:stCondLst>
                                  <p:childTnLst>
                                    <p:animMotion origin="layout" path="M -0.02083 -0.24329 C -0.02083 -0.10348 -0.08086 0.00995 -0.15482 0.00995 C -0.24166 0.00995 -0.27291 -0.11621 -0.28633 -0.1926 L -0.29974 -0.29422 C -0.31315 -0.37061 -0.34648 -0.49653 -0.44466 -0.49653 C -0.50703 -0.49653 -0.57864 -0.38334 -0.57864 -0.24329 C -0.57864 -0.10348 -0.50703 0.00995 -0.44466 0.00995 C -0.34648 0.00995 -0.31315 -0.11621 -0.29974 -0.1926 L -0.28633 -0.29422 C -0.27291 -0.37061 -0.24166 -0.49653 -0.15482 -0.49653 C -0.08086 -0.49653 -0.02083 -0.38334 -0.02083 -0.24329 Z " pathEditMode="relative" rAng="0" ptsTypes="AAAAAAAAAAA">
                                      <p:cBhvr>
                                        <p:cTn id="80" dur="7000" fill="hold"/>
                                        <p:tgtEl>
                                          <p:spTgt spid="43"/>
                                        </p:tgtEl>
                                        <p:attrNameLst>
                                          <p:attrName>ppt_x</p:attrName>
                                          <p:attrName>ppt_y</p:attrName>
                                        </p:attrNameLst>
                                      </p:cBhvr>
                                      <p:rCtr x="-27891" y="0"/>
                                    </p:animMotion>
                                  </p:childTnLst>
                                </p:cTn>
                              </p:par>
                              <p:par>
                                <p:cTn id="81" presetID="26" presetClass="path" presetSubtype="0" autoRev="1" fill="remove" nodeType="withEffect">
                                  <p:stCondLst>
                                    <p:cond delay="0"/>
                                  </p:stCondLst>
                                  <p:childTnLst>
                                    <p:animMotion origin="layout" path="M -0.01744 -0.30486 C -0.01744 -0.19584 -0.0332 -0.10741 -0.0526 -0.10741 C -0.07539 -0.10741 -0.08346 -0.20579 -0.08698 -0.26551 L -0.09049 -0.34445 C -0.09401 -0.40394 -0.10273 -0.50209 -0.12851 -0.50209 C -0.14479 -0.50209 -0.16354 -0.41389 -0.16354 -0.30486 C -0.16354 -0.19584 -0.14479 -0.10741 -0.12851 -0.10741 C -0.10273 -0.10741 -0.09401 -0.20579 -0.09049 -0.26551 L -0.08698 -0.34445 C -0.08346 -0.40394 -0.07539 -0.50209 -0.0526 -0.50209 C -0.0332 -0.50209 -0.01744 -0.41389 -0.01744 -0.30486 Z " pathEditMode="relative" rAng="0" ptsTypes="AAAAAAAAAAA">
                                      <p:cBhvr>
                                        <p:cTn id="82" dur="6000" fill="hold"/>
                                        <p:tgtEl>
                                          <p:spTgt spid="44"/>
                                        </p:tgtEl>
                                        <p:attrNameLst>
                                          <p:attrName>ppt_x</p:attrName>
                                          <p:attrName>ppt_y</p:attrName>
                                        </p:attrNameLst>
                                      </p:cBhvr>
                                      <p:rCtr x="-7305" y="23"/>
                                    </p:animMotion>
                                  </p:childTnLst>
                                </p:cTn>
                              </p:par>
                              <p:par>
                                <p:cTn id="83"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4" dur="6000" fill="hold"/>
                                        <p:tgtEl>
                                          <p:spTgt spid="45"/>
                                        </p:tgtEl>
                                        <p:attrNameLst>
                                          <p:attrName>ppt_x</p:attrName>
                                          <p:attrName>ppt_y</p:attrName>
                                        </p:attrNameLst>
                                      </p:cBhvr>
                                      <p:rCtr x="-15078" y="0"/>
                                    </p:animMotion>
                                  </p:childTnLst>
                                </p:cTn>
                              </p:par>
                              <p:par>
                                <p:cTn id="8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6" dur="7000" fill="hold"/>
                                        <p:tgtEl>
                                          <p:spTgt spid="46"/>
                                        </p:tgtEl>
                                        <p:attrNameLst>
                                          <p:attrName>ppt_x</p:attrName>
                                          <p:attrName>ppt_y</p:attrName>
                                        </p:attrNameLst>
                                      </p:cBhvr>
                                      <p:rCtr x="-18021" y="0"/>
                                    </p:animMotion>
                                  </p:childTnLst>
                                </p:cTn>
                              </p:par>
                              <p:par>
                                <p:cTn id="87"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8" dur="7000" fill="hold"/>
                                        <p:tgtEl>
                                          <p:spTgt spid="47"/>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90" dur="6000" fill="hold"/>
                                        <p:tgtEl>
                                          <p:spTgt spid="48"/>
                                        </p:tgtEl>
                                        <p:attrNameLst>
                                          <p:attrName>ppt_x</p:attrName>
                                          <p:attrName>ppt_y</p:attrName>
                                        </p:attrNameLst>
                                      </p:cBhvr>
                                      <p:rCtr x="20937" y="0"/>
                                    </p:animMotion>
                                  </p:childTnLst>
                                </p:cTn>
                              </p:par>
                              <p:par>
                                <p:cTn id="91" presetID="26" presetClass="path" presetSubtype="0" autoRev="1" fill="remove" nodeType="withEffect">
                                  <p:stCondLst>
                                    <p:cond delay="0"/>
                                  </p:stCondLst>
                                  <p:childTnLst>
                                    <p:animMotion origin="layout" path="M 0.00143 -0.09838 C 0.00143 0.04143 0.04648 0.15486 0.10195 0.15486 C 0.16719 0.15486 0.19062 0.0287 0.20065 -0.04769 L 0.21081 -0.14931 C 0.22083 -0.2257 0.24583 -0.35162 0.31953 -0.35162 C 0.3664 -0.35162 0.42018 -0.23843 0.42018 -0.09838 C 0.42018 0.04143 0.3664 0.15486 0.31953 0.15486 C 0.24583 0.15486 0.22083 0.0287 0.21081 -0.04769 L 0.20065 -0.14931 C 0.19062 -0.2257 0.16719 -0.35162 0.10195 -0.35162 C 0.04648 -0.35162 0.00143 -0.23843 0.00143 -0.09838 Z " pathEditMode="relative" rAng="0" ptsTypes="AAAAAAAAAAA">
                                      <p:cBhvr>
                                        <p:cTn id="92" dur="7000" fill="hold"/>
                                        <p:tgtEl>
                                          <p:spTgt spid="49"/>
                                        </p:tgtEl>
                                        <p:attrNameLst>
                                          <p:attrName>ppt_x</p:attrName>
                                          <p:attrName>ppt_y</p:attrName>
                                        </p:attrNameLst>
                                      </p:cBhvr>
                                      <p:rCtr x="20937" y="0"/>
                                    </p:animMotion>
                                  </p:childTnLst>
                                </p:cTn>
                              </p:par>
                              <p:par>
                                <p:cTn id="9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94" dur="7000" fill="hold"/>
                                        <p:tgtEl>
                                          <p:spTgt spid="50"/>
                                        </p:tgtEl>
                                        <p:attrNameLst>
                                          <p:attrName>ppt_x</p:attrName>
                                          <p:attrName>ppt_y</p:attrName>
                                        </p:attrNameLst>
                                      </p:cBhvr>
                                      <p:rCtr x="20937" y="0"/>
                                    </p:animMotion>
                                  </p:childTnLst>
                                </p:cTn>
                              </p:par>
                              <p:par>
                                <p:cTn id="95" presetID="26" presetClass="path" presetSubtype="0" autoRev="1" fill="remove" nodeType="withEffect">
                                  <p:stCondLst>
                                    <p:cond delay="0"/>
                                  </p:stCondLst>
                                  <p:childTnLst>
                                    <p:animMotion origin="layout" path="M -0.0233 0.03588 C -0.0233 0.07523 0.02175 0.10741 0.07722 0.10741 C 0.14245 0.10741 0.16589 0.07153 0.17591 0.05 L 0.18607 0.02129 C 0.1961 -0.00023 0.2211 -0.03565 0.29479 -0.03565 C 0.34167 -0.03565 0.39545 -0.00371 0.39545 0.03588 C 0.39545 0.07523 0.34167 0.10741 0.29479 0.10741 C 0.2211 0.10741 0.1961 0.07153 0.18607 0.05 L 0.17591 0.02129 C 0.16589 -0.00023 0.14245 -0.03565 0.07722 -0.03565 C 0.02175 -0.03565 -0.0233 -0.00371 -0.0233 0.03588 Z " pathEditMode="relative" rAng="0" ptsTypes="AAAAAAAAAAA">
                                      <p:cBhvr>
                                        <p:cTn id="96" dur="6000" fill="hold"/>
                                        <p:tgtEl>
                                          <p:spTgt spid="51"/>
                                        </p:tgtEl>
                                        <p:attrNameLst>
                                          <p:attrName>ppt_x</p:attrName>
                                          <p:attrName>ppt_y</p:attrName>
                                        </p:attrNameLst>
                                      </p:cBhvr>
                                      <p:rCtr x="20937" y="0"/>
                                    </p:animMotion>
                                  </p:childTnLst>
                                </p:cTn>
                              </p:par>
                              <p:par>
                                <p:cTn id="97" presetID="34" presetClass="path" presetSubtype="0" repeatCount="indefinite" autoRev="1" fill="hold" nodeType="withEffect">
                                  <p:stCondLst>
                                    <p:cond delay="0"/>
                                  </p:stCondLst>
                                  <p:childTnLst>
                                    <p:animMotion origin="layout" path="M -0.15416 -0.31875 C -0.14934 -0.32685 -0.14205 -0.33079 -0.13606 -0.33079 C -0.1276 -0.33079 -0.11914 -0.325 -0.11445 -0.31435 C -0.09375 -0.27338 -0.07812 -0.1831 -0.07812 -0.07616 C -0.07812 -0.07569 -0.07812 -0.07407 -0.07812 -0.07384 C -0.07812 -0.07407 -0.07812 -0.07222 -0.07812 -0.07176 C -0.07812 0.03449 -0.09375 0.12685 -0.11445 0.16852 C -0.11914 0.17662 -0.1276 0.18287 -0.13606 0.18287 C -0.14205 0.18287 -0.14934 0.17824 -0.15416 0.17037 C -0.15898 0.16227 -0.16132 0.15185 -0.16132 0.13935 C -0.16132 0.125 -0.15781 0.11273 -0.15182 0.1044 C -0.1276 0.06759 -0.07447 0.04074 -0.01171 0.04074 C -0.01171 0.04144 -0.01041 0.04074 -0.01041 0.04144 C -0.01041 0.04074 -0.00924 0.04074 -0.00924 0.04144 C 0.05352 0.04074 0.10795 0.06759 0.13191 0.1044 C 0.13685 0.11273 0.1405 0.125 0.1405 0.13935 C 0.1405 0.15185 0.13803 0.16227 0.13321 0.17037 C 0.12839 0.17824 0.1224 0.18287 0.11511 0.18287 C 0.10664 0.18287 0.09935 0.17662 0.09454 0.16852 C 0.07279 0.12685 0.05717 0.03449 0.05717 -0.07222 C 0.05717 -0.07176 0.05717 -0.07407 0.05717 -0.07384 C 0.05717 -0.07407 0.05717 -0.07616 0.05717 -0.07569 C 0.05717 -0.1831 0.07279 -0.27338 0.09454 -0.3169 C 0.09935 -0.325 0.10664 -0.33079 0.11511 -0.33079 C 0.1224 -0.33079 0.12839 -0.32685 0.13321 -0.31875 C 0.13803 -0.31065 0.1405 -0.29815 0.1405 -0.28773 C 0.1405 -0.27338 0.13685 -0.26134 0.13191 -0.25069 C 0.10795 -0.21597 0.05352 -0.18912 -0.00924 -0.18912 C -0.00924 -0.18866 -0.00924 -0.18912 -0.01041 -0.18912 C -0.01041 -0.18866 -0.01171 -0.18912 -0.01171 -0.18866 C -0.07447 -0.18912 -0.1276 -0.21597 -0.15182 -0.25069 C -0.15781 -0.26134 -0.16132 -0.27338 -0.16132 -0.28773 C -0.16132 -0.29815 -0.15898 -0.31065 -0.15416 -0.31875 Z " pathEditMode="relative" rAng="0" ptsTypes="AAAAAAAAAAAAAAAAAAAAAAAAAAAAAAAAA">
                                      <p:cBhvr>
                                        <p:cTn id="98" dur="4000" spd="-100000" fill="hold"/>
                                        <p:tgtEl>
                                          <p:spTgt spid="52"/>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16042 -0.41898 C -0.1556 -0.42708 -0.14831 -0.43102 -0.14232 -0.43102 C -0.13386 -0.43102 -0.12539 -0.42523 -0.12071 -0.41458 C -0.1 -0.37361 -0.08438 -0.28333 -0.08438 -0.17639 C -0.08438 -0.17592 -0.08438 -0.1743 -0.08438 -0.17407 C -0.08438 -0.1743 -0.08438 -0.17245 -0.08438 -0.17199 C -0.08438 -0.06574 -0.1 0.02662 -0.12071 0.06829 C -0.12539 0.07639 -0.13386 0.08264 -0.14232 0.08264 C -0.14831 0.08264 -0.1556 0.07801 -0.16042 0.07014 C -0.16524 0.06204 -0.16758 0.05162 -0.16758 0.03912 C -0.16758 0.02477 -0.16406 0.0125 -0.15807 0.00417 C -0.13386 -0.03264 -0.08073 -0.05949 -0.01797 -0.05949 C -0.01797 -0.05879 -0.01667 -0.05949 -0.01667 -0.05879 C -0.01667 -0.05949 -0.0155 -0.05949 -0.0155 -0.05879 C 0.04726 -0.05949 0.10169 -0.03264 0.12565 0.00417 C 0.1306 0.0125 0.13424 0.02477 0.13424 0.03912 C 0.13424 0.05162 0.13177 0.06204 0.12695 0.07014 C 0.12213 0.07801 0.11614 0.08264 0.10885 0.08264 C 0.10039 0.08264 0.0931 0.07639 0.08828 0.06829 C 0.06653 0.02662 0.05091 -0.06574 0.05091 -0.17245 C 0.05091 -0.17199 0.05091 -0.1743 0.05091 -0.17407 C 0.05091 -0.1743 0.05091 -0.17639 0.05091 -0.17592 C 0.05091 -0.28333 0.06653 -0.37361 0.08828 -0.41713 C 0.0931 -0.42523 0.10039 -0.43102 0.10885 -0.43102 C 0.11614 -0.43102 0.12213 -0.42708 0.12695 -0.41898 C 0.13177 -0.41088 0.13424 -0.39838 0.13424 -0.38796 C 0.13424 -0.37361 0.1306 -0.36157 0.12565 -0.35092 C 0.10169 -0.3162 0.04726 -0.28935 -0.0155 -0.28935 C -0.0155 -0.28889 -0.0155 -0.28935 -0.01667 -0.28935 C -0.01667 -0.28889 -0.01797 -0.28935 -0.01797 -0.28889 C -0.08073 -0.28935 -0.13386 -0.3162 -0.15807 -0.35092 C -0.16406 -0.36157 -0.16758 -0.37361 -0.16758 -0.38796 C -0.16758 -0.39838 -0.16524 -0.41088 -0.16042 -0.41898 Z " pathEditMode="relative" rAng="0" ptsTypes="AAAAAAAAAAAAAAAAAAAAAAAAAAAAAAAAA">
                                      <p:cBhvr>
                                        <p:cTn id="100" dur="4000" spd="-100000" fill="hold"/>
                                        <p:tgtEl>
                                          <p:spTgt spid="53"/>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7032 -0.36968 C -0.2655 -0.37778 -0.25821 -0.38171 -0.25222 -0.38171 C -0.24375 -0.38171 -0.23529 -0.37593 -0.2306 -0.36528 C -0.2099 -0.32431 -0.19427 -0.23403 -0.19427 -0.12708 C -0.19427 -0.12662 -0.19427 -0.125 -0.19427 -0.12477 C -0.19427 -0.125 -0.19427 -0.12315 -0.19427 -0.12268 C -0.19427 -0.01643 -0.2099 0.07593 -0.2306 0.11759 C -0.23529 0.12569 -0.24375 0.13194 -0.25222 0.13194 C -0.25821 0.13194 -0.2655 0.12732 -0.27032 0.11944 C -0.27513 0.11134 -0.27748 0.10093 -0.27748 0.08843 C -0.27748 0.07407 -0.27396 0.06181 -0.26797 0.05347 C -0.24375 0.01667 -0.19063 -0.01018 -0.12787 -0.01018 C -0.12787 -0.00949 -0.12657 -0.01018 -0.12657 -0.00949 C -0.12657 -0.01018 -0.12539 -0.01018 -0.12539 -0.00949 C -0.06263 -0.01018 -0.00821 0.01667 0.01575 0.05347 C 0.0207 0.06181 0.02435 0.07407 0.02435 0.08843 C 0.02435 0.10093 0.02187 0.11134 0.01705 0.11944 C 0.01224 0.12732 0.00625 0.13194 -0.00104 0.13194 C -0.00951 0.13194 -0.0168 0.12569 -0.02162 0.11759 C -0.04336 0.07593 -0.05899 -0.01643 -0.05899 -0.12315 C -0.05899 -0.12268 -0.05899 -0.125 -0.05899 -0.12477 C -0.05899 -0.125 -0.05899 -0.12708 -0.05899 -0.12662 C -0.05899 -0.23403 -0.04336 -0.32431 -0.02162 -0.36782 C -0.0168 -0.37593 -0.00951 -0.38171 -0.00104 -0.38171 C 0.00625 -0.38171 0.01224 -0.37778 0.01705 -0.36968 C 0.02187 -0.36157 0.02435 -0.34907 0.02435 -0.33866 C 0.02435 -0.32431 0.0207 -0.31227 0.01575 -0.30162 C -0.00821 -0.2669 -0.06263 -0.24005 -0.12539 -0.24005 C -0.12539 -0.23958 -0.12539 -0.24005 -0.12657 -0.24005 C -0.12657 -0.23958 -0.12787 -0.24005 -0.12787 -0.23958 C -0.19063 -0.24005 -0.24375 -0.2669 -0.26797 -0.30162 C -0.27396 -0.31227 -0.27748 -0.32431 -0.27748 -0.33866 C -0.27748 -0.34907 -0.27513 -0.36157 -0.27032 -0.36968 Z " pathEditMode="relative" rAng="0" ptsTypes="AAAAAAAAAAAAAAAAAAAAAAAAAAAAAAAAA">
                                      <p:cBhvr>
                                        <p:cTn id="102" dur="5000" spd="-100000" fill="hold"/>
                                        <p:tgtEl>
                                          <p:spTgt spid="54"/>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104" dur="4000" spd="-100000" fill="hold"/>
                                        <p:tgtEl>
                                          <p:spTgt spid="55"/>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6" dur="5000" spd="-100000" fill="hold"/>
                                        <p:tgtEl>
                                          <p:spTgt spid="56"/>
                                        </p:tgtEl>
                                        <p:attrNameLst>
                                          <p:attrName>ppt_x</p:attrName>
                                          <p:attrName>ppt_y</p:attrName>
                                        </p:attrNameLst>
                                      </p:cBhvr>
                                      <p:rCtr x="14375" y="11204"/>
                                    </p:animMotion>
                                  </p:childTnLst>
                                </p:cTn>
                              </p:par>
                              <p:par>
                                <p:cTn id="107"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08" dur="4000" spd="-100000" fill="hold"/>
                                        <p:tgtEl>
                                          <p:spTgt spid="57"/>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10" dur="4000" spd="-100000" fill="hold"/>
                                        <p:tgtEl>
                                          <p:spTgt spid="58"/>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12" dur="5000" spd="-100000" fill="hold"/>
                                        <p:tgtEl>
                                          <p:spTgt spid="59"/>
                                        </p:tgtEl>
                                        <p:attrNameLst>
                                          <p:attrName>ppt_x</p:attrName>
                                          <p:attrName>ppt_y</p:attrName>
                                        </p:attrNameLst>
                                      </p:cBhvr>
                                      <p:rCtr x="14375" y="24468"/>
                                    </p:animMotion>
                                  </p:childTnLst>
                                </p:cTn>
                              </p:par>
                              <p:par>
                                <p:cTn id="11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14" dur="4000" spd="-100000" fill="hold"/>
                                        <p:tgtEl>
                                          <p:spTgt spid="60"/>
                                        </p:tgtEl>
                                        <p:attrNameLst>
                                          <p:attrName>ppt_x</p:attrName>
                                          <p:attrName>ppt_y</p:attrName>
                                        </p:attrNameLst>
                                      </p:cBhvr>
                                      <p:rCtr x="14375" y="24468"/>
                                    </p:animMotion>
                                  </p:childTnLst>
                                </p:cTn>
                              </p:par>
                              <p:par>
                                <p:cTn id="11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6" dur="5000" spd="-100000" fill="hold"/>
                                        <p:tgtEl>
                                          <p:spTgt spid="61"/>
                                        </p:tgtEl>
                                        <p:attrNameLst>
                                          <p:attrName>ppt_x</p:attrName>
                                          <p:attrName>ppt_y</p:attrName>
                                        </p:attrNameLst>
                                      </p:cBhvr>
                                      <p:rCtr x="14375" y="24468"/>
                                    </p:animMotion>
                                  </p:childTnLst>
                                </p:cTn>
                              </p:par>
                              <p:par>
                                <p:cTn id="117"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18" dur="7000" fill="hold"/>
                                        <p:tgtEl>
                                          <p:spTgt spid="62"/>
                                        </p:tgtEl>
                                        <p:attrNameLst>
                                          <p:attrName>ppt_x</p:attrName>
                                          <p:attrName>ppt_y</p:attrName>
                                        </p:attrNameLst>
                                      </p:cBhvr>
                                      <p:rCtr x="0" y="22106"/>
                                    </p:animMotion>
                                  </p:childTnLst>
                                </p:cTn>
                              </p:par>
                              <p:par>
                                <p:cTn id="119" presetID="5" presetClass="path" presetSubtype="0" repeatCount="indefinite" autoRev="1" fill="remove" nodeType="withEffect">
                                  <p:stCondLst>
                                    <p:cond delay="0"/>
                                  </p:stCondLst>
                                  <p:childTnLst>
                                    <p:animMotion origin="layout" path="M -0.01068 -0.24259 L 0.01836 -0.07361 L 0.11432 -0.07361 L 0.03737 0.03056 L 0.06627 0.19977 L -0.01068 0.0956 L -0.08763 0.19977 L -0.05873 0.03056 L -0.13568 -0.07361 L -0.03972 -0.07361 L -0.01068 -0.24259 Z " pathEditMode="relative" rAng="0" ptsTypes="AAAAAAAAAAA">
                                      <p:cBhvr>
                                        <p:cTn id="120" dur="7000" fill="hold"/>
                                        <p:tgtEl>
                                          <p:spTgt spid="63"/>
                                        </p:tgtEl>
                                        <p:attrNameLst>
                                          <p:attrName>ppt_x</p:attrName>
                                          <p:attrName>ppt_y</p:attrName>
                                        </p:attrNameLst>
                                      </p:cBhvr>
                                      <p:rCtr x="0" y="22106"/>
                                    </p:animMotion>
                                  </p:childTnLst>
                                </p:cTn>
                              </p:par>
                              <p:par>
                                <p:cTn id="121" presetID="5" presetClass="path" presetSubtype="0" repeatCount="indefinite" autoRev="1" fill="remove" nodeType="withEffect">
                                  <p:stCondLst>
                                    <p:cond delay="0"/>
                                  </p:stCondLst>
                                  <p:childTnLst>
                                    <p:animMotion origin="layout" path="M -0.08867 -0.21505 L -0.03698 -0.04606 L 0.13398 -0.04606 L -0.00313 0.0581 L 0.04831 0.22731 L -0.08867 0.12315 L -0.22578 0.22731 L -0.17435 0.0581 L -0.31133 -0.04606 L -0.1405 -0.04606 L -0.08867 -0.21505 Z " pathEditMode="relative" rAng="0" ptsTypes="AAAAAAAAAAA">
                                      <p:cBhvr>
                                        <p:cTn id="122" dur="7000" fill="hold"/>
                                        <p:tgtEl>
                                          <p:spTgt spid="64"/>
                                        </p:tgtEl>
                                        <p:attrNameLst>
                                          <p:attrName>ppt_x</p:attrName>
                                          <p:attrName>ppt_y</p:attrName>
                                        </p:attrNameLst>
                                      </p:cBhvr>
                                      <p:rCtr x="0" y="22106"/>
                                    </p:animMotion>
                                  </p:childTnLst>
                                </p:cTn>
                              </p:par>
                              <p:par>
                                <p:cTn id="12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24" dur="6000" fill="hold"/>
                                        <p:tgtEl>
                                          <p:spTgt spid="65"/>
                                        </p:tgtEl>
                                        <p:attrNameLst>
                                          <p:attrName>ppt_x</p:attrName>
                                          <p:attrName>ppt_y</p:attrName>
                                        </p:attrNameLst>
                                      </p:cBhvr>
                                      <p:rCtr x="0" y="13819"/>
                                    </p:animMotion>
                                  </p:childTnLst>
                                </p:cTn>
                              </p:par>
                              <p:par>
                                <p:cTn id="125"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6" dur="7000" fill="hold"/>
                                        <p:tgtEl>
                                          <p:spTgt spid="66"/>
                                        </p:tgtEl>
                                        <p:attrNameLst>
                                          <p:attrName>ppt_x</p:attrName>
                                          <p:attrName>ppt_y</p:attrName>
                                        </p:attrNameLst>
                                      </p:cBhvr>
                                      <p:rCtr x="0" y="12338"/>
                                    </p:animMotion>
                                  </p:childTnLst>
                                </p:cTn>
                              </p:par>
                              <p:par>
                                <p:cTn id="12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8" dur="6000" fill="hold"/>
                                        <p:tgtEl>
                                          <p:spTgt spid="67"/>
                                        </p:tgtEl>
                                        <p:attrNameLst>
                                          <p:attrName>ppt_x</p:attrName>
                                          <p:attrName>ppt_y</p:attrName>
                                        </p:attrNameLst>
                                      </p:cBhvr>
                                      <p:rCtr x="0" y="23056"/>
                                    </p:animMotion>
                                  </p:childTnLst>
                                </p:cTn>
                              </p:par>
                              <p:par>
                                <p:cTn id="129" presetID="5" presetClass="path" presetSubtype="0" repeatCount="indefinite" autoRev="1" fill="remove" nodeType="withEffect">
                                  <p:stCondLst>
                                    <p:cond delay="0"/>
                                  </p:stCondLst>
                                  <p:childTnLst>
                                    <p:animMotion origin="layout" path="M 0.18307 -0.09213 L 0.2345 0.1375 L 0.40456 0.1375 L 0.26836 0.27894 L 0.31888 0.50903 L 0.18307 0.36713 L 0.04648 0.50903 L 0.09766 0.27894 L -0.03841 0.1375 L 0.13151 0.1375 L 0.18307 -0.09213 Z " pathEditMode="relative" rAng="0" ptsTypes="AAAAAAAAAAA">
                                      <p:cBhvr>
                                        <p:cTn id="130" dur="6000" fill="hold"/>
                                        <p:tgtEl>
                                          <p:spTgt spid="68"/>
                                        </p:tgtEl>
                                        <p:attrNameLst>
                                          <p:attrName>ppt_x</p:attrName>
                                          <p:attrName>ppt_y</p:attrName>
                                        </p:attrNameLst>
                                      </p:cBhvr>
                                      <p:rCtr x="0" y="30069"/>
                                    </p:animMotion>
                                  </p:childTnLst>
                                </p:cTn>
                              </p:par>
                              <p:par>
                                <p:cTn id="13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32" dur="6000" fill="hold"/>
                                        <p:tgtEl>
                                          <p:spTgt spid="70"/>
                                        </p:tgtEl>
                                        <p:attrNameLst>
                                          <p:attrName>ppt_x</p:attrName>
                                          <p:attrName>ppt_y</p:attrName>
                                        </p:attrNameLst>
                                      </p:cBhvr>
                                      <p:rCtr x="0" y="13819"/>
                                    </p:animMotion>
                                  </p:childTnLst>
                                </p:cTn>
                              </p:par>
                              <p:par>
                                <p:cTn id="133" presetID="5" presetClass="path" presetSubtype="0" repeatCount="indefinite" autoRev="1" fill="remove" nodeType="withEffect">
                                  <p:stCondLst>
                                    <p:cond delay="0"/>
                                  </p:stCondLst>
                                  <p:childTnLst>
                                    <p:animMotion origin="layout" path="M 0.02669 -0.12917 L 0.05573 0.03981 L 0.15169 0.03981 L 0.07474 0.14398 L 0.10364 0.31319 L 0.02669 0.20902 L -0.05026 0.31319 L -0.02136 0.14398 L -0.09831 0.03981 L -0.00235 0.03981 L 0.02669 -0.12917 Z " pathEditMode="relative" rAng="0" ptsTypes="AAAAAAAAAAA">
                                      <p:cBhvr>
                                        <p:cTn id="134" dur="7000" fill="hold"/>
                                        <p:tgtEl>
                                          <p:spTgt spid="71"/>
                                        </p:tgtEl>
                                        <p:attrNameLst>
                                          <p:attrName>ppt_x</p:attrName>
                                          <p:attrName>ppt_y</p:attrName>
                                        </p:attrNameLst>
                                      </p:cBhvr>
                                      <p:rCtr x="0" y="22106"/>
                                    </p:animMotion>
                                  </p:childTnLst>
                                </p:cTn>
                              </p:par>
                              <p:par>
                                <p:cTn id="13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36" dur="5000" fill="hold"/>
                                        <p:tgtEl>
                                          <p:spTgt spid="72"/>
                                        </p:tgtEl>
                                        <p:attrNameLst>
                                          <p:attrName>ppt_x</p:attrName>
                                          <p:attrName>ppt_y</p:attrName>
                                        </p:attrNameLst>
                                      </p:cBhvr>
                                      <p:rCtr x="13" y="24398"/>
                                    </p:animMotion>
                                  </p:childTnLst>
                                </p:cTn>
                              </p:par>
                              <p:par>
                                <p:cTn id="137" presetID="1" presetClass="path" presetSubtype="0" repeatCount="indefinite" accel="1000" autoRev="1" fill="hold" nodeType="withEffect">
                                  <p:stCondLst>
                                    <p:cond delay="0"/>
                                  </p:stCondLst>
                                  <p:childTnLst>
                                    <p:animMotion origin="layout" path="M 0.01171 -0.38472 C 0.05143 -0.38472 0.08372 -0.24259 0.08372 -0.06736 C 0.08372 0.10764 0.05143 0.25 0.01171 0.25 C -0.02787 0.25 -0.06003 0.10764 -0.06003 -0.06736 C -0.06003 -0.24259 -0.02787 -0.38472 0.01171 -0.38472 Z " pathEditMode="relative" rAng="0" ptsTypes="AAAAA">
                                      <p:cBhvr>
                                        <p:cTn id="138" dur="5000" fill="hold"/>
                                        <p:tgtEl>
                                          <p:spTgt spid="73"/>
                                        </p:tgtEl>
                                        <p:attrNameLst>
                                          <p:attrName>ppt_x</p:attrName>
                                          <p:attrName>ppt_y</p:attrName>
                                        </p:attrNameLst>
                                      </p:cBhvr>
                                      <p:rCtr x="13" y="31736"/>
                                    </p:animMotion>
                                  </p:childTnLst>
                                </p:cTn>
                              </p:par>
                              <p:par>
                                <p:cTn id="13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40" dur="7000" fill="hold"/>
                                        <p:tgtEl>
                                          <p:spTgt spid="74"/>
                                        </p:tgtEl>
                                        <p:attrNameLst>
                                          <p:attrName>ppt_x</p:attrName>
                                          <p:attrName>ppt_y</p:attrName>
                                        </p:attrNameLst>
                                      </p:cBhvr>
                                      <p:rCtr x="26" y="31736"/>
                                    </p:animMotion>
                                  </p:childTnLst>
                                </p:cTn>
                              </p:par>
                              <p:par>
                                <p:cTn id="141"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42" dur="5000" fill="hold"/>
                                        <p:tgtEl>
                                          <p:spTgt spid="75"/>
                                        </p:tgtEl>
                                        <p:attrNameLst>
                                          <p:attrName>ppt_x</p:attrName>
                                          <p:attrName>ppt_y</p:attrName>
                                        </p:attrNameLst>
                                      </p:cBhvr>
                                      <p:rCtr x="13" y="31736"/>
                                    </p:animMotion>
                                  </p:childTnLst>
                                </p:cTn>
                              </p:par>
                              <p:par>
                                <p:cTn id="14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44" dur="5000" fill="hold"/>
                                        <p:tgtEl>
                                          <p:spTgt spid="76"/>
                                        </p:tgtEl>
                                        <p:attrNameLst>
                                          <p:attrName>ppt_x</p:attrName>
                                          <p:attrName>ppt_y</p:attrName>
                                        </p:attrNameLst>
                                      </p:cBhvr>
                                      <p:rCtr x="13" y="31736"/>
                                    </p:animMotion>
                                  </p:childTnLst>
                                </p:cTn>
                              </p:par>
                              <p:par>
                                <p:cTn id="14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46" dur="7000" fill="hold"/>
                                        <p:tgtEl>
                                          <p:spTgt spid="77"/>
                                        </p:tgtEl>
                                        <p:attrNameLst>
                                          <p:attrName>ppt_x</p:attrName>
                                          <p:attrName>ppt_y</p:attrName>
                                        </p:attrNameLst>
                                      </p:cBhvr>
                                      <p:rCtr x="13" y="24491"/>
                                    </p:animMotion>
                                  </p:childTnLst>
                                </p:cTn>
                              </p:par>
                              <p:par>
                                <p:cTn id="14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8" dur="5000" fill="hold"/>
                                        <p:tgtEl>
                                          <p:spTgt spid="78"/>
                                        </p:tgtEl>
                                        <p:attrNameLst>
                                          <p:attrName>ppt_x</p:attrName>
                                          <p:attrName>ppt_y</p:attrName>
                                        </p:attrNameLst>
                                      </p:cBhvr>
                                      <p:rCtr x="91" y="29745"/>
                                    </p:animMotion>
                                  </p:childTnLst>
                                </p:cTn>
                              </p:par>
                              <p:par>
                                <p:cTn id="14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50" dur="5000" fill="hold"/>
                                        <p:tgtEl>
                                          <p:spTgt spid="79"/>
                                        </p:tgtEl>
                                        <p:attrNameLst>
                                          <p:attrName>ppt_x</p:attrName>
                                          <p:attrName>ppt_y</p:attrName>
                                        </p:attrNameLst>
                                      </p:cBhvr>
                                      <p:rCtr x="13" y="31736"/>
                                    </p:animMotion>
                                  </p:childTnLst>
                                </p:cTn>
                              </p:par>
                              <p:par>
                                <p:cTn id="151"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52" dur="7000" fill="hold"/>
                                        <p:tgtEl>
                                          <p:spTgt spid="80"/>
                                        </p:tgtEl>
                                        <p:attrNameLst>
                                          <p:attrName>ppt_x</p:attrName>
                                          <p:attrName>ppt_y</p:attrName>
                                        </p:attrNameLst>
                                      </p:cBhvr>
                                      <p:rCtr x="13" y="12014"/>
                                    </p:animMotion>
                                  </p:childTnLst>
                                </p:cTn>
                              </p:par>
                              <p:par>
                                <p:cTn id="15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54" dur="7000" fill="hold"/>
                                        <p:tgtEl>
                                          <p:spTgt spid="81"/>
                                        </p:tgtEl>
                                        <p:attrNameLst>
                                          <p:attrName>ppt_x</p:attrName>
                                          <p:attrName>ppt_y</p:attrName>
                                        </p:attrNameLst>
                                      </p:cBhvr>
                                      <p:rCtr x="13" y="31736"/>
                                    </p:animMotion>
                                  </p:childTnLst>
                                </p:cTn>
                              </p:par>
                              <p:par>
                                <p:cTn id="155" presetID="26" presetClass="path" presetSubtype="0" repeatCount="indefinite" decel="28000" autoRev="1" fill="hold" nodeType="withEffect">
                                  <p:stCondLst>
                                    <p:cond delay="0"/>
                                  </p:stCondLst>
                                  <p:childTnLst>
                                    <p:animMotion origin="layout" path="M -0.00963 -0.11273 C -0.00963 -0.05347 0.06953 -0.00532 0.1668 -0.00532 C 0.28138 -0.00532 0.32266 -0.05903 0.34037 -0.0912 L 0.35794 -0.13449 C 0.37552 -0.16667 0.41966 -0.22014 0.54909 -0.22014 C 0.63138 -0.22014 0.72565 -0.17222 0.72565 -0.11273 C 0.72565 -0.05347 0.63138 -0.00532 0.54909 -0.00532 C 0.41966 -0.00532 0.37552 -0.05903 0.35794 -0.0912 L 0.34037 -0.13449 C 0.32266 -0.16667 0.28138 -0.22014 0.1668 -0.22014 C 0.06953 -0.22014 -0.00963 -0.17222 -0.00963 -0.11273 Z " pathEditMode="relative" rAng="0" ptsTypes="AAAAAAAAAAA">
                                      <p:cBhvr>
                                        <p:cTn id="156" dur="7000" fill="hold"/>
                                        <p:tgtEl>
                                          <p:spTgt spid="82"/>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3.95833E-6 -2.59259E-6 C 3.95833E-6 0.0331 0.072 0.05996 0.16054 0.05996 C 0.26484 0.05996 0.30234 0.0301 0.31849 0.01204 L 0.3345 -0.01203 C 0.35052 -0.03009 0.39062 -0.05995 0.50846 -0.05995 C 0.58346 -0.05995 0.66927 -0.0331 0.66927 -2.59259E-6 C 0.66927 0.0331 0.58346 0.05996 0.50846 0.05996 C 0.39062 0.05996 0.35052 0.0301 0.3345 0.01204 L 0.31849 -0.01203 C 0.30234 -0.03009 0.26484 -0.05995 0.16054 -0.05995 C 0.072 -0.05995 3.95833E-6 -0.0331 3.95833E-6 -2.59259E-6 Z " pathEditMode="relative" rAng="0" ptsTypes="AAAAAAAAAAA">
                                      <p:cBhvr>
                                        <p:cTn id="158" dur="7000" fill="hold"/>
                                        <p:tgtEl>
                                          <p:spTgt spid="83"/>
                                        </p:tgtEl>
                                        <p:attrNameLst>
                                          <p:attrName>ppt_x</p:attrName>
                                          <p:attrName>ppt_y</p:attrName>
                                        </p:attrNameLst>
                                      </p:cBhvr>
                                      <p:rCtr x="33464" y="0"/>
                                    </p:animMotion>
                                  </p:childTnLst>
                                </p:cTn>
                              </p:par>
                              <p:par>
                                <p:cTn id="15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60" dur="7000" fill="hold"/>
                                        <p:tgtEl>
                                          <p:spTgt spid="84"/>
                                        </p:tgtEl>
                                        <p:attrNameLst>
                                          <p:attrName>ppt_x</p:attrName>
                                          <p:attrName>ppt_y</p:attrName>
                                        </p:attrNameLst>
                                      </p:cBhvr>
                                      <p:rCtr x="-37266" y="0"/>
                                    </p:animMotion>
                                  </p:childTnLst>
                                </p:cTn>
                              </p:par>
                              <p:par>
                                <p:cTn id="161" presetID="26" presetClass="path" presetSubtype="0" repeatCount="indefinite" decel="28000" autoRev="1" fill="hold" nodeType="withEffect">
                                  <p:stCondLst>
                                    <p:cond delay="0"/>
                                  </p:stCondLst>
                                  <p:childTnLst>
                                    <p:animMotion origin="layout" path="M -0.03528 0.04838 C -0.03528 0.08148 0.04388 0.10833 0.14115 0.10833 C 0.25573 0.10833 0.29701 0.07847 0.31472 0.06042 L 0.3323 0.03634 C 0.34987 0.01829 0.39401 -0.01157 0.52344 -0.01157 C 0.60573 -0.01157 0.7 0.01528 0.7 0.04838 C 0.7 0.08148 0.60573 0.10833 0.52344 0.10833 C 0.39401 0.10833 0.34987 0.07847 0.3323 0.06042 L 0.31472 0.03634 C 0.29701 0.01829 0.25573 -0.01157 0.14115 -0.01157 C 0.04388 -0.01157 -0.03528 0.01528 -0.03528 0.04838 Z " pathEditMode="relative" rAng="0" ptsTypes="AAAAAAAAAAA">
                                      <p:cBhvr>
                                        <p:cTn id="162" dur="7000" fill="hold"/>
                                        <p:tgtEl>
                                          <p:spTgt spid="85"/>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1.66667E-6 3.7037E-6 C 1.66667E-6 0.12338 0.07917 0.22361 0.17643 0.22361 C 0.29101 0.22361 0.33229 0.11226 0.35 0.0449 L 0.36758 -0.04491 C 0.38515 -0.11227 0.4293 -0.22338 0.55872 -0.22338 C 0.64101 -0.22338 0.73528 -0.12338 0.73528 3.7037E-6 C 0.73528 0.12338 0.64101 0.22361 0.55872 0.22361 C 0.4293 0.22361 0.38515 0.11226 0.36758 0.0449 L 0.35 -0.04491 C 0.33229 -0.11227 0.29101 -0.22338 0.17643 -0.22338 C 0.07917 -0.22338 1.66667E-6 -0.12338 1.66667E-6 3.7037E-6 Z " pathEditMode="relative" rAng="0" ptsTypes="AAAAAAAAAAA">
                                      <p:cBhvr>
                                        <p:cTn id="164" dur="7000" fill="hold"/>
                                        <p:tgtEl>
                                          <p:spTgt spid="86"/>
                                        </p:tgtEl>
                                        <p:attrNameLst>
                                          <p:attrName>ppt_x</p:attrName>
                                          <p:attrName>ppt_y</p:attrName>
                                        </p:attrNameLst>
                                      </p:cBhvr>
                                      <p:rCtr x="36758" y="0"/>
                                    </p:animMotion>
                                  </p:childTnLst>
                                </p:cTn>
                              </p:par>
                              <p:par>
                                <p:cTn id="165"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66" dur="7000" fill="hold"/>
                                        <p:tgtEl>
                                          <p:spTgt spid="87"/>
                                        </p:tgtEl>
                                        <p:attrNameLst>
                                          <p:attrName>ppt_x</p:attrName>
                                          <p:attrName>ppt_y</p:attrName>
                                        </p:attrNameLst>
                                      </p:cBhvr>
                                      <p:rCtr x="36758" y="0"/>
                                    </p:animMotion>
                                  </p:childTnLst>
                                </p:cTn>
                              </p:par>
                              <p:par>
                                <p:cTn id="16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68" dur="7000" fill="hold"/>
                                        <p:tgtEl>
                                          <p:spTgt spid="88"/>
                                        </p:tgtEl>
                                        <p:attrNameLst>
                                          <p:attrName>ppt_x</p:attrName>
                                          <p:attrName>ppt_y</p:attrName>
                                        </p:attrNameLst>
                                      </p:cBhvr>
                                      <p:rCtr x="36758" y="0"/>
                                    </p:animMotion>
                                  </p:childTnLst>
                                </p:cTn>
                              </p:par>
                              <p:par>
                                <p:cTn id="169" presetID="26" presetClass="path" presetSubtype="0" repeatCount="indefinite" decel="28000" autoRev="1" fill="hold" nodeType="withEffect">
                                  <p:stCondLst>
                                    <p:cond delay="0"/>
                                  </p:stCondLst>
                                  <p:childTnLst>
                                    <p:animMotion origin="layout" path="M 1.66667E-6 1.11111E-6 C 1.66667E-6 0.08009 0.07917 0.14514 0.17643 0.14514 C 0.29101 0.14514 0.33229 0.07268 0.35 0.02893 L 0.36758 -0.02917 C 0.38515 -0.07292 0.4293 -0.14514 0.55872 -0.14514 C 0.64101 -0.14514 0.73528 -0.08033 0.73528 1.11111E-6 C 0.73528 0.08009 0.64101 0.14514 0.55872 0.14514 C 0.4293 0.14514 0.38515 0.07268 0.36758 0.02893 L 0.35 -0.02917 C 0.33229 -0.07292 0.29101 -0.14514 0.17643 -0.14514 C 0.07917 -0.14514 1.66667E-6 -0.08033 1.66667E-6 1.11111E-6 Z " pathEditMode="relative" rAng="0" ptsTypes="AAAAAAAAAAA">
                                      <p:cBhvr>
                                        <p:cTn id="170" dur="7000" fill="hold"/>
                                        <p:tgtEl>
                                          <p:spTgt spid="89"/>
                                        </p:tgtEl>
                                        <p:attrNameLst>
                                          <p:attrName>ppt_x</p:attrName>
                                          <p:attrName>ppt_y</p:attrName>
                                        </p:attrNameLst>
                                      </p:cBhvr>
                                      <p:rCtr x="36758" y="0"/>
                                    </p:animMotion>
                                  </p:childTnLst>
                                </p:cTn>
                              </p:par>
                              <p:par>
                                <p:cTn id="171" presetID="26" presetClass="path" presetSubtype="0" repeatCount="indefinite" decel="28000" autoRev="1" fill="hold" nodeType="withEffect">
                                  <p:stCondLst>
                                    <p:cond delay="0"/>
                                  </p:stCondLst>
                                  <p:childTnLst>
                                    <p:animMotion origin="layout" path="M 0.01498 0.08425 C 0.01498 0.11736 0.09414 0.14421 0.19141 0.14421 C 0.30599 0.14421 0.34727 0.11435 0.36498 0.09629 L 0.38255 0.07222 C 0.40013 0.05416 0.44427 0.0243 0.5737 0.0243 C 0.65599 0.0243 0.75026 0.05115 0.75026 0.08425 C 0.75026 0.11736 0.65599 0.14421 0.5737 0.14421 C 0.44427 0.14421 0.40013 0.11435 0.38255 0.09629 L 0.36498 0.07222 C 0.34727 0.05416 0.30599 0.0243 0.19141 0.0243 C 0.09414 0.0243 0.01498 0.05115 0.01498 0.08425 Z " pathEditMode="relative" rAng="0" ptsTypes="AAAAAAAAAAA">
                                      <p:cBhvr>
                                        <p:cTn id="172" dur="7000" fill="hold"/>
                                        <p:tgtEl>
                                          <p:spTgt spid="90"/>
                                        </p:tgtEl>
                                        <p:attrNameLst>
                                          <p:attrName>ppt_x</p:attrName>
                                          <p:attrName>ppt_y</p:attrName>
                                        </p:attrNameLst>
                                      </p:cBhvr>
                                      <p:rCtr x="36758" y="0"/>
                                    </p:animMotion>
                                  </p:childTnLst>
                                </p:cTn>
                              </p:par>
                              <p:par>
                                <p:cTn id="17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74" dur="7000" fill="hold"/>
                                        <p:tgtEl>
                                          <p:spTgt spid="91"/>
                                        </p:tgtEl>
                                        <p:attrNameLst>
                                          <p:attrName>ppt_x</p:attrName>
                                          <p:attrName>ppt_y</p:attrName>
                                        </p:attrNameLst>
                                      </p:cBhvr>
                                      <p:rCtr x="34518" y="23"/>
                                    </p:animMotion>
                                  </p:childTnLst>
                                </p:cTn>
                              </p:par>
                              <p:par>
                                <p:cTn id="175"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76" dur="6000" fill="hold"/>
                                        <p:tgtEl>
                                          <p:spTgt spid="92"/>
                                        </p:tgtEl>
                                        <p:attrNameLst>
                                          <p:attrName>ppt_x</p:attrName>
                                          <p:attrName>ppt_y</p:attrName>
                                        </p:attrNameLst>
                                      </p:cBhvr>
                                      <p:rCtr x="2487" y="22824"/>
                                    </p:animMotion>
                                  </p:childTnLst>
                                </p:cTn>
                              </p:par>
                              <p:par>
                                <p:cTn id="177" presetID="21" presetClass="path" presetSubtype="0" repeatCount="indefinite" accel="9000" decel="27000" autoRev="1" fill="hold" nodeType="withEffect">
                                  <p:stCondLst>
                                    <p:cond delay="0"/>
                                  </p:stCondLst>
                                  <p:childTnLst>
                                    <p:animMotion origin="layout" path="M -0.28711 -0.28264 C -0.27421 -0.26227 -0.26354 -0.24537 -0.25481 -0.22569 C -0.24375 -0.24537 -0.23541 -0.26227 -0.22239 -0.28264 C -0.14674 -0.40069 -0.05586 -0.45139 -0.01927 -0.39745 C 0.01537 -0.33981 -0.01692 -0.19838 -0.0927 -0.08079 C -0.10559 -0.06319 -0.1164 -0.04699 -0.12929 -0.02986 C -0.1164 -0.01643 -0.10559 0.0007 -0.0927 0.02107 C -0.01692 0.13866 0.01537 0.28009 -0.01927 0.33472 C -0.05586 0.39167 -0.14674 0.34097 -0.22239 0.22315 C -0.23541 0.20301 -0.24375 0.18565 -0.25481 0.16597 C -0.26354 0.18565 -0.27421 0.20301 -0.28711 0.22315 C -0.36289 0.34097 -0.45351 0.39167 -0.49036 0.33472 C -0.52487 0.28009 -0.49257 0.13866 -0.41692 0.02107 C -0.40403 0.0007 -0.39296 -0.01643 -0.38007 -0.02986 C -0.39296 -0.04699 -0.40403 -0.06319 -0.41692 -0.08079 C -0.49257 -0.19838 -0.52487 -0.33981 -0.49036 -0.39745 C -0.45351 -0.45139 -0.36289 -0.40069 -0.28711 -0.28264 Z " pathEditMode="relative" rAng="0" ptsTypes="AAAAAAAAAAAAAAAAA">
                                      <p:cBhvr>
                                        <p:cTn id="178" dur="6000" fill="hold"/>
                                        <p:tgtEl>
                                          <p:spTgt spid="93"/>
                                        </p:tgtEl>
                                        <p:attrNameLst>
                                          <p:attrName>ppt_x</p:attrName>
                                          <p:attrName>ppt_y</p:attrName>
                                        </p:attrNameLst>
                                      </p:cBhvr>
                                      <p:rCtr x="3216" y="25208"/>
                                    </p:animMotion>
                                  </p:childTnLst>
                                </p:cTn>
                              </p:par>
                              <p:par>
                                <p:cTn id="179"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80" dur="6000" fill="hold"/>
                                        <p:tgtEl>
                                          <p:spTgt spid="94"/>
                                        </p:tgtEl>
                                        <p:attrNameLst>
                                          <p:attrName>ppt_x</p:attrName>
                                          <p:attrName>ppt_y</p:attrName>
                                        </p:attrNameLst>
                                      </p:cBhvr>
                                      <p:rCtr x="1484" y="25208"/>
                                    </p:animMotion>
                                  </p:childTnLst>
                                </p:cTn>
                              </p:par>
                              <p:par>
                                <p:cTn id="181" presetID="21" presetClass="path" presetSubtype="0" repeatCount="indefinite" accel="9000" decel="27000" autoRev="1" fill="hold" nodeType="withEffect">
                                  <p:stCondLst>
                                    <p:cond delay="0"/>
                                  </p:stCondLst>
                                  <p:childTnLst>
                                    <p:animMotion origin="layout" path="M 0.12617 -0.00023 C 0.13958 0.01528 0.15078 0.02778 0.15989 0.04237 C 0.17135 0.02778 0.18021 0.01528 0.19375 -0.00023 C 0.27265 -0.08819 0.36758 -0.12569 0.40573 -0.08564 C 0.44179 -0.04282 0.40807 0.06274 0.32903 0.15047 C 0.31562 0.16366 0.30443 0.1757 0.29075 0.1882 C 0.30443 0.19815 0.31562 0.21112 0.32903 0.22616 C 0.40807 0.31389 0.44179 0.41968 0.40573 0.46065 C 0.36758 0.50301 0.27265 0.46505 0.19375 0.37732 C 0.18021 0.36227 0.17135 0.34908 0.15989 0.33426 C 0.15078 0.34908 0.13958 0.36227 0.12617 0.37732 C 0.047 0.46505 -0.0474 0.50301 -0.08594 0.46065 C -0.12201 0.41968 -0.08828 0.31389 -0.00925 0.22616 C 0.00429 0.21112 0.01575 0.19815 0.02916 0.1882 C 0.01575 0.1757 0.00429 0.16366 -0.00925 0.15047 C -0.08828 0.06274 -0.12201 -0.04282 -0.08594 -0.08564 C -0.0474 -0.12569 0.047 -0.08819 0.12617 -0.00023 Z " pathEditMode="relative" rAng="0" ptsTypes="AAAAAAAAAAAAAAAAA">
                                      <p:cBhvr>
                                        <p:cTn id="182" dur="6000" fill="hold"/>
                                        <p:tgtEl>
                                          <p:spTgt spid="96"/>
                                        </p:tgtEl>
                                        <p:attrNameLst>
                                          <p:attrName>ppt_x</p:attrName>
                                          <p:attrName>ppt_y</p:attrName>
                                        </p:attrNameLst>
                                      </p:cBhvr>
                                      <p:rCtr x="3359" y="18843"/>
                                    </p:animMotion>
                                  </p:childTnLst>
                                </p:cTn>
                              </p:par>
                              <p:par>
                                <p:cTn id="183" presetID="21" presetClass="path" presetSubtype="0" repeatCount="indefinite" accel="9000" decel="27000" autoRev="1" fill="hold" nodeType="withEffect">
                                  <p:stCondLst>
                                    <p:cond delay="0"/>
                                  </p:stCondLst>
                                  <p:childTnLst>
                                    <p:animMotion origin="layout" path="M 0.18164 -0.15185 C 0.19414 -0.13171 0.20416 -0.11458 0.21184 -0.0949 C 0.22252 -0.11458 0.2302 -0.13171 0.24257 -0.15185 C 0.31406 -0.26967 0.3996 -0.32037 0.43424 -0.26643 C 0.46653 -0.20926 0.43658 -0.06782 0.36497 0.05 C 0.35247 0.0676 0.34296 0.08357 0.33046 0.10047 C 0.34296 0.11436 0.35247 0.13148 0.36497 0.15186 C 0.43658 0.26945 0.46653 0.41088 0.43424 0.46551 C 0.3996 0.52246 0.31406 0.47176 0.24257 0.35394 C 0.2302 0.3338 0.22252 0.31621 0.21184 0.29653 C 0.20416 0.31621 0.19414 0.3338 0.18164 0.35394 C 0.10989 0.47176 0.02526 0.52246 -0.00951 0.46551 C -0.04219 0.41088 -0.01172 0.26945 0.05937 0.15186 C 0.07148 0.13148 0.08216 0.11436 0.09414 0.10047 C 0.08216 0.08357 0.07148 0.0676 0.05937 0.05 C -0.01172 -0.06782 -0.04219 -0.20926 -0.00951 -0.26643 C 0.02526 -0.32037 0.10989 -0.26967 0.18164 -0.15185 Z " pathEditMode="relative" rAng="0" ptsTypes="AAAAAAAAAAAAAAAAA">
                                      <p:cBhvr>
                                        <p:cTn id="184" dur="6000" fill="hold"/>
                                        <p:tgtEl>
                                          <p:spTgt spid="97"/>
                                        </p:tgtEl>
                                        <p:attrNameLst>
                                          <p:attrName>ppt_x</p:attrName>
                                          <p:attrName>ppt_y</p:attrName>
                                        </p:attrNameLst>
                                      </p:cBhvr>
                                      <p:rCtr x="3060" y="25208"/>
                                    </p:animMotion>
                                  </p:childTnLst>
                                </p:cTn>
                              </p:par>
                              <p:par>
                                <p:cTn id="18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86" dur="6000" fill="hold"/>
                                        <p:tgtEl>
                                          <p:spTgt spid="98"/>
                                        </p:tgtEl>
                                        <p:attrNameLst>
                                          <p:attrName>ppt_x</p:attrName>
                                          <p:attrName>ppt_y</p:attrName>
                                        </p:attrNameLst>
                                      </p:cBhvr>
                                      <p:rCtr x="2904" y="20903"/>
                                    </p:animMotion>
                                  </p:childTnLst>
                                </p:cTn>
                              </p:par>
                              <p:par>
                                <p:cTn id="187" presetID="21" presetClass="path" presetSubtype="0" repeatCount="indefinite" accel="9000" decel="27000" autoRev="1" fill="hold" nodeType="withEffect">
                                  <p:stCondLst>
                                    <p:cond delay="0"/>
                                  </p:stCondLst>
                                  <p:childTnLst>
                                    <p:animMotion origin="layout" path="M 0.03802 -0.25416 C 0.04401 -0.23379 0.04896 -0.21689 0.053 -0.19722 C 0.05807 -0.21689 0.06198 -0.23379 0.06797 -0.25416 C 0.103 -0.37222 0.14505 -0.42291 0.16198 -0.36898 C 0.178 -0.31134 0.16302 -0.1699 0.128 -0.05231 C 0.12201 -0.03472 0.11706 -0.01851 0.11107 -0.00139 C 0.11706 0.01204 0.12201 0.02917 0.128 0.04954 C 0.16302 0.16713 0.178 0.30857 0.16198 0.36343 C 0.14505 0.42014 0.103 0.36945 0.06797 0.25162 C 0.06198 0.23149 0.05807 0.21412 0.053 0.19445 C 0.04896 0.21412 0.04401 0.23149 0.03802 0.25162 C 0.003 0.36945 -0.03893 0.42014 -0.05599 0.36343 C -0.072 0.30857 -0.05703 0.16713 -0.022 0.04954 C -0.01601 0.02917 -0.01094 0.01204 -0.00495 -0.00139 C -0.01094 -0.01851 -0.01601 -0.03472 -0.022 -0.05231 C -0.05703 -0.1699 -0.072 -0.31134 -0.05599 -0.36898 C -0.03893 -0.42291 0.003 -0.37222 0.03802 -0.25416 Z " pathEditMode="relative" rAng="0" ptsTypes="AAAAAAAAAAAAAAAAA">
                                      <p:cBhvr>
                                        <p:cTn id="188" dur="6000" fill="hold"/>
                                        <p:tgtEl>
                                          <p:spTgt spid="99"/>
                                        </p:tgtEl>
                                        <p:attrNameLst>
                                          <p:attrName>ppt_x</p:attrName>
                                          <p:attrName>ppt_y</p:attrName>
                                        </p:attrNameLst>
                                      </p:cBhvr>
                                      <p:rCtr x="1484" y="25208"/>
                                    </p:animMotion>
                                  </p:childTnLst>
                                </p:cTn>
                              </p:par>
                              <p:par>
                                <p:cTn id="18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5 -0.17801 -0.15065 -0.19028 C -0.06302 -0.26134 0.04219 -0.2919 0.08464 -0.25949 C 0.12474 -0.22477 0.08724 -0.13935 -0.00039 -0.06852 C -0.01549 -0.05787 -0.02786 -0.04815 -0.04284 -0.03773 C -0.02786 -0.02963 -0.01549 -0.01945 -0.00039 -0.00718 C 0.08724 0.06389 0.12474 0.14907 0.08464 0.18217 C 0.04219 0.21643 -0.06302 0.18588 -0.15065 0.11481 C -0.16575 0.10254 -0.17552 0.09213 -0.18815 0.08032 C -0.19831 0.09213 -0.21068 0.10254 -0.22565 0.11481 C -0.31328 0.18588 -0.41823 0.21643 -0.46094 0.18217 C -0.50104 0.14907 -0.46354 0.06389 -0.37591 -0.00718 C -0.36094 -0.01945 -0.34818 -0.02963 -0.3332 -0.03773 C -0.34818 -0.04815 -0.36094 -0.05787 -0.37591 -0.06852 C -0.46354 -0.13935 -0.50104 -0.22477 -0.46094 -0.25949 C -0.41823 -0.2919 -0.31328 -0.26134 -0.22565 -0.19028 Z " pathEditMode="relative" rAng="0" ptsTypes="AAAAAAAAAAAAAAAAA">
                                      <p:cBhvr>
                                        <p:cTn id="190" dur="6000" fill="hold"/>
                                        <p:tgtEl>
                                          <p:spTgt spid="100"/>
                                        </p:tgtEl>
                                        <p:attrNameLst>
                                          <p:attrName>ppt_x</p:attrName>
                                          <p:attrName>ppt_y</p:attrName>
                                        </p:attrNameLst>
                                      </p:cBhvr>
                                      <p:rCtr x="3737" y="15208"/>
                                    </p:animMotion>
                                  </p:childTnLst>
                                </p:cTn>
                              </p:par>
                              <p:par>
                                <p:cTn id="19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92" dur="6000" fill="hold"/>
                                        <p:tgtEl>
                                          <p:spTgt spid="101"/>
                                        </p:tgtEl>
                                        <p:attrNameLst>
                                          <p:attrName>ppt_x</p:attrName>
                                          <p:attrName>ppt_y</p:attrName>
                                        </p:attrNameLst>
                                      </p:cBhvr>
                                      <p:rCtr x="1484" y="21782"/>
                                    </p:animMotion>
                                  </p:childTnLst>
                                </p:cTn>
                              </p:par>
                              <p:par>
                                <p:cTn id="193" presetID="23" presetClass="path" presetSubtype="0" repeatCount="indefinite" decel="23000" autoRev="1" fill="hold" nodeType="withEffect">
                                  <p:stCondLst>
                                    <p:cond delay="0"/>
                                  </p:stCondLst>
                                  <p:childTnLst>
                                    <p:animMotion origin="layout" path="M -0.09844 -0.13797 C -0.02643 -0.07986 0.00156 0.01412 -0.02148 0.1 C -0.11341 0.09514 -0.19141 0.03495 -0.22344 -0.04699 C -0.14544 -0.09792 -0.0474 -0.09491 0.02656 -0.04699 C -0.00638 0.04004 -0.0875 0.09514 -0.17539 0.1 C -0.19948 0.00995 -0.16641 -0.08195 -0.09844 -0.13797 Z " pathEditMode="relative" rAng="0" ptsTypes="AAAAAA">
                                      <p:cBhvr>
                                        <p:cTn id="194" dur="8000" fill="hold"/>
                                        <p:tgtEl>
                                          <p:spTgt spid="102"/>
                                        </p:tgtEl>
                                        <p:attrNameLst>
                                          <p:attrName>ppt_x</p:attrName>
                                          <p:attrName>ppt_y</p:attrName>
                                        </p:attrNameLst>
                                      </p:cBhvr>
                                      <p:rCtr x="0" y="11898"/>
                                    </p:animMotion>
                                  </p:childTnLst>
                                </p:cTn>
                              </p:par>
                              <p:par>
                                <p:cTn id="19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96" dur="8000" fill="hold"/>
                                        <p:tgtEl>
                                          <p:spTgt spid="106"/>
                                        </p:tgtEl>
                                        <p:attrNameLst>
                                          <p:attrName>ppt_x</p:attrName>
                                          <p:attrName>ppt_y</p:attrName>
                                        </p:attrNameLst>
                                      </p:cBhvr>
                                      <p:rCtr x="0" y="7940"/>
                                    </p:animMotion>
                                  </p:childTnLst>
                                </p:cTn>
                              </p:par>
                              <p:par>
                                <p:cTn id="197" presetID="23" presetClass="path" presetSubtype="0" repeatCount="indefinite" decel="23000" autoRev="1" fill="hold" nodeType="withEffect">
                                  <p:stCondLst>
                                    <p:cond delay="0"/>
                                  </p:stCondLst>
                                  <p:childTnLst>
                                    <p:animMotion origin="layout" path="M -0.13412 -0.03611 C -0.06211 0.02199 -0.03412 0.11597 -0.05729 0.20185 C -0.14909 0.19699 -0.22709 0.13681 -0.25912 0.05486 C -0.18112 0.00393 -0.08307 0.00694 -0.00912 0.05486 C -0.04206 0.1419 -0.12318 0.19699 -0.21107 0.20185 C -0.23516 0.11181 -0.20209 0.01991 -0.13412 -0.03611 Z " pathEditMode="relative" rAng="0" ptsTypes="AAAAAA">
                                      <p:cBhvr>
                                        <p:cTn id="198" dur="8000" fill="hold"/>
                                        <p:tgtEl>
                                          <p:spTgt spid="109"/>
                                        </p:tgtEl>
                                        <p:attrNameLst>
                                          <p:attrName>ppt_x</p:attrName>
                                          <p:attrName>ppt_y</p:attrName>
                                        </p:attrNameLst>
                                      </p:cBhvr>
                                      <p:rCtr x="0" y="11898"/>
                                    </p:animMotion>
                                  </p:childTnLst>
                                </p:cTn>
                              </p:par>
                              <p:par>
                                <p:cTn id="19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200" dur="5000" fill="hold"/>
                                        <p:tgtEl>
                                          <p:spTgt spid="11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75" name="Picture 7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29056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48" dur="5000" fill="hold"/>
                                        <p:tgtEl>
                                          <p:spTgt spid="38"/>
                                        </p:tgtEl>
                                        <p:attrNameLst>
                                          <p:attrName>ppt_x</p:attrName>
                                          <p:attrName>ppt_y</p:attrName>
                                        </p:attrNameLst>
                                      </p:cBhvr>
                                      <p:rCtr x="-36263"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4000" fill="hold"/>
                                        <p:tgtEl>
                                          <p:spTgt spid="39"/>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40"/>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4" dur="4000" fill="hold"/>
                                        <p:tgtEl>
                                          <p:spTgt spid="41"/>
                                        </p:tgtEl>
                                        <p:attrNameLst>
                                          <p:attrName>ppt_x</p:attrName>
                                          <p:attrName>ppt_y</p:attrName>
                                        </p:attrNameLst>
                                      </p:cBhvr>
                                      <p:rCtr x="22982" y="10417"/>
                                    </p:animMotion>
                                  </p:childTnLst>
                                </p:cTn>
                              </p:par>
                              <p:par>
                                <p:cTn id="5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6" dur="7000" fill="hold"/>
                                        <p:tgtEl>
                                          <p:spTgt spid="42"/>
                                        </p:tgtEl>
                                        <p:attrNameLst>
                                          <p:attrName>ppt_x</p:attrName>
                                          <p:attrName>ppt_y</p:attrName>
                                        </p:attrNameLst>
                                      </p:cBhvr>
                                      <p:rCtr x="25365" y="0"/>
                                    </p:animMotion>
                                  </p:childTnLst>
                                </p:cTn>
                              </p:par>
                              <p:par>
                                <p:cTn id="5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8" dur="7000" fill="hold"/>
                                        <p:tgtEl>
                                          <p:spTgt spid="46"/>
                                        </p:tgtEl>
                                        <p:attrNameLst>
                                          <p:attrName>ppt_x</p:attrName>
                                          <p:attrName>ppt_y</p:attrName>
                                        </p:attrNameLst>
                                      </p:cBhvr>
                                      <p:rCtr x="-18021" y="0"/>
                                    </p:animMotion>
                                  </p:childTnLst>
                                </p:cTn>
                              </p:par>
                              <p:par>
                                <p:cTn id="5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0" dur="6000" fill="hold"/>
                                        <p:tgtEl>
                                          <p:spTgt spid="48"/>
                                        </p:tgtEl>
                                        <p:attrNameLst>
                                          <p:attrName>ppt_x</p:attrName>
                                          <p:attrName>ppt_y</p:attrName>
                                        </p:attrNameLst>
                                      </p:cBhvr>
                                      <p:rCtr x="20937" y="0"/>
                                    </p:animMotion>
                                  </p:childTnLst>
                                </p:cTn>
                              </p:par>
                              <p:par>
                                <p:cTn id="6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2" dur="7000" fill="hold"/>
                                        <p:tgtEl>
                                          <p:spTgt spid="50"/>
                                        </p:tgtEl>
                                        <p:attrNameLst>
                                          <p:attrName>ppt_x</p:attrName>
                                          <p:attrName>ppt_y</p:attrName>
                                        </p:attrNameLst>
                                      </p:cBhvr>
                                      <p:rCtr x="20937" y="0"/>
                                    </p:animMotion>
                                  </p:childTnLst>
                                </p:cTn>
                              </p:par>
                              <p:par>
                                <p:cTn id="6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4" dur="6000" fill="hold"/>
                                        <p:tgtEl>
                                          <p:spTgt spid="51"/>
                                        </p:tgtEl>
                                        <p:attrNameLst>
                                          <p:attrName>ppt_x</p:attrName>
                                          <p:attrName>ppt_y</p:attrName>
                                        </p:attrNameLst>
                                      </p:cBhvr>
                                      <p:rCtr x="20937" y="0"/>
                                    </p:animMotion>
                                  </p:childTnLst>
                                </p:cTn>
                              </p:par>
                              <p:par>
                                <p:cTn id="6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6" dur="5000" spd="-100000" fill="hold"/>
                                        <p:tgtEl>
                                          <p:spTgt spid="54"/>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68" dur="4000" spd="-100000" fill="hold"/>
                                        <p:tgtEl>
                                          <p:spTgt spid="58"/>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0" dur="5000" spd="-100000" fill="hold"/>
                                        <p:tgtEl>
                                          <p:spTgt spid="59"/>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2" dur="4000" spd="-100000" fill="hold"/>
                                        <p:tgtEl>
                                          <p:spTgt spid="60"/>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4" dur="5000" spd="-100000" fill="hold"/>
                                        <p:tgtEl>
                                          <p:spTgt spid="61"/>
                                        </p:tgtEl>
                                        <p:attrNameLst>
                                          <p:attrName>ppt_x</p:attrName>
                                          <p:attrName>ppt_y</p:attrName>
                                        </p:attrNameLst>
                                      </p:cBhvr>
                                      <p:rCtr x="14375" y="24468"/>
                                    </p:animMotion>
                                  </p:childTnLst>
                                </p:cTn>
                              </p:par>
                              <p:par>
                                <p:cTn id="7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76" dur="7000" fill="hold"/>
                                        <p:tgtEl>
                                          <p:spTgt spid="62"/>
                                        </p:tgtEl>
                                        <p:attrNameLst>
                                          <p:attrName>ppt_x</p:attrName>
                                          <p:attrName>ppt_y</p:attrName>
                                        </p:attrNameLst>
                                      </p:cBhvr>
                                      <p:rCtr x="0" y="22106"/>
                                    </p:animMotion>
                                  </p:childTnLst>
                                </p:cTn>
                              </p:par>
                              <p:par>
                                <p:cTn id="7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8" dur="7000" fill="hold"/>
                                        <p:tgtEl>
                                          <p:spTgt spid="64"/>
                                        </p:tgtEl>
                                        <p:attrNameLst>
                                          <p:attrName>ppt_x</p:attrName>
                                          <p:attrName>ppt_y</p:attrName>
                                        </p:attrNameLst>
                                      </p:cBhvr>
                                      <p:rCtr x="0" y="22106"/>
                                    </p:animMotion>
                                  </p:childTnLst>
                                </p:cTn>
                              </p:par>
                              <p:par>
                                <p:cTn id="7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80" dur="6000" fill="hold"/>
                                        <p:tgtEl>
                                          <p:spTgt spid="65"/>
                                        </p:tgtEl>
                                        <p:attrNameLst>
                                          <p:attrName>ppt_x</p:attrName>
                                          <p:attrName>ppt_y</p:attrName>
                                        </p:attrNameLst>
                                      </p:cBhvr>
                                      <p:rCtr x="0" y="13819"/>
                                    </p:animMotion>
                                  </p:childTnLst>
                                </p:cTn>
                              </p:par>
                              <p:par>
                                <p:cTn id="8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82" dur="6000" fill="hold"/>
                                        <p:tgtEl>
                                          <p:spTgt spid="67"/>
                                        </p:tgtEl>
                                        <p:attrNameLst>
                                          <p:attrName>ppt_x</p:attrName>
                                          <p:attrName>ppt_y</p:attrName>
                                        </p:attrNameLst>
                                      </p:cBhvr>
                                      <p:rCtr x="0" y="23056"/>
                                    </p:animMotion>
                                  </p:childTnLst>
                                </p:cTn>
                              </p:par>
                              <p:par>
                                <p:cTn id="8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4" dur="6000" fill="hold"/>
                                        <p:tgtEl>
                                          <p:spTgt spid="70"/>
                                        </p:tgtEl>
                                        <p:attrNameLst>
                                          <p:attrName>ppt_x</p:attrName>
                                          <p:attrName>ppt_y</p:attrName>
                                        </p:attrNameLst>
                                      </p:cBhvr>
                                      <p:rCtr x="0" y="13819"/>
                                    </p:animMotion>
                                  </p:childTnLst>
                                </p:cTn>
                              </p:par>
                              <p:par>
                                <p:cTn id="8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6" dur="5000" fill="hold"/>
                                        <p:tgtEl>
                                          <p:spTgt spid="72"/>
                                        </p:tgtEl>
                                        <p:attrNameLst>
                                          <p:attrName>ppt_x</p:attrName>
                                          <p:attrName>ppt_y</p:attrName>
                                        </p:attrNameLst>
                                      </p:cBhvr>
                                      <p:rCtr x="13" y="24398"/>
                                    </p:animMotion>
                                  </p:childTnLst>
                                </p:cTn>
                              </p:par>
                              <p:par>
                                <p:cTn id="8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8" dur="5000" fill="hold"/>
                                        <p:tgtEl>
                                          <p:spTgt spid="73"/>
                                        </p:tgtEl>
                                        <p:attrNameLst>
                                          <p:attrName>ppt_x</p:attrName>
                                          <p:attrName>ppt_y</p:attrName>
                                        </p:attrNameLst>
                                      </p:cBhvr>
                                      <p:rCtr x="13" y="31736"/>
                                    </p:animMotion>
                                  </p:childTnLst>
                                </p:cTn>
                              </p:par>
                              <p:par>
                                <p:cTn id="8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90" dur="7000" fill="hold"/>
                                        <p:tgtEl>
                                          <p:spTgt spid="74"/>
                                        </p:tgtEl>
                                        <p:attrNameLst>
                                          <p:attrName>ppt_x</p:attrName>
                                          <p:attrName>ppt_y</p:attrName>
                                        </p:attrNameLst>
                                      </p:cBhvr>
                                      <p:rCtr x="26" y="31736"/>
                                    </p:animMotion>
                                  </p:childTnLst>
                                </p:cTn>
                              </p:par>
                              <p:par>
                                <p:cTn id="9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92" dur="5000" fill="hold"/>
                                        <p:tgtEl>
                                          <p:spTgt spid="76"/>
                                        </p:tgtEl>
                                        <p:attrNameLst>
                                          <p:attrName>ppt_x</p:attrName>
                                          <p:attrName>ppt_y</p:attrName>
                                        </p:attrNameLst>
                                      </p:cBhvr>
                                      <p:rCtr x="13" y="31736"/>
                                    </p:animMotion>
                                  </p:childTnLst>
                                </p:cTn>
                              </p:par>
                              <p:par>
                                <p:cTn id="9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94" dur="5000" fill="hold"/>
                                        <p:tgtEl>
                                          <p:spTgt spid="78"/>
                                        </p:tgtEl>
                                        <p:attrNameLst>
                                          <p:attrName>ppt_x</p:attrName>
                                          <p:attrName>ppt_y</p:attrName>
                                        </p:attrNameLst>
                                      </p:cBhvr>
                                      <p:rCtr x="91" y="29745"/>
                                    </p:animMotion>
                                  </p:childTnLst>
                                </p:cTn>
                              </p:par>
                              <p:par>
                                <p:cTn id="9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96" dur="5000" fill="hold"/>
                                        <p:tgtEl>
                                          <p:spTgt spid="79"/>
                                        </p:tgtEl>
                                        <p:attrNameLst>
                                          <p:attrName>ppt_x</p:attrName>
                                          <p:attrName>ppt_y</p:attrName>
                                        </p:attrNameLst>
                                      </p:cBhvr>
                                      <p:rCtr x="13" y="31736"/>
                                    </p:animMotion>
                                  </p:childTnLst>
                                </p:cTn>
                              </p:par>
                              <p:par>
                                <p:cTn id="9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98" dur="7000" fill="hold"/>
                                        <p:tgtEl>
                                          <p:spTgt spid="81"/>
                                        </p:tgtEl>
                                        <p:attrNameLst>
                                          <p:attrName>ppt_x</p:attrName>
                                          <p:attrName>ppt_y</p:attrName>
                                        </p:attrNameLst>
                                      </p:cBhvr>
                                      <p:rCtr x="13" y="31736"/>
                                    </p:animMotion>
                                  </p:childTnLst>
                                </p:cTn>
                              </p:par>
                              <p:par>
                                <p:cTn id="9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00" dur="7000" fill="hold"/>
                                        <p:tgtEl>
                                          <p:spTgt spid="82"/>
                                        </p:tgtEl>
                                        <p:attrNameLst>
                                          <p:attrName>ppt_x</p:attrName>
                                          <p:attrName>ppt_y</p:attrName>
                                        </p:attrNameLst>
                                      </p:cBhvr>
                                      <p:rCtr x="36758" y="0"/>
                                    </p:animMotion>
                                  </p:childTnLst>
                                </p:cTn>
                              </p:par>
                              <p:par>
                                <p:cTn id="10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02" dur="7000" fill="hold"/>
                                        <p:tgtEl>
                                          <p:spTgt spid="83"/>
                                        </p:tgtEl>
                                        <p:attrNameLst>
                                          <p:attrName>ppt_x</p:attrName>
                                          <p:attrName>ppt_y</p:attrName>
                                        </p:attrNameLst>
                                      </p:cBhvr>
                                      <p:rCtr x="33464" y="0"/>
                                    </p:animMotion>
                                  </p:childTnLst>
                                </p:cTn>
                              </p:par>
                              <p:par>
                                <p:cTn id="10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04" dur="7000" fill="hold"/>
                                        <p:tgtEl>
                                          <p:spTgt spid="86"/>
                                        </p:tgtEl>
                                        <p:attrNameLst>
                                          <p:attrName>ppt_x</p:attrName>
                                          <p:attrName>ppt_y</p:attrName>
                                        </p:attrNameLst>
                                      </p:cBhvr>
                                      <p:rCtr x="36758" y="0"/>
                                    </p:animMotion>
                                  </p:childTnLst>
                                </p:cTn>
                              </p:par>
                              <p:par>
                                <p:cTn id="10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06" dur="7000" fill="hold"/>
                                        <p:tgtEl>
                                          <p:spTgt spid="88"/>
                                        </p:tgtEl>
                                        <p:attrNameLst>
                                          <p:attrName>ppt_x</p:attrName>
                                          <p:attrName>ppt_y</p:attrName>
                                        </p:attrNameLst>
                                      </p:cBhvr>
                                      <p:rCtr x="36758" y="0"/>
                                    </p:animMotion>
                                  </p:childTnLst>
                                </p:cTn>
                              </p:par>
                              <p:par>
                                <p:cTn id="10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08" dur="7000" fill="hold"/>
                                        <p:tgtEl>
                                          <p:spTgt spid="90"/>
                                        </p:tgtEl>
                                        <p:attrNameLst>
                                          <p:attrName>ppt_x</p:attrName>
                                          <p:attrName>ppt_y</p:attrName>
                                        </p:attrNameLst>
                                      </p:cBhvr>
                                      <p:rCtr x="36758" y="0"/>
                                    </p:animMotion>
                                  </p:childTnLst>
                                </p:cTn>
                              </p:par>
                              <p:par>
                                <p:cTn id="10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10" dur="7000" fill="hold"/>
                                        <p:tgtEl>
                                          <p:spTgt spid="91"/>
                                        </p:tgtEl>
                                        <p:attrNameLst>
                                          <p:attrName>ppt_x</p:attrName>
                                          <p:attrName>ppt_y</p:attrName>
                                        </p:attrNameLst>
                                      </p:cBhvr>
                                      <p:rCtr x="34518" y="23"/>
                                    </p:animMotion>
                                  </p:childTnLst>
                                </p:cTn>
                              </p:par>
                              <p:par>
                                <p:cTn id="111"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12" dur="6000" fill="hold"/>
                                        <p:tgtEl>
                                          <p:spTgt spid="96"/>
                                        </p:tgtEl>
                                        <p:attrNameLst>
                                          <p:attrName>ppt_x</p:attrName>
                                          <p:attrName>ppt_y</p:attrName>
                                        </p:attrNameLst>
                                      </p:cBhvr>
                                      <p:rCtr x="3359" y="18843"/>
                                    </p:animMotion>
                                  </p:childTnLst>
                                </p:cTn>
                              </p:par>
                              <p:par>
                                <p:cTn id="11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14" dur="6000" fill="hold"/>
                                        <p:tgtEl>
                                          <p:spTgt spid="97"/>
                                        </p:tgtEl>
                                        <p:attrNameLst>
                                          <p:attrName>ppt_x</p:attrName>
                                          <p:attrName>ppt_y</p:attrName>
                                        </p:attrNameLst>
                                      </p:cBhvr>
                                      <p:rCtr x="3073" y="25208"/>
                                    </p:animMotion>
                                  </p:childTnLst>
                                </p:cTn>
                              </p:par>
                              <p:par>
                                <p:cTn id="11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16" dur="6000" fill="hold"/>
                                        <p:tgtEl>
                                          <p:spTgt spid="98"/>
                                        </p:tgtEl>
                                        <p:attrNameLst>
                                          <p:attrName>ppt_x</p:attrName>
                                          <p:attrName>ppt_y</p:attrName>
                                        </p:attrNameLst>
                                      </p:cBhvr>
                                      <p:rCtr x="2904" y="20903"/>
                                    </p:animMotion>
                                  </p:childTnLst>
                                </p:cTn>
                              </p:par>
                              <p:par>
                                <p:cTn id="11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18" dur="6000" fill="hold"/>
                                        <p:tgtEl>
                                          <p:spTgt spid="100"/>
                                        </p:tgtEl>
                                        <p:attrNameLst>
                                          <p:attrName>ppt_x</p:attrName>
                                          <p:attrName>ppt_y</p:attrName>
                                        </p:attrNameLst>
                                      </p:cBhvr>
                                      <p:rCtr x="3737" y="15208"/>
                                    </p:animMotion>
                                  </p:childTnLst>
                                </p:cTn>
                              </p:par>
                              <p:par>
                                <p:cTn id="11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20" dur="6000" fill="hold"/>
                                        <p:tgtEl>
                                          <p:spTgt spid="101"/>
                                        </p:tgtEl>
                                        <p:attrNameLst>
                                          <p:attrName>ppt_x</p:attrName>
                                          <p:attrName>ppt_y</p:attrName>
                                        </p:attrNameLst>
                                      </p:cBhvr>
                                      <p:rCtr x="1484" y="21782"/>
                                    </p:animMotion>
                                  </p:childTnLst>
                                </p:cTn>
                              </p:par>
                              <p:par>
                                <p:cTn id="12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22" dur="8000" fill="hold"/>
                                        <p:tgtEl>
                                          <p:spTgt spid="68"/>
                                        </p:tgtEl>
                                        <p:attrNameLst>
                                          <p:attrName>ppt_x</p:attrName>
                                          <p:attrName>ppt_y</p:attrName>
                                        </p:attrNameLst>
                                      </p:cBhvr>
                                      <p:rCtr x="0" y="11898"/>
                                    </p:animMotion>
                                  </p:childTnLst>
                                </p:cTn>
                              </p:par>
                              <p:par>
                                <p:cTn id="12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24" dur="8000" fill="hold"/>
                                        <p:tgtEl>
                                          <p:spTgt spid="69"/>
                                        </p:tgtEl>
                                        <p:attrNameLst>
                                          <p:attrName>ppt_x</p:attrName>
                                          <p:attrName>ppt_y</p:attrName>
                                        </p:attrNameLst>
                                      </p:cBhvr>
                                      <p:rCtr x="0" y="7940"/>
                                    </p:animMotion>
                                  </p:childTnLst>
                                </p:cTn>
                              </p:par>
                              <p:par>
                                <p:cTn id="12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26" dur="8000" fill="hold"/>
                                        <p:tgtEl>
                                          <p:spTgt spid="71"/>
                                        </p:tgtEl>
                                        <p:attrNameLst>
                                          <p:attrName>ppt_x</p:attrName>
                                          <p:attrName>ppt_y</p:attrName>
                                        </p:attrNameLst>
                                      </p:cBhvr>
                                      <p:rCtr x="0" y="11898"/>
                                    </p:animMotion>
                                  </p:childTnLst>
                                </p:cTn>
                              </p:par>
                              <p:par>
                                <p:cTn id="12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28" dur="5000" fill="hold"/>
                                        <p:tgtEl>
                                          <p:spTgt spid="7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4934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48" dur="5000" fill="hold"/>
                                        <p:tgtEl>
                                          <p:spTgt spid="38"/>
                                        </p:tgtEl>
                                        <p:attrNameLst>
                                          <p:attrName>ppt_x</p:attrName>
                                          <p:attrName>ppt_y</p:attrName>
                                        </p:attrNameLst>
                                      </p:cBhvr>
                                      <p:rCtr x="-36263" y="10417"/>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4000" fill="hold"/>
                                        <p:tgtEl>
                                          <p:spTgt spid="39"/>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2" dur="5000" fill="hold"/>
                                        <p:tgtEl>
                                          <p:spTgt spid="40"/>
                                        </p:tgtEl>
                                        <p:attrNameLst>
                                          <p:attrName>ppt_x</p:attrName>
                                          <p:attrName>ppt_y</p:attrName>
                                        </p:attrNameLst>
                                      </p:cBhvr>
                                    </p:animMotion>
                                  </p:childTnLst>
                                </p:cTn>
                              </p:par>
                              <p:par>
                                <p:cTn id="5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4" dur="4000" fill="hold"/>
                                        <p:tgtEl>
                                          <p:spTgt spid="41"/>
                                        </p:tgtEl>
                                        <p:attrNameLst>
                                          <p:attrName>ppt_x</p:attrName>
                                          <p:attrName>ppt_y</p:attrName>
                                        </p:attrNameLst>
                                      </p:cBhvr>
                                      <p:rCtr x="22982" y="10417"/>
                                    </p:animMotion>
                                  </p:childTnLst>
                                </p:cTn>
                              </p:par>
                              <p:par>
                                <p:cTn id="5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6" dur="7000" fill="hold"/>
                                        <p:tgtEl>
                                          <p:spTgt spid="42"/>
                                        </p:tgtEl>
                                        <p:attrNameLst>
                                          <p:attrName>ppt_x</p:attrName>
                                          <p:attrName>ppt_y</p:attrName>
                                        </p:attrNameLst>
                                      </p:cBhvr>
                                      <p:rCtr x="25365" y="0"/>
                                    </p:animMotion>
                                  </p:childTnLst>
                                </p:cTn>
                              </p:par>
                              <p:par>
                                <p:cTn id="5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8" dur="7000" fill="hold"/>
                                        <p:tgtEl>
                                          <p:spTgt spid="46"/>
                                        </p:tgtEl>
                                        <p:attrNameLst>
                                          <p:attrName>ppt_x</p:attrName>
                                          <p:attrName>ppt_y</p:attrName>
                                        </p:attrNameLst>
                                      </p:cBhvr>
                                      <p:rCtr x="-18021" y="0"/>
                                    </p:animMotion>
                                  </p:childTnLst>
                                </p:cTn>
                              </p:par>
                              <p:par>
                                <p:cTn id="5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60" dur="6000" fill="hold"/>
                                        <p:tgtEl>
                                          <p:spTgt spid="48"/>
                                        </p:tgtEl>
                                        <p:attrNameLst>
                                          <p:attrName>ppt_x</p:attrName>
                                          <p:attrName>ppt_y</p:attrName>
                                        </p:attrNameLst>
                                      </p:cBhvr>
                                      <p:rCtr x="20937" y="0"/>
                                    </p:animMotion>
                                  </p:childTnLst>
                                </p:cTn>
                              </p:par>
                              <p:par>
                                <p:cTn id="6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2" dur="7000" fill="hold"/>
                                        <p:tgtEl>
                                          <p:spTgt spid="50"/>
                                        </p:tgtEl>
                                        <p:attrNameLst>
                                          <p:attrName>ppt_x</p:attrName>
                                          <p:attrName>ppt_y</p:attrName>
                                        </p:attrNameLst>
                                      </p:cBhvr>
                                      <p:rCtr x="20937" y="0"/>
                                    </p:animMotion>
                                  </p:childTnLst>
                                </p:cTn>
                              </p:par>
                              <p:par>
                                <p:cTn id="6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4" dur="6000" fill="hold"/>
                                        <p:tgtEl>
                                          <p:spTgt spid="51"/>
                                        </p:tgtEl>
                                        <p:attrNameLst>
                                          <p:attrName>ppt_x</p:attrName>
                                          <p:attrName>ppt_y</p:attrName>
                                        </p:attrNameLst>
                                      </p:cBhvr>
                                      <p:rCtr x="20937" y="0"/>
                                    </p:animMotion>
                                  </p:childTnLst>
                                </p:cTn>
                              </p:par>
                              <p:par>
                                <p:cTn id="6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6" dur="5000" spd="-100000" fill="hold"/>
                                        <p:tgtEl>
                                          <p:spTgt spid="54"/>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68" dur="4000" spd="-100000" fill="hold"/>
                                        <p:tgtEl>
                                          <p:spTgt spid="58"/>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70" dur="5000" spd="-100000" fill="hold"/>
                                        <p:tgtEl>
                                          <p:spTgt spid="59"/>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2" dur="4000" spd="-100000" fill="hold"/>
                                        <p:tgtEl>
                                          <p:spTgt spid="60"/>
                                        </p:tgtEl>
                                        <p:attrNameLst>
                                          <p:attrName>ppt_x</p:attrName>
                                          <p:attrName>ppt_y</p:attrName>
                                        </p:attrNameLst>
                                      </p:cBhvr>
                                      <p:rCtr x="14375" y="24468"/>
                                    </p:animMotion>
                                  </p:childTnLst>
                                </p:cTn>
                              </p:par>
                              <p:par>
                                <p:cTn id="7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4" dur="5000" spd="-100000" fill="hold"/>
                                        <p:tgtEl>
                                          <p:spTgt spid="61"/>
                                        </p:tgtEl>
                                        <p:attrNameLst>
                                          <p:attrName>ppt_x</p:attrName>
                                          <p:attrName>ppt_y</p:attrName>
                                        </p:attrNameLst>
                                      </p:cBhvr>
                                      <p:rCtr x="14375" y="24468"/>
                                    </p:animMotion>
                                  </p:childTnLst>
                                </p:cTn>
                              </p:par>
                              <p:par>
                                <p:cTn id="7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6" dur="7000" fill="hold"/>
                                        <p:tgtEl>
                                          <p:spTgt spid="64"/>
                                        </p:tgtEl>
                                        <p:attrNameLst>
                                          <p:attrName>ppt_x</p:attrName>
                                          <p:attrName>ppt_y</p:attrName>
                                        </p:attrNameLst>
                                      </p:cBhvr>
                                      <p:rCtr x="0" y="22106"/>
                                    </p:animMotion>
                                  </p:childTnLst>
                                </p:cTn>
                              </p:par>
                              <p:par>
                                <p:cTn id="77"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78" dur="6000" fill="hold"/>
                                        <p:tgtEl>
                                          <p:spTgt spid="65"/>
                                        </p:tgtEl>
                                        <p:attrNameLst>
                                          <p:attrName>ppt_x</p:attrName>
                                          <p:attrName>ppt_y</p:attrName>
                                        </p:attrNameLst>
                                      </p:cBhvr>
                                      <p:rCtr x="0" y="13819"/>
                                    </p:animMotion>
                                  </p:childTnLst>
                                </p:cTn>
                              </p:par>
                              <p:par>
                                <p:cTn id="79"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80" dur="6000" fill="hold"/>
                                        <p:tgtEl>
                                          <p:spTgt spid="67"/>
                                        </p:tgtEl>
                                        <p:attrNameLst>
                                          <p:attrName>ppt_x</p:attrName>
                                          <p:attrName>ppt_y</p:attrName>
                                        </p:attrNameLst>
                                      </p:cBhvr>
                                      <p:rCtr x="0" y="23056"/>
                                    </p:animMotion>
                                  </p:childTnLst>
                                </p:cTn>
                              </p:par>
                              <p:par>
                                <p:cTn id="8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2" dur="6000" fill="hold"/>
                                        <p:tgtEl>
                                          <p:spTgt spid="70"/>
                                        </p:tgtEl>
                                        <p:attrNameLst>
                                          <p:attrName>ppt_x</p:attrName>
                                          <p:attrName>ppt_y</p:attrName>
                                        </p:attrNameLst>
                                      </p:cBhvr>
                                      <p:rCtr x="0" y="13819"/>
                                    </p:animMotion>
                                  </p:childTnLst>
                                </p:cTn>
                              </p:par>
                              <p:par>
                                <p:cTn id="8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4" dur="5000" fill="hold"/>
                                        <p:tgtEl>
                                          <p:spTgt spid="72"/>
                                        </p:tgtEl>
                                        <p:attrNameLst>
                                          <p:attrName>ppt_x</p:attrName>
                                          <p:attrName>ppt_y</p:attrName>
                                        </p:attrNameLst>
                                      </p:cBhvr>
                                      <p:rCtr x="13" y="24398"/>
                                    </p:animMotion>
                                  </p:childTnLst>
                                </p:cTn>
                              </p:par>
                              <p:par>
                                <p:cTn id="8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6" dur="5000" fill="hold"/>
                                        <p:tgtEl>
                                          <p:spTgt spid="73"/>
                                        </p:tgtEl>
                                        <p:attrNameLst>
                                          <p:attrName>ppt_x</p:attrName>
                                          <p:attrName>ppt_y</p:attrName>
                                        </p:attrNameLst>
                                      </p:cBhvr>
                                      <p:rCtr x="13" y="31736"/>
                                    </p:animMotion>
                                  </p:childTnLst>
                                </p:cTn>
                              </p:par>
                              <p:par>
                                <p:cTn id="8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88" dur="7000" fill="hold"/>
                                        <p:tgtEl>
                                          <p:spTgt spid="74"/>
                                        </p:tgtEl>
                                        <p:attrNameLst>
                                          <p:attrName>ppt_x</p:attrName>
                                          <p:attrName>ppt_y</p:attrName>
                                        </p:attrNameLst>
                                      </p:cBhvr>
                                      <p:rCtr x="26" y="31736"/>
                                    </p:animMotion>
                                  </p:childTnLst>
                                </p:cTn>
                              </p:par>
                              <p:par>
                                <p:cTn id="8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90" dur="5000" fill="hold"/>
                                        <p:tgtEl>
                                          <p:spTgt spid="76"/>
                                        </p:tgtEl>
                                        <p:attrNameLst>
                                          <p:attrName>ppt_x</p:attrName>
                                          <p:attrName>ppt_y</p:attrName>
                                        </p:attrNameLst>
                                      </p:cBhvr>
                                      <p:rCtr x="13" y="31736"/>
                                    </p:animMotion>
                                  </p:childTnLst>
                                </p:cTn>
                              </p:par>
                              <p:par>
                                <p:cTn id="9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92" dur="5000" fill="hold"/>
                                        <p:tgtEl>
                                          <p:spTgt spid="78"/>
                                        </p:tgtEl>
                                        <p:attrNameLst>
                                          <p:attrName>ppt_x</p:attrName>
                                          <p:attrName>ppt_y</p:attrName>
                                        </p:attrNameLst>
                                      </p:cBhvr>
                                      <p:rCtr x="91" y="29745"/>
                                    </p:animMotion>
                                  </p:childTnLst>
                                </p:cTn>
                              </p:par>
                              <p:par>
                                <p:cTn id="9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94" dur="5000" fill="hold"/>
                                        <p:tgtEl>
                                          <p:spTgt spid="79"/>
                                        </p:tgtEl>
                                        <p:attrNameLst>
                                          <p:attrName>ppt_x</p:attrName>
                                          <p:attrName>ppt_y</p:attrName>
                                        </p:attrNameLst>
                                      </p:cBhvr>
                                      <p:rCtr x="13" y="31736"/>
                                    </p:animMotion>
                                  </p:childTnLst>
                                </p:cTn>
                              </p:par>
                              <p:par>
                                <p:cTn id="9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96" dur="7000" fill="hold"/>
                                        <p:tgtEl>
                                          <p:spTgt spid="81"/>
                                        </p:tgtEl>
                                        <p:attrNameLst>
                                          <p:attrName>ppt_x</p:attrName>
                                          <p:attrName>ppt_y</p:attrName>
                                        </p:attrNameLst>
                                      </p:cBhvr>
                                      <p:rCtr x="13" y="31736"/>
                                    </p:animMotion>
                                  </p:childTnLst>
                                </p:cTn>
                              </p:par>
                              <p:par>
                                <p:cTn id="9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98" dur="7000" fill="hold"/>
                                        <p:tgtEl>
                                          <p:spTgt spid="82"/>
                                        </p:tgtEl>
                                        <p:attrNameLst>
                                          <p:attrName>ppt_x</p:attrName>
                                          <p:attrName>ppt_y</p:attrName>
                                        </p:attrNameLst>
                                      </p:cBhvr>
                                      <p:rCtr x="36758" y="0"/>
                                    </p:animMotion>
                                  </p:childTnLst>
                                </p:cTn>
                              </p:par>
                              <p:par>
                                <p:cTn id="9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00" dur="7000" fill="hold"/>
                                        <p:tgtEl>
                                          <p:spTgt spid="83"/>
                                        </p:tgtEl>
                                        <p:attrNameLst>
                                          <p:attrName>ppt_x</p:attrName>
                                          <p:attrName>ppt_y</p:attrName>
                                        </p:attrNameLst>
                                      </p:cBhvr>
                                      <p:rCtr x="33464" y="0"/>
                                    </p:animMotion>
                                  </p:childTnLst>
                                </p:cTn>
                              </p:par>
                              <p:par>
                                <p:cTn id="10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02" dur="7000" fill="hold"/>
                                        <p:tgtEl>
                                          <p:spTgt spid="86"/>
                                        </p:tgtEl>
                                        <p:attrNameLst>
                                          <p:attrName>ppt_x</p:attrName>
                                          <p:attrName>ppt_y</p:attrName>
                                        </p:attrNameLst>
                                      </p:cBhvr>
                                      <p:rCtr x="36758" y="0"/>
                                    </p:animMotion>
                                  </p:childTnLst>
                                </p:cTn>
                              </p:par>
                              <p:par>
                                <p:cTn id="10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04" dur="7000" fill="hold"/>
                                        <p:tgtEl>
                                          <p:spTgt spid="88"/>
                                        </p:tgtEl>
                                        <p:attrNameLst>
                                          <p:attrName>ppt_x</p:attrName>
                                          <p:attrName>ppt_y</p:attrName>
                                        </p:attrNameLst>
                                      </p:cBhvr>
                                      <p:rCtr x="36758" y="0"/>
                                    </p:animMotion>
                                  </p:childTnLst>
                                </p:cTn>
                              </p:par>
                              <p:par>
                                <p:cTn id="10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06" dur="7000" fill="hold"/>
                                        <p:tgtEl>
                                          <p:spTgt spid="90"/>
                                        </p:tgtEl>
                                        <p:attrNameLst>
                                          <p:attrName>ppt_x</p:attrName>
                                          <p:attrName>ppt_y</p:attrName>
                                        </p:attrNameLst>
                                      </p:cBhvr>
                                      <p:rCtr x="36758" y="0"/>
                                    </p:animMotion>
                                  </p:childTnLst>
                                </p:cTn>
                              </p:par>
                              <p:par>
                                <p:cTn id="10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08" dur="7000" fill="hold"/>
                                        <p:tgtEl>
                                          <p:spTgt spid="91"/>
                                        </p:tgtEl>
                                        <p:attrNameLst>
                                          <p:attrName>ppt_x</p:attrName>
                                          <p:attrName>ppt_y</p:attrName>
                                        </p:attrNameLst>
                                      </p:cBhvr>
                                      <p:rCtr x="34518" y="23"/>
                                    </p:animMotion>
                                  </p:childTnLst>
                                </p:cTn>
                              </p:par>
                              <p:par>
                                <p:cTn id="10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10" dur="6000" fill="hold"/>
                                        <p:tgtEl>
                                          <p:spTgt spid="96"/>
                                        </p:tgtEl>
                                        <p:attrNameLst>
                                          <p:attrName>ppt_x</p:attrName>
                                          <p:attrName>ppt_y</p:attrName>
                                        </p:attrNameLst>
                                      </p:cBhvr>
                                      <p:rCtr x="3359" y="18843"/>
                                    </p:animMotion>
                                  </p:childTnLst>
                                </p:cTn>
                              </p:par>
                              <p:par>
                                <p:cTn id="11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12" dur="6000" fill="hold"/>
                                        <p:tgtEl>
                                          <p:spTgt spid="97"/>
                                        </p:tgtEl>
                                        <p:attrNameLst>
                                          <p:attrName>ppt_x</p:attrName>
                                          <p:attrName>ppt_y</p:attrName>
                                        </p:attrNameLst>
                                      </p:cBhvr>
                                      <p:rCtr x="3073" y="25208"/>
                                    </p:animMotion>
                                  </p:childTnLst>
                                </p:cTn>
                              </p:par>
                              <p:par>
                                <p:cTn id="11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14" dur="6000" fill="hold"/>
                                        <p:tgtEl>
                                          <p:spTgt spid="98"/>
                                        </p:tgtEl>
                                        <p:attrNameLst>
                                          <p:attrName>ppt_x</p:attrName>
                                          <p:attrName>ppt_y</p:attrName>
                                        </p:attrNameLst>
                                      </p:cBhvr>
                                      <p:rCtr x="2904" y="20903"/>
                                    </p:animMotion>
                                  </p:childTnLst>
                                </p:cTn>
                              </p:par>
                              <p:par>
                                <p:cTn id="11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16" dur="6000" fill="hold"/>
                                        <p:tgtEl>
                                          <p:spTgt spid="100"/>
                                        </p:tgtEl>
                                        <p:attrNameLst>
                                          <p:attrName>ppt_x</p:attrName>
                                          <p:attrName>ppt_y</p:attrName>
                                        </p:attrNameLst>
                                      </p:cBhvr>
                                      <p:rCtr x="3737" y="15208"/>
                                    </p:animMotion>
                                  </p:childTnLst>
                                </p:cTn>
                              </p:par>
                              <p:par>
                                <p:cTn id="11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18" dur="6000" fill="hold"/>
                                        <p:tgtEl>
                                          <p:spTgt spid="101"/>
                                        </p:tgtEl>
                                        <p:attrNameLst>
                                          <p:attrName>ppt_x</p:attrName>
                                          <p:attrName>ppt_y</p:attrName>
                                        </p:attrNameLst>
                                      </p:cBhvr>
                                      <p:rCtr x="1484" y="21782"/>
                                    </p:animMotion>
                                  </p:childTnLst>
                                </p:cTn>
                              </p:par>
                              <p:par>
                                <p:cTn id="11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20" dur="8000" fill="hold"/>
                                        <p:tgtEl>
                                          <p:spTgt spid="66"/>
                                        </p:tgtEl>
                                        <p:attrNameLst>
                                          <p:attrName>ppt_x</p:attrName>
                                          <p:attrName>ppt_y</p:attrName>
                                        </p:attrNameLst>
                                      </p:cBhvr>
                                      <p:rCtr x="0" y="11898"/>
                                    </p:animMotion>
                                  </p:childTnLst>
                                </p:cTn>
                              </p:par>
                              <p:par>
                                <p:cTn id="12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22" dur="8000" fill="hold"/>
                                        <p:tgtEl>
                                          <p:spTgt spid="68"/>
                                        </p:tgtEl>
                                        <p:attrNameLst>
                                          <p:attrName>ppt_x</p:attrName>
                                          <p:attrName>ppt_y</p:attrName>
                                        </p:attrNameLst>
                                      </p:cBhvr>
                                      <p:rCtr x="0" y="7940"/>
                                    </p:animMotion>
                                  </p:childTnLst>
                                </p:cTn>
                              </p:par>
                              <p:par>
                                <p:cTn id="12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24" dur="8000" fill="hold"/>
                                        <p:tgtEl>
                                          <p:spTgt spid="69"/>
                                        </p:tgtEl>
                                        <p:attrNameLst>
                                          <p:attrName>ppt_x</p:attrName>
                                          <p:attrName>ppt_y</p:attrName>
                                        </p:attrNameLst>
                                      </p:cBhvr>
                                      <p:rCtr x="0" y="11898"/>
                                    </p:animMotion>
                                  </p:childTnLst>
                                </p:cTn>
                              </p:par>
                              <p:par>
                                <p:cTn id="12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26" dur="5000" fill="hold"/>
                                        <p:tgtEl>
                                          <p:spTgt spid="71"/>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99110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8" dur="4000" fill="hold"/>
                                        <p:tgtEl>
                                          <p:spTgt spid="39"/>
                                        </p:tgtEl>
                                        <p:attrNameLst>
                                          <p:attrName>ppt_x</p:attrName>
                                          <p:attrName>ppt_y</p:attrName>
                                        </p:attrNameLst>
                                      </p:cBhvr>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40"/>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2" dur="4000" fill="hold"/>
                                        <p:tgtEl>
                                          <p:spTgt spid="41"/>
                                        </p:tgtEl>
                                        <p:attrNameLst>
                                          <p:attrName>ppt_x</p:attrName>
                                          <p:attrName>ppt_y</p:attrName>
                                        </p:attrNameLst>
                                      </p:cBhvr>
                                      <p:rCtr x="22982" y="10417"/>
                                    </p:animMotion>
                                  </p:childTnLst>
                                </p:cTn>
                              </p:par>
                              <p:par>
                                <p:cTn id="5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4" dur="7000" fill="hold"/>
                                        <p:tgtEl>
                                          <p:spTgt spid="42"/>
                                        </p:tgtEl>
                                        <p:attrNameLst>
                                          <p:attrName>ppt_x</p:attrName>
                                          <p:attrName>ppt_y</p:attrName>
                                        </p:attrNameLst>
                                      </p:cBhvr>
                                      <p:rCtr x="25365" y="0"/>
                                    </p:animMotion>
                                  </p:childTnLst>
                                </p:cTn>
                              </p:par>
                              <p:par>
                                <p:cTn id="5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6" dur="7000" fill="hold"/>
                                        <p:tgtEl>
                                          <p:spTgt spid="46"/>
                                        </p:tgtEl>
                                        <p:attrNameLst>
                                          <p:attrName>ppt_x</p:attrName>
                                          <p:attrName>ppt_y</p:attrName>
                                        </p:attrNameLst>
                                      </p:cBhvr>
                                      <p:rCtr x="-18021" y="0"/>
                                    </p:animMotion>
                                  </p:childTnLst>
                                </p:cTn>
                              </p:par>
                              <p:par>
                                <p:cTn id="5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58" dur="6000" fill="hold"/>
                                        <p:tgtEl>
                                          <p:spTgt spid="48"/>
                                        </p:tgtEl>
                                        <p:attrNameLst>
                                          <p:attrName>ppt_x</p:attrName>
                                          <p:attrName>ppt_y</p:attrName>
                                        </p:attrNameLst>
                                      </p:cBhvr>
                                      <p:rCtr x="20937" y="0"/>
                                    </p:animMotion>
                                  </p:childTnLst>
                                </p:cTn>
                              </p:par>
                              <p:par>
                                <p:cTn id="5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0" dur="7000" fill="hold"/>
                                        <p:tgtEl>
                                          <p:spTgt spid="50"/>
                                        </p:tgtEl>
                                        <p:attrNameLst>
                                          <p:attrName>ppt_x</p:attrName>
                                          <p:attrName>ppt_y</p:attrName>
                                        </p:attrNameLst>
                                      </p:cBhvr>
                                      <p:rCtr x="20937" y="0"/>
                                    </p:animMotion>
                                  </p:childTnLst>
                                </p:cTn>
                              </p:par>
                              <p:par>
                                <p:cTn id="6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2" dur="6000" fill="hold"/>
                                        <p:tgtEl>
                                          <p:spTgt spid="51"/>
                                        </p:tgtEl>
                                        <p:attrNameLst>
                                          <p:attrName>ppt_x</p:attrName>
                                          <p:attrName>ppt_y</p:attrName>
                                        </p:attrNameLst>
                                      </p:cBhvr>
                                      <p:rCtr x="20937" y="0"/>
                                    </p:animMotion>
                                  </p:childTnLst>
                                </p:cTn>
                              </p:par>
                              <p:par>
                                <p:cTn id="6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4" dur="5000" spd="-100000" fill="hold"/>
                                        <p:tgtEl>
                                          <p:spTgt spid="54"/>
                                        </p:tgtEl>
                                        <p:attrNameLst>
                                          <p:attrName>ppt_x</p:attrName>
                                          <p:attrName>ppt_y</p:attrName>
                                        </p:attrNameLst>
                                      </p:cBhvr>
                                      <p:rCtr x="14375" y="24468"/>
                                    </p:animMotion>
                                  </p:childTnLst>
                                </p:cTn>
                              </p:par>
                              <p:par>
                                <p:cTn id="6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66" dur="4000" spd="-100000" fill="hold"/>
                                        <p:tgtEl>
                                          <p:spTgt spid="58"/>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68" dur="5000" spd="-100000" fill="hold"/>
                                        <p:tgtEl>
                                          <p:spTgt spid="59"/>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0" dur="4000" spd="-100000" fill="hold"/>
                                        <p:tgtEl>
                                          <p:spTgt spid="60"/>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2" dur="5000" spd="-100000" fill="hold"/>
                                        <p:tgtEl>
                                          <p:spTgt spid="61"/>
                                        </p:tgtEl>
                                        <p:attrNameLst>
                                          <p:attrName>ppt_x</p:attrName>
                                          <p:attrName>ppt_y</p:attrName>
                                        </p:attrNameLst>
                                      </p:cBhvr>
                                      <p:rCtr x="14375" y="24468"/>
                                    </p:animMotion>
                                  </p:childTnLst>
                                </p:cTn>
                              </p:par>
                              <p:par>
                                <p:cTn id="7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4" dur="7000" fill="hold"/>
                                        <p:tgtEl>
                                          <p:spTgt spid="64"/>
                                        </p:tgtEl>
                                        <p:attrNameLst>
                                          <p:attrName>ppt_x</p:attrName>
                                          <p:attrName>ppt_y</p:attrName>
                                        </p:attrNameLst>
                                      </p:cBhvr>
                                      <p:rCtr x="0" y="22106"/>
                                    </p:animMotion>
                                  </p:childTnLst>
                                </p:cTn>
                              </p:par>
                              <p:par>
                                <p:cTn id="7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76" dur="6000" fill="hold"/>
                                        <p:tgtEl>
                                          <p:spTgt spid="65"/>
                                        </p:tgtEl>
                                        <p:attrNameLst>
                                          <p:attrName>ppt_x</p:attrName>
                                          <p:attrName>ppt_y</p:attrName>
                                        </p:attrNameLst>
                                      </p:cBhvr>
                                      <p:rCtr x="0" y="13819"/>
                                    </p:animMotion>
                                  </p:childTnLst>
                                </p:cTn>
                              </p:par>
                              <p:par>
                                <p:cTn id="7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78" dur="6000" fill="hold"/>
                                        <p:tgtEl>
                                          <p:spTgt spid="67"/>
                                        </p:tgtEl>
                                        <p:attrNameLst>
                                          <p:attrName>ppt_x</p:attrName>
                                          <p:attrName>ppt_y</p:attrName>
                                        </p:attrNameLst>
                                      </p:cBhvr>
                                      <p:rCtr x="0" y="23056"/>
                                    </p:animMotion>
                                  </p:childTnLst>
                                </p:cTn>
                              </p:par>
                              <p:par>
                                <p:cTn id="7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0" dur="6000" fill="hold"/>
                                        <p:tgtEl>
                                          <p:spTgt spid="70"/>
                                        </p:tgtEl>
                                        <p:attrNameLst>
                                          <p:attrName>ppt_x</p:attrName>
                                          <p:attrName>ppt_y</p:attrName>
                                        </p:attrNameLst>
                                      </p:cBhvr>
                                      <p:rCtr x="0" y="13819"/>
                                    </p:animMotion>
                                  </p:childTnLst>
                                </p:cTn>
                              </p:par>
                              <p:par>
                                <p:cTn id="8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2" dur="5000" fill="hold"/>
                                        <p:tgtEl>
                                          <p:spTgt spid="72"/>
                                        </p:tgtEl>
                                        <p:attrNameLst>
                                          <p:attrName>ppt_x</p:attrName>
                                          <p:attrName>ppt_y</p:attrName>
                                        </p:attrNameLst>
                                      </p:cBhvr>
                                      <p:rCtr x="13" y="24398"/>
                                    </p:animMotion>
                                  </p:childTnLst>
                                </p:cTn>
                              </p:par>
                              <p:par>
                                <p:cTn id="8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4" dur="5000" fill="hold"/>
                                        <p:tgtEl>
                                          <p:spTgt spid="73"/>
                                        </p:tgtEl>
                                        <p:attrNameLst>
                                          <p:attrName>ppt_x</p:attrName>
                                          <p:attrName>ppt_y</p:attrName>
                                        </p:attrNameLst>
                                      </p:cBhvr>
                                      <p:rCtr x="13" y="31736"/>
                                    </p:animMotion>
                                  </p:childTnLst>
                                </p:cTn>
                              </p:par>
                              <p:par>
                                <p:cTn id="8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86" dur="7000" fill="hold"/>
                                        <p:tgtEl>
                                          <p:spTgt spid="74"/>
                                        </p:tgtEl>
                                        <p:attrNameLst>
                                          <p:attrName>ppt_x</p:attrName>
                                          <p:attrName>ppt_y</p:attrName>
                                        </p:attrNameLst>
                                      </p:cBhvr>
                                      <p:rCtr x="26" y="31736"/>
                                    </p:animMotion>
                                  </p:childTnLst>
                                </p:cTn>
                              </p:par>
                              <p:par>
                                <p:cTn id="8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88" dur="5000" fill="hold"/>
                                        <p:tgtEl>
                                          <p:spTgt spid="76"/>
                                        </p:tgtEl>
                                        <p:attrNameLst>
                                          <p:attrName>ppt_x</p:attrName>
                                          <p:attrName>ppt_y</p:attrName>
                                        </p:attrNameLst>
                                      </p:cBhvr>
                                      <p:rCtr x="13" y="31736"/>
                                    </p:animMotion>
                                  </p:childTnLst>
                                </p:cTn>
                              </p:par>
                              <p:par>
                                <p:cTn id="8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90" dur="5000" fill="hold"/>
                                        <p:tgtEl>
                                          <p:spTgt spid="78"/>
                                        </p:tgtEl>
                                        <p:attrNameLst>
                                          <p:attrName>ppt_x</p:attrName>
                                          <p:attrName>ppt_y</p:attrName>
                                        </p:attrNameLst>
                                      </p:cBhvr>
                                      <p:rCtr x="91" y="29745"/>
                                    </p:animMotion>
                                  </p:childTnLst>
                                </p:cTn>
                              </p:par>
                              <p:par>
                                <p:cTn id="9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92" dur="5000" fill="hold"/>
                                        <p:tgtEl>
                                          <p:spTgt spid="79"/>
                                        </p:tgtEl>
                                        <p:attrNameLst>
                                          <p:attrName>ppt_x</p:attrName>
                                          <p:attrName>ppt_y</p:attrName>
                                        </p:attrNameLst>
                                      </p:cBhvr>
                                      <p:rCtr x="13" y="31736"/>
                                    </p:animMotion>
                                  </p:childTnLst>
                                </p:cTn>
                              </p:par>
                              <p:par>
                                <p:cTn id="9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94" dur="7000" fill="hold"/>
                                        <p:tgtEl>
                                          <p:spTgt spid="81"/>
                                        </p:tgtEl>
                                        <p:attrNameLst>
                                          <p:attrName>ppt_x</p:attrName>
                                          <p:attrName>ppt_y</p:attrName>
                                        </p:attrNameLst>
                                      </p:cBhvr>
                                      <p:rCtr x="13" y="31736"/>
                                    </p:animMotion>
                                  </p:childTnLst>
                                </p:cTn>
                              </p:par>
                              <p:par>
                                <p:cTn id="9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96" dur="7000" fill="hold"/>
                                        <p:tgtEl>
                                          <p:spTgt spid="82"/>
                                        </p:tgtEl>
                                        <p:attrNameLst>
                                          <p:attrName>ppt_x</p:attrName>
                                          <p:attrName>ppt_y</p:attrName>
                                        </p:attrNameLst>
                                      </p:cBhvr>
                                      <p:rCtr x="36758" y="0"/>
                                    </p:animMotion>
                                  </p:childTnLst>
                                </p:cTn>
                              </p:par>
                              <p:par>
                                <p:cTn id="9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98" dur="7000" fill="hold"/>
                                        <p:tgtEl>
                                          <p:spTgt spid="83"/>
                                        </p:tgtEl>
                                        <p:attrNameLst>
                                          <p:attrName>ppt_x</p:attrName>
                                          <p:attrName>ppt_y</p:attrName>
                                        </p:attrNameLst>
                                      </p:cBhvr>
                                      <p:rCtr x="33464" y="0"/>
                                    </p:animMotion>
                                  </p:childTnLst>
                                </p:cTn>
                              </p:par>
                              <p:par>
                                <p:cTn id="9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00" dur="7000" fill="hold"/>
                                        <p:tgtEl>
                                          <p:spTgt spid="86"/>
                                        </p:tgtEl>
                                        <p:attrNameLst>
                                          <p:attrName>ppt_x</p:attrName>
                                          <p:attrName>ppt_y</p:attrName>
                                        </p:attrNameLst>
                                      </p:cBhvr>
                                      <p:rCtr x="36758" y="0"/>
                                    </p:animMotion>
                                  </p:childTnLst>
                                </p:cTn>
                              </p:par>
                              <p:par>
                                <p:cTn id="10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02" dur="7000" fill="hold"/>
                                        <p:tgtEl>
                                          <p:spTgt spid="88"/>
                                        </p:tgtEl>
                                        <p:attrNameLst>
                                          <p:attrName>ppt_x</p:attrName>
                                          <p:attrName>ppt_y</p:attrName>
                                        </p:attrNameLst>
                                      </p:cBhvr>
                                      <p:rCtr x="36758" y="0"/>
                                    </p:animMotion>
                                  </p:childTnLst>
                                </p:cTn>
                              </p:par>
                              <p:par>
                                <p:cTn id="10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04" dur="7000" fill="hold"/>
                                        <p:tgtEl>
                                          <p:spTgt spid="90"/>
                                        </p:tgtEl>
                                        <p:attrNameLst>
                                          <p:attrName>ppt_x</p:attrName>
                                          <p:attrName>ppt_y</p:attrName>
                                        </p:attrNameLst>
                                      </p:cBhvr>
                                      <p:rCtr x="36758" y="0"/>
                                    </p:animMotion>
                                  </p:childTnLst>
                                </p:cTn>
                              </p:par>
                              <p:par>
                                <p:cTn id="10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06" dur="7000" fill="hold"/>
                                        <p:tgtEl>
                                          <p:spTgt spid="91"/>
                                        </p:tgtEl>
                                        <p:attrNameLst>
                                          <p:attrName>ppt_x</p:attrName>
                                          <p:attrName>ppt_y</p:attrName>
                                        </p:attrNameLst>
                                      </p:cBhvr>
                                      <p:rCtr x="34518" y="23"/>
                                    </p:animMotion>
                                  </p:childTnLst>
                                </p:cTn>
                              </p:par>
                              <p:par>
                                <p:cTn id="10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08" dur="6000" fill="hold"/>
                                        <p:tgtEl>
                                          <p:spTgt spid="96"/>
                                        </p:tgtEl>
                                        <p:attrNameLst>
                                          <p:attrName>ppt_x</p:attrName>
                                          <p:attrName>ppt_y</p:attrName>
                                        </p:attrNameLst>
                                      </p:cBhvr>
                                      <p:rCtr x="3359" y="18843"/>
                                    </p:animMotion>
                                  </p:childTnLst>
                                </p:cTn>
                              </p:par>
                              <p:par>
                                <p:cTn id="10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10" dur="6000" fill="hold"/>
                                        <p:tgtEl>
                                          <p:spTgt spid="97"/>
                                        </p:tgtEl>
                                        <p:attrNameLst>
                                          <p:attrName>ppt_x</p:attrName>
                                          <p:attrName>ppt_y</p:attrName>
                                        </p:attrNameLst>
                                      </p:cBhvr>
                                      <p:rCtr x="3073" y="25208"/>
                                    </p:animMotion>
                                  </p:childTnLst>
                                </p:cTn>
                              </p:par>
                              <p:par>
                                <p:cTn id="11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12" dur="6000" fill="hold"/>
                                        <p:tgtEl>
                                          <p:spTgt spid="98"/>
                                        </p:tgtEl>
                                        <p:attrNameLst>
                                          <p:attrName>ppt_x</p:attrName>
                                          <p:attrName>ppt_y</p:attrName>
                                        </p:attrNameLst>
                                      </p:cBhvr>
                                      <p:rCtr x="2904" y="20903"/>
                                    </p:animMotion>
                                  </p:childTnLst>
                                </p:cTn>
                              </p:par>
                              <p:par>
                                <p:cTn id="11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14" dur="6000" fill="hold"/>
                                        <p:tgtEl>
                                          <p:spTgt spid="100"/>
                                        </p:tgtEl>
                                        <p:attrNameLst>
                                          <p:attrName>ppt_x</p:attrName>
                                          <p:attrName>ppt_y</p:attrName>
                                        </p:attrNameLst>
                                      </p:cBhvr>
                                      <p:rCtr x="3737" y="15208"/>
                                    </p:animMotion>
                                  </p:childTnLst>
                                </p:cTn>
                              </p:par>
                              <p:par>
                                <p:cTn id="11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16" dur="6000" fill="hold"/>
                                        <p:tgtEl>
                                          <p:spTgt spid="101"/>
                                        </p:tgtEl>
                                        <p:attrNameLst>
                                          <p:attrName>ppt_x</p:attrName>
                                          <p:attrName>ppt_y</p:attrName>
                                        </p:attrNameLst>
                                      </p:cBhvr>
                                      <p:rCtr x="1484" y="21782"/>
                                    </p:animMotion>
                                  </p:childTnLst>
                                </p:cTn>
                              </p:par>
                              <p:par>
                                <p:cTn id="11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18" dur="8000" fill="hold"/>
                                        <p:tgtEl>
                                          <p:spTgt spid="66"/>
                                        </p:tgtEl>
                                        <p:attrNameLst>
                                          <p:attrName>ppt_x</p:attrName>
                                          <p:attrName>ppt_y</p:attrName>
                                        </p:attrNameLst>
                                      </p:cBhvr>
                                      <p:rCtr x="0" y="11898"/>
                                    </p:animMotion>
                                  </p:childTnLst>
                                </p:cTn>
                              </p:par>
                              <p:par>
                                <p:cTn id="11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20" dur="8000" fill="hold"/>
                                        <p:tgtEl>
                                          <p:spTgt spid="68"/>
                                        </p:tgtEl>
                                        <p:attrNameLst>
                                          <p:attrName>ppt_x</p:attrName>
                                          <p:attrName>ppt_y</p:attrName>
                                        </p:attrNameLst>
                                      </p:cBhvr>
                                      <p:rCtr x="0" y="7940"/>
                                    </p:animMotion>
                                  </p:childTnLst>
                                </p:cTn>
                              </p:par>
                              <p:par>
                                <p:cTn id="12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22" dur="8000" fill="hold"/>
                                        <p:tgtEl>
                                          <p:spTgt spid="69"/>
                                        </p:tgtEl>
                                        <p:attrNameLst>
                                          <p:attrName>ppt_x</p:attrName>
                                          <p:attrName>ppt_y</p:attrName>
                                        </p:attrNameLst>
                                      </p:cBhvr>
                                      <p:rCtr x="0" y="11898"/>
                                    </p:animMotion>
                                  </p:childTnLst>
                                </p:cTn>
                              </p:par>
                              <p:par>
                                <p:cTn id="12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24" dur="5000" fill="hold"/>
                                        <p:tgtEl>
                                          <p:spTgt spid="71"/>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4522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8" dur="4000" fill="hold"/>
                                        <p:tgtEl>
                                          <p:spTgt spid="39"/>
                                        </p:tgtEl>
                                        <p:attrNameLst>
                                          <p:attrName>ppt_x</p:attrName>
                                          <p:attrName>ppt_y</p:attrName>
                                        </p:attrNameLst>
                                      </p:cBhvr>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40"/>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2" dur="4000" fill="hold"/>
                                        <p:tgtEl>
                                          <p:spTgt spid="41"/>
                                        </p:tgtEl>
                                        <p:attrNameLst>
                                          <p:attrName>ppt_x</p:attrName>
                                          <p:attrName>ppt_y</p:attrName>
                                        </p:attrNameLst>
                                      </p:cBhvr>
                                      <p:rCtr x="22982" y="10417"/>
                                    </p:animMotion>
                                  </p:childTnLst>
                                </p:cTn>
                              </p:par>
                              <p:par>
                                <p:cTn id="5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4" dur="7000" fill="hold"/>
                                        <p:tgtEl>
                                          <p:spTgt spid="42"/>
                                        </p:tgtEl>
                                        <p:attrNameLst>
                                          <p:attrName>ppt_x</p:attrName>
                                          <p:attrName>ppt_y</p:attrName>
                                        </p:attrNameLst>
                                      </p:cBhvr>
                                      <p:rCtr x="25365" y="0"/>
                                    </p:animMotion>
                                  </p:childTnLst>
                                </p:cTn>
                              </p:par>
                              <p:par>
                                <p:cTn id="5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6" dur="7000" fill="hold"/>
                                        <p:tgtEl>
                                          <p:spTgt spid="46"/>
                                        </p:tgtEl>
                                        <p:attrNameLst>
                                          <p:attrName>ppt_x</p:attrName>
                                          <p:attrName>ppt_y</p:attrName>
                                        </p:attrNameLst>
                                      </p:cBhvr>
                                      <p:rCtr x="-18021" y="0"/>
                                    </p:animMotion>
                                  </p:childTnLst>
                                </p:cTn>
                              </p:par>
                              <p:par>
                                <p:cTn id="5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58" dur="6000" fill="hold"/>
                                        <p:tgtEl>
                                          <p:spTgt spid="48"/>
                                        </p:tgtEl>
                                        <p:attrNameLst>
                                          <p:attrName>ppt_x</p:attrName>
                                          <p:attrName>ppt_y</p:attrName>
                                        </p:attrNameLst>
                                      </p:cBhvr>
                                      <p:rCtr x="20937" y="0"/>
                                    </p:animMotion>
                                  </p:childTnLst>
                                </p:cTn>
                              </p:par>
                              <p:par>
                                <p:cTn id="5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0" dur="7000" fill="hold"/>
                                        <p:tgtEl>
                                          <p:spTgt spid="50"/>
                                        </p:tgtEl>
                                        <p:attrNameLst>
                                          <p:attrName>ppt_x</p:attrName>
                                          <p:attrName>ppt_y</p:attrName>
                                        </p:attrNameLst>
                                      </p:cBhvr>
                                      <p:rCtr x="20937" y="0"/>
                                    </p:animMotion>
                                  </p:childTnLst>
                                </p:cTn>
                              </p:par>
                              <p:par>
                                <p:cTn id="6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2" dur="6000" fill="hold"/>
                                        <p:tgtEl>
                                          <p:spTgt spid="51"/>
                                        </p:tgtEl>
                                        <p:attrNameLst>
                                          <p:attrName>ppt_x</p:attrName>
                                          <p:attrName>ppt_y</p:attrName>
                                        </p:attrNameLst>
                                      </p:cBhvr>
                                      <p:rCtr x="20937" y="0"/>
                                    </p:animMotion>
                                  </p:childTnLst>
                                </p:cTn>
                              </p:par>
                              <p:par>
                                <p:cTn id="6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4" dur="5000" spd="-100000" fill="hold"/>
                                        <p:tgtEl>
                                          <p:spTgt spid="54"/>
                                        </p:tgtEl>
                                        <p:attrNameLst>
                                          <p:attrName>ppt_x</p:attrName>
                                          <p:attrName>ppt_y</p:attrName>
                                        </p:attrNameLst>
                                      </p:cBhvr>
                                      <p:rCtr x="14375" y="24468"/>
                                    </p:animMotion>
                                  </p:childTnLst>
                                </p:cTn>
                              </p:par>
                              <p:par>
                                <p:cTn id="6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66" dur="4000" spd="-100000" fill="hold"/>
                                        <p:tgtEl>
                                          <p:spTgt spid="58"/>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68" dur="5000" spd="-100000" fill="hold"/>
                                        <p:tgtEl>
                                          <p:spTgt spid="59"/>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0" dur="4000" spd="-100000" fill="hold"/>
                                        <p:tgtEl>
                                          <p:spTgt spid="60"/>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2" dur="5000" spd="-100000" fill="hold"/>
                                        <p:tgtEl>
                                          <p:spTgt spid="61"/>
                                        </p:tgtEl>
                                        <p:attrNameLst>
                                          <p:attrName>ppt_x</p:attrName>
                                          <p:attrName>ppt_y</p:attrName>
                                        </p:attrNameLst>
                                      </p:cBhvr>
                                      <p:rCtr x="14375" y="24468"/>
                                    </p:animMotion>
                                  </p:childTnLst>
                                </p:cTn>
                              </p:par>
                              <p:par>
                                <p:cTn id="7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4" dur="7000" fill="hold"/>
                                        <p:tgtEl>
                                          <p:spTgt spid="64"/>
                                        </p:tgtEl>
                                        <p:attrNameLst>
                                          <p:attrName>ppt_x</p:attrName>
                                          <p:attrName>ppt_y</p:attrName>
                                        </p:attrNameLst>
                                      </p:cBhvr>
                                      <p:rCtr x="0" y="22106"/>
                                    </p:animMotion>
                                  </p:childTnLst>
                                </p:cTn>
                              </p:par>
                              <p:par>
                                <p:cTn id="7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76" dur="6000" fill="hold"/>
                                        <p:tgtEl>
                                          <p:spTgt spid="65"/>
                                        </p:tgtEl>
                                        <p:attrNameLst>
                                          <p:attrName>ppt_x</p:attrName>
                                          <p:attrName>ppt_y</p:attrName>
                                        </p:attrNameLst>
                                      </p:cBhvr>
                                      <p:rCtr x="0" y="13819"/>
                                    </p:animMotion>
                                  </p:childTnLst>
                                </p:cTn>
                              </p:par>
                              <p:par>
                                <p:cTn id="7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78" dur="6000" fill="hold"/>
                                        <p:tgtEl>
                                          <p:spTgt spid="67"/>
                                        </p:tgtEl>
                                        <p:attrNameLst>
                                          <p:attrName>ppt_x</p:attrName>
                                          <p:attrName>ppt_y</p:attrName>
                                        </p:attrNameLst>
                                      </p:cBhvr>
                                      <p:rCtr x="0" y="23056"/>
                                    </p:animMotion>
                                  </p:childTnLst>
                                </p:cTn>
                              </p:par>
                              <p:par>
                                <p:cTn id="7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0" dur="6000" fill="hold"/>
                                        <p:tgtEl>
                                          <p:spTgt spid="70"/>
                                        </p:tgtEl>
                                        <p:attrNameLst>
                                          <p:attrName>ppt_x</p:attrName>
                                          <p:attrName>ppt_y</p:attrName>
                                        </p:attrNameLst>
                                      </p:cBhvr>
                                      <p:rCtr x="0" y="13819"/>
                                    </p:animMotion>
                                  </p:childTnLst>
                                </p:cTn>
                              </p:par>
                              <p:par>
                                <p:cTn id="8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2" dur="5000" fill="hold"/>
                                        <p:tgtEl>
                                          <p:spTgt spid="72"/>
                                        </p:tgtEl>
                                        <p:attrNameLst>
                                          <p:attrName>ppt_x</p:attrName>
                                          <p:attrName>ppt_y</p:attrName>
                                        </p:attrNameLst>
                                      </p:cBhvr>
                                      <p:rCtr x="13" y="24398"/>
                                    </p:animMotion>
                                  </p:childTnLst>
                                </p:cTn>
                              </p:par>
                              <p:par>
                                <p:cTn id="8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4" dur="5000" fill="hold"/>
                                        <p:tgtEl>
                                          <p:spTgt spid="73"/>
                                        </p:tgtEl>
                                        <p:attrNameLst>
                                          <p:attrName>ppt_x</p:attrName>
                                          <p:attrName>ppt_y</p:attrName>
                                        </p:attrNameLst>
                                      </p:cBhvr>
                                      <p:rCtr x="13" y="31736"/>
                                    </p:animMotion>
                                  </p:childTnLst>
                                </p:cTn>
                              </p:par>
                              <p:par>
                                <p:cTn id="8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86" dur="7000" fill="hold"/>
                                        <p:tgtEl>
                                          <p:spTgt spid="74"/>
                                        </p:tgtEl>
                                        <p:attrNameLst>
                                          <p:attrName>ppt_x</p:attrName>
                                          <p:attrName>ppt_y</p:attrName>
                                        </p:attrNameLst>
                                      </p:cBhvr>
                                      <p:rCtr x="26" y="31736"/>
                                    </p:animMotion>
                                  </p:childTnLst>
                                </p:cTn>
                              </p:par>
                              <p:par>
                                <p:cTn id="8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88" dur="5000" fill="hold"/>
                                        <p:tgtEl>
                                          <p:spTgt spid="76"/>
                                        </p:tgtEl>
                                        <p:attrNameLst>
                                          <p:attrName>ppt_x</p:attrName>
                                          <p:attrName>ppt_y</p:attrName>
                                        </p:attrNameLst>
                                      </p:cBhvr>
                                      <p:rCtr x="13" y="31736"/>
                                    </p:animMotion>
                                  </p:childTnLst>
                                </p:cTn>
                              </p:par>
                              <p:par>
                                <p:cTn id="8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90" dur="5000" fill="hold"/>
                                        <p:tgtEl>
                                          <p:spTgt spid="78"/>
                                        </p:tgtEl>
                                        <p:attrNameLst>
                                          <p:attrName>ppt_x</p:attrName>
                                          <p:attrName>ppt_y</p:attrName>
                                        </p:attrNameLst>
                                      </p:cBhvr>
                                      <p:rCtr x="91" y="29745"/>
                                    </p:animMotion>
                                  </p:childTnLst>
                                </p:cTn>
                              </p:par>
                              <p:par>
                                <p:cTn id="9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92" dur="5000" fill="hold"/>
                                        <p:tgtEl>
                                          <p:spTgt spid="79"/>
                                        </p:tgtEl>
                                        <p:attrNameLst>
                                          <p:attrName>ppt_x</p:attrName>
                                          <p:attrName>ppt_y</p:attrName>
                                        </p:attrNameLst>
                                      </p:cBhvr>
                                      <p:rCtr x="13" y="31736"/>
                                    </p:animMotion>
                                  </p:childTnLst>
                                </p:cTn>
                              </p:par>
                              <p:par>
                                <p:cTn id="9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94" dur="7000" fill="hold"/>
                                        <p:tgtEl>
                                          <p:spTgt spid="81"/>
                                        </p:tgtEl>
                                        <p:attrNameLst>
                                          <p:attrName>ppt_x</p:attrName>
                                          <p:attrName>ppt_y</p:attrName>
                                        </p:attrNameLst>
                                      </p:cBhvr>
                                      <p:rCtr x="13" y="31736"/>
                                    </p:animMotion>
                                  </p:childTnLst>
                                </p:cTn>
                              </p:par>
                              <p:par>
                                <p:cTn id="9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96" dur="7000" fill="hold"/>
                                        <p:tgtEl>
                                          <p:spTgt spid="82"/>
                                        </p:tgtEl>
                                        <p:attrNameLst>
                                          <p:attrName>ppt_x</p:attrName>
                                          <p:attrName>ppt_y</p:attrName>
                                        </p:attrNameLst>
                                      </p:cBhvr>
                                      <p:rCtr x="36758" y="0"/>
                                    </p:animMotion>
                                  </p:childTnLst>
                                </p:cTn>
                              </p:par>
                              <p:par>
                                <p:cTn id="9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98" dur="7000" fill="hold"/>
                                        <p:tgtEl>
                                          <p:spTgt spid="83"/>
                                        </p:tgtEl>
                                        <p:attrNameLst>
                                          <p:attrName>ppt_x</p:attrName>
                                          <p:attrName>ppt_y</p:attrName>
                                        </p:attrNameLst>
                                      </p:cBhvr>
                                      <p:rCtr x="33464" y="0"/>
                                    </p:animMotion>
                                  </p:childTnLst>
                                </p:cTn>
                              </p:par>
                              <p:par>
                                <p:cTn id="9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00" dur="7000" fill="hold"/>
                                        <p:tgtEl>
                                          <p:spTgt spid="86"/>
                                        </p:tgtEl>
                                        <p:attrNameLst>
                                          <p:attrName>ppt_x</p:attrName>
                                          <p:attrName>ppt_y</p:attrName>
                                        </p:attrNameLst>
                                      </p:cBhvr>
                                      <p:rCtr x="36758" y="0"/>
                                    </p:animMotion>
                                  </p:childTnLst>
                                </p:cTn>
                              </p:par>
                              <p:par>
                                <p:cTn id="10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02" dur="7000" fill="hold"/>
                                        <p:tgtEl>
                                          <p:spTgt spid="88"/>
                                        </p:tgtEl>
                                        <p:attrNameLst>
                                          <p:attrName>ppt_x</p:attrName>
                                          <p:attrName>ppt_y</p:attrName>
                                        </p:attrNameLst>
                                      </p:cBhvr>
                                      <p:rCtr x="36758" y="0"/>
                                    </p:animMotion>
                                  </p:childTnLst>
                                </p:cTn>
                              </p:par>
                              <p:par>
                                <p:cTn id="10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04" dur="7000" fill="hold"/>
                                        <p:tgtEl>
                                          <p:spTgt spid="90"/>
                                        </p:tgtEl>
                                        <p:attrNameLst>
                                          <p:attrName>ppt_x</p:attrName>
                                          <p:attrName>ppt_y</p:attrName>
                                        </p:attrNameLst>
                                      </p:cBhvr>
                                      <p:rCtr x="36758" y="0"/>
                                    </p:animMotion>
                                  </p:childTnLst>
                                </p:cTn>
                              </p:par>
                              <p:par>
                                <p:cTn id="10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06" dur="7000" fill="hold"/>
                                        <p:tgtEl>
                                          <p:spTgt spid="91"/>
                                        </p:tgtEl>
                                        <p:attrNameLst>
                                          <p:attrName>ppt_x</p:attrName>
                                          <p:attrName>ppt_y</p:attrName>
                                        </p:attrNameLst>
                                      </p:cBhvr>
                                      <p:rCtr x="34518" y="23"/>
                                    </p:animMotion>
                                  </p:childTnLst>
                                </p:cTn>
                              </p:par>
                              <p:par>
                                <p:cTn id="10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08" dur="6000" fill="hold"/>
                                        <p:tgtEl>
                                          <p:spTgt spid="97"/>
                                        </p:tgtEl>
                                        <p:attrNameLst>
                                          <p:attrName>ppt_x</p:attrName>
                                          <p:attrName>ppt_y</p:attrName>
                                        </p:attrNameLst>
                                      </p:cBhvr>
                                      <p:rCtr x="3073" y="25208"/>
                                    </p:animMotion>
                                  </p:childTnLst>
                                </p:cTn>
                              </p:par>
                              <p:par>
                                <p:cTn id="10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10" dur="6000" fill="hold"/>
                                        <p:tgtEl>
                                          <p:spTgt spid="98"/>
                                        </p:tgtEl>
                                        <p:attrNameLst>
                                          <p:attrName>ppt_x</p:attrName>
                                          <p:attrName>ppt_y</p:attrName>
                                        </p:attrNameLst>
                                      </p:cBhvr>
                                      <p:rCtr x="2904" y="20903"/>
                                    </p:animMotion>
                                  </p:childTnLst>
                                </p:cTn>
                              </p:par>
                              <p:par>
                                <p:cTn id="11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12" dur="6000" fill="hold"/>
                                        <p:tgtEl>
                                          <p:spTgt spid="100"/>
                                        </p:tgtEl>
                                        <p:attrNameLst>
                                          <p:attrName>ppt_x</p:attrName>
                                          <p:attrName>ppt_y</p:attrName>
                                        </p:attrNameLst>
                                      </p:cBhvr>
                                      <p:rCtr x="3737" y="15208"/>
                                    </p:animMotion>
                                  </p:childTnLst>
                                </p:cTn>
                              </p:par>
                              <p:par>
                                <p:cTn id="11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14" dur="6000" fill="hold"/>
                                        <p:tgtEl>
                                          <p:spTgt spid="101"/>
                                        </p:tgtEl>
                                        <p:attrNameLst>
                                          <p:attrName>ppt_x</p:attrName>
                                          <p:attrName>ppt_y</p:attrName>
                                        </p:attrNameLst>
                                      </p:cBhvr>
                                      <p:rCtr x="1484" y="21782"/>
                                    </p:animMotion>
                                  </p:childTnLst>
                                </p:cTn>
                              </p:par>
                              <p:par>
                                <p:cTn id="11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16" dur="8000" fill="hold"/>
                                        <p:tgtEl>
                                          <p:spTgt spid="66"/>
                                        </p:tgtEl>
                                        <p:attrNameLst>
                                          <p:attrName>ppt_x</p:attrName>
                                          <p:attrName>ppt_y</p:attrName>
                                        </p:attrNameLst>
                                      </p:cBhvr>
                                      <p:rCtr x="0" y="11898"/>
                                    </p:animMotion>
                                  </p:childTnLst>
                                </p:cTn>
                              </p:par>
                              <p:par>
                                <p:cTn id="11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18" dur="8000" fill="hold"/>
                                        <p:tgtEl>
                                          <p:spTgt spid="68"/>
                                        </p:tgtEl>
                                        <p:attrNameLst>
                                          <p:attrName>ppt_x</p:attrName>
                                          <p:attrName>ppt_y</p:attrName>
                                        </p:attrNameLst>
                                      </p:cBhvr>
                                      <p:rCtr x="0" y="7940"/>
                                    </p:animMotion>
                                  </p:childTnLst>
                                </p:cTn>
                              </p:par>
                              <p:par>
                                <p:cTn id="11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20" dur="8000" fill="hold"/>
                                        <p:tgtEl>
                                          <p:spTgt spid="69"/>
                                        </p:tgtEl>
                                        <p:attrNameLst>
                                          <p:attrName>ppt_x</p:attrName>
                                          <p:attrName>ppt_y</p:attrName>
                                        </p:attrNameLst>
                                      </p:cBhvr>
                                      <p:rCtr x="0" y="11898"/>
                                    </p:animMotion>
                                  </p:childTnLst>
                                </p:cTn>
                              </p:par>
                              <p:par>
                                <p:cTn id="12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22" dur="5000" fill="hold"/>
                                        <p:tgtEl>
                                          <p:spTgt spid="71"/>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71" name="Picture 70">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5362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8" dur="4000" fill="hold"/>
                                        <p:tgtEl>
                                          <p:spTgt spid="39"/>
                                        </p:tgtEl>
                                        <p:attrNameLst>
                                          <p:attrName>ppt_x</p:attrName>
                                          <p:attrName>ppt_y</p:attrName>
                                        </p:attrNameLst>
                                      </p:cBhvr>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40"/>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2" dur="4000" fill="hold"/>
                                        <p:tgtEl>
                                          <p:spTgt spid="41"/>
                                        </p:tgtEl>
                                        <p:attrNameLst>
                                          <p:attrName>ppt_x</p:attrName>
                                          <p:attrName>ppt_y</p:attrName>
                                        </p:attrNameLst>
                                      </p:cBhvr>
                                      <p:rCtr x="22982" y="10417"/>
                                    </p:animMotion>
                                  </p:childTnLst>
                                </p:cTn>
                              </p:par>
                              <p:par>
                                <p:cTn id="5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4" dur="7000" fill="hold"/>
                                        <p:tgtEl>
                                          <p:spTgt spid="42"/>
                                        </p:tgtEl>
                                        <p:attrNameLst>
                                          <p:attrName>ppt_x</p:attrName>
                                          <p:attrName>ppt_y</p:attrName>
                                        </p:attrNameLst>
                                      </p:cBhvr>
                                      <p:rCtr x="25365" y="0"/>
                                    </p:animMotion>
                                  </p:childTnLst>
                                </p:cTn>
                              </p:par>
                              <p:par>
                                <p:cTn id="5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6" dur="7000" fill="hold"/>
                                        <p:tgtEl>
                                          <p:spTgt spid="46"/>
                                        </p:tgtEl>
                                        <p:attrNameLst>
                                          <p:attrName>ppt_x</p:attrName>
                                          <p:attrName>ppt_y</p:attrName>
                                        </p:attrNameLst>
                                      </p:cBhvr>
                                      <p:rCtr x="-18021" y="0"/>
                                    </p:animMotion>
                                  </p:childTnLst>
                                </p:cTn>
                              </p:par>
                              <p:par>
                                <p:cTn id="5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58" dur="6000" fill="hold"/>
                                        <p:tgtEl>
                                          <p:spTgt spid="48"/>
                                        </p:tgtEl>
                                        <p:attrNameLst>
                                          <p:attrName>ppt_x</p:attrName>
                                          <p:attrName>ppt_y</p:attrName>
                                        </p:attrNameLst>
                                      </p:cBhvr>
                                      <p:rCtr x="20937" y="0"/>
                                    </p:animMotion>
                                  </p:childTnLst>
                                </p:cTn>
                              </p:par>
                              <p:par>
                                <p:cTn id="5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0" dur="7000" fill="hold"/>
                                        <p:tgtEl>
                                          <p:spTgt spid="50"/>
                                        </p:tgtEl>
                                        <p:attrNameLst>
                                          <p:attrName>ppt_x</p:attrName>
                                          <p:attrName>ppt_y</p:attrName>
                                        </p:attrNameLst>
                                      </p:cBhvr>
                                      <p:rCtr x="20937" y="0"/>
                                    </p:animMotion>
                                  </p:childTnLst>
                                </p:cTn>
                              </p:par>
                              <p:par>
                                <p:cTn id="6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2" dur="6000" fill="hold"/>
                                        <p:tgtEl>
                                          <p:spTgt spid="51"/>
                                        </p:tgtEl>
                                        <p:attrNameLst>
                                          <p:attrName>ppt_x</p:attrName>
                                          <p:attrName>ppt_y</p:attrName>
                                        </p:attrNameLst>
                                      </p:cBhvr>
                                      <p:rCtr x="20937" y="0"/>
                                    </p:animMotion>
                                  </p:childTnLst>
                                </p:cTn>
                              </p:par>
                              <p:par>
                                <p:cTn id="6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4" dur="5000" spd="-100000" fill="hold"/>
                                        <p:tgtEl>
                                          <p:spTgt spid="54"/>
                                        </p:tgtEl>
                                        <p:attrNameLst>
                                          <p:attrName>ppt_x</p:attrName>
                                          <p:attrName>ppt_y</p:attrName>
                                        </p:attrNameLst>
                                      </p:cBhvr>
                                      <p:rCtr x="14375" y="24468"/>
                                    </p:animMotion>
                                  </p:childTnLst>
                                </p:cTn>
                              </p:par>
                              <p:par>
                                <p:cTn id="6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66" dur="4000" spd="-100000" fill="hold"/>
                                        <p:tgtEl>
                                          <p:spTgt spid="58"/>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68" dur="5000" spd="-100000" fill="hold"/>
                                        <p:tgtEl>
                                          <p:spTgt spid="59"/>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70" dur="4000" spd="-100000" fill="hold"/>
                                        <p:tgtEl>
                                          <p:spTgt spid="60"/>
                                        </p:tgtEl>
                                        <p:attrNameLst>
                                          <p:attrName>ppt_x</p:attrName>
                                          <p:attrName>ppt_y</p:attrName>
                                        </p:attrNameLst>
                                      </p:cBhvr>
                                      <p:rCtr x="14375" y="24468"/>
                                    </p:animMotion>
                                  </p:childTnLst>
                                </p:cTn>
                              </p:par>
                              <p:par>
                                <p:cTn id="7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2" dur="5000" spd="-100000" fill="hold"/>
                                        <p:tgtEl>
                                          <p:spTgt spid="61"/>
                                        </p:tgtEl>
                                        <p:attrNameLst>
                                          <p:attrName>ppt_x</p:attrName>
                                          <p:attrName>ppt_y</p:attrName>
                                        </p:attrNameLst>
                                      </p:cBhvr>
                                      <p:rCtr x="14375" y="24468"/>
                                    </p:animMotion>
                                  </p:childTnLst>
                                </p:cTn>
                              </p:par>
                              <p:par>
                                <p:cTn id="7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4" dur="7000" fill="hold"/>
                                        <p:tgtEl>
                                          <p:spTgt spid="64"/>
                                        </p:tgtEl>
                                        <p:attrNameLst>
                                          <p:attrName>ppt_x</p:attrName>
                                          <p:attrName>ppt_y</p:attrName>
                                        </p:attrNameLst>
                                      </p:cBhvr>
                                      <p:rCtr x="0" y="22106"/>
                                    </p:animMotion>
                                  </p:childTnLst>
                                </p:cTn>
                              </p:par>
                              <p:par>
                                <p:cTn id="7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76" dur="6000" fill="hold"/>
                                        <p:tgtEl>
                                          <p:spTgt spid="65"/>
                                        </p:tgtEl>
                                        <p:attrNameLst>
                                          <p:attrName>ppt_x</p:attrName>
                                          <p:attrName>ppt_y</p:attrName>
                                        </p:attrNameLst>
                                      </p:cBhvr>
                                      <p:rCtr x="0" y="13819"/>
                                    </p:animMotion>
                                  </p:childTnLst>
                                </p:cTn>
                              </p:par>
                              <p:par>
                                <p:cTn id="7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78" dur="6000" fill="hold"/>
                                        <p:tgtEl>
                                          <p:spTgt spid="67"/>
                                        </p:tgtEl>
                                        <p:attrNameLst>
                                          <p:attrName>ppt_x</p:attrName>
                                          <p:attrName>ppt_y</p:attrName>
                                        </p:attrNameLst>
                                      </p:cBhvr>
                                      <p:rCtr x="0" y="23056"/>
                                    </p:animMotion>
                                  </p:childTnLst>
                                </p:cTn>
                              </p:par>
                              <p:par>
                                <p:cTn id="7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80" dur="6000" fill="hold"/>
                                        <p:tgtEl>
                                          <p:spTgt spid="70"/>
                                        </p:tgtEl>
                                        <p:attrNameLst>
                                          <p:attrName>ppt_x</p:attrName>
                                          <p:attrName>ppt_y</p:attrName>
                                        </p:attrNameLst>
                                      </p:cBhvr>
                                      <p:rCtr x="0" y="13819"/>
                                    </p:animMotion>
                                  </p:childTnLst>
                                </p:cTn>
                              </p:par>
                              <p:par>
                                <p:cTn id="8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2" dur="5000" fill="hold"/>
                                        <p:tgtEl>
                                          <p:spTgt spid="72"/>
                                        </p:tgtEl>
                                        <p:attrNameLst>
                                          <p:attrName>ppt_x</p:attrName>
                                          <p:attrName>ppt_y</p:attrName>
                                        </p:attrNameLst>
                                      </p:cBhvr>
                                      <p:rCtr x="13" y="24398"/>
                                    </p:animMotion>
                                  </p:childTnLst>
                                </p:cTn>
                              </p:par>
                              <p:par>
                                <p:cTn id="8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4" dur="5000" fill="hold"/>
                                        <p:tgtEl>
                                          <p:spTgt spid="73"/>
                                        </p:tgtEl>
                                        <p:attrNameLst>
                                          <p:attrName>ppt_x</p:attrName>
                                          <p:attrName>ppt_y</p:attrName>
                                        </p:attrNameLst>
                                      </p:cBhvr>
                                      <p:rCtr x="13" y="31736"/>
                                    </p:animMotion>
                                  </p:childTnLst>
                                </p:cTn>
                              </p:par>
                              <p:par>
                                <p:cTn id="8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86" dur="7000" fill="hold"/>
                                        <p:tgtEl>
                                          <p:spTgt spid="74"/>
                                        </p:tgtEl>
                                        <p:attrNameLst>
                                          <p:attrName>ppt_x</p:attrName>
                                          <p:attrName>ppt_y</p:attrName>
                                        </p:attrNameLst>
                                      </p:cBhvr>
                                      <p:rCtr x="26" y="31736"/>
                                    </p:animMotion>
                                  </p:childTnLst>
                                </p:cTn>
                              </p:par>
                              <p:par>
                                <p:cTn id="8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88" dur="5000" fill="hold"/>
                                        <p:tgtEl>
                                          <p:spTgt spid="78"/>
                                        </p:tgtEl>
                                        <p:attrNameLst>
                                          <p:attrName>ppt_x</p:attrName>
                                          <p:attrName>ppt_y</p:attrName>
                                        </p:attrNameLst>
                                      </p:cBhvr>
                                      <p:rCtr x="91" y="29745"/>
                                    </p:animMotion>
                                  </p:childTnLst>
                                </p:cTn>
                              </p:par>
                              <p:par>
                                <p:cTn id="8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90" dur="5000" fill="hold"/>
                                        <p:tgtEl>
                                          <p:spTgt spid="79"/>
                                        </p:tgtEl>
                                        <p:attrNameLst>
                                          <p:attrName>ppt_x</p:attrName>
                                          <p:attrName>ppt_y</p:attrName>
                                        </p:attrNameLst>
                                      </p:cBhvr>
                                      <p:rCtr x="13" y="31736"/>
                                    </p:animMotion>
                                  </p:childTnLst>
                                </p:cTn>
                              </p:par>
                              <p:par>
                                <p:cTn id="9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92" dur="7000" fill="hold"/>
                                        <p:tgtEl>
                                          <p:spTgt spid="81"/>
                                        </p:tgtEl>
                                        <p:attrNameLst>
                                          <p:attrName>ppt_x</p:attrName>
                                          <p:attrName>ppt_y</p:attrName>
                                        </p:attrNameLst>
                                      </p:cBhvr>
                                      <p:rCtr x="13" y="31736"/>
                                    </p:animMotion>
                                  </p:childTnLst>
                                </p:cTn>
                              </p:par>
                              <p:par>
                                <p:cTn id="9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94" dur="7000" fill="hold"/>
                                        <p:tgtEl>
                                          <p:spTgt spid="82"/>
                                        </p:tgtEl>
                                        <p:attrNameLst>
                                          <p:attrName>ppt_x</p:attrName>
                                          <p:attrName>ppt_y</p:attrName>
                                        </p:attrNameLst>
                                      </p:cBhvr>
                                      <p:rCtr x="36758" y="0"/>
                                    </p:animMotion>
                                  </p:childTnLst>
                                </p:cTn>
                              </p:par>
                              <p:par>
                                <p:cTn id="9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96" dur="7000" fill="hold"/>
                                        <p:tgtEl>
                                          <p:spTgt spid="83"/>
                                        </p:tgtEl>
                                        <p:attrNameLst>
                                          <p:attrName>ppt_x</p:attrName>
                                          <p:attrName>ppt_y</p:attrName>
                                        </p:attrNameLst>
                                      </p:cBhvr>
                                      <p:rCtr x="33464" y="0"/>
                                    </p:animMotion>
                                  </p:childTnLst>
                                </p:cTn>
                              </p:par>
                              <p:par>
                                <p:cTn id="9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98" dur="7000" fill="hold"/>
                                        <p:tgtEl>
                                          <p:spTgt spid="86"/>
                                        </p:tgtEl>
                                        <p:attrNameLst>
                                          <p:attrName>ppt_x</p:attrName>
                                          <p:attrName>ppt_y</p:attrName>
                                        </p:attrNameLst>
                                      </p:cBhvr>
                                      <p:rCtr x="36758" y="0"/>
                                    </p:animMotion>
                                  </p:childTnLst>
                                </p:cTn>
                              </p:par>
                              <p:par>
                                <p:cTn id="9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00" dur="7000" fill="hold"/>
                                        <p:tgtEl>
                                          <p:spTgt spid="88"/>
                                        </p:tgtEl>
                                        <p:attrNameLst>
                                          <p:attrName>ppt_x</p:attrName>
                                          <p:attrName>ppt_y</p:attrName>
                                        </p:attrNameLst>
                                      </p:cBhvr>
                                      <p:rCtr x="36758" y="0"/>
                                    </p:animMotion>
                                  </p:childTnLst>
                                </p:cTn>
                              </p:par>
                              <p:par>
                                <p:cTn id="10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02" dur="7000" fill="hold"/>
                                        <p:tgtEl>
                                          <p:spTgt spid="90"/>
                                        </p:tgtEl>
                                        <p:attrNameLst>
                                          <p:attrName>ppt_x</p:attrName>
                                          <p:attrName>ppt_y</p:attrName>
                                        </p:attrNameLst>
                                      </p:cBhvr>
                                      <p:rCtr x="36758" y="0"/>
                                    </p:animMotion>
                                  </p:childTnLst>
                                </p:cTn>
                              </p:par>
                              <p:par>
                                <p:cTn id="10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04" dur="7000" fill="hold"/>
                                        <p:tgtEl>
                                          <p:spTgt spid="91"/>
                                        </p:tgtEl>
                                        <p:attrNameLst>
                                          <p:attrName>ppt_x</p:attrName>
                                          <p:attrName>ppt_y</p:attrName>
                                        </p:attrNameLst>
                                      </p:cBhvr>
                                      <p:rCtr x="34518" y="23"/>
                                    </p:animMotion>
                                  </p:childTnLst>
                                </p:cTn>
                              </p:par>
                              <p:par>
                                <p:cTn id="10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06" dur="6000" fill="hold"/>
                                        <p:tgtEl>
                                          <p:spTgt spid="97"/>
                                        </p:tgtEl>
                                        <p:attrNameLst>
                                          <p:attrName>ppt_x</p:attrName>
                                          <p:attrName>ppt_y</p:attrName>
                                        </p:attrNameLst>
                                      </p:cBhvr>
                                      <p:rCtr x="3073" y="25208"/>
                                    </p:animMotion>
                                  </p:childTnLst>
                                </p:cTn>
                              </p:par>
                              <p:par>
                                <p:cTn id="10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08" dur="6000" fill="hold"/>
                                        <p:tgtEl>
                                          <p:spTgt spid="98"/>
                                        </p:tgtEl>
                                        <p:attrNameLst>
                                          <p:attrName>ppt_x</p:attrName>
                                          <p:attrName>ppt_y</p:attrName>
                                        </p:attrNameLst>
                                      </p:cBhvr>
                                      <p:rCtr x="2904" y="20903"/>
                                    </p:animMotion>
                                  </p:childTnLst>
                                </p:cTn>
                              </p:par>
                              <p:par>
                                <p:cTn id="10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10" dur="6000" fill="hold"/>
                                        <p:tgtEl>
                                          <p:spTgt spid="100"/>
                                        </p:tgtEl>
                                        <p:attrNameLst>
                                          <p:attrName>ppt_x</p:attrName>
                                          <p:attrName>ppt_y</p:attrName>
                                        </p:attrNameLst>
                                      </p:cBhvr>
                                      <p:rCtr x="3737" y="15208"/>
                                    </p:animMotion>
                                  </p:childTnLst>
                                </p:cTn>
                              </p:par>
                              <p:par>
                                <p:cTn id="11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12" dur="6000" fill="hold"/>
                                        <p:tgtEl>
                                          <p:spTgt spid="101"/>
                                        </p:tgtEl>
                                        <p:attrNameLst>
                                          <p:attrName>ppt_x</p:attrName>
                                          <p:attrName>ppt_y</p:attrName>
                                        </p:attrNameLst>
                                      </p:cBhvr>
                                      <p:rCtr x="1484" y="21782"/>
                                    </p:animMotion>
                                  </p:childTnLst>
                                </p:cTn>
                              </p:par>
                              <p:par>
                                <p:cTn id="11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14" dur="8000" fill="hold"/>
                                        <p:tgtEl>
                                          <p:spTgt spid="66"/>
                                        </p:tgtEl>
                                        <p:attrNameLst>
                                          <p:attrName>ppt_x</p:attrName>
                                          <p:attrName>ppt_y</p:attrName>
                                        </p:attrNameLst>
                                      </p:cBhvr>
                                      <p:rCtr x="0" y="11898"/>
                                    </p:animMotion>
                                  </p:childTnLst>
                                </p:cTn>
                              </p:par>
                              <p:par>
                                <p:cTn id="11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16" dur="8000" fill="hold"/>
                                        <p:tgtEl>
                                          <p:spTgt spid="68"/>
                                        </p:tgtEl>
                                        <p:attrNameLst>
                                          <p:attrName>ppt_x</p:attrName>
                                          <p:attrName>ppt_y</p:attrName>
                                        </p:attrNameLst>
                                      </p:cBhvr>
                                      <p:rCtr x="0" y="7940"/>
                                    </p:animMotion>
                                  </p:childTnLst>
                                </p:cTn>
                              </p:par>
                              <p:par>
                                <p:cTn id="11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18" dur="8000" fill="hold"/>
                                        <p:tgtEl>
                                          <p:spTgt spid="69"/>
                                        </p:tgtEl>
                                        <p:attrNameLst>
                                          <p:attrName>ppt_x</p:attrName>
                                          <p:attrName>ppt_y</p:attrName>
                                        </p:attrNameLst>
                                      </p:cBhvr>
                                      <p:rCtr x="0" y="11898"/>
                                    </p:animMotion>
                                  </p:childTnLst>
                                </p:cTn>
                              </p:par>
                              <p:par>
                                <p:cTn id="11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20" dur="5000" fill="hold"/>
                                        <p:tgtEl>
                                          <p:spTgt spid="71"/>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3" name="Picture 6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9" name="Picture 6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0190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8" dur="4000" fill="hold"/>
                                        <p:tgtEl>
                                          <p:spTgt spid="39"/>
                                        </p:tgtEl>
                                        <p:attrNameLst>
                                          <p:attrName>ppt_x</p:attrName>
                                          <p:attrName>ppt_y</p:attrName>
                                        </p:attrNameLst>
                                      </p:cBhvr>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40"/>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2" dur="4000" fill="hold"/>
                                        <p:tgtEl>
                                          <p:spTgt spid="41"/>
                                        </p:tgtEl>
                                        <p:attrNameLst>
                                          <p:attrName>ppt_x</p:attrName>
                                          <p:attrName>ppt_y</p:attrName>
                                        </p:attrNameLst>
                                      </p:cBhvr>
                                      <p:rCtr x="22982" y="10417"/>
                                    </p:animMotion>
                                  </p:childTnLst>
                                </p:cTn>
                              </p:par>
                              <p:par>
                                <p:cTn id="5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4" dur="7000" fill="hold"/>
                                        <p:tgtEl>
                                          <p:spTgt spid="42"/>
                                        </p:tgtEl>
                                        <p:attrNameLst>
                                          <p:attrName>ppt_x</p:attrName>
                                          <p:attrName>ppt_y</p:attrName>
                                        </p:attrNameLst>
                                      </p:cBhvr>
                                      <p:rCtr x="25365" y="0"/>
                                    </p:animMotion>
                                  </p:childTnLst>
                                </p:cTn>
                              </p:par>
                              <p:par>
                                <p:cTn id="5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6" dur="7000" fill="hold"/>
                                        <p:tgtEl>
                                          <p:spTgt spid="46"/>
                                        </p:tgtEl>
                                        <p:attrNameLst>
                                          <p:attrName>ppt_x</p:attrName>
                                          <p:attrName>ppt_y</p:attrName>
                                        </p:attrNameLst>
                                      </p:cBhvr>
                                      <p:rCtr x="-18021" y="0"/>
                                    </p:animMotion>
                                  </p:childTnLst>
                                </p:cTn>
                              </p:par>
                              <p:par>
                                <p:cTn id="5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58" dur="6000" fill="hold"/>
                                        <p:tgtEl>
                                          <p:spTgt spid="48"/>
                                        </p:tgtEl>
                                        <p:attrNameLst>
                                          <p:attrName>ppt_x</p:attrName>
                                          <p:attrName>ppt_y</p:attrName>
                                        </p:attrNameLst>
                                      </p:cBhvr>
                                      <p:rCtr x="20937" y="0"/>
                                    </p:animMotion>
                                  </p:childTnLst>
                                </p:cTn>
                              </p:par>
                              <p:par>
                                <p:cTn id="5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60" dur="7000" fill="hold"/>
                                        <p:tgtEl>
                                          <p:spTgt spid="50"/>
                                        </p:tgtEl>
                                        <p:attrNameLst>
                                          <p:attrName>ppt_x</p:attrName>
                                          <p:attrName>ppt_y</p:attrName>
                                        </p:attrNameLst>
                                      </p:cBhvr>
                                      <p:rCtr x="20937" y="0"/>
                                    </p:animMotion>
                                  </p:childTnLst>
                                </p:cTn>
                              </p:par>
                              <p:par>
                                <p:cTn id="6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2" dur="6000" fill="hold"/>
                                        <p:tgtEl>
                                          <p:spTgt spid="51"/>
                                        </p:tgtEl>
                                        <p:attrNameLst>
                                          <p:attrName>ppt_x</p:attrName>
                                          <p:attrName>ppt_y</p:attrName>
                                        </p:attrNameLst>
                                      </p:cBhvr>
                                      <p:rCtr x="20937" y="0"/>
                                    </p:animMotion>
                                  </p:childTnLst>
                                </p:cTn>
                              </p:par>
                              <p:par>
                                <p:cTn id="6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4" dur="5000" spd="-100000" fill="hold"/>
                                        <p:tgtEl>
                                          <p:spTgt spid="54"/>
                                        </p:tgtEl>
                                        <p:attrNameLst>
                                          <p:attrName>ppt_x</p:attrName>
                                          <p:attrName>ppt_y</p:attrName>
                                        </p:attrNameLst>
                                      </p:cBhvr>
                                      <p:rCtr x="14375" y="24468"/>
                                    </p:animMotion>
                                  </p:childTnLst>
                                </p:cTn>
                              </p:par>
                              <p:par>
                                <p:cTn id="65"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66" dur="5000" spd="-100000" fill="hold"/>
                                        <p:tgtEl>
                                          <p:spTgt spid="59"/>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68" dur="4000" spd="-100000" fill="hold"/>
                                        <p:tgtEl>
                                          <p:spTgt spid="60"/>
                                        </p:tgtEl>
                                        <p:attrNameLst>
                                          <p:attrName>ppt_x</p:attrName>
                                          <p:attrName>ppt_y</p:attrName>
                                        </p:attrNameLst>
                                      </p:cBhvr>
                                      <p:rCtr x="14375" y="24468"/>
                                    </p:animMotion>
                                  </p:childTnLst>
                                </p:cTn>
                              </p:par>
                              <p:par>
                                <p:cTn id="6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70" dur="5000" spd="-100000" fill="hold"/>
                                        <p:tgtEl>
                                          <p:spTgt spid="61"/>
                                        </p:tgtEl>
                                        <p:attrNameLst>
                                          <p:attrName>ppt_x</p:attrName>
                                          <p:attrName>ppt_y</p:attrName>
                                        </p:attrNameLst>
                                      </p:cBhvr>
                                      <p:rCtr x="14375" y="24468"/>
                                    </p:animMotion>
                                  </p:childTnLst>
                                </p:cTn>
                              </p:par>
                              <p:par>
                                <p:cTn id="7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2" dur="7000" fill="hold"/>
                                        <p:tgtEl>
                                          <p:spTgt spid="64"/>
                                        </p:tgtEl>
                                        <p:attrNameLst>
                                          <p:attrName>ppt_x</p:attrName>
                                          <p:attrName>ppt_y</p:attrName>
                                        </p:attrNameLst>
                                      </p:cBhvr>
                                      <p:rCtr x="0" y="22106"/>
                                    </p:animMotion>
                                  </p:childTnLst>
                                </p:cTn>
                              </p:par>
                              <p:par>
                                <p:cTn id="7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74" dur="6000" fill="hold"/>
                                        <p:tgtEl>
                                          <p:spTgt spid="65"/>
                                        </p:tgtEl>
                                        <p:attrNameLst>
                                          <p:attrName>ppt_x</p:attrName>
                                          <p:attrName>ppt_y</p:attrName>
                                        </p:attrNameLst>
                                      </p:cBhvr>
                                      <p:rCtr x="0" y="13819"/>
                                    </p:animMotion>
                                  </p:childTnLst>
                                </p:cTn>
                              </p:par>
                              <p:par>
                                <p:cTn id="7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76" dur="6000" fill="hold"/>
                                        <p:tgtEl>
                                          <p:spTgt spid="67"/>
                                        </p:tgtEl>
                                        <p:attrNameLst>
                                          <p:attrName>ppt_x</p:attrName>
                                          <p:attrName>ppt_y</p:attrName>
                                        </p:attrNameLst>
                                      </p:cBhvr>
                                      <p:rCtr x="0" y="23056"/>
                                    </p:animMotion>
                                  </p:childTnLst>
                                </p:cTn>
                              </p:par>
                              <p:par>
                                <p:cTn id="7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78" dur="6000" fill="hold"/>
                                        <p:tgtEl>
                                          <p:spTgt spid="70"/>
                                        </p:tgtEl>
                                        <p:attrNameLst>
                                          <p:attrName>ppt_x</p:attrName>
                                          <p:attrName>ppt_y</p:attrName>
                                        </p:attrNameLst>
                                      </p:cBhvr>
                                      <p:rCtr x="0" y="13819"/>
                                    </p:animMotion>
                                  </p:childTnLst>
                                </p:cTn>
                              </p:par>
                              <p:par>
                                <p:cTn id="7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80" dur="5000" fill="hold"/>
                                        <p:tgtEl>
                                          <p:spTgt spid="72"/>
                                        </p:tgtEl>
                                        <p:attrNameLst>
                                          <p:attrName>ppt_x</p:attrName>
                                          <p:attrName>ppt_y</p:attrName>
                                        </p:attrNameLst>
                                      </p:cBhvr>
                                      <p:rCtr x="13" y="24398"/>
                                    </p:animMotion>
                                  </p:childTnLst>
                                </p:cTn>
                              </p:par>
                              <p:par>
                                <p:cTn id="8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2" dur="5000" fill="hold"/>
                                        <p:tgtEl>
                                          <p:spTgt spid="73"/>
                                        </p:tgtEl>
                                        <p:attrNameLst>
                                          <p:attrName>ppt_x</p:attrName>
                                          <p:attrName>ppt_y</p:attrName>
                                        </p:attrNameLst>
                                      </p:cBhvr>
                                      <p:rCtr x="13" y="31736"/>
                                    </p:animMotion>
                                  </p:childTnLst>
                                </p:cTn>
                              </p:par>
                              <p:par>
                                <p:cTn id="8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84" dur="7000" fill="hold"/>
                                        <p:tgtEl>
                                          <p:spTgt spid="74"/>
                                        </p:tgtEl>
                                        <p:attrNameLst>
                                          <p:attrName>ppt_x</p:attrName>
                                          <p:attrName>ppt_y</p:attrName>
                                        </p:attrNameLst>
                                      </p:cBhvr>
                                      <p:rCtr x="26" y="31736"/>
                                    </p:animMotion>
                                  </p:childTnLst>
                                </p:cTn>
                              </p:par>
                              <p:par>
                                <p:cTn id="8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86" dur="5000" fill="hold"/>
                                        <p:tgtEl>
                                          <p:spTgt spid="78"/>
                                        </p:tgtEl>
                                        <p:attrNameLst>
                                          <p:attrName>ppt_x</p:attrName>
                                          <p:attrName>ppt_y</p:attrName>
                                        </p:attrNameLst>
                                      </p:cBhvr>
                                      <p:rCtr x="91" y="29745"/>
                                    </p:animMotion>
                                  </p:childTnLst>
                                </p:cTn>
                              </p:par>
                              <p:par>
                                <p:cTn id="8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88" dur="5000" fill="hold"/>
                                        <p:tgtEl>
                                          <p:spTgt spid="79"/>
                                        </p:tgtEl>
                                        <p:attrNameLst>
                                          <p:attrName>ppt_x</p:attrName>
                                          <p:attrName>ppt_y</p:attrName>
                                        </p:attrNameLst>
                                      </p:cBhvr>
                                      <p:rCtr x="13" y="31736"/>
                                    </p:animMotion>
                                  </p:childTnLst>
                                </p:cTn>
                              </p:par>
                              <p:par>
                                <p:cTn id="8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90" dur="7000" fill="hold"/>
                                        <p:tgtEl>
                                          <p:spTgt spid="81"/>
                                        </p:tgtEl>
                                        <p:attrNameLst>
                                          <p:attrName>ppt_x</p:attrName>
                                          <p:attrName>ppt_y</p:attrName>
                                        </p:attrNameLst>
                                      </p:cBhvr>
                                      <p:rCtr x="13" y="31736"/>
                                    </p:animMotion>
                                  </p:childTnLst>
                                </p:cTn>
                              </p:par>
                              <p:par>
                                <p:cTn id="9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92" dur="7000" fill="hold"/>
                                        <p:tgtEl>
                                          <p:spTgt spid="82"/>
                                        </p:tgtEl>
                                        <p:attrNameLst>
                                          <p:attrName>ppt_x</p:attrName>
                                          <p:attrName>ppt_y</p:attrName>
                                        </p:attrNameLst>
                                      </p:cBhvr>
                                      <p:rCtr x="36758" y="0"/>
                                    </p:animMotion>
                                  </p:childTnLst>
                                </p:cTn>
                              </p:par>
                              <p:par>
                                <p:cTn id="9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94" dur="7000" fill="hold"/>
                                        <p:tgtEl>
                                          <p:spTgt spid="83"/>
                                        </p:tgtEl>
                                        <p:attrNameLst>
                                          <p:attrName>ppt_x</p:attrName>
                                          <p:attrName>ppt_y</p:attrName>
                                        </p:attrNameLst>
                                      </p:cBhvr>
                                      <p:rCtr x="33464" y="0"/>
                                    </p:animMotion>
                                  </p:childTnLst>
                                </p:cTn>
                              </p:par>
                              <p:par>
                                <p:cTn id="9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96" dur="7000" fill="hold"/>
                                        <p:tgtEl>
                                          <p:spTgt spid="86"/>
                                        </p:tgtEl>
                                        <p:attrNameLst>
                                          <p:attrName>ppt_x</p:attrName>
                                          <p:attrName>ppt_y</p:attrName>
                                        </p:attrNameLst>
                                      </p:cBhvr>
                                      <p:rCtr x="36758" y="0"/>
                                    </p:animMotion>
                                  </p:childTnLst>
                                </p:cTn>
                              </p:par>
                              <p:par>
                                <p:cTn id="9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98" dur="7000" fill="hold"/>
                                        <p:tgtEl>
                                          <p:spTgt spid="88"/>
                                        </p:tgtEl>
                                        <p:attrNameLst>
                                          <p:attrName>ppt_x</p:attrName>
                                          <p:attrName>ppt_y</p:attrName>
                                        </p:attrNameLst>
                                      </p:cBhvr>
                                      <p:rCtr x="36758" y="0"/>
                                    </p:animMotion>
                                  </p:childTnLst>
                                </p:cTn>
                              </p:par>
                              <p:par>
                                <p:cTn id="9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00" dur="7000" fill="hold"/>
                                        <p:tgtEl>
                                          <p:spTgt spid="90"/>
                                        </p:tgtEl>
                                        <p:attrNameLst>
                                          <p:attrName>ppt_x</p:attrName>
                                          <p:attrName>ppt_y</p:attrName>
                                        </p:attrNameLst>
                                      </p:cBhvr>
                                      <p:rCtr x="36758" y="0"/>
                                    </p:animMotion>
                                  </p:childTnLst>
                                </p:cTn>
                              </p:par>
                              <p:par>
                                <p:cTn id="10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02" dur="7000" fill="hold"/>
                                        <p:tgtEl>
                                          <p:spTgt spid="91"/>
                                        </p:tgtEl>
                                        <p:attrNameLst>
                                          <p:attrName>ppt_x</p:attrName>
                                          <p:attrName>ppt_y</p:attrName>
                                        </p:attrNameLst>
                                      </p:cBhvr>
                                      <p:rCtr x="34518" y="23"/>
                                    </p:animMotion>
                                  </p:childTnLst>
                                </p:cTn>
                              </p:par>
                              <p:par>
                                <p:cTn id="10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04" dur="6000" fill="hold"/>
                                        <p:tgtEl>
                                          <p:spTgt spid="97"/>
                                        </p:tgtEl>
                                        <p:attrNameLst>
                                          <p:attrName>ppt_x</p:attrName>
                                          <p:attrName>ppt_y</p:attrName>
                                        </p:attrNameLst>
                                      </p:cBhvr>
                                      <p:rCtr x="3073" y="25208"/>
                                    </p:animMotion>
                                  </p:childTnLst>
                                </p:cTn>
                              </p:par>
                              <p:par>
                                <p:cTn id="10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06" dur="6000" fill="hold"/>
                                        <p:tgtEl>
                                          <p:spTgt spid="98"/>
                                        </p:tgtEl>
                                        <p:attrNameLst>
                                          <p:attrName>ppt_x</p:attrName>
                                          <p:attrName>ppt_y</p:attrName>
                                        </p:attrNameLst>
                                      </p:cBhvr>
                                      <p:rCtr x="2904" y="20903"/>
                                    </p:animMotion>
                                  </p:childTnLst>
                                </p:cTn>
                              </p:par>
                              <p:par>
                                <p:cTn id="10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08" dur="6000" fill="hold"/>
                                        <p:tgtEl>
                                          <p:spTgt spid="100"/>
                                        </p:tgtEl>
                                        <p:attrNameLst>
                                          <p:attrName>ppt_x</p:attrName>
                                          <p:attrName>ppt_y</p:attrName>
                                        </p:attrNameLst>
                                      </p:cBhvr>
                                      <p:rCtr x="3737" y="15208"/>
                                    </p:animMotion>
                                  </p:childTnLst>
                                </p:cTn>
                              </p:par>
                              <p:par>
                                <p:cTn id="10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10" dur="6000" fill="hold"/>
                                        <p:tgtEl>
                                          <p:spTgt spid="101"/>
                                        </p:tgtEl>
                                        <p:attrNameLst>
                                          <p:attrName>ppt_x</p:attrName>
                                          <p:attrName>ppt_y</p:attrName>
                                        </p:attrNameLst>
                                      </p:cBhvr>
                                      <p:rCtr x="1484" y="21782"/>
                                    </p:animMotion>
                                  </p:childTnLst>
                                </p:cTn>
                              </p:par>
                              <p:par>
                                <p:cTn id="11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12" dur="8000" fill="hold"/>
                                        <p:tgtEl>
                                          <p:spTgt spid="63"/>
                                        </p:tgtEl>
                                        <p:attrNameLst>
                                          <p:attrName>ppt_x</p:attrName>
                                          <p:attrName>ppt_y</p:attrName>
                                        </p:attrNameLst>
                                      </p:cBhvr>
                                      <p:rCtr x="0" y="11898"/>
                                    </p:animMotion>
                                  </p:childTnLst>
                                </p:cTn>
                              </p:par>
                              <p:par>
                                <p:cTn id="11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14" dur="8000" fill="hold"/>
                                        <p:tgtEl>
                                          <p:spTgt spid="66"/>
                                        </p:tgtEl>
                                        <p:attrNameLst>
                                          <p:attrName>ppt_x</p:attrName>
                                          <p:attrName>ppt_y</p:attrName>
                                        </p:attrNameLst>
                                      </p:cBhvr>
                                      <p:rCtr x="0" y="7940"/>
                                    </p:animMotion>
                                  </p:childTnLst>
                                </p:cTn>
                              </p:par>
                              <p:par>
                                <p:cTn id="11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16" dur="8000" fill="hold"/>
                                        <p:tgtEl>
                                          <p:spTgt spid="68"/>
                                        </p:tgtEl>
                                        <p:attrNameLst>
                                          <p:attrName>ppt_x</p:attrName>
                                          <p:attrName>ppt_y</p:attrName>
                                        </p:attrNameLst>
                                      </p:cBhvr>
                                      <p:rCtr x="0" y="11898"/>
                                    </p:animMotion>
                                  </p:childTnLst>
                                </p:cTn>
                              </p:par>
                              <p:par>
                                <p:cTn id="11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18" dur="5000" fill="hold"/>
                                        <p:tgtEl>
                                          <p:spTgt spid="6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2" name="Picture 6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3" name="Picture 6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89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28" dur="8000" fill="hold"/>
                                        <p:tgtEl>
                                          <p:spTgt spid="18"/>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0" dur="8000" fill="hold"/>
                                        <p:tgtEl>
                                          <p:spTgt spid="19"/>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2" dur="8000" fill="hold"/>
                                        <p:tgtEl>
                                          <p:spTgt spid="21"/>
                                        </p:tgtEl>
                                        <p:attrNameLst>
                                          <p:attrName>ppt_x</p:attrName>
                                          <p:attrName>ppt_y</p:attrName>
                                        </p:attrNameLst>
                                      </p:cBhvr>
                                      <p:rCtr x="0" y="11898"/>
                                    </p:animMotion>
                                  </p:childTnLst>
                                </p:cTn>
                              </p:par>
                              <p:par>
                                <p:cTn id="3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4" dur="9000" fill="hold"/>
                                        <p:tgtEl>
                                          <p:spTgt spid="22"/>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6" dur="9000" fill="hold"/>
                                        <p:tgtEl>
                                          <p:spTgt spid="24"/>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8" dur="7000" fill="hold"/>
                                        <p:tgtEl>
                                          <p:spTgt spid="25"/>
                                        </p:tgtEl>
                                        <p:attrNameLst>
                                          <p:attrName>ppt_x</p:attrName>
                                          <p:attrName>ppt_y</p:attrName>
                                        </p:attrNameLst>
                                      </p:cBhvr>
                                      <p:rCtr x="-3229" y="-347"/>
                                    </p:animMotion>
                                  </p:childTnLst>
                                </p:cTn>
                              </p:par>
                              <p:par>
                                <p:cTn id="3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40" dur="7000" fill="hold"/>
                                        <p:tgtEl>
                                          <p:spTgt spid="28"/>
                                        </p:tgtEl>
                                        <p:attrNameLst>
                                          <p:attrName>ppt_x</p:attrName>
                                          <p:attrName>ppt_y</p:attrName>
                                        </p:attrNameLst>
                                      </p:cBhvr>
                                      <p:rCtr x="-2253" y="-347"/>
                                    </p:animMotion>
                                  </p:childTnLst>
                                </p:cTn>
                              </p:par>
                              <p:par>
                                <p:cTn id="4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2" dur="9000" fill="hold"/>
                                        <p:tgtEl>
                                          <p:spTgt spid="29"/>
                                        </p:tgtEl>
                                        <p:attrNameLst>
                                          <p:attrName>ppt_x</p:attrName>
                                          <p:attrName>ppt_y</p:attrName>
                                        </p:attrNameLst>
                                      </p:cBhvr>
                                      <p:rCtr x="-3229" y="-347"/>
                                    </p:animMotion>
                                  </p:childTnLst>
                                </p:cTn>
                              </p:par>
                              <p:par>
                                <p:cTn id="4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4" dur="4000" fill="hold"/>
                                        <p:tgtEl>
                                          <p:spTgt spid="34"/>
                                        </p:tgtEl>
                                        <p:attrNameLst>
                                          <p:attrName>ppt_x</p:attrName>
                                          <p:attrName>ppt_y</p:attrName>
                                        </p:attrNameLst>
                                      </p:cBhvr>
                                      <p:rCtr x="33789" y="10417"/>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35"/>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8" dur="4000" fill="hold"/>
                                        <p:tgtEl>
                                          <p:spTgt spid="39"/>
                                        </p:tgtEl>
                                        <p:attrNameLst>
                                          <p:attrName>ppt_x</p:attrName>
                                          <p:attrName>ppt_y</p:attrName>
                                        </p:attrNameLst>
                                      </p:cBhvr>
                                    </p:animMotion>
                                  </p:childTnLst>
                                </p:cTn>
                              </p:par>
                              <p:par>
                                <p:cTn id="4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50" dur="5000" fill="hold"/>
                                        <p:tgtEl>
                                          <p:spTgt spid="40"/>
                                        </p:tgtEl>
                                        <p:attrNameLst>
                                          <p:attrName>ppt_x</p:attrName>
                                          <p:attrName>ppt_y</p:attrName>
                                        </p:attrNameLst>
                                      </p:cBhvr>
                                    </p:animMotion>
                                  </p:childTnLst>
                                </p:cTn>
                              </p:par>
                              <p:par>
                                <p:cTn id="5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2" dur="4000" fill="hold"/>
                                        <p:tgtEl>
                                          <p:spTgt spid="41"/>
                                        </p:tgtEl>
                                        <p:attrNameLst>
                                          <p:attrName>ppt_x</p:attrName>
                                          <p:attrName>ppt_y</p:attrName>
                                        </p:attrNameLst>
                                      </p:cBhvr>
                                      <p:rCtr x="22982" y="10417"/>
                                    </p:animMotion>
                                  </p:childTnLst>
                                </p:cTn>
                              </p:par>
                              <p:par>
                                <p:cTn id="5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4" dur="7000" fill="hold"/>
                                        <p:tgtEl>
                                          <p:spTgt spid="42"/>
                                        </p:tgtEl>
                                        <p:attrNameLst>
                                          <p:attrName>ppt_x</p:attrName>
                                          <p:attrName>ppt_y</p:attrName>
                                        </p:attrNameLst>
                                      </p:cBhvr>
                                      <p:rCtr x="25365" y="0"/>
                                    </p:animMotion>
                                  </p:childTnLst>
                                </p:cTn>
                              </p:par>
                              <p:par>
                                <p:cTn id="5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6" dur="7000" fill="hold"/>
                                        <p:tgtEl>
                                          <p:spTgt spid="46"/>
                                        </p:tgtEl>
                                        <p:attrNameLst>
                                          <p:attrName>ppt_x</p:attrName>
                                          <p:attrName>ppt_y</p:attrName>
                                        </p:attrNameLst>
                                      </p:cBhvr>
                                      <p:rCtr x="-18021" y="0"/>
                                    </p:animMotion>
                                  </p:childTnLst>
                                </p:cTn>
                              </p:par>
                              <p:par>
                                <p:cTn id="5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58" dur="7000" fill="hold"/>
                                        <p:tgtEl>
                                          <p:spTgt spid="50"/>
                                        </p:tgtEl>
                                        <p:attrNameLst>
                                          <p:attrName>ppt_x</p:attrName>
                                          <p:attrName>ppt_y</p:attrName>
                                        </p:attrNameLst>
                                      </p:cBhvr>
                                      <p:rCtr x="20937" y="0"/>
                                    </p:animMotion>
                                  </p:childTnLst>
                                </p:cTn>
                              </p:par>
                              <p:par>
                                <p:cTn id="5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60" dur="6000" fill="hold"/>
                                        <p:tgtEl>
                                          <p:spTgt spid="51"/>
                                        </p:tgtEl>
                                        <p:attrNameLst>
                                          <p:attrName>ppt_x</p:attrName>
                                          <p:attrName>ppt_y</p:attrName>
                                        </p:attrNameLst>
                                      </p:cBhvr>
                                      <p:rCtr x="20937" y="0"/>
                                    </p:animMotion>
                                  </p:childTnLst>
                                </p:cTn>
                              </p:par>
                              <p:par>
                                <p:cTn id="6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2" dur="5000" spd="-100000" fill="hold"/>
                                        <p:tgtEl>
                                          <p:spTgt spid="54"/>
                                        </p:tgtEl>
                                        <p:attrNameLst>
                                          <p:attrName>ppt_x</p:attrName>
                                          <p:attrName>ppt_y</p:attrName>
                                        </p:attrNameLst>
                                      </p:cBhvr>
                                      <p:rCtr x="14375" y="24468"/>
                                    </p:animMotion>
                                  </p:childTnLst>
                                </p:cTn>
                              </p:par>
                              <p:par>
                                <p:cTn id="6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64" dur="5000" spd="-100000" fill="hold"/>
                                        <p:tgtEl>
                                          <p:spTgt spid="59"/>
                                        </p:tgtEl>
                                        <p:attrNameLst>
                                          <p:attrName>ppt_x</p:attrName>
                                          <p:attrName>ppt_y</p:attrName>
                                        </p:attrNameLst>
                                      </p:cBhvr>
                                      <p:rCtr x="14375" y="24468"/>
                                    </p:animMotion>
                                  </p:childTnLst>
                                </p:cTn>
                              </p:par>
                              <p:par>
                                <p:cTn id="6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66" dur="4000" spd="-100000" fill="hold"/>
                                        <p:tgtEl>
                                          <p:spTgt spid="60"/>
                                        </p:tgtEl>
                                        <p:attrNameLst>
                                          <p:attrName>ppt_x</p:attrName>
                                          <p:attrName>ppt_y</p:attrName>
                                        </p:attrNameLst>
                                      </p:cBhvr>
                                      <p:rCtr x="14375" y="24468"/>
                                    </p:animMotion>
                                  </p:childTnLst>
                                </p:cTn>
                              </p:par>
                              <p:par>
                                <p:cTn id="6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68" dur="5000" spd="-100000" fill="hold"/>
                                        <p:tgtEl>
                                          <p:spTgt spid="61"/>
                                        </p:tgtEl>
                                        <p:attrNameLst>
                                          <p:attrName>ppt_x</p:attrName>
                                          <p:attrName>ppt_y</p:attrName>
                                        </p:attrNameLst>
                                      </p:cBhvr>
                                      <p:rCtr x="14375" y="24468"/>
                                    </p:animMotion>
                                  </p:childTnLst>
                                </p:cTn>
                              </p:par>
                              <p:par>
                                <p:cTn id="6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70" dur="7000" fill="hold"/>
                                        <p:tgtEl>
                                          <p:spTgt spid="64"/>
                                        </p:tgtEl>
                                        <p:attrNameLst>
                                          <p:attrName>ppt_x</p:attrName>
                                          <p:attrName>ppt_y</p:attrName>
                                        </p:attrNameLst>
                                      </p:cBhvr>
                                      <p:rCtr x="0" y="22106"/>
                                    </p:animMotion>
                                  </p:childTnLst>
                                </p:cTn>
                              </p:par>
                              <p:par>
                                <p:cTn id="7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72" dur="6000" fill="hold"/>
                                        <p:tgtEl>
                                          <p:spTgt spid="65"/>
                                        </p:tgtEl>
                                        <p:attrNameLst>
                                          <p:attrName>ppt_x</p:attrName>
                                          <p:attrName>ppt_y</p:attrName>
                                        </p:attrNameLst>
                                      </p:cBhvr>
                                      <p:rCtr x="0" y="13819"/>
                                    </p:animMotion>
                                  </p:childTnLst>
                                </p:cTn>
                              </p:par>
                              <p:par>
                                <p:cTn id="7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74" dur="6000" fill="hold"/>
                                        <p:tgtEl>
                                          <p:spTgt spid="67"/>
                                        </p:tgtEl>
                                        <p:attrNameLst>
                                          <p:attrName>ppt_x</p:attrName>
                                          <p:attrName>ppt_y</p:attrName>
                                        </p:attrNameLst>
                                      </p:cBhvr>
                                      <p:rCtr x="0" y="23056"/>
                                    </p:animMotion>
                                  </p:childTnLst>
                                </p:cTn>
                              </p:par>
                              <p:par>
                                <p:cTn id="7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76" dur="6000" fill="hold"/>
                                        <p:tgtEl>
                                          <p:spTgt spid="70"/>
                                        </p:tgtEl>
                                        <p:attrNameLst>
                                          <p:attrName>ppt_x</p:attrName>
                                          <p:attrName>ppt_y</p:attrName>
                                        </p:attrNameLst>
                                      </p:cBhvr>
                                      <p:rCtr x="0" y="13819"/>
                                    </p:animMotion>
                                  </p:childTnLst>
                                </p:cTn>
                              </p:par>
                              <p:par>
                                <p:cTn id="7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78" dur="5000" fill="hold"/>
                                        <p:tgtEl>
                                          <p:spTgt spid="72"/>
                                        </p:tgtEl>
                                        <p:attrNameLst>
                                          <p:attrName>ppt_x</p:attrName>
                                          <p:attrName>ppt_y</p:attrName>
                                        </p:attrNameLst>
                                      </p:cBhvr>
                                      <p:rCtr x="13" y="24398"/>
                                    </p:animMotion>
                                  </p:childTnLst>
                                </p:cTn>
                              </p:par>
                              <p:par>
                                <p:cTn id="7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80" dur="5000" fill="hold"/>
                                        <p:tgtEl>
                                          <p:spTgt spid="73"/>
                                        </p:tgtEl>
                                        <p:attrNameLst>
                                          <p:attrName>ppt_x</p:attrName>
                                          <p:attrName>ppt_y</p:attrName>
                                        </p:attrNameLst>
                                      </p:cBhvr>
                                      <p:rCtr x="13" y="31736"/>
                                    </p:animMotion>
                                  </p:childTnLst>
                                </p:cTn>
                              </p:par>
                              <p:par>
                                <p:cTn id="8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82" dur="7000" fill="hold"/>
                                        <p:tgtEl>
                                          <p:spTgt spid="74"/>
                                        </p:tgtEl>
                                        <p:attrNameLst>
                                          <p:attrName>ppt_x</p:attrName>
                                          <p:attrName>ppt_y</p:attrName>
                                        </p:attrNameLst>
                                      </p:cBhvr>
                                      <p:rCtr x="26" y="31736"/>
                                    </p:animMotion>
                                  </p:childTnLst>
                                </p:cTn>
                              </p:par>
                              <p:par>
                                <p:cTn id="8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84" dur="5000" fill="hold"/>
                                        <p:tgtEl>
                                          <p:spTgt spid="78"/>
                                        </p:tgtEl>
                                        <p:attrNameLst>
                                          <p:attrName>ppt_x</p:attrName>
                                          <p:attrName>ppt_y</p:attrName>
                                        </p:attrNameLst>
                                      </p:cBhvr>
                                      <p:rCtr x="91" y="29745"/>
                                    </p:animMotion>
                                  </p:childTnLst>
                                </p:cTn>
                              </p:par>
                              <p:par>
                                <p:cTn id="8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86" dur="5000" fill="hold"/>
                                        <p:tgtEl>
                                          <p:spTgt spid="79"/>
                                        </p:tgtEl>
                                        <p:attrNameLst>
                                          <p:attrName>ppt_x</p:attrName>
                                          <p:attrName>ppt_y</p:attrName>
                                        </p:attrNameLst>
                                      </p:cBhvr>
                                      <p:rCtr x="13" y="31736"/>
                                    </p:animMotion>
                                  </p:childTnLst>
                                </p:cTn>
                              </p:par>
                              <p:par>
                                <p:cTn id="8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88" dur="7000" fill="hold"/>
                                        <p:tgtEl>
                                          <p:spTgt spid="81"/>
                                        </p:tgtEl>
                                        <p:attrNameLst>
                                          <p:attrName>ppt_x</p:attrName>
                                          <p:attrName>ppt_y</p:attrName>
                                        </p:attrNameLst>
                                      </p:cBhvr>
                                      <p:rCtr x="13" y="31736"/>
                                    </p:animMotion>
                                  </p:childTnLst>
                                </p:cTn>
                              </p:par>
                              <p:par>
                                <p:cTn id="8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90" dur="7000" fill="hold"/>
                                        <p:tgtEl>
                                          <p:spTgt spid="82"/>
                                        </p:tgtEl>
                                        <p:attrNameLst>
                                          <p:attrName>ppt_x</p:attrName>
                                          <p:attrName>ppt_y</p:attrName>
                                        </p:attrNameLst>
                                      </p:cBhvr>
                                      <p:rCtr x="36758" y="0"/>
                                    </p:animMotion>
                                  </p:childTnLst>
                                </p:cTn>
                              </p:par>
                              <p:par>
                                <p:cTn id="9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92" dur="7000" fill="hold"/>
                                        <p:tgtEl>
                                          <p:spTgt spid="83"/>
                                        </p:tgtEl>
                                        <p:attrNameLst>
                                          <p:attrName>ppt_x</p:attrName>
                                          <p:attrName>ppt_y</p:attrName>
                                        </p:attrNameLst>
                                      </p:cBhvr>
                                      <p:rCtr x="33464" y="0"/>
                                    </p:animMotion>
                                  </p:childTnLst>
                                </p:cTn>
                              </p:par>
                              <p:par>
                                <p:cTn id="9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94" dur="7000" fill="hold"/>
                                        <p:tgtEl>
                                          <p:spTgt spid="86"/>
                                        </p:tgtEl>
                                        <p:attrNameLst>
                                          <p:attrName>ppt_x</p:attrName>
                                          <p:attrName>ppt_y</p:attrName>
                                        </p:attrNameLst>
                                      </p:cBhvr>
                                      <p:rCtr x="36758" y="0"/>
                                    </p:animMotion>
                                  </p:childTnLst>
                                </p:cTn>
                              </p:par>
                              <p:par>
                                <p:cTn id="9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96" dur="7000" fill="hold"/>
                                        <p:tgtEl>
                                          <p:spTgt spid="88"/>
                                        </p:tgtEl>
                                        <p:attrNameLst>
                                          <p:attrName>ppt_x</p:attrName>
                                          <p:attrName>ppt_y</p:attrName>
                                        </p:attrNameLst>
                                      </p:cBhvr>
                                      <p:rCtr x="36758" y="0"/>
                                    </p:animMotion>
                                  </p:childTnLst>
                                </p:cTn>
                              </p:par>
                              <p:par>
                                <p:cTn id="9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98" dur="7000" fill="hold"/>
                                        <p:tgtEl>
                                          <p:spTgt spid="90"/>
                                        </p:tgtEl>
                                        <p:attrNameLst>
                                          <p:attrName>ppt_x</p:attrName>
                                          <p:attrName>ppt_y</p:attrName>
                                        </p:attrNameLst>
                                      </p:cBhvr>
                                      <p:rCtr x="36758" y="0"/>
                                    </p:animMotion>
                                  </p:childTnLst>
                                </p:cTn>
                              </p:par>
                              <p:par>
                                <p:cTn id="9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00" dur="7000" fill="hold"/>
                                        <p:tgtEl>
                                          <p:spTgt spid="91"/>
                                        </p:tgtEl>
                                        <p:attrNameLst>
                                          <p:attrName>ppt_x</p:attrName>
                                          <p:attrName>ppt_y</p:attrName>
                                        </p:attrNameLst>
                                      </p:cBhvr>
                                      <p:rCtr x="34518" y="23"/>
                                    </p:animMotion>
                                  </p:childTnLst>
                                </p:cTn>
                              </p:par>
                              <p:par>
                                <p:cTn id="10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02" dur="6000" fill="hold"/>
                                        <p:tgtEl>
                                          <p:spTgt spid="97"/>
                                        </p:tgtEl>
                                        <p:attrNameLst>
                                          <p:attrName>ppt_x</p:attrName>
                                          <p:attrName>ppt_y</p:attrName>
                                        </p:attrNameLst>
                                      </p:cBhvr>
                                      <p:rCtr x="3073" y="25208"/>
                                    </p:animMotion>
                                  </p:childTnLst>
                                </p:cTn>
                              </p:par>
                              <p:par>
                                <p:cTn id="10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04" dur="6000" fill="hold"/>
                                        <p:tgtEl>
                                          <p:spTgt spid="98"/>
                                        </p:tgtEl>
                                        <p:attrNameLst>
                                          <p:attrName>ppt_x</p:attrName>
                                          <p:attrName>ppt_y</p:attrName>
                                        </p:attrNameLst>
                                      </p:cBhvr>
                                      <p:rCtr x="2904" y="20903"/>
                                    </p:animMotion>
                                  </p:childTnLst>
                                </p:cTn>
                              </p:par>
                              <p:par>
                                <p:cTn id="10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06" dur="6000" fill="hold"/>
                                        <p:tgtEl>
                                          <p:spTgt spid="100"/>
                                        </p:tgtEl>
                                        <p:attrNameLst>
                                          <p:attrName>ppt_x</p:attrName>
                                          <p:attrName>ppt_y</p:attrName>
                                        </p:attrNameLst>
                                      </p:cBhvr>
                                      <p:rCtr x="3737" y="15208"/>
                                    </p:animMotion>
                                  </p:childTnLst>
                                </p:cTn>
                              </p:par>
                              <p:par>
                                <p:cTn id="10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08" dur="6000" fill="hold"/>
                                        <p:tgtEl>
                                          <p:spTgt spid="101"/>
                                        </p:tgtEl>
                                        <p:attrNameLst>
                                          <p:attrName>ppt_x</p:attrName>
                                          <p:attrName>ppt_y</p:attrName>
                                        </p:attrNameLst>
                                      </p:cBhvr>
                                      <p:rCtr x="1484" y="21782"/>
                                    </p:animMotion>
                                  </p:childTnLst>
                                </p:cTn>
                              </p:par>
                              <p:par>
                                <p:cTn id="10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10" dur="8000" fill="hold"/>
                                        <p:tgtEl>
                                          <p:spTgt spid="62"/>
                                        </p:tgtEl>
                                        <p:attrNameLst>
                                          <p:attrName>ppt_x</p:attrName>
                                          <p:attrName>ppt_y</p:attrName>
                                        </p:attrNameLst>
                                      </p:cBhvr>
                                      <p:rCtr x="0" y="11898"/>
                                    </p:animMotion>
                                  </p:childTnLst>
                                </p:cTn>
                              </p:par>
                              <p:par>
                                <p:cTn id="11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12" dur="8000" fill="hold"/>
                                        <p:tgtEl>
                                          <p:spTgt spid="63"/>
                                        </p:tgtEl>
                                        <p:attrNameLst>
                                          <p:attrName>ppt_x</p:attrName>
                                          <p:attrName>ppt_y</p:attrName>
                                        </p:attrNameLst>
                                      </p:cBhvr>
                                      <p:rCtr x="0" y="7940"/>
                                    </p:animMotion>
                                  </p:childTnLst>
                                </p:cTn>
                              </p:par>
                              <p:par>
                                <p:cTn id="11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14" dur="8000" fill="hold"/>
                                        <p:tgtEl>
                                          <p:spTgt spid="66"/>
                                        </p:tgtEl>
                                        <p:attrNameLst>
                                          <p:attrName>ppt_x</p:attrName>
                                          <p:attrName>ppt_y</p:attrName>
                                        </p:attrNameLst>
                                      </p:cBhvr>
                                      <p:rCtr x="0" y="11898"/>
                                    </p:animMotion>
                                  </p:childTnLst>
                                </p:cTn>
                              </p:par>
                              <p:par>
                                <p:cTn id="11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16" dur="5000" fill="hold"/>
                                        <p:tgtEl>
                                          <p:spTgt spid="6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2" name="Picture 6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3" name="Picture 6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1788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18" dur="6000" fill="hold"/>
                                        <p:tgtEl>
                                          <p:spTgt spid="4"/>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0" dur="6000" fill="hold"/>
                                        <p:tgtEl>
                                          <p:spTgt spid="3"/>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2" dur="6000" fill="hold"/>
                                        <p:tgtEl>
                                          <p:spTgt spid="2"/>
                                        </p:tgtEl>
                                        <p:attrNameLst>
                                          <p:attrName>ppt_x</p:attrName>
                                          <p:attrName>ppt_y</p:attrName>
                                        </p:attrNameLst>
                                      </p:cBhvr>
                                      <p:rCtr x="23372" y="0"/>
                                    </p:animMotion>
                                  </p:childTnLst>
                                </p:cTn>
                              </p:par>
                              <p:par>
                                <p:cTn id="2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4" dur="8000" fill="hold"/>
                                        <p:tgtEl>
                                          <p:spTgt spid="103"/>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6" dur="8000" fill="hold"/>
                                        <p:tgtEl>
                                          <p:spTgt spid="104"/>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8" dur="8000" fill="hold"/>
                                        <p:tgtEl>
                                          <p:spTgt spid="19"/>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0" dur="8000" fill="hold"/>
                                        <p:tgtEl>
                                          <p:spTgt spid="21"/>
                                        </p:tgtEl>
                                        <p:attrNameLst>
                                          <p:attrName>ppt_x</p:attrName>
                                          <p:attrName>ppt_y</p:attrName>
                                        </p:attrNameLst>
                                      </p:cBhvr>
                                      <p:rCtr x="0" y="11898"/>
                                    </p:animMotion>
                                  </p:childTnLst>
                                </p:cTn>
                              </p:par>
                              <p:par>
                                <p:cTn id="31"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2" dur="9000" fill="hold"/>
                                        <p:tgtEl>
                                          <p:spTgt spid="22"/>
                                        </p:tgtEl>
                                        <p:attrNameLst>
                                          <p:attrName>ppt_x</p:attrName>
                                          <p:attrName>ppt_y</p:attrName>
                                        </p:attrNameLst>
                                      </p:cBhvr>
                                      <p:rCtr x="-3229" y="-347"/>
                                    </p:animMotion>
                                  </p:childTnLst>
                                </p:cTn>
                              </p:par>
                              <p:par>
                                <p:cTn id="33"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4" dur="9000" fill="hold"/>
                                        <p:tgtEl>
                                          <p:spTgt spid="24"/>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6" dur="7000" fill="hold"/>
                                        <p:tgtEl>
                                          <p:spTgt spid="25"/>
                                        </p:tgtEl>
                                        <p:attrNameLst>
                                          <p:attrName>ppt_x</p:attrName>
                                          <p:attrName>ppt_y</p:attrName>
                                        </p:attrNameLst>
                                      </p:cBhvr>
                                      <p:rCtr x="-3229" y="-347"/>
                                    </p:animMotion>
                                  </p:childTnLst>
                                </p:cTn>
                              </p:par>
                              <p:par>
                                <p:cTn id="3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8" dur="7000" fill="hold"/>
                                        <p:tgtEl>
                                          <p:spTgt spid="28"/>
                                        </p:tgtEl>
                                        <p:attrNameLst>
                                          <p:attrName>ppt_x</p:attrName>
                                          <p:attrName>ppt_y</p:attrName>
                                        </p:attrNameLst>
                                      </p:cBhvr>
                                      <p:rCtr x="-2253" y="-347"/>
                                    </p:animMotion>
                                  </p:childTnLst>
                                </p:cTn>
                              </p:par>
                              <p:par>
                                <p:cTn id="3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40" dur="9000" fill="hold"/>
                                        <p:tgtEl>
                                          <p:spTgt spid="29"/>
                                        </p:tgtEl>
                                        <p:attrNameLst>
                                          <p:attrName>ppt_x</p:attrName>
                                          <p:attrName>ppt_y</p:attrName>
                                        </p:attrNameLst>
                                      </p:cBhvr>
                                      <p:rCtr x="-3229" y="-347"/>
                                    </p:animMotion>
                                  </p:childTnLst>
                                </p:cTn>
                              </p:par>
                              <p:par>
                                <p:cTn id="41"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2" dur="4000" fill="hold"/>
                                        <p:tgtEl>
                                          <p:spTgt spid="34"/>
                                        </p:tgtEl>
                                        <p:attrNameLst>
                                          <p:attrName>ppt_x</p:attrName>
                                          <p:attrName>ppt_y</p:attrName>
                                        </p:attrNameLst>
                                      </p:cBhvr>
                                      <p:rCtr x="33789" y="10417"/>
                                    </p:animMotion>
                                  </p:childTnLst>
                                </p:cTn>
                              </p:par>
                              <p:par>
                                <p:cTn id="4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4" dur="5000" fill="hold"/>
                                        <p:tgtEl>
                                          <p:spTgt spid="35"/>
                                        </p:tgtEl>
                                        <p:attrNameLst>
                                          <p:attrName>ppt_x</p:attrName>
                                          <p:attrName>ppt_y</p:attrName>
                                        </p:attrNameLst>
                                      </p:cBhvr>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4000" fill="hold"/>
                                        <p:tgtEl>
                                          <p:spTgt spid="39"/>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8" dur="5000" fill="hold"/>
                                        <p:tgtEl>
                                          <p:spTgt spid="40"/>
                                        </p:tgtEl>
                                        <p:attrNameLst>
                                          <p:attrName>ppt_x</p:attrName>
                                          <p:attrName>ppt_y</p:attrName>
                                        </p:attrNameLst>
                                      </p:cBhvr>
                                    </p:animMotion>
                                  </p:childTnLst>
                                </p:cTn>
                              </p:par>
                              <p:par>
                                <p:cTn id="4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50" dur="4000" fill="hold"/>
                                        <p:tgtEl>
                                          <p:spTgt spid="41"/>
                                        </p:tgtEl>
                                        <p:attrNameLst>
                                          <p:attrName>ppt_x</p:attrName>
                                          <p:attrName>ppt_y</p:attrName>
                                        </p:attrNameLst>
                                      </p:cBhvr>
                                      <p:rCtr x="22982" y="10417"/>
                                    </p:animMotion>
                                  </p:childTnLst>
                                </p:cTn>
                              </p:par>
                              <p:par>
                                <p:cTn id="5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2" dur="7000" fill="hold"/>
                                        <p:tgtEl>
                                          <p:spTgt spid="42"/>
                                        </p:tgtEl>
                                        <p:attrNameLst>
                                          <p:attrName>ppt_x</p:attrName>
                                          <p:attrName>ppt_y</p:attrName>
                                        </p:attrNameLst>
                                      </p:cBhvr>
                                      <p:rCtr x="25365" y="0"/>
                                    </p:animMotion>
                                  </p:childTnLst>
                                </p:cTn>
                              </p:par>
                              <p:par>
                                <p:cTn id="5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4" dur="7000" fill="hold"/>
                                        <p:tgtEl>
                                          <p:spTgt spid="46"/>
                                        </p:tgtEl>
                                        <p:attrNameLst>
                                          <p:attrName>ppt_x</p:attrName>
                                          <p:attrName>ppt_y</p:attrName>
                                        </p:attrNameLst>
                                      </p:cBhvr>
                                      <p:rCtr x="-18021" y="0"/>
                                    </p:animMotion>
                                  </p:childTnLst>
                                </p:cTn>
                              </p:par>
                              <p:par>
                                <p:cTn id="5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56" dur="7000" fill="hold"/>
                                        <p:tgtEl>
                                          <p:spTgt spid="50"/>
                                        </p:tgtEl>
                                        <p:attrNameLst>
                                          <p:attrName>ppt_x</p:attrName>
                                          <p:attrName>ppt_y</p:attrName>
                                        </p:attrNameLst>
                                      </p:cBhvr>
                                      <p:rCtr x="20937" y="0"/>
                                    </p:animMotion>
                                  </p:childTnLst>
                                </p:cTn>
                              </p:par>
                              <p:par>
                                <p:cTn id="5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8" dur="6000" fill="hold"/>
                                        <p:tgtEl>
                                          <p:spTgt spid="51"/>
                                        </p:tgtEl>
                                        <p:attrNameLst>
                                          <p:attrName>ppt_x</p:attrName>
                                          <p:attrName>ppt_y</p:attrName>
                                        </p:attrNameLst>
                                      </p:cBhvr>
                                      <p:rCtr x="20937" y="0"/>
                                    </p:animMotion>
                                  </p:childTnLst>
                                </p:cTn>
                              </p:par>
                              <p:par>
                                <p:cTn id="5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60" dur="5000" spd="-100000" fill="hold"/>
                                        <p:tgtEl>
                                          <p:spTgt spid="54"/>
                                        </p:tgtEl>
                                        <p:attrNameLst>
                                          <p:attrName>ppt_x</p:attrName>
                                          <p:attrName>ppt_y</p:attrName>
                                        </p:attrNameLst>
                                      </p:cBhvr>
                                      <p:rCtr x="14375" y="24468"/>
                                    </p:animMotion>
                                  </p:childTnLst>
                                </p:cTn>
                              </p:par>
                              <p:par>
                                <p:cTn id="6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62" dur="5000" spd="-100000" fill="hold"/>
                                        <p:tgtEl>
                                          <p:spTgt spid="59"/>
                                        </p:tgtEl>
                                        <p:attrNameLst>
                                          <p:attrName>ppt_x</p:attrName>
                                          <p:attrName>ppt_y</p:attrName>
                                        </p:attrNameLst>
                                      </p:cBhvr>
                                      <p:rCtr x="14375" y="24468"/>
                                    </p:animMotion>
                                  </p:childTnLst>
                                </p:cTn>
                              </p:par>
                              <p:par>
                                <p:cTn id="6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64" dur="4000" spd="-100000" fill="hold"/>
                                        <p:tgtEl>
                                          <p:spTgt spid="60"/>
                                        </p:tgtEl>
                                        <p:attrNameLst>
                                          <p:attrName>ppt_x</p:attrName>
                                          <p:attrName>ppt_y</p:attrName>
                                        </p:attrNameLst>
                                      </p:cBhvr>
                                      <p:rCtr x="14375" y="24468"/>
                                    </p:animMotion>
                                  </p:childTnLst>
                                </p:cTn>
                              </p:par>
                              <p:par>
                                <p:cTn id="6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66" dur="5000" spd="-100000" fill="hold"/>
                                        <p:tgtEl>
                                          <p:spTgt spid="61"/>
                                        </p:tgtEl>
                                        <p:attrNameLst>
                                          <p:attrName>ppt_x</p:attrName>
                                          <p:attrName>ppt_y</p:attrName>
                                        </p:attrNameLst>
                                      </p:cBhvr>
                                      <p:rCtr x="14375" y="24468"/>
                                    </p:animMotion>
                                  </p:childTnLst>
                                </p:cTn>
                              </p:par>
                              <p:par>
                                <p:cTn id="6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8" dur="7000" fill="hold"/>
                                        <p:tgtEl>
                                          <p:spTgt spid="64"/>
                                        </p:tgtEl>
                                        <p:attrNameLst>
                                          <p:attrName>ppt_x</p:attrName>
                                          <p:attrName>ppt_y</p:attrName>
                                        </p:attrNameLst>
                                      </p:cBhvr>
                                      <p:rCtr x="0" y="22106"/>
                                    </p:animMotion>
                                  </p:childTnLst>
                                </p:cTn>
                              </p:par>
                              <p:par>
                                <p:cTn id="6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70" dur="6000" fill="hold"/>
                                        <p:tgtEl>
                                          <p:spTgt spid="65"/>
                                        </p:tgtEl>
                                        <p:attrNameLst>
                                          <p:attrName>ppt_x</p:attrName>
                                          <p:attrName>ppt_y</p:attrName>
                                        </p:attrNameLst>
                                      </p:cBhvr>
                                      <p:rCtr x="0" y="13819"/>
                                    </p:animMotion>
                                  </p:childTnLst>
                                </p:cTn>
                              </p:par>
                              <p:par>
                                <p:cTn id="7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72" dur="6000" fill="hold"/>
                                        <p:tgtEl>
                                          <p:spTgt spid="67"/>
                                        </p:tgtEl>
                                        <p:attrNameLst>
                                          <p:attrName>ppt_x</p:attrName>
                                          <p:attrName>ppt_y</p:attrName>
                                        </p:attrNameLst>
                                      </p:cBhvr>
                                      <p:rCtr x="0" y="23056"/>
                                    </p:animMotion>
                                  </p:childTnLst>
                                </p:cTn>
                              </p:par>
                              <p:par>
                                <p:cTn id="7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74" dur="6000" fill="hold"/>
                                        <p:tgtEl>
                                          <p:spTgt spid="70"/>
                                        </p:tgtEl>
                                        <p:attrNameLst>
                                          <p:attrName>ppt_x</p:attrName>
                                          <p:attrName>ppt_y</p:attrName>
                                        </p:attrNameLst>
                                      </p:cBhvr>
                                      <p:rCtr x="0" y="13819"/>
                                    </p:animMotion>
                                  </p:childTnLst>
                                </p:cTn>
                              </p:par>
                              <p:par>
                                <p:cTn id="7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76" dur="5000" fill="hold"/>
                                        <p:tgtEl>
                                          <p:spTgt spid="72"/>
                                        </p:tgtEl>
                                        <p:attrNameLst>
                                          <p:attrName>ppt_x</p:attrName>
                                          <p:attrName>ppt_y</p:attrName>
                                        </p:attrNameLst>
                                      </p:cBhvr>
                                      <p:rCtr x="13" y="24398"/>
                                    </p:animMotion>
                                  </p:childTnLst>
                                </p:cTn>
                              </p:par>
                              <p:par>
                                <p:cTn id="7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78" dur="5000" fill="hold"/>
                                        <p:tgtEl>
                                          <p:spTgt spid="73"/>
                                        </p:tgtEl>
                                        <p:attrNameLst>
                                          <p:attrName>ppt_x</p:attrName>
                                          <p:attrName>ppt_y</p:attrName>
                                        </p:attrNameLst>
                                      </p:cBhvr>
                                      <p:rCtr x="13" y="31736"/>
                                    </p:animMotion>
                                  </p:childTnLst>
                                </p:cTn>
                              </p:par>
                              <p:par>
                                <p:cTn id="7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80" dur="7000" fill="hold"/>
                                        <p:tgtEl>
                                          <p:spTgt spid="74"/>
                                        </p:tgtEl>
                                        <p:attrNameLst>
                                          <p:attrName>ppt_x</p:attrName>
                                          <p:attrName>ppt_y</p:attrName>
                                        </p:attrNameLst>
                                      </p:cBhvr>
                                      <p:rCtr x="26" y="31736"/>
                                    </p:animMotion>
                                  </p:childTnLst>
                                </p:cTn>
                              </p:par>
                              <p:par>
                                <p:cTn id="8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82" dur="5000" fill="hold"/>
                                        <p:tgtEl>
                                          <p:spTgt spid="78"/>
                                        </p:tgtEl>
                                        <p:attrNameLst>
                                          <p:attrName>ppt_x</p:attrName>
                                          <p:attrName>ppt_y</p:attrName>
                                        </p:attrNameLst>
                                      </p:cBhvr>
                                      <p:rCtr x="91" y="29745"/>
                                    </p:animMotion>
                                  </p:childTnLst>
                                </p:cTn>
                              </p:par>
                              <p:par>
                                <p:cTn id="8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84" dur="5000" fill="hold"/>
                                        <p:tgtEl>
                                          <p:spTgt spid="79"/>
                                        </p:tgtEl>
                                        <p:attrNameLst>
                                          <p:attrName>ppt_x</p:attrName>
                                          <p:attrName>ppt_y</p:attrName>
                                        </p:attrNameLst>
                                      </p:cBhvr>
                                      <p:rCtr x="13" y="31736"/>
                                    </p:animMotion>
                                  </p:childTnLst>
                                </p:cTn>
                              </p:par>
                              <p:par>
                                <p:cTn id="8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86" dur="7000" fill="hold"/>
                                        <p:tgtEl>
                                          <p:spTgt spid="81"/>
                                        </p:tgtEl>
                                        <p:attrNameLst>
                                          <p:attrName>ppt_x</p:attrName>
                                          <p:attrName>ppt_y</p:attrName>
                                        </p:attrNameLst>
                                      </p:cBhvr>
                                      <p:rCtr x="13" y="31736"/>
                                    </p:animMotion>
                                  </p:childTnLst>
                                </p:cTn>
                              </p:par>
                              <p:par>
                                <p:cTn id="8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88" dur="7000" fill="hold"/>
                                        <p:tgtEl>
                                          <p:spTgt spid="82"/>
                                        </p:tgtEl>
                                        <p:attrNameLst>
                                          <p:attrName>ppt_x</p:attrName>
                                          <p:attrName>ppt_y</p:attrName>
                                        </p:attrNameLst>
                                      </p:cBhvr>
                                      <p:rCtr x="36758" y="0"/>
                                    </p:animMotion>
                                  </p:childTnLst>
                                </p:cTn>
                              </p:par>
                              <p:par>
                                <p:cTn id="8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90" dur="7000" fill="hold"/>
                                        <p:tgtEl>
                                          <p:spTgt spid="83"/>
                                        </p:tgtEl>
                                        <p:attrNameLst>
                                          <p:attrName>ppt_x</p:attrName>
                                          <p:attrName>ppt_y</p:attrName>
                                        </p:attrNameLst>
                                      </p:cBhvr>
                                      <p:rCtr x="33464" y="0"/>
                                    </p:animMotion>
                                  </p:childTnLst>
                                </p:cTn>
                              </p:par>
                              <p:par>
                                <p:cTn id="9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92" dur="7000" fill="hold"/>
                                        <p:tgtEl>
                                          <p:spTgt spid="86"/>
                                        </p:tgtEl>
                                        <p:attrNameLst>
                                          <p:attrName>ppt_x</p:attrName>
                                          <p:attrName>ppt_y</p:attrName>
                                        </p:attrNameLst>
                                      </p:cBhvr>
                                      <p:rCtr x="36758" y="0"/>
                                    </p:animMotion>
                                  </p:childTnLst>
                                </p:cTn>
                              </p:par>
                              <p:par>
                                <p:cTn id="9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94" dur="7000" fill="hold"/>
                                        <p:tgtEl>
                                          <p:spTgt spid="88"/>
                                        </p:tgtEl>
                                        <p:attrNameLst>
                                          <p:attrName>ppt_x</p:attrName>
                                          <p:attrName>ppt_y</p:attrName>
                                        </p:attrNameLst>
                                      </p:cBhvr>
                                      <p:rCtr x="36758" y="0"/>
                                    </p:animMotion>
                                  </p:childTnLst>
                                </p:cTn>
                              </p:par>
                              <p:par>
                                <p:cTn id="9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96" dur="7000" fill="hold"/>
                                        <p:tgtEl>
                                          <p:spTgt spid="90"/>
                                        </p:tgtEl>
                                        <p:attrNameLst>
                                          <p:attrName>ppt_x</p:attrName>
                                          <p:attrName>ppt_y</p:attrName>
                                        </p:attrNameLst>
                                      </p:cBhvr>
                                      <p:rCtr x="36758" y="0"/>
                                    </p:animMotion>
                                  </p:childTnLst>
                                </p:cTn>
                              </p:par>
                              <p:par>
                                <p:cTn id="9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98" dur="7000" fill="hold"/>
                                        <p:tgtEl>
                                          <p:spTgt spid="91"/>
                                        </p:tgtEl>
                                        <p:attrNameLst>
                                          <p:attrName>ppt_x</p:attrName>
                                          <p:attrName>ppt_y</p:attrName>
                                        </p:attrNameLst>
                                      </p:cBhvr>
                                      <p:rCtr x="34518" y="23"/>
                                    </p:animMotion>
                                  </p:childTnLst>
                                </p:cTn>
                              </p:par>
                              <p:par>
                                <p:cTn id="9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00" dur="6000" fill="hold"/>
                                        <p:tgtEl>
                                          <p:spTgt spid="97"/>
                                        </p:tgtEl>
                                        <p:attrNameLst>
                                          <p:attrName>ppt_x</p:attrName>
                                          <p:attrName>ppt_y</p:attrName>
                                        </p:attrNameLst>
                                      </p:cBhvr>
                                      <p:rCtr x="3073" y="25208"/>
                                    </p:animMotion>
                                  </p:childTnLst>
                                </p:cTn>
                              </p:par>
                              <p:par>
                                <p:cTn id="10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02" dur="6000" fill="hold"/>
                                        <p:tgtEl>
                                          <p:spTgt spid="98"/>
                                        </p:tgtEl>
                                        <p:attrNameLst>
                                          <p:attrName>ppt_x</p:attrName>
                                          <p:attrName>ppt_y</p:attrName>
                                        </p:attrNameLst>
                                      </p:cBhvr>
                                      <p:rCtr x="2904" y="20903"/>
                                    </p:animMotion>
                                  </p:childTnLst>
                                </p:cTn>
                              </p:par>
                              <p:par>
                                <p:cTn id="10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04" dur="6000" fill="hold"/>
                                        <p:tgtEl>
                                          <p:spTgt spid="100"/>
                                        </p:tgtEl>
                                        <p:attrNameLst>
                                          <p:attrName>ppt_x</p:attrName>
                                          <p:attrName>ppt_y</p:attrName>
                                        </p:attrNameLst>
                                      </p:cBhvr>
                                      <p:rCtr x="3737" y="15208"/>
                                    </p:animMotion>
                                  </p:childTnLst>
                                </p:cTn>
                              </p:par>
                              <p:par>
                                <p:cTn id="10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06" dur="6000" fill="hold"/>
                                        <p:tgtEl>
                                          <p:spTgt spid="101"/>
                                        </p:tgtEl>
                                        <p:attrNameLst>
                                          <p:attrName>ppt_x</p:attrName>
                                          <p:attrName>ppt_y</p:attrName>
                                        </p:attrNameLst>
                                      </p:cBhvr>
                                      <p:rCtr x="1484" y="21782"/>
                                    </p:animMotion>
                                  </p:childTnLst>
                                </p:cTn>
                              </p:par>
                              <p:par>
                                <p:cTn id="10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08" dur="8000" fill="hold"/>
                                        <p:tgtEl>
                                          <p:spTgt spid="62"/>
                                        </p:tgtEl>
                                        <p:attrNameLst>
                                          <p:attrName>ppt_x</p:attrName>
                                          <p:attrName>ppt_y</p:attrName>
                                        </p:attrNameLst>
                                      </p:cBhvr>
                                      <p:rCtr x="0" y="11898"/>
                                    </p:animMotion>
                                  </p:childTnLst>
                                </p:cTn>
                              </p:par>
                              <p:par>
                                <p:cTn id="10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10" dur="8000" fill="hold"/>
                                        <p:tgtEl>
                                          <p:spTgt spid="63"/>
                                        </p:tgtEl>
                                        <p:attrNameLst>
                                          <p:attrName>ppt_x</p:attrName>
                                          <p:attrName>ppt_y</p:attrName>
                                        </p:attrNameLst>
                                      </p:cBhvr>
                                      <p:rCtr x="0" y="7940"/>
                                    </p:animMotion>
                                  </p:childTnLst>
                                </p:cTn>
                              </p:par>
                              <p:par>
                                <p:cTn id="11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12" dur="8000" fill="hold"/>
                                        <p:tgtEl>
                                          <p:spTgt spid="66"/>
                                        </p:tgtEl>
                                        <p:attrNameLst>
                                          <p:attrName>ppt_x</p:attrName>
                                          <p:attrName>ppt_y</p:attrName>
                                        </p:attrNameLst>
                                      </p:cBhvr>
                                      <p:rCtr x="0" y="11898"/>
                                    </p:animMotion>
                                  </p:childTnLst>
                                </p:cTn>
                              </p:par>
                              <p:par>
                                <p:cTn id="11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14" dur="5000" fill="hold"/>
                                        <p:tgtEl>
                                          <p:spTgt spid="6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2" name="Picture 6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3" name="Picture 6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9296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4" dur="6000" fill="hold"/>
                                        <p:tgtEl>
                                          <p:spTgt spid="6"/>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6" dur="6000" fill="hold"/>
                                        <p:tgtEl>
                                          <p:spTgt spid="108"/>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8" dur="6000" fill="hold"/>
                                        <p:tgtEl>
                                          <p:spTgt spid="3"/>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0" dur="6000" fill="hold"/>
                                        <p:tgtEl>
                                          <p:spTgt spid="2"/>
                                        </p:tgtEl>
                                        <p:attrNameLst>
                                          <p:attrName>ppt_x</p:attrName>
                                          <p:attrName>ppt_y</p:attrName>
                                        </p:attrNameLst>
                                      </p:cBhvr>
                                      <p:rCtr x="23372" y="0"/>
                                    </p:animMotion>
                                  </p:childTnLst>
                                </p:cTn>
                              </p:par>
                              <p:par>
                                <p:cTn id="2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2" dur="8000" fill="hold"/>
                                        <p:tgtEl>
                                          <p:spTgt spid="103"/>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4" dur="8000" fill="hold"/>
                                        <p:tgtEl>
                                          <p:spTgt spid="104"/>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6" dur="8000" fill="hold"/>
                                        <p:tgtEl>
                                          <p:spTgt spid="19"/>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8" dur="8000" fill="hold"/>
                                        <p:tgtEl>
                                          <p:spTgt spid="21"/>
                                        </p:tgtEl>
                                        <p:attrNameLst>
                                          <p:attrName>ppt_x</p:attrName>
                                          <p:attrName>ppt_y</p:attrName>
                                        </p:attrNameLst>
                                      </p:cBhvr>
                                      <p:rCtr x="0" y="11898"/>
                                    </p:animMotion>
                                  </p:childTnLst>
                                </p:cTn>
                              </p:par>
                              <p:par>
                                <p:cTn id="29"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30" dur="9000" fill="hold"/>
                                        <p:tgtEl>
                                          <p:spTgt spid="22"/>
                                        </p:tgtEl>
                                        <p:attrNameLst>
                                          <p:attrName>ppt_x</p:attrName>
                                          <p:attrName>ppt_y</p:attrName>
                                        </p:attrNameLst>
                                      </p:cBhvr>
                                      <p:rCtr x="-3229" y="-347"/>
                                    </p:animMotion>
                                  </p:childTnLst>
                                </p:cTn>
                              </p:par>
                              <p:par>
                                <p:cTn id="31"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2" dur="9000" fill="hold"/>
                                        <p:tgtEl>
                                          <p:spTgt spid="24"/>
                                        </p:tgtEl>
                                        <p:attrNameLst>
                                          <p:attrName>ppt_x</p:attrName>
                                          <p:attrName>ppt_y</p:attrName>
                                        </p:attrNameLst>
                                      </p:cBhvr>
                                      <p:rCtr x="-3229" y="-347"/>
                                    </p:animMotion>
                                  </p:childTnLst>
                                </p:cTn>
                              </p:par>
                              <p:par>
                                <p:cTn id="33"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4" dur="7000" fill="hold"/>
                                        <p:tgtEl>
                                          <p:spTgt spid="25"/>
                                        </p:tgtEl>
                                        <p:attrNameLst>
                                          <p:attrName>ppt_x</p:attrName>
                                          <p:attrName>ppt_y</p:attrName>
                                        </p:attrNameLst>
                                      </p:cBhvr>
                                      <p:rCtr x="-3229" y="-347"/>
                                    </p:animMotion>
                                  </p:childTnLst>
                                </p:cTn>
                              </p:par>
                              <p:par>
                                <p:cTn id="35"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6" dur="7000" fill="hold"/>
                                        <p:tgtEl>
                                          <p:spTgt spid="28"/>
                                        </p:tgtEl>
                                        <p:attrNameLst>
                                          <p:attrName>ppt_x</p:attrName>
                                          <p:attrName>ppt_y</p:attrName>
                                        </p:attrNameLst>
                                      </p:cBhvr>
                                      <p:rCtr x="-2253" y="-347"/>
                                    </p:animMotion>
                                  </p:childTnLst>
                                </p:cTn>
                              </p:par>
                              <p:par>
                                <p:cTn id="3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8" dur="9000" fill="hold"/>
                                        <p:tgtEl>
                                          <p:spTgt spid="29"/>
                                        </p:tgtEl>
                                        <p:attrNameLst>
                                          <p:attrName>ppt_x</p:attrName>
                                          <p:attrName>ppt_y</p:attrName>
                                        </p:attrNameLst>
                                      </p:cBhvr>
                                      <p:rCtr x="-3229" y="-347"/>
                                    </p:animMotion>
                                  </p:childTnLst>
                                </p:cTn>
                              </p:par>
                              <p:par>
                                <p:cTn id="3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40" dur="4000" fill="hold"/>
                                        <p:tgtEl>
                                          <p:spTgt spid="34"/>
                                        </p:tgtEl>
                                        <p:attrNameLst>
                                          <p:attrName>ppt_x</p:attrName>
                                          <p:attrName>ppt_y</p:attrName>
                                        </p:attrNameLst>
                                      </p:cBhvr>
                                      <p:rCtr x="33789" y="10417"/>
                                    </p:animMotion>
                                  </p:childTnLst>
                                </p:cTn>
                              </p:par>
                              <p:par>
                                <p:cTn id="4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2" dur="5000" fill="hold"/>
                                        <p:tgtEl>
                                          <p:spTgt spid="35"/>
                                        </p:tgtEl>
                                        <p:attrNameLst>
                                          <p:attrName>ppt_x</p:attrName>
                                          <p:attrName>ppt_y</p:attrName>
                                        </p:attrNameLst>
                                      </p:cBhvr>
                                    </p:animMotion>
                                  </p:childTnLst>
                                </p:cTn>
                              </p:par>
                              <p:par>
                                <p:cTn id="4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4" dur="4000" fill="hold"/>
                                        <p:tgtEl>
                                          <p:spTgt spid="39"/>
                                        </p:tgtEl>
                                        <p:attrNameLst>
                                          <p:attrName>ppt_x</p:attrName>
                                          <p:attrName>ppt_y</p:attrName>
                                        </p:attrNameLst>
                                      </p:cBhvr>
                                    </p:animMotion>
                                  </p:childTnLst>
                                </p:cTn>
                              </p:par>
                              <p:par>
                                <p:cTn id="4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6" dur="5000" fill="hold"/>
                                        <p:tgtEl>
                                          <p:spTgt spid="40"/>
                                        </p:tgtEl>
                                        <p:attrNameLst>
                                          <p:attrName>ppt_x</p:attrName>
                                          <p:attrName>ppt_y</p:attrName>
                                        </p:attrNameLst>
                                      </p:cBhvr>
                                    </p:animMotion>
                                  </p:childTnLst>
                                </p:cTn>
                              </p:par>
                              <p:par>
                                <p:cTn id="4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8" dur="4000" fill="hold"/>
                                        <p:tgtEl>
                                          <p:spTgt spid="41"/>
                                        </p:tgtEl>
                                        <p:attrNameLst>
                                          <p:attrName>ppt_x</p:attrName>
                                          <p:attrName>ppt_y</p:attrName>
                                        </p:attrNameLst>
                                      </p:cBhvr>
                                      <p:rCtr x="22982" y="10417"/>
                                    </p:animMotion>
                                  </p:childTnLst>
                                </p:cTn>
                              </p:par>
                              <p:par>
                                <p:cTn id="4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50" dur="7000" fill="hold"/>
                                        <p:tgtEl>
                                          <p:spTgt spid="42"/>
                                        </p:tgtEl>
                                        <p:attrNameLst>
                                          <p:attrName>ppt_x</p:attrName>
                                          <p:attrName>ppt_y</p:attrName>
                                        </p:attrNameLst>
                                      </p:cBhvr>
                                      <p:rCtr x="25365" y="0"/>
                                    </p:animMotion>
                                  </p:childTnLst>
                                </p:cTn>
                              </p:par>
                              <p:par>
                                <p:cTn id="5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2" dur="7000" fill="hold"/>
                                        <p:tgtEl>
                                          <p:spTgt spid="46"/>
                                        </p:tgtEl>
                                        <p:attrNameLst>
                                          <p:attrName>ppt_x</p:attrName>
                                          <p:attrName>ppt_y</p:attrName>
                                        </p:attrNameLst>
                                      </p:cBhvr>
                                      <p:rCtr x="-18021" y="0"/>
                                    </p:animMotion>
                                  </p:childTnLst>
                                </p:cTn>
                              </p:par>
                              <p:par>
                                <p:cTn id="5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54" dur="7000" fill="hold"/>
                                        <p:tgtEl>
                                          <p:spTgt spid="50"/>
                                        </p:tgtEl>
                                        <p:attrNameLst>
                                          <p:attrName>ppt_x</p:attrName>
                                          <p:attrName>ppt_y</p:attrName>
                                        </p:attrNameLst>
                                      </p:cBhvr>
                                      <p:rCtr x="20937" y="0"/>
                                    </p:animMotion>
                                  </p:childTnLst>
                                </p:cTn>
                              </p:par>
                              <p:par>
                                <p:cTn id="5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6" dur="6000" fill="hold"/>
                                        <p:tgtEl>
                                          <p:spTgt spid="51"/>
                                        </p:tgtEl>
                                        <p:attrNameLst>
                                          <p:attrName>ppt_x</p:attrName>
                                          <p:attrName>ppt_y</p:attrName>
                                        </p:attrNameLst>
                                      </p:cBhvr>
                                      <p:rCtr x="20937" y="0"/>
                                    </p:animMotion>
                                  </p:childTnLst>
                                </p:cTn>
                              </p:par>
                              <p:par>
                                <p:cTn id="5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8" dur="5000" spd="-100000" fill="hold"/>
                                        <p:tgtEl>
                                          <p:spTgt spid="54"/>
                                        </p:tgtEl>
                                        <p:attrNameLst>
                                          <p:attrName>ppt_x</p:attrName>
                                          <p:attrName>ppt_y</p:attrName>
                                        </p:attrNameLst>
                                      </p:cBhvr>
                                      <p:rCtr x="14375" y="24468"/>
                                    </p:animMotion>
                                  </p:childTnLst>
                                </p:cTn>
                              </p:par>
                              <p:par>
                                <p:cTn id="5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60" dur="5000" spd="-100000" fill="hold"/>
                                        <p:tgtEl>
                                          <p:spTgt spid="59"/>
                                        </p:tgtEl>
                                        <p:attrNameLst>
                                          <p:attrName>ppt_x</p:attrName>
                                          <p:attrName>ppt_y</p:attrName>
                                        </p:attrNameLst>
                                      </p:cBhvr>
                                      <p:rCtr x="14375" y="24468"/>
                                    </p:animMotion>
                                  </p:childTnLst>
                                </p:cTn>
                              </p:par>
                              <p:par>
                                <p:cTn id="6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62" dur="4000" spd="-100000" fill="hold"/>
                                        <p:tgtEl>
                                          <p:spTgt spid="60"/>
                                        </p:tgtEl>
                                        <p:attrNameLst>
                                          <p:attrName>ppt_x</p:attrName>
                                          <p:attrName>ppt_y</p:attrName>
                                        </p:attrNameLst>
                                      </p:cBhvr>
                                      <p:rCtr x="14375" y="24468"/>
                                    </p:animMotion>
                                  </p:childTnLst>
                                </p:cTn>
                              </p:par>
                              <p:par>
                                <p:cTn id="6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64" dur="5000" spd="-100000" fill="hold"/>
                                        <p:tgtEl>
                                          <p:spTgt spid="61"/>
                                        </p:tgtEl>
                                        <p:attrNameLst>
                                          <p:attrName>ppt_x</p:attrName>
                                          <p:attrName>ppt_y</p:attrName>
                                        </p:attrNameLst>
                                      </p:cBhvr>
                                      <p:rCtr x="14375" y="24468"/>
                                    </p:animMotion>
                                  </p:childTnLst>
                                </p:cTn>
                              </p:par>
                              <p:par>
                                <p:cTn id="6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6" dur="7000" fill="hold"/>
                                        <p:tgtEl>
                                          <p:spTgt spid="64"/>
                                        </p:tgtEl>
                                        <p:attrNameLst>
                                          <p:attrName>ppt_x</p:attrName>
                                          <p:attrName>ppt_y</p:attrName>
                                        </p:attrNameLst>
                                      </p:cBhvr>
                                      <p:rCtr x="0" y="22106"/>
                                    </p:animMotion>
                                  </p:childTnLst>
                                </p:cTn>
                              </p:par>
                              <p:par>
                                <p:cTn id="67"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68" dur="6000" fill="hold"/>
                                        <p:tgtEl>
                                          <p:spTgt spid="65"/>
                                        </p:tgtEl>
                                        <p:attrNameLst>
                                          <p:attrName>ppt_x</p:attrName>
                                          <p:attrName>ppt_y</p:attrName>
                                        </p:attrNameLst>
                                      </p:cBhvr>
                                      <p:rCtr x="0" y="13819"/>
                                    </p:animMotion>
                                  </p:childTnLst>
                                </p:cTn>
                              </p:par>
                              <p:par>
                                <p:cTn id="69"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70" dur="6000" fill="hold"/>
                                        <p:tgtEl>
                                          <p:spTgt spid="67"/>
                                        </p:tgtEl>
                                        <p:attrNameLst>
                                          <p:attrName>ppt_x</p:attrName>
                                          <p:attrName>ppt_y</p:attrName>
                                        </p:attrNameLst>
                                      </p:cBhvr>
                                      <p:rCtr x="0" y="23056"/>
                                    </p:animMotion>
                                  </p:childTnLst>
                                </p:cTn>
                              </p:par>
                              <p:par>
                                <p:cTn id="7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72" dur="6000" fill="hold"/>
                                        <p:tgtEl>
                                          <p:spTgt spid="70"/>
                                        </p:tgtEl>
                                        <p:attrNameLst>
                                          <p:attrName>ppt_x</p:attrName>
                                          <p:attrName>ppt_y</p:attrName>
                                        </p:attrNameLst>
                                      </p:cBhvr>
                                      <p:rCtr x="0" y="13819"/>
                                    </p:animMotion>
                                  </p:childTnLst>
                                </p:cTn>
                              </p:par>
                              <p:par>
                                <p:cTn id="7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74" dur="5000" fill="hold"/>
                                        <p:tgtEl>
                                          <p:spTgt spid="72"/>
                                        </p:tgtEl>
                                        <p:attrNameLst>
                                          <p:attrName>ppt_x</p:attrName>
                                          <p:attrName>ppt_y</p:attrName>
                                        </p:attrNameLst>
                                      </p:cBhvr>
                                      <p:rCtr x="13" y="24398"/>
                                    </p:animMotion>
                                  </p:childTnLst>
                                </p:cTn>
                              </p:par>
                              <p:par>
                                <p:cTn id="7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76" dur="5000" fill="hold"/>
                                        <p:tgtEl>
                                          <p:spTgt spid="73"/>
                                        </p:tgtEl>
                                        <p:attrNameLst>
                                          <p:attrName>ppt_x</p:attrName>
                                          <p:attrName>ppt_y</p:attrName>
                                        </p:attrNameLst>
                                      </p:cBhvr>
                                      <p:rCtr x="13" y="31736"/>
                                    </p:animMotion>
                                  </p:childTnLst>
                                </p:cTn>
                              </p:par>
                              <p:par>
                                <p:cTn id="7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78" dur="7000" fill="hold"/>
                                        <p:tgtEl>
                                          <p:spTgt spid="74"/>
                                        </p:tgtEl>
                                        <p:attrNameLst>
                                          <p:attrName>ppt_x</p:attrName>
                                          <p:attrName>ppt_y</p:attrName>
                                        </p:attrNameLst>
                                      </p:cBhvr>
                                      <p:rCtr x="26" y="31736"/>
                                    </p:animMotion>
                                  </p:childTnLst>
                                </p:cTn>
                              </p:par>
                              <p:par>
                                <p:cTn id="7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80" dur="5000" fill="hold"/>
                                        <p:tgtEl>
                                          <p:spTgt spid="78"/>
                                        </p:tgtEl>
                                        <p:attrNameLst>
                                          <p:attrName>ppt_x</p:attrName>
                                          <p:attrName>ppt_y</p:attrName>
                                        </p:attrNameLst>
                                      </p:cBhvr>
                                      <p:rCtr x="91" y="29745"/>
                                    </p:animMotion>
                                  </p:childTnLst>
                                </p:cTn>
                              </p:par>
                              <p:par>
                                <p:cTn id="81"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82" dur="5000" fill="hold"/>
                                        <p:tgtEl>
                                          <p:spTgt spid="79"/>
                                        </p:tgtEl>
                                        <p:attrNameLst>
                                          <p:attrName>ppt_x</p:attrName>
                                          <p:attrName>ppt_y</p:attrName>
                                        </p:attrNameLst>
                                      </p:cBhvr>
                                      <p:rCtr x="13" y="31736"/>
                                    </p:animMotion>
                                  </p:childTnLst>
                                </p:cTn>
                              </p:par>
                              <p:par>
                                <p:cTn id="8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84" dur="7000" fill="hold"/>
                                        <p:tgtEl>
                                          <p:spTgt spid="81"/>
                                        </p:tgtEl>
                                        <p:attrNameLst>
                                          <p:attrName>ppt_x</p:attrName>
                                          <p:attrName>ppt_y</p:attrName>
                                        </p:attrNameLst>
                                      </p:cBhvr>
                                      <p:rCtr x="13" y="31736"/>
                                    </p:animMotion>
                                  </p:childTnLst>
                                </p:cTn>
                              </p:par>
                              <p:par>
                                <p:cTn id="8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86" dur="7000" fill="hold"/>
                                        <p:tgtEl>
                                          <p:spTgt spid="82"/>
                                        </p:tgtEl>
                                        <p:attrNameLst>
                                          <p:attrName>ppt_x</p:attrName>
                                          <p:attrName>ppt_y</p:attrName>
                                        </p:attrNameLst>
                                      </p:cBhvr>
                                      <p:rCtr x="36758" y="0"/>
                                    </p:animMotion>
                                  </p:childTnLst>
                                </p:cTn>
                              </p:par>
                              <p:par>
                                <p:cTn id="8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88" dur="7000" fill="hold"/>
                                        <p:tgtEl>
                                          <p:spTgt spid="83"/>
                                        </p:tgtEl>
                                        <p:attrNameLst>
                                          <p:attrName>ppt_x</p:attrName>
                                          <p:attrName>ppt_y</p:attrName>
                                        </p:attrNameLst>
                                      </p:cBhvr>
                                      <p:rCtr x="33464" y="0"/>
                                    </p:animMotion>
                                  </p:childTnLst>
                                </p:cTn>
                              </p:par>
                              <p:par>
                                <p:cTn id="8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90" dur="7000" fill="hold"/>
                                        <p:tgtEl>
                                          <p:spTgt spid="86"/>
                                        </p:tgtEl>
                                        <p:attrNameLst>
                                          <p:attrName>ppt_x</p:attrName>
                                          <p:attrName>ppt_y</p:attrName>
                                        </p:attrNameLst>
                                      </p:cBhvr>
                                      <p:rCtr x="36758" y="0"/>
                                    </p:animMotion>
                                  </p:childTnLst>
                                </p:cTn>
                              </p:par>
                              <p:par>
                                <p:cTn id="9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92" dur="7000" fill="hold"/>
                                        <p:tgtEl>
                                          <p:spTgt spid="88"/>
                                        </p:tgtEl>
                                        <p:attrNameLst>
                                          <p:attrName>ppt_x</p:attrName>
                                          <p:attrName>ppt_y</p:attrName>
                                        </p:attrNameLst>
                                      </p:cBhvr>
                                      <p:rCtr x="36758" y="0"/>
                                    </p:animMotion>
                                  </p:childTnLst>
                                </p:cTn>
                              </p:par>
                              <p:par>
                                <p:cTn id="9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94" dur="7000" fill="hold"/>
                                        <p:tgtEl>
                                          <p:spTgt spid="90"/>
                                        </p:tgtEl>
                                        <p:attrNameLst>
                                          <p:attrName>ppt_x</p:attrName>
                                          <p:attrName>ppt_y</p:attrName>
                                        </p:attrNameLst>
                                      </p:cBhvr>
                                      <p:rCtr x="36758" y="0"/>
                                    </p:animMotion>
                                  </p:childTnLst>
                                </p:cTn>
                              </p:par>
                              <p:par>
                                <p:cTn id="9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96" dur="7000" fill="hold"/>
                                        <p:tgtEl>
                                          <p:spTgt spid="91"/>
                                        </p:tgtEl>
                                        <p:attrNameLst>
                                          <p:attrName>ppt_x</p:attrName>
                                          <p:attrName>ppt_y</p:attrName>
                                        </p:attrNameLst>
                                      </p:cBhvr>
                                      <p:rCtr x="34518" y="23"/>
                                    </p:animMotion>
                                  </p:childTnLst>
                                </p:cTn>
                              </p:par>
                              <p:par>
                                <p:cTn id="9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98" dur="6000" fill="hold"/>
                                        <p:tgtEl>
                                          <p:spTgt spid="97"/>
                                        </p:tgtEl>
                                        <p:attrNameLst>
                                          <p:attrName>ppt_x</p:attrName>
                                          <p:attrName>ppt_y</p:attrName>
                                        </p:attrNameLst>
                                      </p:cBhvr>
                                      <p:rCtr x="3073" y="25208"/>
                                    </p:animMotion>
                                  </p:childTnLst>
                                </p:cTn>
                              </p:par>
                              <p:par>
                                <p:cTn id="9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00" dur="6000" fill="hold"/>
                                        <p:tgtEl>
                                          <p:spTgt spid="98"/>
                                        </p:tgtEl>
                                        <p:attrNameLst>
                                          <p:attrName>ppt_x</p:attrName>
                                          <p:attrName>ppt_y</p:attrName>
                                        </p:attrNameLst>
                                      </p:cBhvr>
                                      <p:rCtr x="2904" y="20903"/>
                                    </p:animMotion>
                                  </p:childTnLst>
                                </p:cTn>
                              </p:par>
                              <p:par>
                                <p:cTn id="10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02" dur="6000" fill="hold"/>
                                        <p:tgtEl>
                                          <p:spTgt spid="100"/>
                                        </p:tgtEl>
                                        <p:attrNameLst>
                                          <p:attrName>ppt_x</p:attrName>
                                          <p:attrName>ppt_y</p:attrName>
                                        </p:attrNameLst>
                                      </p:cBhvr>
                                      <p:rCtr x="3737" y="15208"/>
                                    </p:animMotion>
                                  </p:childTnLst>
                                </p:cTn>
                              </p:par>
                              <p:par>
                                <p:cTn id="10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04" dur="6000" fill="hold"/>
                                        <p:tgtEl>
                                          <p:spTgt spid="101"/>
                                        </p:tgtEl>
                                        <p:attrNameLst>
                                          <p:attrName>ppt_x</p:attrName>
                                          <p:attrName>ppt_y</p:attrName>
                                        </p:attrNameLst>
                                      </p:cBhvr>
                                      <p:rCtr x="1484" y="21782"/>
                                    </p:animMotion>
                                  </p:childTnLst>
                                </p:cTn>
                              </p:par>
                              <p:par>
                                <p:cTn id="10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06" dur="8000" fill="hold"/>
                                        <p:tgtEl>
                                          <p:spTgt spid="62"/>
                                        </p:tgtEl>
                                        <p:attrNameLst>
                                          <p:attrName>ppt_x</p:attrName>
                                          <p:attrName>ppt_y</p:attrName>
                                        </p:attrNameLst>
                                      </p:cBhvr>
                                      <p:rCtr x="0" y="11898"/>
                                    </p:animMotion>
                                  </p:childTnLst>
                                </p:cTn>
                              </p:par>
                              <p:par>
                                <p:cTn id="10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08" dur="8000" fill="hold"/>
                                        <p:tgtEl>
                                          <p:spTgt spid="63"/>
                                        </p:tgtEl>
                                        <p:attrNameLst>
                                          <p:attrName>ppt_x</p:attrName>
                                          <p:attrName>ppt_y</p:attrName>
                                        </p:attrNameLst>
                                      </p:cBhvr>
                                      <p:rCtr x="0" y="7940"/>
                                    </p:animMotion>
                                  </p:childTnLst>
                                </p:cTn>
                              </p:par>
                              <p:par>
                                <p:cTn id="10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10" dur="8000" fill="hold"/>
                                        <p:tgtEl>
                                          <p:spTgt spid="66"/>
                                        </p:tgtEl>
                                        <p:attrNameLst>
                                          <p:attrName>ppt_x</p:attrName>
                                          <p:attrName>ppt_y</p:attrName>
                                        </p:attrNameLst>
                                      </p:cBhvr>
                                      <p:rCtr x="0" y="11898"/>
                                    </p:animMotion>
                                  </p:childTnLst>
                                </p:cTn>
                              </p:par>
                              <p:par>
                                <p:cTn id="11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12" dur="5000" fill="hold"/>
                                        <p:tgtEl>
                                          <p:spTgt spid="6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8">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8">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62" name="Picture 6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3" name="Picture 6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8" name="Picture 6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88301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2" dur="6000" fill="hold"/>
                                        <p:tgtEl>
                                          <p:spTgt spid="6"/>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4" dur="6000" fill="hold"/>
                                        <p:tgtEl>
                                          <p:spTgt spid="10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6" dur="6000" fill="hold"/>
                                        <p:tgtEl>
                                          <p:spTgt spid="3"/>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8" dur="6000" fill="hold"/>
                                        <p:tgtEl>
                                          <p:spTgt spid="2"/>
                                        </p:tgtEl>
                                        <p:attrNameLst>
                                          <p:attrName>ppt_x</p:attrName>
                                          <p:attrName>ppt_y</p:attrName>
                                        </p:attrNameLst>
                                      </p:cBhvr>
                                      <p:rCtr x="23372" y="0"/>
                                    </p:animMotion>
                                  </p:childTnLst>
                                </p:cTn>
                              </p:par>
                              <p:par>
                                <p:cTn id="19"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0" dur="8000" fill="hold"/>
                                        <p:tgtEl>
                                          <p:spTgt spid="103"/>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2" dur="8000" fill="hold"/>
                                        <p:tgtEl>
                                          <p:spTgt spid="104"/>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4" dur="8000" fill="hold"/>
                                        <p:tgtEl>
                                          <p:spTgt spid="19"/>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6" dur="8000" fill="hold"/>
                                        <p:tgtEl>
                                          <p:spTgt spid="21"/>
                                        </p:tgtEl>
                                        <p:attrNameLst>
                                          <p:attrName>ppt_x</p:attrName>
                                          <p:attrName>ppt_y</p:attrName>
                                        </p:attrNameLst>
                                      </p:cBhvr>
                                      <p:rCtr x="0" y="11898"/>
                                    </p:animMotion>
                                  </p:childTnLst>
                                </p:cTn>
                              </p:par>
                              <p:par>
                                <p:cTn id="2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8" dur="9000" fill="hold"/>
                                        <p:tgtEl>
                                          <p:spTgt spid="22"/>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30" dur="9000" fill="hold"/>
                                        <p:tgtEl>
                                          <p:spTgt spid="24"/>
                                        </p:tgtEl>
                                        <p:attrNameLst>
                                          <p:attrName>ppt_x</p:attrName>
                                          <p:attrName>ppt_y</p:attrName>
                                        </p:attrNameLst>
                                      </p:cBhvr>
                                      <p:rCtr x="-3229" y="-347"/>
                                    </p:animMotion>
                                  </p:childTnLst>
                                </p:cTn>
                              </p:par>
                              <p:par>
                                <p:cTn id="31"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2" dur="7000" fill="hold"/>
                                        <p:tgtEl>
                                          <p:spTgt spid="25"/>
                                        </p:tgtEl>
                                        <p:attrNameLst>
                                          <p:attrName>ppt_x</p:attrName>
                                          <p:attrName>ppt_y</p:attrName>
                                        </p:attrNameLst>
                                      </p:cBhvr>
                                      <p:rCtr x="-3229" y="-347"/>
                                    </p:animMotion>
                                  </p:childTnLst>
                                </p:cTn>
                              </p:par>
                              <p:par>
                                <p:cTn id="33"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4" dur="7000" fill="hold"/>
                                        <p:tgtEl>
                                          <p:spTgt spid="28"/>
                                        </p:tgtEl>
                                        <p:attrNameLst>
                                          <p:attrName>ppt_x</p:attrName>
                                          <p:attrName>ppt_y</p:attrName>
                                        </p:attrNameLst>
                                      </p:cBhvr>
                                      <p:rCtr x="-2253" y="-347"/>
                                    </p:animMotion>
                                  </p:childTnLst>
                                </p:cTn>
                              </p:par>
                              <p:par>
                                <p:cTn id="3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6" dur="9000" fill="hold"/>
                                        <p:tgtEl>
                                          <p:spTgt spid="29"/>
                                        </p:tgtEl>
                                        <p:attrNameLst>
                                          <p:attrName>ppt_x</p:attrName>
                                          <p:attrName>ppt_y</p:attrName>
                                        </p:attrNameLst>
                                      </p:cBhvr>
                                      <p:rCtr x="-3229" y="-347"/>
                                    </p:animMotion>
                                  </p:childTnLst>
                                </p:cTn>
                              </p:par>
                              <p:par>
                                <p:cTn id="3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8" dur="4000" fill="hold"/>
                                        <p:tgtEl>
                                          <p:spTgt spid="34"/>
                                        </p:tgtEl>
                                        <p:attrNameLst>
                                          <p:attrName>ppt_x</p:attrName>
                                          <p:attrName>ppt_y</p:attrName>
                                        </p:attrNameLst>
                                      </p:cBhvr>
                                      <p:rCtr x="33789" y="10417"/>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5000" fill="hold"/>
                                        <p:tgtEl>
                                          <p:spTgt spid="35"/>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2" dur="4000" fill="hold"/>
                                        <p:tgtEl>
                                          <p:spTgt spid="39"/>
                                        </p:tgtEl>
                                        <p:attrNameLst>
                                          <p:attrName>ppt_x</p:attrName>
                                          <p:attrName>ppt_y</p:attrName>
                                        </p:attrNameLst>
                                      </p:cBhvr>
                                    </p:animMotion>
                                  </p:childTnLst>
                                </p:cTn>
                              </p:par>
                              <p:par>
                                <p:cTn id="4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4" dur="5000" fill="hold"/>
                                        <p:tgtEl>
                                          <p:spTgt spid="40"/>
                                        </p:tgtEl>
                                        <p:attrNameLst>
                                          <p:attrName>ppt_x</p:attrName>
                                          <p:attrName>ppt_y</p:attrName>
                                        </p:attrNameLst>
                                      </p:cBhvr>
                                    </p:animMotion>
                                  </p:childTnLst>
                                </p:cTn>
                              </p:par>
                              <p:par>
                                <p:cTn id="4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6" dur="4000" fill="hold"/>
                                        <p:tgtEl>
                                          <p:spTgt spid="41"/>
                                        </p:tgtEl>
                                        <p:attrNameLst>
                                          <p:attrName>ppt_x</p:attrName>
                                          <p:attrName>ppt_y</p:attrName>
                                        </p:attrNameLst>
                                      </p:cBhvr>
                                      <p:rCtr x="22982" y="10417"/>
                                    </p:animMotion>
                                  </p:childTnLst>
                                </p:cTn>
                              </p:par>
                              <p:par>
                                <p:cTn id="4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8" dur="7000" fill="hold"/>
                                        <p:tgtEl>
                                          <p:spTgt spid="42"/>
                                        </p:tgtEl>
                                        <p:attrNameLst>
                                          <p:attrName>ppt_x</p:attrName>
                                          <p:attrName>ppt_y</p:attrName>
                                        </p:attrNameLst>
                                      </p:cBhvr>
                                      <p:rCtr x="25365" y="0"/>
                                    </p:animMotion>
                                  </p:childTnLst>
                                </p:cTn>
                              </p:par>
                              <p:par>
                                <p:cTn id="49"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50" dur="7000" fill="hold"/>
                                        <p:tgtEl>
                                          <p:spTgt spid="46"/>
                                        </p:tgtEl>
                                        <p:attrNameLst>
                                          <p:attrName>ppt_x</p:attrName>
                                          <p:attrName>ppt_y</p:attrName>
                                        </p:attrNameLst>
                                      </p:cBhvr>
                                      <p:rCtr x="-18021" y="0"/>
                                    </p:animMotion>
                                  </p:childTnLst>
                                </p:cTn>
                              </p:par>
                              <p:par>
                                <p:cTn id="5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52" dur="7000" fill="hold"/>
                                        <p:tgtEl>
                                          <p:spTgt spid="50"/>
                                        </p:tgtEl>
                                        <p:attrNameLst>
                                          <p:attrName>ppt_x</p:attrName>
                                          <p:attrName>ppt_y</p:attrName>
                                        </p:attrNameLst>
                                      </p:cBhvr>
                                      <p:rCtr x="20937" y="0"/>
                                    </p:animMotion>
                                  </p:childTnLst>
                                </p:cTn>
                              </p:par>
                              <p:par>
                                <p:cTn id="5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4" dur="6000" fill="hold"/>
                                        <p:tgtEl>
                                          <p:spTgt spid="51"/>
                                        </p:tgtEl>
                                        <p:attrNameLst>
                                          <p:attrName>ppt_x</p:attrName>
                                          <p:attrName>ppt_y</p:attrName>
                                        </p:attrNameLst>
                                      </p:cBhvr>
                                      <p:rCtr x="20937" y="0"/>
                                    </p:animMotion>
                                  </p:childTnLst>
                                </p:cTn>
                              </p:par>
                              <p:par>
                                <p:cTn id="5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6" dur="5000" spd="-100000" fill="hold"/>
                                        <p:tgtEl>
                                          <p:spTgt spid="54"/>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8" dur="5000" spd="-100000" fill="hold"/>
                                        <p:tgtEl>
                                          <p:spTgt spid="59"/>
                                        </p:tgtEl>
                                        <p:attrNameLst>
                                          <p:attrName>ppt_x</p:attrName>
                                          <p:attrName>ppt_y</p:attrName>
                                        </p:attrNameLst>
                                      </p:cBhvr>
                                      <p:rCtr x="14375" y="24468"/>
                                    </p:animMotion>
                                  </p:childTnLst>
                                </p:cTn>
                              </p:par>
                              <p:par>
                                <p:cTn id="5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60" dur="4000" spd="-100000" fill="hold"/>
                                        <p:tgtEl>
                                          <p:spTgt spid="60"/>
                                        </p:tgtEl>
                                        <p:attrNameLst>
                                          <p:attrName>ppt_x</p:attrName>
                                          <p:attrName>ppt_y</p:attrName>
                                        </p:attrNameLst>
                                      </p:cBhvr>
                                      <p:rCtr x="14375" y="24468"/>
                                    </p:animMotion>
                                  </p:childTnLst>
                                </p:cTn>
                              </p:par>
                              <p:par>
                                <p:cTn id="6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62" dur="5000" spd="-100000" fill="hold"/>
                                        <p:tgtEl>
                                          <p:spTgt spid="61"/>
                                        </p:tgtEl>
                                        <p:attrNameLst>
                                          <p:attrName>ppt_x</p:attrName>
                                          <p:attrName>ppt_y</p:attrName>
                                        </p:attrNameLst>
                                      </p:cBhvr>
                                      <p:rCtr x="14375" y="24468"/>
                                    </p:animMotion>
                                  </p:childTnLst>
                                </p:cTn>
                              </p:par>
                              <p:par>
                                <p:cTn id="6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4" dur="7000" fill="hold"/>
                                        <p:tgtEl>
                                          <p:spTgt spid="64"/>
                                        </p:tgtEl>
                                        <p:attrNameLst>
                                          <p:attrName>ppt_x</p:attrName>
                                          <p:attrName>ppt_y</p:attrName>
                                        </p:attrNameLst>
                                      </p:cBhvr>
                                      <p:rCtr x="0" y="22106"/>
                                    </p:animMotion>
                                  </p:childTnLst>
                                </p:cTn>
                              </p:par>
                              <p:par>
                                <p:cTn id="65"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66" dur="6000" fill="hold"/>
                                        <p:tgtEl>
                                          <p:spTgt spid="65"/>
                                        </p:tgtEl>
                                        <p:attrNameLst>
                                          <p:attrName>ppt_x</p:attrName>
                                          <p:attrName>ppt_y</p:attrName>
                                        </p:attrNameLst>
                                      </p:cBhvr>
                                      <p:rCtr x="0" y="13819"/>
                                    </p:animMotion>
                                  </p:childTnLst>
                                </p:cTn>
                              </p:par>
                              <p:par>
                                <p:cTn id="6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8" dur="6000" fill="hold"/>
                                        <p:tgtEl>
                                          <p:spTgt spid="67"/>
                                        </p:tgtEl>
                                        <p:attrNameLst>
                                          <p:attrName>ppt_x</p:attrName>
                                          <p:attrName>ppt_y</p:attrName>
                                        </p:attrNameLst>
                                      </p:cBhvr>
                                      <p:rCtr x="0" y="23056"/>
                                    </p:animMotion>
                                  </p:childTnLst>
                                </p:cTn>
                              </p:par>
                              <p:par>
                                <p:cTn id="6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70" dur="6000" fill="hold"/>
                                        <p:tgtEl>
                                          <p:spTgt spid="70"/>
                                        </p:tgtEl>
                                        <p:attrNameLst>
                                          <p:attrName>ppt_x</p:attrName>
                                          <p:attrName>ppt_y</p:attrName>
                                        </p:attrNameLst>
                                      </p:cBhvr>
                                      <p:rCtr x="0" y="13819"/>
                                    </p:animMotion>
                                  </p:childTnLst>
                                </p:cTn>
                              </p:par>
                              <p:par>
                                <p:cTn id="7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72" dur="5000" fill="hold"/>
                                        <p:tgtEl>
                                          <p:spTgt spid="72"/>
                                        </p:tgtEl>
                                        <p:attrNameLst>
                                          <p:attrName>ppt_x</p:attrName>
                                          <p:attrName>ppt_y</p:attrName>
                                        </p:attrNameLst>
                                      </p:cBhvr>
                                      <p:rCtr x="13" y="24398"/>
                                    </p:animMotion>
                                  </p:childTnLst>
                                </p:cTn>
                              </p:par>
                              <p:par>
                                <p:cTn id="7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74" dur="5000" fill="hold"/>
                                        <p:tgtEl>
                                          <p:spTgt spid="73"/>
                                        </p:tgtEl>
                                        <p:attrNameLst>
                                          <p:attrName>ppt_x</p:attrName>
                                          <p:attrName>ppt_y</p:attrName>
                                        </p:attrNameLst>
                                      </p:cBhvr>
                                      <p:rCtr x="13" y="31736"/>
                                    </p:animMotion>
                                  </p:childTnLst>
                                </p:cTn>
                              </p:par>
                              <p:par>
                                <p:cTn id="7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76" dur="7000" fill="hold"/>
                                        <p:tgtEl>
                                          <p:spTgt spid="74"/>
                                        </p:tgtEl>
                                        <p:attrNameLst>
                                          <p:attrName>ppt_x</p:attrName>
                                          <p:attrName>ppt_y</p:attrName>
                                        </p:attrNameLst>
                                      </p:cBhvr>
                                      <p:rCtr x="26" y="31736"/>
                                    </p:animMotion>
                                  </p:childTnLst>
                                </p:cTn>
                              </p:par>
                              <p:par>
                                <p:cTn id="7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8" dur="5000" fill="hold"/>
                                        <p:tgtEl>
                                          <p:spTgt spid="78"/>
                                        </p:tgtEl>
                                        <p:attrNameLst>
                                          <p:attrName>ppt_x</p:attrName>
                                          <p:attrName>ppt_y</p:attrName>
                                        </p:attrNameLst>
                                      </p:cBhvr>
                                      <p:rCtr x="91" y="29745"/>
                                    </p:animMotion>
                                  </p:childTnLst>
                                </p:cTn>
                              </p:par>
                              <p:par>
                                <p:cTn id="7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80" dur="5000" fill="hold"/>
                                        <p:tgtEl>
                                          <p:spTgt spid="79"/>
                                        </p:tgtEl>
                                        <p:attrNameLst>
                                          <p:attrName>ppt_x</p:attrName>
                                          <p:attrName>ppt_y</p:attrName>
                                        </p:attrNameLst>
                                      </p:cBhvr>
                                      <p:rCtr x="13" y="31736"/>
                                    </p:animMotion>
                                  </p:childTnLst>
                                </p:cTn>
                              </p:par>
                              <p:par>
                                <p:cTn id="8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82" dur="7000" fill="hold"/>
                                        <p:tgtEl>
                                          <p:spTgt spid="81"/>
                                        </p:tgtEl>
                                        <p:attrNameLst>
                                          <p:attrName>ppt_x</p:attrName>
                                          <p:attrName>ppt_y</p:attrName>
                                        </p:attrNameLst>
                                      </p:cBhvr>
                                      <p:rCtr x="13" y="31736"/>
                                    </p:animMotion>
                                  </p:childTnLst>
                                </p:cTn>
                              </p:par>
                              <p:par>
                                <p:cTn id="8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84" dur="7000" fill="hold"/>
                                        <p:tgtEl>
                                          <p:spTgt spid="82"/>
                                        </p:tgtEl>
                                        <p:attrNameLst>
                                          <p:attrName>ppt_x</p:attrName>
                                          <p:attrName>ppt_y</p:attrName>
                                        </p:attrNameLst>
                                      </p:cBhvr>
                                      <p:rCtr x="36758" y="0"/>
                                    </p:animMotion>
                                  </p:childTnLst>
                                </p:cTn>
                              </p:par>
                              <p:par>
                                <p:cTn id="8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86" dur="7000" fill="hold"/>
                                        <p:tgtEl>
                                          <p:spTgt spid="83"/>
                                        </p:tgtEl>
                                        <p:attrNameLst>
                                          <p:attrName>ppt_x</p:attrName>
                                          <p:attrName>ppt_y</p:attrName>
                                        </p:attrNameLst>
                                      </p:cBhvr>
                                      <p:rCtr x="33464" y="0"/>
                                    </p:animMotion>
                                  </p:childTnLst>
                                </p:cTn>
                              </p:par>
                              <p:par>
                                <p:cTn id="8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88" dur="7000" fill="hold"/>
                                        <p:tgtEl>
                                          <p:spTgt spid="86"/>
                                        </p:tgtEl>
                                        <p:attrNameLst>
                                          <p:attrName>ppt_x</p:attrName>
                                          <p:attrName>ppt_y</p:attrName>
                                        </p:attrNameLst>
                                      </p:cBhvr>
                                      <p:rCtr x="36758" y="0"/>
                                    </p:animMotion>
                                  </p:childTnLst>
                                </p:cTn>
                              </p:par>
                              <p:par>
                                <p:cTn id="8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90" dur="7000" fill="hold"/>
                                        <p:tgtEl>
                                          <p:spTgt spid="88"/>
                                        </p:tgtEl>
                                        <p:attrNameLst>
                                          <p:attrName>ppt_x</p:attrName>
                                          <p:attrName>ppt_y</p:attrName>
                                        </p:attrNameLst>
                                      </p:cBhvr>
                                      <p:rCtr x="36758" y="0"/>
                                    </p:animMotion>
                                  </p:childTnLst>
                                </p:cTn>
                              </p:par>
                              <p:par>
                                <p:cTn id="9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92" dur="7000" fill="hold"/>
                                        <p:tgtEl>
                                          <p:spTgt spid="90"/>
                                        </p:tgtEl>
                                        <p:attrNameLst>
                                          <p:attrName>ppt_x</p:attrName>
                                          <p:attrName>ppt_y</p:attrName>
                                        </p:attrNameLst>
                                      </p:cBhvr>
                                      <p:rCtr x="36758" y="0"/>
                                    </p:animMotion>
                                  </p:childTnLst>
                                </p:cTn>
                              </p:par>
                              <p:par>
                                <p:cTn id="9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94" dur="7000" fill="hold"/>
                                        <p:tgtEl>
                                          <p:spTgt spid="91"/>
                                        </p:tgtEl>
                                        <p:attrNameLst>
                                          <p:attrName>ppt_x</p:attrName>
                                          <p:attrName>ppt_y</p:attrName>
                                        </p:attrNameLst>
                                      </p:cBhvr>
                                      <p:rCtr x="34518" y="23"/>
                                    </p:animMotion>
                                  </p:childTnLst>
                                </p:cTn>
                              </p:par>
                              <p:par>
                                <p:cTn id="9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96" dur="6000" fill="hold"/>
                                        <p:tgtEl>
                                          <p:spTgt spid="97"/>
                                        </p:tgtEl>
                                        <p:attrNameLst>
                                          <p:attrName>ppt_x</p:attrName>
                                          <p:attrName>ppt_y</p:attrName>
                                        </p:attrNameLst>
                                      </p:cBhvr>
                                      <p:rCtr x="3073" y="25208"/>
                                    </p:animMotion>
                                  </p:childTnLst>
                                </p:cTn>
                              </p:par>
                              <p:par>
                                <p:cTn id="9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98" dur="6000" fill="hold"/>
                                        <p:tgtEl>
                                          <p:spTgt spid="98"/>
                                        </p:tgtEl>
                                        <p:attrNameLst>
                                          <p:attrName>ppt_x</p:attrName>
                                          <p:attrName>ppt_y</p:attrName>
                                        </p:attrNameLst>
                                      </p:cBhvr>
                                      <p:rCtr x="2904" y="20903"/>
                                    </p:animMotion>
                                  </p:childTnLst>
                                </p:cTn>
                              </p:par>
                              <p:par>
                                <p:cTn id="9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00" dur="6000" fill="hold"/>
                                        <p:tgtEl>
                                          <p:spTgt spid="100"/>
                                        </p:tgtEl>
                                        <p:attrNameLst>
                                          <p:attrName>ppt_x</p:attrName>
                                          <p:attrName>ppt_y</p:attrName>
                                        </p:attrNameLst>
                                      </p:cBhvr>
                                      <p:rCtr x="3737" y="15208"/>
                                    </p:animMotion>
                                  </p:childTnLst>
                                </p:cTn>
                              </p:par>
                              <p:par>
                                <p:cTn id="10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02" dur="6000" fill="hold"/>
                                        <p:tgtEl>
                                          <p:spTgt spid="101"/>
                                        </p:tgtEl>
                                        <p:attrNameLst>
                                          <p:attrName>ppt_x</p:attrName>
                                          <p:attrName>ppt_y</p:attrName>
                                        </p:attrNameLst>
                                      </p:cBhvr>
                                      <p:rCtr x="1484" y="21782"/>
                                    </p:animMotion>
                                  </p:childTnLst>
                                </p:cTn>
                              </p:par>
                              <p:par>
                                <p:cTn id="10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04" dur="8000" fill="hold"/>
                                        <p:tgtEl>
                                          <p:spTgt spid="62"/>
                                        </p:tgtEl>
                                        <p:attrNameLst>
                                          <p:attrName>ppt_x</p:attrName>
                                          <p:attrName>ppt_y</p:attrName>
                                        </p:attrNameLst>
                                      </p:cBhvr>
                                      <p:rCtr x="0" y="11898"/>
                                    </p:animMotion>
                                  </p:childTnLst>
                                </p:cTn>
                              </p:par>
                              <p:par>
                                <p:cTn id="10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06" dur="8000" fill="hold"/>
                                        <p:tgtEl>
                                          <p:spTgt spid="63"/>
                                        </p:tgtEl>
                                        <p:attrNameLst>
                                          <p:attrName>ppt_x</p:attrName>
                                          <p:attrName>ppt_y</p:attrName>
                                        </p:attrNameLst>
                                      </p:cBhvr>
                                      <p:rCtr x="0" y="7940"/>
                                    </p:animMotion>
                                  </p:childTnLst>
                                </p:cTn>
                              </p:par>
                              <p:par>
                                <p:cTn id="10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08" dur="8000" fill="hold"/>
                                        <p:tgtEl>
                                          <p:spTgt spid="66"/>
                                        </p:tgtEl>
                                        <p:attrNameLst>
                                          <p:attrName>ppt_x</p:attrName>
                                          <p:attrName>ppt_y</p:attrName>
                                        </p:attrNameLst>
                                      </p:cBhvr>
                                      <p:rCtr x="0" y="11898"/>
                                    </p:animMotion>
                                  </p:childTnLst>
                                </p:cTn>
                              </p:par>
                              <p:par>
                                <p:cTn id="10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10" dur="5000" fill="hold"/>
                                        <p:tgtEl>
                                          <p:spTgt spid="6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3592644" y="562212"/>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6881522" y="2857677"/>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11945" y="2775573"/>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293027" y="2897285"/>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345841" y="633399"/>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169159" y="4353072"/>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81651" y="3522420"/>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7578700" y="1015414"/>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3362914" y="3158436"/>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2750277" y="4099113"/>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4" name="Picture 43">
            <a:hlinkHover r:id="" action="ppaction://hlinkshowjump?jump=nextslide">
              <a:snd r:embed="rId3" name="428114__higgs01__squeakfinal.wav"/>
            </a:hlinkHover>
            <a:extLst>
              <a:ext uri="{FF2B5EF4-FFF2-40B4-BE49-F238E27FC236}">
                <a16:creationId xmlns:a16="http://schemas.microsoft.com/office/drawing/2014/main" id="{C1CF5256-A86B-4D29-AD2D-4BF5B5B78A3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293043" y="579398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49" name="Picture 48">
            <a:hlinkHover r:id="" action="ppaction://hlinkshowjump?jump=nextslide">
              <a:snd r:embed="rId3" name="428114__higgs01__squeakfinal.wav"/>
            </a:hlinkHover>
            <a:extLst>
              <a:ext uri="{FF2B5EF4-FFF2-40B4-BE49-F238E27FC236}">
                <a16:creationId xmlns:a16="http://schemas.microsoft.com/office/drawing/2014/main" id="{D7A1D7AD-BAA1-4925-AC2D-6BECD640D43F}"/>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504613" y="512263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785551" y="2726539"/>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26072" y="5301950"/>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69719" y="1934406"/>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902844" y="3663841"/>
            <a:ext cx="1078443" cy="426636"/>
          </a:xfrm>
          <a:prstGeom prst="rect">
            <a:avLst/>
          </a:prstGeom>
          <a:scene3d>
            <a:camera prst="orthographicFront">
              <a:rot lat="21599973" lon="21599989" rev="299999"/>
            </a:camera>
            <a:lightRig rig="threePt" dir="t"/>
          </a:scene3d>
        </p:spPr>
      </p:pic>
      <p:pic>
        <p:nvPicPr>
          <p:cNvPr id="71" name="Picture 70">
            <a:hlinkHover r:id="" action="ppaction://hlinkshowjump?jump=nextslide">
              <a:snd r:embed="rId3" name="428114__higgs01__squeakfinal.wav"/>
            </a:hlinkHover>
            <a:extLst>
              <a:ext uri="{FF2B5EF4-FFF2-40B4-BE49-F238E27FC236}">
                <a16:creationId xmlns:a16="http://schemas.microsoft.com/office/drawing/2014/main" id="{02D22085-ACF3-4036-8889-6B2F79A19706}"/>
              </a:ext>
            </a:extLst>
          </p:cNvPr>
          <p:cNvPicPr>
            <a:picLocks noChangeAspect="1"/>
          </p:cNvPicPr>
          <p:nvPr/>
        </p:nvPicPr>
        <p:blipFill>
          <a:blip r:embed="rId6">
            <a:duotone>
              <a:prstClr val="black"/>
              <a:srgbClr val="D9C3A5">
                <a:tint val="50000"/>
                <a:satMod val="180000"/>
              </a:srgbClr>
            </a:duotone>
          </a:blip>
          <a:stretch>
            <a:fillRect/>
          </a:stretch>
        </p:blipFill>
        <p:spPr>
          <a:xfrm flipH="1">
            <a:off x="8342095" y="3585680"/>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4338984" y="1937875"/>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2651003" y="2459704"/>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718696" y="5069142"/>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1650159" y="4781081"/>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99" name="Picture 98">
            <a:hlinkHover r:id="" action="ppaction://hlinkshowjump?jump=nextslide">
              <a:snd r:embed="rId3" name="428114__higgs01__squeakfinal.wav"/>
            </a:hlinkHover>
            <a:extLst>
              <a:ext uri="{FF2B5EF4-FFF2-40B4-BE49-F238E27FC236}">
                <a16:creationId xmlns:a16="http://schemas.microsoft.com/office/drawing/2014/main" id="{25F53D00-A359-4125-88A4-EACD3FADC0F1}"/>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977383" y="24863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78956" y="4478511"/>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7589" y="4535161"/>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1078442"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9254935" y="4591343"/>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5483104" y="2802393"/>
            <a:ext cx="1078443" cy="426636"/>
          </a:xfrm>
          <a:prstGeom prst="rect">
            <a:avLst/>
          </a:prstGeom>
          <a:scene3d>
            <a:camera prst="orthographicFront">
              <a:rot lat="21599973" lon="21599989" rev="299999"/>
            </a:camera>
            <a:lightRig rig="threePt" dir="t"/>
          </a:scene3d>
        </p:spPr>
      </p:pic>
      <p:pic>
        <p:nvPicPr>
          <p:cNvPr id="110" name="Picture 10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39395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5 0.13055 -0.03255 0.08287 -0.02565 0.05393 L -0.01875 0.01574 C -0.01185 -0.01274 0.00547 -0.05996 0.05638 -0.05996 C 0.08868 -0.05996 0.12592 -0.0176 0.12592 0.03541 C 0.12592 0.0875 0.08868 0.13055 0.05638 0.13055 C 0.00547 0.13055 -0.01185 0.08287 -0.01875 0.05393 L -0.02565 0.01574 C -0.03255 -0.01274 -0.04895 -0.05996 -0.09388 -0.05996 C -0.13216 -0.05996 -0.16315 -0.0176 -0.16315 0.03541 Z " pathEditMode="relative" rAng="0" ptsTypes="AAAAAAAAAAA">
                                      <p:cBhvr>
                                        <p:cTn id="8" dur="6000" fill="hold"/>
                                        <p:tgtEl>
                                          <p:spTgt spid="11"/>
                                        </p:tgtEl>
                                        <p:attrNameLst>
                                          <p:attrName>ppt_x</p:attrName>
                                          <p:attrName>ppt_y</p:attrName>
                                        </p:attrNameLst>
                                      </p:cBhvr>
                                      <p:rCtr x="14453" y="-23"/>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1 0.11107 -0.02361 0.19336 -0.02361 C 0.24571 -0.02361 0.30573 0.01875 0.30573 0.07176 C 0.30573 0.12385 0.24571 0.16713 0.19336 0.16713 C 0.11107 0.16713 0.08308 0.11922 0.07188 0.09028 L 0.06068 0.05209 C 0.04948 0.02361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8" dur="8000" fill="hold"/>
                                        <p:tgtEl>
                                          <p:spTgt spid="103"/>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0" dur="8000" fill="hold"/>
                                        <p:tgtEl>
                                          <p:spTgt spid="104"/>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5716 -0.13796 C -0.00898 -0.07986 0.00977 0.01412 -0.00573 0.1 C -0.06731 0.09514 -0.11953 0.03495 -0.14088 -0.04699 C -0.08867 -0.09792 -0.02304 -0.09491 0.02657 -0.04699 C 0.00443 0.04004 -0.05 0.09514 -0.10872 0.1 C -0.12487 0.00995 -0.10273 -0.08195 -0.05716 -0.13796 Z " pathEditMode="relative" rAng="0" ptsTypes="AAAAAA">
                                      <p:cBhvr>
                                        <p:cTn id="32" dur="8000" fill="hold"/>
                                        <p:tgtEl>
                                          <p:spTgt spid="105"/>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4" dur="8000" fill="hold"/>
                                        <p:tgtEl>
                                          <p:spTgt spid="18"/>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4 -0.13796 C -0.02643 -0.07986 0.00156 0.01412 -0.02149 0.1 C -0.11341 0.09514 -0.19141 0.03496 -0.22344 -0.04699 C -0.14544 -0.09791 -0.0474 -0.09491 0.02656 -0.04699 C -0.00638 0.04005 -0.0875 0.09514 -0.17539 0.1 C -0.19948 0.00996 -0.16641 -0.08194 -0.09844 -0.13796 Z " pathEditMode="relative" rAng="0" ptsTypes="AAAAAA">
                                      <p:cBhvr>
                                        <p:cTn id="36" dur="8000" fill="hold"/>
                                        <p:tgtEl>
                                          <p:spTgt spid="19"/>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8" dur="8000" fill="hold"/>
                                        <p:tgtEl>
                                          <p:spTgt spid="21"/>
                                        </p:tgtEl>
                                        <p:attrNameLst>
                                          <p:attrName>ppt_x</p:attrName>
                                          <p:attrName>ppt_y</p:attrName>
                                        </p:attrNameLst>
                                      </p:cBhvr>
                                      <p:rCtr x="0" y="11898"/>
                                    </p:animMotion>
                                  </p:childTnLst>
                                </p:cTn>
                              </p:par>
                              <p:par>
                                <p:cTn id="39" presetID="29" presetClass="path" presetSubtype="0" repeatCount="indefinite" autoRev="1" fill="hold" nodeType="withEffect">
                                  <p:stCondLst>
                                    <p:cond delay="0"/>
                                  </p:stCondLst>
                                  <p:childTnLst>
                                    <p:animMotion origin="layout" path="M 0.05834 0.00231 C 0.06823 -0.01505 0.07813 -0.03426 0.0879 -0.05833 C 0.11459 -0.12755 0.12175 -0.19491 0.10196 -0.20556 C 0.08243 -0.21782 0.04441 -0.16921 0.01771 -0.10023 C 0.00352 -0.06366 -0.00494 -0.02894 -0.00768 -0.00301 C -0.01184 0.01782 -0.01328 0.03866 -0.01328 0.06273 C -0.01328 0.14097 0.00495 0.20509 0.02605 0.20509 C 0.04727 0.20509 0.06537 0.14097 0.06537 0.06273 C 0.06537 0.02616 0.06107 -0.00833 0.0543 -0.03218 C 0.05144 -0.05301 0.04441 -0.07546 0.03594 -0.09838 C 0.00782 -0.16921 -0.0302 -0.21782 -0.04973 -0.20556 C -0.0694 -0.19352 -0.0625 -0.12755 -0.03437 -0.05671 C -0.02304 -0.02384 -0.00768 0.0037 0.00782 0.02315 C 0.01915 0.04028 0.03178 0.05602 0.04844 0.07153 C 0.09922 0.12176 0.14974 0.14421 0.16381 0.12338 C 0.17644 0.10301 0.14844 0.0456 0.09766 -0.00301 C 0.0767 -0.02384 0.0543 -0.03935 0.03594 -0.04977 C 0.01915 -0.06042 -0.00195 -0.06852 -0.02447 -0.07384 C -0.08632 -0.0912 -0.13984 -0.08611 -0.14401 -0.05833 C -0.14973 -0.03218 -0.10325 0.00231 -0.0414 0.01944 C -0.01328 0.02616 0.01342 0.03009 0.03438 0.02824 C 0.05274 0.02824 0.0724 0.02477 0.09362 0.01944 C 0.15547 0.00231 0.2017 -0.03426 0.19623 -0.06042 C 0.19193 -0.08611 0.13855 -0.09306 0.0767 -0.07546 C 0.04727 -0.06713 0.02045 -0.05509 0.00222 -0.04097 C -0.01328 -0.03079 -0.02877 -0.01852 -0.04557 -0.00301 C -0.09466 0.04699 -0.12421 0.10301 -0.11028 0.12338 C -0.09752 0.14421 -0.04557 0.12176 0.00352 0.07338 C 0.02748 0.04907 0.04727 0.02477 0.05834 0.00231 Z " pathEditMode="relative" rAng="0" ptsTypes="AAAAAAAAAAAAAAAAAAAAAAAAAAAAA">
                                      <p:cBhvr>
                                        <p:cTn id="40" dur="9000" fill="hold"/>
                                        <p:tgtEl>
                                          <p:spTgt spid="22"/>
                                        </p:tgtEl>
                                        <p:attrNameLst>
                                          <p:attrName>ppt_x</p:attrName>
                                          <p:attrName>ppt_y</p:attrName>
                                        </p:attrNameLst>
                                      </p:cBhvr>
                                      <p:rCtr x="-3229" y="-370"/>
                                    </p:animMotion>
                                  </p:childTnLst>
                                </p:cTn>
                              </p:par>
                              <p:par>
                                <p:cTn id="41" presetID="29" presetClass="path" presetSubtype="0" repeatCount="indefinite" autoRev="1" fill="hold" nodeType="withEffect">
                                  <p:stCondLst>
                                    <p:cond delay="0"/>
                                  </p:stCondLst>
                                  <p:childTnLst>
                                    <p:animMotion origin="layout" path="M 0.06055 -0.03009 C 0.07044 -0.04745 0.08034 -0.06667 0.09011 -0.09074 C 0.1168 -0.15995 0.12396 -0.22731 0.10417 -0.23796 C 0.08464 -0.25023 0.04662 -0.20162 0.01992 -0.13264 C 0.00573 -0.09606 -0.00273 -0.06134 -0.00547 -0.03542 C -0.00963 -0.01458 -0.01107 0.00625 -0.01107 0.03032 C -0.01107 0.10857 0.00716 0.17269 0.02826 0.17269 C 0.04948 0.17269 0.06758 0.10857 0.06758 0.03032 C 0.06758 -0.00625 0.06328 -0.04074 0.05651 -0.06458 C 0.05365 -0.08542 0.04662 -0.10787 0.03815 -0.13079 C 0.01003 -0.20162 -0.02799 -0.25023 -0.04752 -0.23796 C -0.06719 -0.22593 -0.06028 -0.15995 -0.03216 -0.08912 C -0.02083 -0.05625 -0.00547 -0.0287 0.01003 -0.00926 C 0.02136 0.00787 0.03399 0.02361 0.05065 0.03912 C 0.10143 0.08935 0.15195 0.11181 0.16602 0.09097 C 0.17865 0.0706 0.15065 0.0132 0.09987 -0.03542 C 0.07891 -0.05625 0.05651 -0.07176 0.03815 -0.08218 C 0.02136 -0.09282 0.00026 -0.10093 -0.02226 -0.10625 C -0.08411 -0.12361 -0.13763 -0.11852 -0.1418 -0.09074 C -0.14752 -0.06458 -0.10104 -0.03009 -0.03919 -0.01296 C -0.01107 -0.00625 0.01563 -0.00231 0.03659 -0.00417 C 0.05495 -0.00417 0.07461 -0.00764 0.09583 -0.01296 C 0.15768 -0.03009 0.20391 -0.06667 0.19844 -0.09282 C 0.19414 -0.11852 0.14076 -0.12546 0.07891 -0.10787 C 0.04948 -0.09954 0.02266 -0.0875 0.00443 -0.07338 C -0.01107 -0.06319 -0.02656 -0.05093 -0.04336 -0.03542 C -0.09245 0.01458 -0.122 0.0706 -0.10807 0.09097 C -0.09531 0.11181 -0.04336 0.08935 0.00573 0.04097 C 0.02969 0.01667 0.04948 -0.00764 0.06055 -0.03009 Z " pathEditMode="relative" rAng="0" ptsTypes="AAAAAAAAAAAAAAAAAAAAAAAAAAAAA">
                                      <p:cBhvr>
                                        <p:cTn id="42" dur="9000" fill="hold"/>
                                        <p:tgtEl>
                                          <p:spTgt spid="23"/>
                                        </p:tgtEl>
                                        <p:attrNameLst>
                                          <p:attrName>ppt_x</p:attrName>
                                          <p:attrName>ppt_y</p:attrName>
                                        </p:attrNameLst>
                                      </p:cBhvr>
                                      <p:rCtr x="-3229" y="-370"/>
                                    </p:animMotion>
                                  </p:childTnLst>
                                </p:cTn>
                              </p:par>
                              <p:par>
                                <p:cTn id="43" presetID="29" presetClass="path" presetSubtype="0" repeatCount="indefinite" autoRev="1" fill="hold" nodeType="withEffect">
                                  <p:stCondLst>
                                    <p:cond delay="0"/>
                                  </p:stCondLst>
                                  <p:childTnLst>
                                    <p:animMotion origin="layout" path="M 0.07019 -0.0301 C 0.07995 -0.04746 0.08998 -0.06667 0.09974 -0.09074 C 0.12644 -0.15996 0.13347 -0.22732 0.1138 -0.23797 C 0.09427 -0.25024 0.05625 -0.20162 0.02956 -0.13264 C 0.01537 -0.09607 0.0069 -0.06135 0.00417 -0.03542 C -2.70833E-6 -0.01459 -0.00143 0.00625 -0.00143 0.03032 C -0.00143 0.10856 0.0168 0.17268 0.03789 0.17268 C 0.05912 0.17268 0.07722 0.10856 0.07722 0.03032 C 0.07722 -0.00625 0.07292 -0.04074 0.06615 -0.06459 C 0.06328 -0.08542 0.05625 -0.10787 0.04779 -0.13079 C 0.01966 -0.20162 -0.01849 -0.25024 -0.03789 -0.23797 C -0.05755 -0.22593 -0.05065 -0.15996 -0.02265 -0.08912 C -0.01133 -0.05625 0.00417 -0.02871 0.01966 -0.00926 C 0.03099 0.00787 0.04362 0.02361 0.06029 0.03912 C 0.11094 0.08935 0.16159 0.1118 0.17565 0.09097 C 0.18828 0.0706 0.16029 0.01319 0.10951 -0.03542 C 0.08841 -0.05625 0.06615 -0.07176 0.04779 -0.08218 C 0.03099 -0.09283 0.0099 -0.10093 -0.01263 -0.10625 C -0.07461 -0.12362 -0.12799 -0.11852 -0.13216 -0.09074 C -0.13789 -0.06459 -0.0914 -0.0301 -0.02955 -0.01297 C -0.00143 -0.00625 0.02526 -0.00232 0.04623 -0.00417 C 0.06459 -0.00417 0.08425 -0.00764 0.10547 -0.01297 C 0.16732 -0.0301 0.21354 -0.06667 0.20808 -0.09283 C 0.20378 -0.11852 0.15039 -0.12547 0.08841 -0.10787 C 0.05912 -0.09954 0.03229 -0.0875 0.01407 -0.07338 C -0.00143 -0.0632 -0.01692 -0.05093 -0.03372 -0.03542 C -0.08294 0.01458 -0.11237 0.0706 -0.09843 0.09097 C -0.08567 0.1118 -0.03372 0.08935 0.01537 0.04097 C 0.03933 0.01666 0.05912 -0.00764 0.07019 -0.0301 Z " pathEditMode="relative" rAng="0" ptsTypes="AAAAAAAAAAAAAAAAAAAAAAAAAAAAA">
                                      <p:cBhvr>
                                        <p:cTn id="44" dur="9000" fill="hold"/>
                                        <p:tgtEl>
                                          <p:spTgt spid="24"/>
                                        </p:tgtEl>
                                        <p:attrNameLst>
                                          <p:attrName>ppt_x</p:attrName>
                                          <p:attrName>ppt_y</p:attrName>
                                        </p:attrNameLst>
                                      </p:cBhvr>
                                      <p:rCtr x="-3229" y="-370"/>
                                    </p:animMotion>
                                  </p:childTnLst>
                                </p:cTn>
                              </p:par>
                              <p:par>
                                <p:cTn id="4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6" dur="7000" fill="hold"/>
                                        <p:tgtEl>
                                          <p:spTgt spid="25"/>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8" dur="9000" fill="hold"/>
                                        <p:tgtEl>
                                          <p:spTgt spid="26"/>
                                        </p:tgtEl>
                                        <p:attrNameLst>
                                          <p:attrName>ppt_x</p:attrName>
                                          <p:attrName>ppt_y</p:attrName>
                                        </p:attrNameLst>
                                      </p:cBhvr>
                                      <p:rCtr x="-3229" y="-185"/>
                                    </p:animMotion>
                                  </p:childTnLst>
                                </p:cTn>
                              </p:par>
                              <p:par>
                                <p:cTn id="4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0" dur="7000" fill="hold"/>
                                        <p:tgtEl>
                                          <p:spTgt spid="27"/>
                                        </p:tgtEl>
                                        <p:attrNameLst>
                                          <p:attrName>ppt_x</p:attrName>
                                          <p:attrName>ppt_y</p:attrName>
                                        </p:attrNameLst>
                                      </p:cBhvr>
                                      <p:rCtr x="-2760" y="-324"/>
                                    </p:animMotion>
                                  </p:childTnLst>
                                </p:cTn>
                              </p:par>
                              <p:par>
                                <p:cTn id="5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2" dur="7000" fill="hold"/>
                                        <p:tgtEl>
                                          <p:spTgt spid="28"/>
                                        </p:tgtEl>
                                        <p:attrNameLst>
                                          <p:attrName>ppt_x</p:attrName>
                                          <p:attrName>ppt_y</p:attrName>
                                        </p:attrNameLst>
                                      </p:cBhvr>
                                      <p:rCtr x="-2253" y="-347"/>
                                    </p:animMotion>
                                  </p:childTnLst>
                                </p:cTn>
                              </p:par>
                              <p:par>
                                <p:cTn id="5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4" dur="9000" fill="hold"/>
                                        <p:tgtEl>
                                          <p:spTgt spid="29"/>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6" dur="7000" fill="hold"/>
                                        <p:tgtEl>
                                          <p:spTgt spid="30"/>
                                        </p:tgtEl>
                                        <p:attrNameLst>
                                          <p:attrName>ppt_x</p:attrName>
                                          <p:attrName>ppt_y</p:attrName>
                                        </p:attrNameLst>
                                      </p:cBhvr>
                                      <p:rCtr x="-3229" y="-347"/>
                                    </p:animMotion>
                                  </p:childTnLst>
                                </p:cTn>
                              </p:par>
                              <p:par>
                                <p:cTn id="57" presetID="29" presetClass="path" presetSubtype="0" repeatCount="indefinite" autoRev="1" fill="hold" nodeType="withEffect">
                                  <p:stCondLst>
                                    <p:cond delay="0"/>
                                  </p:stCondLst>
                                  <p:childTnLst>
                                    <p:animMotion origin="layout" path="M 0.19179 -0.07431 C 0.19921 -0.09167 0.20664 -0.11088 0.21406 -0.13496 C 0.23411 -0.20417 0.23945 -0.27153 0.2246 -0.28218 C 0.20989 -0.29445 0.18125 -0.24584 0.16119 -0.17686 C 0.15052 -0.14028 0.14401 -0.10556 0.14205 -0.07963 C 0.13893 -0.0588 0.13776 -0.03797 0.13776 -0.01389 C 0.13776 0.06435 0.15156 0.12847 0.16744 0.12847 C 0.18346 0.12847 0.19713 0.06435 0.19713 -0.01389 C 0.19713 -0.05047 0.19388 -0.08496 0.1888 -0.1088 C 0.18658 -0.12963 0.18125 -0.15209 0.17487 -0.175 C 0.15377 -0.24584 0.12513 -0.29445 0.11041 -0.28218 C 0.09557 -0.27014 0.10065 -0.20417 0.122 -0.13334 C 0.13046 -0.10047 0.14205 -0.07292 0.15377 -0.05348 C 0.16223 -0.03635 0.17174 -0.02061 0.18424 -0.0051 C 0.22252 0.04514 0.26067 0.06759 0.27122 0.04676 C 0.28085 0.02639 0.25963 -0.03102 0.22135 -0.07963 C 0.20559 -0.10047 0.1888 -0.11598 0.17487 -0.12639 C 0.16223 -0.13704 0.14635 -0.14514 0.12929 -0.15047 C 0.08281 -0.16783 0.04244 -0.16273 0.03932 -0.13496 C 0.03502 -0.1088 0.07005 -0.07431 0.11666 -0.05718 C 0.13776 -0.05047 0.15794 -0.04653 0.17369 -0.04838 C 0.1875 -0.04838 0.20247 -0.05186 0.21835 -0.05718 C 0.26497 -0.07431 0.29973 -0.11088 0.2957 -0.13704 C 0.29244 -0.16273 0.25221 -0.16968 0.20559 -0.15209 C 0.18346 -0.14375 0.16328 -0.13172 0.14947 -0.1176 C 0.13776 -0.10741 0.12617 -0.09514 0.11354 -0.07963 C 0.07656 -0.02963 0.05416 0.02639 0.06471 0.04676 C 0.07434 0.06759 0.11354 0.04514 0.15052 -0.00324 C 0.16848 -0.02755 0.18346 -0.05186 0.19179 -0.07431 Z " pathEditMode="relative" rAng="0" ptsTypes="AAAAAAAAAAAAAAAAAAAAAAAAAAAAA">
                                      <p:cBhvr>
                                        <p:cTn id="58" dur="9000" fill="hold"/>
                                        <p:tgtEl>
                                          <p:spTgt spid="31"/>
                                        </p:tgtEl>
                                        <p:attrNameLst>
                                          <p:attrName>ppt_x</p:attrName>
                                          <p:attrName>ppt_y</p:attrName>
                                        </p:attrNameLst>
                                      </p:cBhvr>
                                      <p:rCtr x="-2435" y="-370"/>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2"/>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2" dur="4000" fill="hold"/>
                                        <p:tgtEl>
                                          <p:spTgt spid="33"/>
                                        </p:tgtEl>
                                        <p:attrNameLst>
                                          <p:attrName>ppt_x</p:attrName>
                                          <p:attrName>ppt_y</p:attrName>
                                        </p:attrNameLst>
                                      </p:cBhvr>
                                      <p:rCtr x="32786" y="10417"/>
                                    </p:animMotion>
                                  </p:childTnLst>
                                </p:cTn>
                              </p:par>
                              <p:par>
                                <p:cTn id="6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4" dur="4000" fill="hold"/>
                                        <p:tgtEl>
                                          <p:spTgt spid="34"/>
                                        </p:tgtEl>
                                        <p:attrNameLst>
                                          <p:attrName>ppt_x</p:attrName>
                                          <p:attrName>ppt_y</p:attrName>
                                        </p:attrNameLst>
                                      </p:cBhvr>
                                      <p:rCtr x="33789"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35"/>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8" dur="4000" fill="hold"/>
                                        <p:tgtEl>
                                          <p:spTgt spid="37"/>
                                        </p:tgtEl>
                                        <p:attrNameLst>
                                          <p:attrName>ppt_x</p:attrName>
                                          <p:attrName>ppt_y</p:attrName>
                                        </p:attrNameLst>
                                      </p:cBhvr>
                                      <p:rCtr x="-35990" y="6806"/>
                                    </p:animMotion>
                                  </p:childTnLst>
                                </p:cTn>
                              </p:par>
                              <p:par>
                                <p:cTn id="6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70" dur="5000" fill="hold"/>
                                        <p:tgtEl>
                                          <p:spTgt spid="38"/>
                                        </p:tgtEl>
                                        <p:attrNameLst>
                                          <p:attrName>ppt_x</p:attrName>
                                          <p:attrName>ppt_y</p:attrName>
                                        </p:attrNameLst>
                                      </p:cBhvr>
                                      <p:rCtr x="-36263"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4000" fill="hold"/>
                                        <p:tgtEl>
                                          <p:spTgt spid="39"/>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4" dur="5000" fill="hold"/>
                                        <p:tgtEl>
                                          <p:spTgt spid="40"/>
                                        </p:tgtEl>
                                        <p:attrNameLst>
                                          <p:attrName>ppt_x</p:attrName>
                                          <p:attrName>ppt_y</p:attrName>
                                        </p:attrNameLst>
                                      </p:cBhvr>
                                    </p:animMotion>
                                  </p:childTnLst>
                                </p:cTn>
                              </p:par>
                              <p:par>
                                <p:cTn id="75" presetID="0" presetClass="path" presetSubtype="0" repeatCount="indefinite" autoRev="1" fill="remove" nodeType="withEffect">
                                  <p:stCondLst>
                                    <p:cond delay="0"/>
                                  </p:stCondLst>
                                  <p:childTnLst>
                                    <p:animMotion origin="layout" path="M -0.04023 -0.08287 L -0.04023 -0.08264 C -0.03763 -0.08195 -0.03502 -0.08148 -0.03242 -0.0801 C -0.03099 -0.07963 -0.02956 -0.07732 -0.02812 -0.07732 C -0.01823 -0.07732 -0.00846 -0.07917 0.00143 -0.0801 C 0.00899 -0.08357 0.00964 -0.08542 0.01875 -0.0801 C 0.01979 -0.07963 0.02396 -0.07176 0.02487 -0.06898 C 0.02696 -0.0632 0.03034 -0.05348 0.0319 -0.04398 C 0.03229 -0.04144 0.03242 -0.03843 0.03281 -0.03565 C 0.03334 -0.03056 0.0349 -0.01991 0.03529 -0.01343 C 0.03568 -0.00903 0.03594 -0.00417 0.0362 0.00046 C 0.03646 0.00416 0.03685 0.00787 0.03711 0.01157 C 0.03763 0.03264 0.03776 0.04722 0.0388 0.06713 C 0.03906 0.07083 0.03946 0.0743 0.03972 0.07824 C 0.04011 0.08541 0.04011 0.09305 0.0405 0.10046 C 0.04102 0.10602 0.04167 0.11157 0.04232 0.11713 C 0.04492 0.14166 0.04076 0.10277 0.04492 0.13935 C 0.04649 0.15254 0.04636 0.15856 0.04935 0.1699 C 0.05078 0.17592 0.05222 0.18287 0.05456 0.18657 C 0.0556 0.18842 0.05677 0.19004 0.05794 0.19213 C 0.05886 0.19375 0.05964 0.19629 0.06055 0.19768 C 0.06419 0.20277 0.06641 0.20347 0.07018 0.20602 C 0.08086 0.20463 0.08685 0.20856 0.09531 0.20046 L 0.10313 0.19213 L 0.10573 0.18935 C 0.10664 0.18657 0.10742 0.1831 0.10834 0.18102 C 0.10938 0.17847 0.11081 0.17801 0.11185 0.17546 C 0.11315 0.17199 0.11459 0.15949 0.11524 0.15602 C 0.11602 0.15208 0.11706 0.14861 0.11784 0.1449 C 0.12018 0.12384 0.11719 0.14977 0.12044 0.12824 C 0.12097 0.12546 0.1211 0.12245 0.12136 0.1199 C 0.12188 0.11597 0.12266 0.1125 0.12305 0.10879 C 0.12357 0.10509 0.1237 0.10115 0.12396 0.09768 C 0.12448 0.09189 0.12513 0.08657 0.12565 0.08102 C 0.12604 0.07824 0.12604 0.075 0.12656 0.07268 C 0.13151 0.04861 0.12565 0.07893 0.12917 0.05602 C 0.12969 0.05301 0.13047 0.05046 0.13086 0.04768 C 0.13138 0.0449 0.13138 0.04189 0.13177 0.03935 C 0.13242 0.03518 0.13555 0.02222 0.13607 0.0199 C 0.13646 0.01713 0.13659 0.01412 0.13698 0.01157 C 0.13841 0.00301 0.14232 -0.00996 0.14401 -0.01343 C 0.14571 -0.01713 0.14727 -0.02315 0.14922 -0.02454 C 0.15039 -0.02547 0.15156 -0.02616 0.15261 -0.02732 C 0.15391 -0.02894 0.15495 -0.03172 0.15612 -0.03287 C 0.15781 -0.03449 0.15964 -0.03473 0.16133 -0.03565 C 0.16263 -0.03658 0.16367 -0.0375 0.16485 -0.03843 C 0.17526 -0.0375 0.18581 -0.0382 0.1961 -0.03565 C 0.1974 -0.03542 0.19831 -0.03148 0.19961 -0.0301 C 0.2013 -0.02871 0.203 -0.02824 0.20482 -0.02732 C 0.20716 -0.02639 0.21185 -0.025 0.21433 -0.02176 C 0.21654 -0.01922 0.22188 -0.00903 0.22305 -0.0051 L 0.22826 0.01157 C 0.22917 0.01435 0.22982 0.01759 0.23086 0.0199 L 0.23867 0.03657 C 0.23959 0.03842 0.24037 0.04097 0.24128 0.04213 C 0.24219 0.04305 0.2431 0.04352 0.24388 0.0449 C 0.25261 0.05879 0.23933 0.0412 0.25 0.05602 C 0.25091 0.05694 0.25183 0.0574 0.25261 0.05879 C 0.25352 0.06018 0.2543 0.06296 0.25521 0.06435 C 0.2569 0.06666 0.25873 0.06805 0.26042 0.0699 L 0.26563 0.07546 C 0.26654 0.07639 0.26732 0.07754 0.26823 0.07824 C 0.27435 0.08194 0.2711 0.08009 0.27774 0.08379 C 0.28477 0.08287 0.2918 0.0831 0.2987 0.08102 C 0.30026 0.08032 0.30156 0.07685 0.30313 0.07546 C 0.30417 0.07407 0.30534 0.07384 0.30651 0.07268 C 0.3125 0.0662 0.30899 0.06875 0.31433 0.06157 C 0.31524 0.06041 0.31615 0.05995 0.31693 0.05879 C 0.3237 0.04791 0.31563 0.0574 0.32214 0.05046 C 0.32318 0.04352 0.32409 0.0368 0.32565 0.03102 C 0.32643 0.02777 0.32748 0.02546 0.32826 0.02268 C 0.32917 0.01898 0.32995 0.01527 0.33086 0.01157 C 0.33112 0.00879 0.33138 0.00578 0.33164 0.00324 C 0.33268 -0.00278 0.33503 -0.01135 0.33607 -0.01621 C 0.33672 -0.01991 0.33724 -0.02385 0.33776 -0.02732 C 0.34011 -0.04051 0.3388 -0.03148 0.34206 -0.04398 C 0.34636 -0.06042 0.34076 -0.04491 0.34727 -0.06065 C 0.34766 -0.06343 0.34766 -0.06713 0.34818 -0.06898 C 0.34974 -0.07385 0.35169 -0.07616 0.35339 -0.0801 C 0.35456 -0.08287 0.35573 -0.08588 0.3569 -0.08843 C 0.3586 -0.09236 0.36016 -0.09746 0.36211 -0.09954 C 0.36302 -0.10047 0.36393 -0.10093 0.36472 -0.10232 C 0.36654 -0.10579 0.36797 -0.11135 0.36992 -0.11343 C 0.37591 -0.11991 0.36875 -0.11158 0.37683 -0.12454 C 0.37774 -0.12593 0.37865 -0.12639 0.37943 -0.12732 C 0.38073 -0.12917 0.38177 -0.13148 0.38294 -0.13287 C 0.38412 -0.13426 0.38542 -0.13449 0.38646 -0.13565 C 0.38946 -0.13912 0.39219 -0.14375 0.39518 -0.14676 C 0.40287 -0.1551 0.39076 -0.1419 0.40209 -0.1551 C 0.40378 -0.15718 0.4056 -0.1588 0.40729 -0.16065 L 0.4099 -0.16343 C 0.41836 -0.16065 0.41537 -0.16459 0.41953 -0.15787 L 0.41953 -0.15764 " pathEditMode="relative" rAng="0" ptsTypes="AAAAAAAAAAAAAAAAAAAAAAAAAAAAAAAAAAAAAAAAAAAAAAAAAAAAAAAAAAAAAAAAAAAAAAAAAAAAAAAAAAAAAAAAAAAAA">
                                      <p:cBhvr>
                                        <p:cTn id="76" dur="4000" fill="hold"/>
                                        <p:tgtEl>
                                          <p:spTgt spid="41"/>
                                        </p:tgtEl>
                                        <p:attrNameLst>
                                          <p:attrName>ppt_x</p:attrName>
                                          <p:attrName>ppt_y</p:attrName>
                                        </p:attrNameLst>
                                      </p:cBhvr>
                                      <p:rCtr x="22982" y="10417"/>
                                    </p:animMotion>
                                  </p:childTnLst>
                                </p:cTn>
                              </p:par>
                              <p:par>
                                <p:cTn id="77" presetID="26" presetClass="path" presetSubtype="0" autoRev="1" fill="remove" nodeType="withEffect">
                                  <p:stCondLst>
                                    <p:cond delay="0"/>
                                  </p:stCondLst>
                                  <p:childTnLst>
                                    <p:animMotion origin="layout" path="M -0.00299 -0.12662 C -0.00299 0.0132 0.05156 0.12662 0.11875 0.12662 C 0.19779 0.12662 0.22617 0.00047 0.23828 -0.07592 L 0.25065 -0.17754 C 0.26276 -0.25393 0.29297 -0.37986 0.38229 -0.37986 C 0.43906 -0.37986 0.5043 -0.26666 0.5043 -0.12662 C 0.5043 0.0132 0.43906 0.12662 0.38229 0.12662 C 0.29297 0.12662 0.26276 0.00047 0.25065 -0.07592 L 0.23828 -0.17754 C 0.22617 -0.25393 0.19779 -0.37986 0.11875 -0.37986 C 0.05156 -0.37986 -0.00299 -0.26666 -0.00299 -0.12662 Z " pathEditMode="relative" rAng="0" ptsTypes="AAAAAAAAAAA">
                                      <p:cBhvr>
                                        <p:cTn id="78" dur="7000" fill="hold"/>
                                        <p:tgtEl>
                                          <p:spTgt spid="42"/>
                                        </p:tgtEl>
                                        <p:attrNameLst>
                                          <p:attrName>ppt_x</p:attrName>
                                          <p:attrName>ppt_y</p:attrName>
                                        </p:attrNameLst>
                                      </p:cBhvr>
                                      <p:rCtr x="25365" y="0"/>
                                    </p:animMotion>
                                  </p:childTnLst>
                                </p:cTn>
                              </p:par>
                              <p:par>
                                <p:cTn id="7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80" dur="7000" fill="hold"/>
                                        <p:tgtEl>
                                          <p:spTgt spid="43"/>
                                        </p:tgtEl>
                                        <p:attrNameLst>
                                          <p:attrName>ppt_x</p:attrName>
                                          <p:attrName>ppt_y</p:attrName>
                                        </p:attrNameLst>
                                      </p:cBhvr>
                                      <p:rCtr x="-27891" y="0"/>
                                    </p:animMotion>
                                  </p:childTnLst>
                                </p:cTn>
                              </p:par>
                              <p:par>
                                <p:cTn id="81" presetID="26" presetClass="path" presetSubtype="0" autoRev="1" fill="remove" nodeType="withEffect">
                                  <p:stCondLst>
                                    <p:cond delay="0"/>
                                  </p:stCondLst>
                                  <p:childTnLst>
                                    <p:animMotion origin="layout" path="M -0.01745 -0.30463 C -0.01745 -0.19583 -0.0332 -0.10717 -0.0526 -0.10717 C -0.07539 -0.10717 -0.08346 -0.20555 -0.08698 -0.26528 L -0.0905 -0.34444 C -0.09401 -0.40393 -0.10273 -0.50208 -0.12852 -0.50208 C -0.14479 -0.50208 -0.16354 -0.41389 -0.16354 -0.30463 C -0.16354 -0.19583 -0.14479 -0.10717 -0.12852 -0.10717 C -0.10273 -0.10717 -0.09401 -0.20555 -0.0905 -0.26528 L -0.08698 -0.34444 C -0.08346 -0.40393 -0.07539 -0.50208 -0.0526 -0.50208 C -0.0332 -0.50208 -0.01745 -0.41389 -0.01745 -0.30463 Z " pathEditMode="relative" rAng="0" ptsTypes="AAAAAAAAAAA">
                                      <p:cBhvr>
                                        <p:cTn id="82" dur="6000" fill="hold"/>
                                        <p:tgtEl>
                                          <p:spTgt spid="44"/>
                                        </p:tgtEl>
                                        <p:attrNameLst>
                                          <p:attrName>ppt_x</p:attrName>
                                          <p:attrName>ppt_y</p:attrName>
                                        </p:attrNameLst>
                                      </p:cBhvr>
                                      <p:rCtr x="-7305" y="0"/>
                                    </p:animMotion>
                                  </p:childTnLst>
                                </p:cTn>
                              </p:par>
                              <p:par>
                                <p:cTn id="83"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4" dur="6000" fill="hold"/>
                                        <p:tgtEl>
                                          <p:spTgt spid="45"/>
                                        </p:tgtEl>
                                        <p:attrNameLst>
                                          <p:attrName>ppt_x</p:attrName>
                                          <p:attrName>ppt_y</p:attrName>
                                        </p:attrNameLst>
                                      </p:cBhvr>
                                      <p:rCtr x="-15078" y="0"/>
                                    </p:animMotion>
                                  </p:childTnLst>
                                </p:cTn>
                              </p:par>
                              <p:par>
                                <p:cTn id="8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6" dur="7000" fill="hold"/>
                                        <p:tgtEl>
                                          <p:spTgt spid="46"/>
                                        </p:tgtEl>
                                        <p:attrNameLst>
                                          <p:attrName>ppt_x</p:attrName>
                                          <p:attrName>ppt_y</p:attrName>
                                        </p:attrNameLst>
                                      </p:cBhvr>
                                      <p:rCtr x="-18021" y="0"/>
                                    </p:animMotion>
                                  </p:childTnLst>
                                </p:cTn>
                              </p:par>
                              <p:par>
                                <p:cTn id="87"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8" dur="7000" fill="hold"/>
                                        <p:tgtEl>
                                          <p:spTgt spid="47"/>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90" dur="6000" fill="hold"/>
                                        <p:tgtEl>
                                          <p:spTgt spid="48"/>
                                        </p:tgtEl>
                                        <p:attrNameLst>
                                          <p:attrName>ppt_x</p:attrName>
                                          <p:attrName>ppt_y</p:attrName>
                                        </p:attrNameLst>
                                      </p:cBhvr>
                                      <p:rCtr x="20937" y="0"/>
                                    </p:animMotion>
                                  </p:childTnLst>
                                </p:cTn>
                              </p:par>
                              <p:par>
                                <p:cTn id="91" presetID="26" presetClass="path" presetSubtype="0" autoRev="1" fill="remove" nodeType="withEffect">
                                  <p:stCondLst>
                                    <p:cond delay="0"/>
                                  </p:stCondLst>
                                  <p:childTnLst>
                                    <p:animMotion origin="layout" path="M 0.00143 -0.09838 C 0.00143 0.04143 0.04648 0.15486 0.10195 0.15486 C 0.16719 0.15486 0.19062 0.0287 0.20065 -0.04769 L 0.21081 -0.14931 C 0.22083 -0.2257 0.24583 -0.35162 0.31953 -0.35162 C 0.3664 -0.35162 0.42018 -0.23843 0.42018 -0.09838 C 0.42018 0.04143 0.3664 0.15486 0.31953 0.15486 C 0.24583 0.15486 0.22083 0.0287 0.21081 -0.04769 L 0.20065 -0.14931 C 0.19062 -0.2257 0.16719 -0.35162 0.10195 -0.35162 C 0.04648 -0.35162 0.00143 -0.23843 0.00143 -0.09838 Z " pathEditMode="relative" rAng="0" ptsTypes="AAAAAAAAAAA">
                                      <p:cBhvr>
                                        <p:cTn id="92" dur="7000" fill="hold"/>
                                        <p:tgtEl>
                                          <p:spTgt spid="49"/>
                                        </p:tgtEl>
                                        <p:attrNameLst>
                                          <p:attrName>ppt_x</p:attrName>
                                          <p:attrName>ppt_y</p:attrName>
                                        </p:attrNameLst>
                                      </p:cBhvr>
                                      <p:rCtr x="20937" y="0"/>
                                    </p:animMotion>
                                  </p:childTnLst>
                                </p:cTn>
                              </p:par>
                              <p:par>
                                <p:cTn id="9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94" dur="7000" fill="hold"/>
                                        <p:tgtEl>
                                          <p:spTgt spid="50"/>
                                        </p:tgtEl>
                                        <p:attrNameLst>
                                          <p:attrName>ppt_x</p:attrName>
                                          <p:attrName>ppt_y</p:attrName>
                                        </p:attrNameLst>
                                      </p:cBhvr>
                                      <p:rCtr x="20937" y="0"/>
                                    </p:animMotion>
                                  </p:childTnLst>
                                </p:cTn>
                              </p:par>
                              <p:par>
                                <p:cTn id="9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96" dur="6000" fill="hold"/>
                                        <p:tgtEl>
                                          <p:spTgt spid="51"/>
                                        </p:tgtEl>
                                        <p:attrNameLst>
                                          <p:attrName>ppt_x</p:attrName>
                                          <p:attrName>ppt_y</p:attrName>
                                        </p:attrNameLst>
                                      </p:cBhvr>
                                      <p:rCtr x="20937" y="0"/>
                                    </p:animMotion>
                                  </p:childTnLst>
                                </p:cTn>
                              </p:par>
                              <p:par>
                                <p:cTn id="97"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8" dur="4000" spd="-100000" fill="hold"/>
                                        <p:tgtEl>
                                          <p:spTgt spid="52"/>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100" dur="4000" spd="-100000" fill="hold"/>
                                        <p:tgtEl>
                                          <p:spTgt spid="53"/>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102" dur="5000" spd="-100000" fill="hold"/>
                                        <p:tgtEl>
                                          <p:spTgt spid="54"/>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10911 -0.46088 C -0.10429 -0.46898 -0.09713 -0.47291 -0.09101 -0.47291 C -0.08255 -0.47291 -0.07408 -0.46713 -0.0694 -0.45648 C -0.04869 -0.41551 -0.03307 -0.32523 -0.03307 -0.21828 C -0.03307 -0.21782 -0.03307 -0.2162 -0.03307 -0.21597 C -0.03307 -0.2162 -0.03307 -0.21435 -0.03307 -0.21389 C -0.03307 -0.10764 -0.04869 -0.01527 -0.0694 0.02639 C -0.07408 0.03449 -0.08255 0.04074 -0.09101 0.04074 C -0.09713 0.04074 -0.10429 0.03611 -0.10911 0.02824 C -0.11393 0.02014 -0.11627 0.00973 -0.11627 -0.00277 C -0.11627 -0.01713 -0.11276 -0.02939 -0.10677 -0.03773 C -0.08255 -0.07453 -0.02942 -0.10139 0.03334 -0.10139 C 0.03334 -0.10069 0.03464 -0.10139 0.03464 -0.10069 C 0.03464 -0.10139 0.03581 -0.10139 0.03581 -0.10069 C 0.09857 -0.10139 0.153 -0.07453 0.17683 -0.03773 C 0.1819 -0.02939 0.18555 -0.01713 0.18555 -0.00277 C 0.18555 0.00973 0.18308 0.02014 0.17826 0.02824 C 0.17344 0.03611 0.16745 0.04074 0.16016 0.04074 C 0.1517 0.04074 0.1444 0.03449 0.13959 0.02639 C 0.11784 -0.01527 0.10222 -0.10764 0.10222 -0.21435 C 0.10222 -0.21389 0.10222 -0.2162 0.10222 -0.21597 C 0.10222 -0.2162 0.10222 -0.21828 0.10222 -0.21782 C 0.10222 -0.32523 0.11784 -0.41551 0.13959 -0.45902 C 0.1444 -0.46713 0.1517 -0.47291 0.16016 -0.47291 C 0.16745 -0.47291 0.17344 -0.46898 0.17826 -0.46088 C 0.18308 -0.45277 0.18555 -0.44027 0.18555 -0.42986 C 0.18555 -0.41551 0.1819 -0.40347 0.17683 -0.39282 C 0.153 -0.3581 0.09857 -0.33125 0.03581 -0.33125 C 0.03581 -0.33078 0.03581 -0.33125 0.03464 -0.33125 C 0.03464 -0.33078 0.03334 -0.33125 0.03334 -0.33078 C -0.02942 -0.33125 -0.08255 -0.3581 -0.10677 -0.39282 C -0.11276 -0.40347 -0.11627 -0.41551 -0.11627 -0.42986 C -0.11627 -0.44027 -0.11393 -0.45277 -0.10911 -0.46088 Z " pathEditMode="relative" rAng="0" ptsTypes="AAAAAAAAAAAAAAAAAAAAAAAAAAAAAAAAA">
                                      <p:cBhvr>
                                        <p:cTn id="104" dur="4000" spd="-100000" fill="hold"/>
                                        <p:tgtEl>
                                          <p:spTgt spid="55"/>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6" dur="5000" spd="-100000" fill="hold"/>
                                        <p:tgtEl>
                                          <p:spTgt spid="56"/>
                                        </p:tgtEl>
                                        <p:attrNameLst>
                                          <p:attrName>ppt_x</p:attrName>
                                          <p:attrName>ppt_y</p:attrName>
                                        </p:attrNameLst>
                                      </p:cBhvr>
                                      <p:rCtr x="14375" y="11204"/>
                                    </p:animMotion>
                                  </p:childTnLst>
                                </p:cTn>
                              </p:par>
                              <p:par>
                                <p:cTn id="107" presetID="34" presetClass="path" presetSubtype="0" repeatCount="indefinite" autoRev="1" fill="hold" nodeType="withEffect">
                                  <p:stCondLst>
                                    <p:cond delay="0"/>
                                  </p:stCondLst>
                                  <p:childTnLst>
                                    <p:animMotion origin="layout" path="M -0.1552 -0.31829 C -0.15039 -0.32639 -0.14309 -0.33033 -0.1371 -0.33033 C -0.12864 -0.33033 -0.12018 -0.32454 -0.11549 -0.31389 C -0.09479 -0.27292 -0.07916 -0.18264 -0.07916 -0.0757 C -0.07916 -0.07523 -0.07916 -0.07361 -0.07916 -0.07338 C -0.07916 -0.07361 -0.07916 -0.07176 -0.07916 -0.0713 C -0.07916 0.03495 -0.09479 0.12731 -0.11549 0.16898 C -0.12018 0.17708 -0.12864 0.18333 -0.1371 0.18333 C -0.14309 0.18333 -0.15039 0.1787 -0.1552 0.17083 C -0.16002 0.16273 -0.16237 0.15231 -0.16237 0.13981 C -0.16237 0.12546 -0.15885 0.11319 -0.15286 0.10486 C -0.12864 0.06805 -0.07552 0.0412 -0.01276 0.0412 C -0.01276 0.04189 -0.01145 0.0412 -0.01145 0.04189 C -0.01145 0.0412 -0.01028 0.0412 -0.01028 0.04189 C 0.05248 0.0412 0.10691 0.06805 0.13086 0.10486 C 0.13581 0.11319 0.13946 0.12546 0.13946 0.13981 C 0.13946 0.15231 0.13698 0.16273 0.13217 0.17083 C 0.12735 0.1787 0.12136 0.18333 0.11407 0.18333 C 0.1056 0.18333 0.09831 0.17708 0.09349 0.16898 C 0.07175 0.12731 0.05612 0.03495 0.05612 -0.07176 C 0.05612 -0.0713 0.05612 -0.07361 0.05612 -0.07338 C 0.05612 -0.07361 0.05612 -0.0757 0.05612 -0.07523 C 0.05612 -0.18264 0.07175 -0.27292 0.09349 -0.31644 C 0.09831 -0.32454 0.1056 -0.33033 0.11407 -0.33033 C 0.12136 -0.33033 0.12735 -0.32639 0.13217 -0.31829 C 0.13698 -0.31019 0.13946 -0.29769 0.13946 -0.28727 C 0.13946 -0.27292 0.13581 -0.26088 0.13086 -0.25023 C 0.10691 -0.21551 0.05248 -0.18866 -0.01028 -0.18866 C -0.01028 -0.1882 -0.01028 -0.18866 -0.01145 -0.18866 C -0.01145 -0.1882 -0.01276 -0.18866 -0.01276 -0.1882 C -0.07552 -0.18866 -0.12864 -0.21551 -0.15286 -0.25023 C -0.15885 -0.26088 -0.16237 -0.27292 -0.16237 -0.28727 C -0.16237 -0.29769 -0.16002 -0.31019 -0.1552 -0.31829 Z " pathEditMode="relative" rAng="0" ptsTypes="AAAAAAAAAAAAAAAAAAAAAAAAAAAAAAAAA">
                                      <p:cBhvr>
                                        <p:cTn id="108" dur="4000" spd="-100000" fill="hold"/>
                                        <p:tgtEl>
                                          <p:spTgt spid="57"/>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10" dur="4000" spd="-100000" fill="hold"/>
                                        <p:tgtEl>
                                          <p:spTgt spid="58"/>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12" dur="5000" spd="-100000" fill="hold"/>
                                        <p:tgtEl>
                                          <p:spTgt spid="59"/>
                                        </p:tgtEl>
                                        <p:attrNameLst>
                                          <p:attrName>ppt_x</p:attrName>
                                          <p:attrName>ppt_y</p:attrName>
                                        </p:attrNameLst>
                                      </p:cBhvr>
                                      <p:rCtr x="14375" y="24468"/>
                                    </p:animMotion>
                                  </p:childTnLst>
                                </p:cTn>
                              </p:par>
                              <p:par>
                                <p:cTn id="11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14" dur="4000" spd="-100000" fill="hold"/>
                                        <p:tgtEl>
                                          <p:spTgt spid="60"/>
                                        </p:tgtEl>
                                        <p:attrNameLst>
                                          <p:attrName>ppt_x</p:attrName>
                                          <p:attrName>ppt_y</p:attrName>
                                        </p:attrNameLst>
                                      </p:cBhvr>
                                      <p:rCtr x="14375" y="24468"/>
                                    </p:animMotion>
                                  </p:childTnLst>
                                </p:cTn>
                              </p:par>
                              <p:par>
                                <p:cTn id="11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6" dur="5000" spd="-100000" fill="hold"/>
                                        <p:tgtEl>
                                          <p:spTgt spid="61"/>
                                        </p:tgtEl>
                                        <p:attrNameLst>
                                          <p:attrName>ppt_x</p:attrName>
                                          <p:attrName>ppt_y</p:attrName>
                                        </p:attrNameLst>
                                      </p:cBhvr>
                                      <p:rCtr x="14375" y="24468"/>
                                    </p:animMotion>
                                  </p:childTnLst>
                                </p:cTn>
                              </p:par>
                              <p:par>
                                <p:cTn id="117" presetID="5" presetClass="path" presetSubtype="0" repeatCount="indefinite" autoRev="1" fill="remove" nodeType="withEffect">
                                  <p:stCondLst>
                                    <p:cond delay="0"/>
                                  </p:stCondLst>
                                  <p:childTnLst>
                                    <p:animMotion origin="layout" path="M 0.12982 -0.22013 L 0.18646 -0.05115 L 0.37383 -0.05115 L 0.22357 0.05301 L 0.27969 0.22223 L 0.12982 0.11806 L -0.02031 0.22223 L 0.03607 0.05301 L -0.11406 -0.05115 L 0.07318 -0.05115 L 0.12982 -0.22013 Z " pathEditMode="relative" rAng="0" ptsTypes="AAAAAAAAAAA">
                                      <p:cBhvr>
                                        <p:cTn id="118" dur="7000" fill="hold"/>
                                        <p:tgtEl>
                                          <p:spTgt spid="62"/>
                                        </p:tgtEl>
                                        <p:attrNameLst>
                                          <p:attrName>ppt_x</p:attrName>
                                          <p:attrName>ppt_y</p:attrName>
                                        </p:attrNameLst>
                                      </p:cBhvr>
                                      <p:rCtr x="0" y="22106"/>
                                    </p:animMotion>
                                  </p:childTnLst>
                                </p:cTn>
                              </p:par>
                              <p:par>
                                <p:cTn id="119"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20" dur="7000" fill="hold"/>
                                        <p:tgtEl>
                                          <p:spTgt spid="63"/>
                                        </p:tgtEl>
                                        <p:attrNameLst>
                                          <p:attrName>ppt_x</p:attrName>
                                          <p:attrName>ppt_y</p:attrName>
                                        </p:attrNameLst>
                                      </p:cBhvr>
                                      <p:rCtr x="0" y="22106"/>
                                    </p:animMotion>
                                  </p:childTnLst>
                                </p:cTn>
                              </p:par>
                              <p:par>
                                <p:cTn id="12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22" dur="7000" fill="hold"/>
                                        <p:tgtEl>
                                          <p:spTgt spid="64"/>
                                        </p:tgtEl>
                                        <p:attrNameLst>
                                          <p:attrName>ppt_x</p:attrName>
                                          <p:attrName>ppt_y</p:attrName>
                                        </p:attrNameLst>
                                      </p:cBhvr>
                                      <p:rCtr x="0" y="22106"/>
                                    </p:animMotion>
                                  </p:childTnLst>
                                </p:cTn>
                              </p:par>
                              <p:par>
                                <p:cTn id="12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24" dur="6000" fill="hold"/>
                                        <p:tgtEl>
                                          <p:spTgt spid="65"/>
                                        </p:tgtEl>
                                        <p:attrNameLst>
                                          <p:attrName>ppt_x</p:attrName>
                                          <p:attrName>ppt_y</p:attrName>
                                        </p:attrNameLst>
                                      </p:cBhvr>
                                      <p:rCtr x="0" y="13819"/>
                                    </p:animMotion>
                                  </p:childTnLst>
                                </p:cTn>
                              </p:par>
                              <p:par>
                                <p:cTn id="125"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6" dur="7000" fill="hold"/>
                                        <p:tgtEl>
                                          <p:spTgt spid="66"/>
                                        </p:tgtEl>
                                        <p:attrNameLst>
                                          <p:attrName>ppt_x</p:attrName>
                                          <p:attrName>ppt_y</p:attrName>
                                        </p:attrNameLst>
                                      </p:cBhvr>
                                      <p:rCtr x="0" y="12338"/>
                                    </p:animMotion>
                                  </p:childTnLst>
                                </p:cTn>
                              </p:par>
                              <p:par>
                                <p:cTn id="12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8" dur="6000" fill="hold"/>
                                        <p:tgtEl>
                                          <p:spTgt spid="67"/>
                                        </p:tgtEl>
                                        <p:attrNameLst>
                                          <p:attrName>ppt_x</p:attrName>
                                          <p:attrName>ppt_y</p:attrName>
                                        </p:attrNameLst>
                                      </p:cBhvr>
                                      <p:rCtr x="0" y="23056"/>
                                    </p:animMotion>
                                  </p:childTnLst>
                                </p:cTn>
                              </p:par>
                              <p:par>
                                <p:cTn id="12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30" dur="6000" fill="hold"/>
                                        <p:tgtEl>
                                          <p:spTgt spid="68"/>
                                        </p:tgtEl>
                                        <p:attrNameLst>
                                          <p:attrName>ppt_x</p:attrName>
                                          <p:attrName>ppt_y</p:attrName>
                                        </p:attrNameLst>
                                      </p:cBhvr>
                                      <p:rCtr x="0" y="30069"/>
                                    </p:animMotion>
                                  </p:childTnLst>
                                </p:cTn>
                              </p:par>
                              <p:par>
                                <p:cTn id="131" presetID="5" presetClass="path" presetSubtype="0" repeatCount="indefinite" autoRev="1" fill="remove" nodeType="withEffect">
                                  <p:stCondLst>
                                    <p:cond delay="0"/>
                                  </p:stCondLst>
                                  <p:childTnLst>
                                    <p:animMotion origin="layout" path="M 0.01198 -0.28426 L 0.04101 -0.17871 L 0.13698 -0.17871 L 0.06002 -0.11366 L 0.08893 -0.00787 L 0.01198 -0.07315 L -0.06498 -0.00787 L -0.03607 -0.11366 L -0.11302 -0.17871 L -0.01706 -0.17871 L 0.01198 -0.28426 Z " pathEditMode="relative" rAng="0" ptsTypes="AAAAAAAAAAA">
                                      <p:cBhvr>
                                        <p:cTn id="132" dur="6000" fill="hold"/>
                                        <p:tgtEl>
                                          <p:spTgt spid="70"/>
                                        </p:tgtEl>
                                        <p:attrNameLst>
                                          <p:attrName>ppt_x</p:attrName>
                                          <p:attrName>ppt_y</p:attrName>
                                        </p:attrNameLst>
                                      </p:cBhvr>
                                      <p:rCtr x="0" y="13819"/>
                                    </p:animMotion>
                                  </p:childTnLst>
                                </p:cTn>
                              </p:par>
                              <p:par>
                                <p:cTn id="133" presetID="5" presetClass="path" presetSubtype="0" repeatCount="indefinite" autoRev="1" fill="remove" nodeType="withEffect">
                                  <p:stCondLst>
                                    <p:cond delay="0"/>
                                  </p:stCondLst>
                                  <p:childTnLst>
                                    <p:animMotion origin="layout" path="M 0.02669 -0.12917 L 0.05572 0.03981 L 0.15169 0.03981 L 0.07474 0.14398 L 0.10364 0.31319 L 0.02669 0.20902 L -0.05026 0.31319 L -0.02136 0.14398 L -0.09831 0.03981 L -0.00235 0.03981 L 0.02669 -0.12917 Z " pathEditMode="relative" rAng="0" ptsTypes="AAAAAAAAAAA">
                                      <p:cBhvr>
                                        <p:cTn id="134" dur="7000" fill="hold"/>
                                        <p:tgtEl>
                                          <p:spTgt spid="71"/>
                                        </p:tgtEl>
                                        <p:attrNameLst>
                                          <p:attrName>ppt_x</p:attrName>
                                          <p:attrName>ppt_y</p:attrName>
                                        </p:attrNameLst>
                                      </p:cBhvr>
                                      <p:rCtr x="0" y="22106"/>
                                    </p:animMotion>
                                  </p:childTnLst>
                                </p:cTn>
                              </p:par>
                              <p:par>
                                <p:cTn id="13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36" dur="5000" fill="hold"/>
                                        <p:tgtEl>
                                          <p:spTgt spid="72"/>
                                        </p:tgtEl>
                                        <p:attrNameLst>
                                          <p:attrName>ppt_x</p:attrName>
                                          <p:attrName>ppt_y</p:attrName>
                                        </p:attrNameLst>
                                      </p:cBhvr>
                                      <p:rCtr x="13" y="24398"/>
                                    </p:animMotion>
                                  </p:childTnLst>
                                </p:cTn>
                              </p:par>
                              <p:par>
                                <p:cTn id="137" presetID="1" presetClass="path" presetSubtype="0" repeatCount="indefinite" accel="1000" autoRev="1" fill="hold" nodeType="withEffect">
                                  <p:stCondLst>
                                    <p:cond delay="0"/>
                                  </p:stCondLst>
                                  <p:childTnLst>
                                    <p:animMotion origin="layout" path="M 0.01172 -0.38472 C 0.05143 -0.38472 0.08372 -0.2426 0.08372 -0.06736 C 0.08372 0.10764 0.05143 0.25 0.01172 0.25 C -0.02786 0.25 -0.06003 0.10764 -0.06003 -0.06736 C -0.06003 -0.2426 -0.02786 -0.38472 0.01172 -0.38472 Z " pathEditMode="relative" rAng="0" ptsTypes="AAAAA">
                                      <p:cBhvr>
                                        <p:cTn id="138" dur="5000" fill="hold"/>
                                        <p:tgtEl>
                                          <p:spTgt spid="73"/>
                                        </p:tgtEl>
                                        <p:attrNameLst>
                                          <p:attrName>ppt_x</p:attrName>
                                          <p:attrName>ppt_y</p:attrName>
                                        </p:attrNameLst>
                                      </p:cBhvr>
                                      <p:rCtr x="13" y="31736"/>
                                    </p:animMotion>
                                  </p:childTnLst>
                                </p:cTn>
                              </p:par>
                              <p:par>
                                <p:cTn id="13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40" dur="7000" fill="hold"/>
                                        <p:tgtEl>
                                          <p:spTgt spid="74"/>
                                        </p:tgtEl>
                                        <p:attrNameLst>
                                          <p:attrName>ppt_x</p:attrName>
                                          <p:attrName>ppt_y</p:attrName>
                                        </p:attrNameLst>
                                      </p:cBhvr>
                                      <p:rCtr x="26" y="31736"/>
                                    </p:animMotion>
                                  </p:childTnLst>
                                </p:cTn>
                              </p:par>
                              <p:par>
                                <p:cTn id="141"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42" dur="5000" fill="hold"/>
                                        <p:tgtEl>
                                          <p:spTgt spid="75"/>
                                        </p:tgtEl>
                                        <p:attrNameLst>
                                          <p:attrName>ppt_x</p:attrName>
                                          <p:attrName>ppt_y</p:attrName>
                                        </p:attrNameLst>
                                      </p:cBhvr>
                                      <p:rCtr x="13" y="31736"/>
                                    </p:animMotion>
                                  </p:childTnLst>
                                </p:cTn>
                              </p:par>
                              <p:par>
                                <p:cTn id="143"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44" dur="5000" fill="hold"/>
                                        <p:tgtEl>
                                          <p:spTgt spid="76"/>
                                        </p:tgtEl>
                                        <p:attrNameLst>
                                          <p:attrName>ppt_x</p:attrName>
                                          <p:attrName>ppt_y</p:attrName>
                                        </p:attrNameLst>
                                      </p:cBhvr>
                                      <p:rCtr x="13" y="31736"/>
                                    </p:animMotion>
                                  </p:childTnLst>
                                </p:cTn>
                              </p:par>
                              <p:par>
                                <p:cTn id="145"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46" dur="7000" fill="hold"/>
                                        <p:tgtEl>
                                          <p:spTgt spid="77"/>
                                        </p:tgtEl>
                                        <p:attrNameLst>
                                          <p:attrName>ppt_x</p:attrName>
                                          <p:attrName>ppt_y</p:attrName>
                                        </p:attrNameLst>
                                      </p:cBhvr>
                                      <p:rCtr x="13" y="24491"/>
                                    </p:animMotion>
                                  </p:childTnLst>
                                </p:cTn>
                              </p:par>
                              <p:par>
                                <p:cTn id="14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8" dur="5000" fill="hold"/>
                                        <p:tgtEl>
                                          <p:spTgt spid="78"/>
                                        </p:tgtEl>
                                        <p:attrNameLst>
                                          <p:attrName>ppt_x</p:attrName>
                                          <p:attrName>ppt_y</p:attrName>
                                        </p:attrNameLst>
                                      </p:cBhvr>
                                      <p:rCtr x="91" y="29745"/>
                                    </p:animMotion>
                                  </p:childTnLst>
                                </p:cTn>
                              </p:par>
                              <p:par>
                                <p:cTn id="149"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50" dur="5000" fill="hold"/>
                                        <p:tgtEl>
                                          <p:spTgt spid="79"/>
                                        </p:tgtEl>
                                        <p:attrNameLst>
                                          <p:attrName>ppt_x</p:attrName>
                                          <p:attrName>ppt_y</p:attrName>
                                        </p:attrNameLst>
                                      </p:cBhvr>
                                      <p:rCtr x="13" y="31736"/>
                                    </p:animMotion>
                                  </p:childTnLst>
                                </p:cTn>
                              </p:par>
                              <p:par>
                                <p:cTn id="151"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52" dur="7000" fill="hold"/>
                                        <p:tgtEl>
                                          <p:spTgt spid="80"/>
                                        </p:tgtEl>
                                        <p:attrNameLst>
                                          <p:attrName>ppt_x</p:attrName>
                                          <p:attrName>ppt_y</p:attrName>
                                        </p:attrNameLst>
                                      </p:cBhvr>
                                      <p:rCtr x="13" y="12014"/>
                                    </p:animMotion>
                                  </p:childTnLst>
                                </p:cTn>
                              </p:par>
                              <p:par>
                                <p:cTn id="15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54" dur="7000" fill="hold"/>
                                        <p:tgtEl>
                                          <p:spTgt spid="81"/>
                                        </p:tgtEl>
                                        <p:attrNameLst>
                                          <p:attrName>ppt_x</p:attrName>
                                          <p:attrName>ppt_y</p:attrName>
                                        </p:attrNameLst>
                                      </p:cBhvr>
                                      <p:rCtr x="13" y="31736"/>
                                    </p:animMotion>
                                  </p:childTnLst>
                                </p:cTn>
                              </p:par>
                              <p:par>
                                <p:cTn id="15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56" dur="7000" fill="hold"/>
                                        <p:tgtEl>
                                          <p:spTgt spid="82"/>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58" dur="7000" fill="hold"/>
                                        <p:tgtEl>
                                          <p:spTgt spid="83"/>
                                        </p:tgtEl>
                                        <p:attrNameLst>
                                          <p:attrName>ppt_x</p:attrName>
                                          <p:attrName>ppt_y</p:attrName>
                                        </p:attrNameLst>
                                      </p:cBhvr>
                                      <p:rCtr x="33464" y="0"/>
                                    </p:animMotion>
                                  </p:childTnLst>
                                </p:cTn>
                              </p:par>
                              <p:par>
                                <p:cTn id="159"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60" dur="7000" fill="hold"/>
                                        <p:tgtEl>
                                          <p:spTgt spid="84"/>
                                        </p:tgtEl>
                                        <p:attrNameLst>
                                          <p:attrName>ppt_x</p:attrName>
                                          <p:attrName>ppt_y</p:attrName>
                                        </p:attrNameLst>
                                      </p:cBhvr>
                                      <p:rCtr x="-37266" y="0"/>
                                    </p:animMotion>
                                  </p:childTnLst>
                                </p:cTn>
                              </p:par>
                              <p:par>
                                <p:cTn id="16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62" dur="7000" fill="hold"/>
                                        <p:tgtEl>
                                          <p:spTgt spid="86"/>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6 0.73359 0.04746 C 0.73359 0.08056 0.63932 0.10741 0.55703 0.10741 C 0.4276 0.10741 0.38346 0.07755 0.36588 0.05949 L 0.34831 0.03542 C 0.3306 0.01736 0.28932 -0.0125 0.17474 -0.0125 C 0.07747 -0.0125 -0.00169 0.01436 -0.00169 0.04746 Z " pathEditMode="relative" rAng="0" ptsTypes="AAAAAAAAAAA">
                                      <p:cBhvr>
                                        <p:cTn id="164" dur="7000" fill="hold"/>
                                        <p:tgtEl>
                                          <p:spTgt spid="87"/>
                                        </p:tgtEl>
                                        <p:attrNameLst>
                                          <p:attrName>ppt_x</p:attrName>
                                          <p:attrName>ppt_y</p:attrName>
                                        </p:attrNameLst>
                                      </p:cBhvr>
                                      <p:rCtr x="36758" y="0"/>
                                    </p:animMotion>
                                  </p:childTnLst>
                                </p:cTn>
                              </p:par>
                              <p:par>
                                <p:cTn id="165" presetID="26" presetClass="path" presetSubtype="0" repeatCount="indefinite" decel="28000" autoRev="1" fill="hold" nodeType="withEffect">
                                  <p:stCondLst>
                                    <p:cond delay="0"/>
                                  </p:stCondLst>
                                  <p:childTnLst>
                                    <p:animMotion origin="layout" path="M -0.02722 -0.03704 C -0.02722 -0.00394 0.05195 0.02292 0.14922 0.02292 C 0.2638 0.02292 0.30508 -0.00695 0.32278 -0.025 L 0.34036 -0.04908 C 0.35794 -0.06713 0.40208 -0.09699 0.53151 -0.09699 C 0.6138 -0.09699 0.70807 -0.07014 0.70807 -0.03704 C 0.70807 -0.00394 0.6138 0.02292 0.53151 0.02292 C 0.40208 0.02292 0.35794 -0.00695 0.34036 -0.025 L 0.32278 -0.04908 C 0.30508 -0.06713 0.2638 -0.09699 0.14922 -0.09699 C 0.05195 -0.09699 -0.02722 -0.07014 -0.02722 -0.03704 Z " pathEditMode="relative" rAng="0" ptsTypes="AAAAAAAAAAA">
                                      <p:cBhvr>
                                        <p:cTn id="166" dur="7000" fill="hold"/>
                                        <p:tgtEl>
                                          <p:spTgt spid="88"/>
                                        </p:tgtEl>
                                        <p:attrNameLst>
                                          <p:attrName>ppt_x</p:attrName>
                                          <p:attrName>ppt_y</p:attrName>
                                        </p:attrNameLst>
                                      </p:cBhvr>
                                      <p:rCtr x="36758" y="0"/>
                                    </p:animMotion>
                                  </p:childTnLst>
                                </p:cTn>
                              </p:par>
                              <p:par>
                                <p:cTn id="167" presetID="26" presetClass="path" presetSubtype="0" repeatCount="indefinite" decel="28000" autoRev="1" fill="hold" nodeType="withEffect">
                                  <p:stCondLst>
                                    <p:cond delay="0"/>
                                  </p:stCondLst>
                                  <p:childTnLst>
                                    <p:animMotion origin="layout" path="M 2.70833E-6 -7.40741E-7 C 2.70833E-6 0.08009 0.07916 0.14514 0.17643 0.14514 C 0.29101 0.14514 0.33229 0.07269 0.35 0.02894 L 0.36758 -0.02917 C 0.38515 -0.07292 0.42929 -0.14514 0.55872 -0.14514 C 0.64101 -0.14514 0.73528 -0.08032 0.73528 -7.40741E-7 C 0.73528 0.08009 0.64101 0.14514 0.55872 0.14514 C 0.42929 0.14514 0.38515 0.07269 0.36758 0.02894 L 0.35 -0.02917 C 0.33229 -0.07292 0.29101 -0.14514 0.17643 -0.14514 C 0.07916 -0.14514 2.70833E-6 -0.08032 2.70833E-6 -7.40741E-7 Z " pathEditMode="relative" rAng="0" ptsTypes="AAAAAAAAAAA">
                                      <p:cBhvr>
                                        <p:cTn id="168" dur="7000" fill="hold"/>
                                        <p:tgtEl>
                                          <p:spTgt spid="89"/>
                                        </p:tgtEl>
                                        <p:attrNameLst>
                                          <p:attrName>ppt_x</p:attrName>
                                          <p:attrName>ppt_y</p:attrName>
                                        </p:attrNameLst>
                                      </p:cBhvr>
                                      <p:rCtr x="36758" y="0"/>
                                    </p:animMotion>
                                  </p:childTnLst>
                                </p:cTn>
                              </p:par>
                              <p:par>
                                <p:cTn id="16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70" dur="7000" fill="hold"/>
                                        <p:tgtEl>
                                          <p:spTgt spid="90"/>
                                        </p:tgtEl>
                                        <p:attrNameLst>
                                          <p:attrName>ppt_x</p:attrName>
                                          <p:attrName>ppt_y</p:attrName>
                                        </p:attrNameLst>
                                      </p:cBhvr>
                                      <p:rCtr x="36758" y="0"/>
                                    </p:animMotion>
                                  </p:childTnLst>
                                </p:cTn>
                              </p:par>
                              <p:par>
                                <p:cTn id="17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72" dur="7000" fill="hold"/>
                                        <p:tgtEl>
                                          <p:spTgt spid="91"/>
                                        </p:tgtEl>
                                        <p:attrNameLst>
                                          <p:attrName>ppt_x</p:attrName>
                                          <p:attrName>ppt_y</p:attrName>
                                        </p:attrNameLst>
                                      </p:cBhvr>
                                      <p:rCtr x="34518" y="23"/>
                                    </p:animMotion>
                                  </p:childTnLst>
                                </p:cTn>
                              </p:par>
                              <p:par>
                                <p:cTn id="173"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74" dur="6000" fill="hold"/>
                                        <p:tgtEl>
                                          <p:spTgt spid="92"/>
                                        </p:tgtEl>
                                        <p:attrNameLst>
                                          <p:attrName>ppt_x</p:attrName>
                                          <p:attrName>ppt_y</p:attrName>
                                        </p:attrNameLst>
                                      </p:cBhvr>
                                      <p:rCtr x="2487" y="22824"/>
                                    </p:animMotion>
                                  </p:childTnLst>
                                </p:cTn>
                              </p:par>
                              <p:par>
                                <p:cTn id="175"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76" dur="6000" fill="hold"/>
                                        <p:tgtEl>
                                          <p:spTgt spid="93"/>
                                        </p:tgtEl>
                                        <p:attrNameLst>
                                          <p:attrName>ppt_x</p:attrName>
                                          <p:attrName>ppt_y</p:attrName>
                                        </p:attrNameLst>
                                      </p:cBhvr>
                                      <p:rCtr x="3229" y="25208"/>
                                    </p:animMotion>
                                  </p:childTnLst>
                                </p:cTn>
                              </p:par>
                              <p:par>
                                <p:cTn id="177"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78" dur="6000" fill="hold"/>
                                        <p:tgtEl>
                                          <p:spTgt spid="94"/>
                                        </p:tgtEl>
                                        <p:attrNameLst>
                                          <p:attrName>ppt_x</p:attrName>
                                          <p:attrName>ppt_y</p:attrName>
                                        </p:attrNameLst>
                                      </p:cBhvr>
                                      <p:rCtr x="1484" y="25208"/>
                                    </p:animMotion>
                                  </p:childTnLst>
                                </p:cTn>
                              </p:par>
                              <p:par>
                                <p:cTn id="179"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80" dur="6000" fill="hold"/>
                                        <p:tgtEl>
                                          <p:spTgt spid="96"/>
                                        </p:tgtEl>
                                        <p:attrNameLst>
                                          <p:attrName>ppt_x</p:attrName>
                                          <p:attrName>ppt_y</p:attrName>
                                        </p:attrNameLst>
                                      </p:cBhvr>
                                      <p:rCtr x="3359" y="18843"/>
                                    </p:animMotion>
                                  </p:childTnLst>
                                </p:cTn>
                              </p:par>
                              <p:par>
                                <p:cTn id="18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82" dur="6000" fill="hold"/>
                                        <p:tgtEl>
                                          <p:spTgt spid="97"/>
                                        </p:tgtEl>
                                        <p:attrNameLst>
                                          <p:attrName>ppt_x</p:attrName>
                                          <p:attrName>ppt_y</p:attrName>
                                        </p:attrNameLst>
                                      </p:cBhvr>
                                      <p:rCtr x="3073" y="25208"/>
                                    </p:animMotion>
                                  </p:childTnLst>
                                </p:cTn>
                              </p:par>
                              <p:par>
                                <p:cTn id="18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84" dur="6000" fill="hold"/>
                                        <p:tgtEl>
                                          <p:spTgt spid="98"/>
                                        </p:tgtEl>
                                        <p:attrNameLst>
                                          <p:attrName>ppt_x</p:attrName>
                                          <p:attrName>ppt_y</p:attrName>
                                        </p:attrNameLst>
                                      </p:cBhvr>
                                      <p:rCtr x="2904" y="20903"/>
                                    </p:animMotion>
                                  </p:childTnLst>
                                </p:cTn>
                              </p:par>
                              <p:par>
                                <p:cTn id="185" presetID="21" presetClass="path" presetSubtype="0" repeatCount="indefinite" accel="9000" decel="27000" autoRev="1" fill="hold" nodeType="withEffect">
                                  <p:stCondLst>
                                    <p:cond delay="0"/>
                                  </p:stCondLst>
                                  <p:childTnLst>
                                    <p:animMotion origin="layout" path="M 0.03802 -0.25416 C 0.04401 -0.23379 0.04896 -0.21689 0.053 -0.19722 C 0.05807 -0.21689 0.06198 -0.23379 0.06797 -0.25416 C 0.103 -0.37222 0.14505 -0.42291 0.16198 -0.36898 C 0.178 -0.31134 0.16302 -0.1699 0.128 -0.05231 C 0.12201 -0.03472 0.11706 -0.01851 0.11107 -0.00139 C 0.11706 0.01204 0.12201 0.02917 0.128 0.04954 C 0.16302 0.16713 0.178 0.30857 0.16198 0.36343 C 0.14505 0.42014 0.103 0.36945 0.06797 0.25162 C 0.06198 0.23149 0.05807 0.21412 0.053 0.19445 C 0.04896 0.21412 0.04401 0.23149 0.03802 0.25162 C 0.003 0.36945 -0.03893 0.42014 -0.05599 0.36343 C -0.072 0.30857 -0.05703 0.16713 -0.022 0.04954 C -0.01601 0.02917 -0.01094 0.01204 -0.00495 -0.00139 C -0.01094 -0.01851 -0.01601 -0.03472 -0.022 -0.05231 C -0.05703 -0.1699 -0.072 -0.31134 -0.05599 -0.36898 C -0.03893 -0.42291 0.003 -0.37222 0.03802 -0.25416 Z " pathEditMode="relative" rAng="0" ptsTypes="AAAAAAAAAAAAAAAAA">
                                      <p:cBhvr>
                                        <p:cTn id="186" dur="6000" fill="hold"/>
                                        <p:tgtEl>
                                          <p:spTgt spid="99"/>
                                        </p:tgtEl>
                                        <p:attrNameLst>
                                          <p:attrName>ppt_x</p:attrName>
                                          <p:attrName>ppt_y</p:attrName>
                                        </p:attrNameLst>
                                      </p:cBhvr>
                                      <p:rCtr x="1484" y="25208"/>
                                    </p:animMotion>
                                  </p:childTnLst>
                                </p:cTn>
                              </p:par>
                              <p:par>
                                <p:cTn id="18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5 -0.17801 -0.15065 -0.19028 C -0.06302 -0.26134 0.04219 -0.2919 0.08464 -0.25949 C 0.12474 -0.22477 0.08724 -0.13935 -0.00039 -0.06852 C -0.01549 -0.05787 -0.02786 -0.04815 -0.04284 -0.03773 C -0.02786 -0.02963 -0.01549 -0.01945 -0.00039 -0.00718 C 0.08724 0.06389 0.12474 0.14907 0.08464 0.18217 C 0.04219 0.21643 -0.06302 0.18588 -0.15065 0.11481 C -0.16575 0.10254 -0.17552 0.09213 -0.18815 0.08032 C -0.19831 0.09213 -0.21068 0.10254 -0.22565 0.11481 C -0.31328 0.18588 -0.41823 0.21643 -0.46094 0.18217 C -0.50104 0.14907 -0.46354 0.06389 -0.37591 -0.00718 C -0.36094 -0.01945 -0.34818 -0.02963 -0.3332 -0.03773 C -0.34818 -0.04815 -0.36094 -0.05787 -0.37591 -0.06852 C -0.46354 -0.13935 -0.50104 -0.22477 -0.46094 -0.25949 C -0.41823 -0.2919 -0.31328 -0.26134 -0.22565 -0.19028 Z " pathEditMode="relative" rAng="0" ptsTypes="AAAAAAAAAAAAAAAAA">
                                      <p:cBhvr>
                                        <p:cTn id="188" dur="6000" fill="hold"/>
                                        <p:tgtEl>
                                          <p:spTgt spid="100"/>
                                        </p:tgtEl>
                                        <p:attrNameLst>
                                          <p:attrName>ppt_x</p:attrName>
                                          <p:attrName>ppt_y</p:attrName>
                                        </p:attrNameLst>
                                      </p:cBhvr>
                                      <p:rCtr x="3737" y="15208"/>
                                    </p:animMotion>
                                  </p:childTnLst>
                                </p:cTn>
                              </p:par>
                              <p:par>
                                <p:cTn id="189" presetID="21" presetClass="path" presetSubtype="0" repeatCount="indefinite" accel="9000" decel="27000" autoRev="1" fill="hold" nodeType="withEffect">
                                  <p:stCondLst>
                                    <p:cond delay="0"/>
                                  </p:stCondLst>
                                  <p:childTnLst>
                                    <p:animMotion origin="layout" path="M 0.12344 -0.25648 C 0.12956 -0.23889 0.13451 -0.2243 0.13828 -0.20741 C 0.14349 -0.2243 0.14727 -0.23889 0.15339 -0.25648 C 0.18828 -0.35833 0.23047 -0.40231 0.2474 -0.35555 C 0.26328 -0.30579 0.24857 -0.1838 0.21315 -0.08217 C 0.20716 -0.0669 0.20261 -0.05301 0.19649 -0.03819 C 0.20261 -0.02662 0.20716 -0.0118 0.21315 0.00579 C 0.24857 0.10718 0.26328 0.22917 0.2474 0.27685 C 0.23047 0.32593 0.18828 0.28218 0.15339 0.18033 C 0.14727 0.16296 0.14349 0.14792 0.13828 0.13102 C 0.13451 0.14792 0.12956 0.16296 0.12344 0.18033 C 0.08841 0.28218 0.04662 0.32593 0.02956 0.27685 C 0.01354 0.22917 0.02852 0.10718 0.06354 0.00579 C 0.06953 -0.0118 0.07461 -0.02662 0.0806 -0.03819 C 0.07461 -0.05301 0.06953 -0.0669 0.06354 -0.08217 C 0.02852 -0.1838 0.01354 -0.30579 0.02956 -0.35555 C 0.04662 -0.40231 0.08841 -0.35833 0.12344 -0.25648 Z " pathEditMode="relative" rAng="0" ptsTypes="AAAAAAAAAAAAAAAAA">
                                      <p:cBhvr>
                                        <p:cTn id="190" dur="6000" fill="hold"/>
                                        <p:tgtEl>
                                          <p:spTgt spid="101"/>
                                        </p:tgtEl>
                                        <p:attrNameLst>
                                          <p:attrName>ppt_x</p:attrName>
                                          <p:attrName>ppt_y</p:attrName>
                                        </p:attrNameLst>
                                      </p:cBhvr>
                                      <p:rCtr x="1484" y="21782"/>
                                    </p:animMotion>
                                  </p:childTnLst>
                                </p:cTn>
                              </p:par>
                              <p:par>
                                <p:cTn id="191" presetID="23" presetClass="path" presetSubtype="0" repeatCount="indefinite" decel="23000" autoRev="1" fill="hold" nodeType="withEffect">
                                  <p:stCondLst>
                                    <p:cond delay="0"/>
                                  </p:stCondLst>
                                  <p:childTnLst>
                                    <p:animMotion origin="layout" path="M -0.09844 -0.13796 C -0.02644 -0.07986 0.00156 0.01412 -0.02149 0.1 C -0.11342 0.09514 -0.19141 0.03496 -0.22344 -0.04699 C -0.14545 -0.09791 -0.0474 -0.0949 0.02656 -0.04699 C -0.00638 0.04005 -0.0875 0.09514 -0.1754 0.1 C -0.19948 0.00996 -0.16641 -0.08194 -0.09844 -0.13796 Z " pathEditMode="relative" rAng="0" ptsTypes="AAAAAA">
                                      <p:cBhvr>
                                        <p:cTn id="192" dur="8000" fill="hold"/>
                                        <p:tgtEl>
                                          <p:spTgt spid="102"/>
                                        </p:tgtEl>
                                        <p:attrNameLst>
                                          <p:attrName>ppt_x</p:attrName>
                                          <p:attrName>ppt_y</p:attrName>
                                        </p:attrNameLst>
                                      </p:cBhvr>
                                      <p:rCtr x="0" y="11898"/>
                                    </p:animMotion>
                                  </p:childTnLst>
                                </p:cTn>
                              </p:par>
                              <p:par>
                                <p:cTn id="19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94" dur="8000" fill="hold"/>
                                        <p:tgtEl>
                                          <p:spTgt spid="106"/>
                                        </p:tgtEl>
                                        <p:attrNameLst>
                                          <p:attrName>ppt_x</p:attrName>
                                          <p:attrName>ppt_y</p:attrName>
                                        </p:attrNameLst>
                                      </p:cBhvr>
                                      <p:rCtr x="0" y="7940"/>
                                    </p:animMotion>
                                  </p:childTnLst>
                                </p:cTn>
                              </p:par>
                              <p:par>
                                <p:cTn id="195" presetID="23" presetClass="path" presetSubtype="0" repeatCount="indefinite" decel="23000" autoRev="1" fill="hold" nodeType="withEffect">
                                  <p:stCondLst>
                                    <p:cond delay="0"/>
                                  </p:stCondLst>
                                  <p:childTnLst>
                                    <p:animMotion origin="layout" path="M -0.13411 -0.03611 C -0.06211 0.02199 -0.03411 0.11598 -0.05716 0.20186 C -0.14909 0.19699 -0.22708 0.13681 -0.25911 0.05486 C -0.18112 0.00394 -0.08307 0.00695 -0.00911 0.05486 C -0.04206 0.1419 -0.12318 0.19699 -0.21107 0.20186 C -0.23516 0.11181 -0.20208 0.01991 -0.13411 -0.03611 Z " pathEditMode="relative" rAng="0" ptsTypes="AAAAAA">
                                      <p:cBhvr>
                                        <p:cTn id="196" dur="8000" fill="hold"/>
                                        <p:tgtEl>
                                          <p:spTgt spid="109"/>
                                        </p:tgtEl>
                                        <p:attrNameLst>
                                          <p:attrName>ppt_x</p:attrName>
                                          <p:attrName>ppt_y</p:attrName>
                                        </p:attrNameLst>
                                      </p:cBhvr>
                                      <p:rCtr x="0" y="11898"/>
                                    </p:animMotion>
                                  </p:childTnLst>
                                </p:cTn>
                              </p:par>
                              <p:par>
                                <p:cTn id="19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98" dur="5000" fill="hold"/>
                                        <p:tgtEl>
                                          <p:spTgt spid="11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8">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8">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9">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8" name="Picture 57">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62" name="Picture 6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3" name="Picture 62">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6" name="Picture 6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16732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2" dur="6000" fill="hold"/>
                                        <p:tgtEl>
                                          <p:spTgt spid="6"/>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4" dur="6000" fill="hold"/>
                                        <p:tgtEl>
                                          <p:spTgt spid="10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6" dur="6000" fill="hold"/>
                                        <p:tgtEl>
                                          <p:spTgt spid="3"/>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8" dur="6000" fill="hold"/>
                                        <p:tgtEl>
                                          <p:spTgt spid="2"/>
                                        </p:tgtEl>
                                        <p:attrNameLst>
                                          <p:attrName>ppt_x</p:attrName>
                                          <p:attrName>ppt_y</p:attrName>
                                        </p:attrNameLst>
                                      </p:cBhvr>
                                      <p:rCtr x="23372" y="0"/>
                                    </p:animMotion>
                                  </p:childTnLst>
                                </p:cTn>
                              </p:par>
                              <p:par>
                                <p:cTn id="19"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0" dur="8000" fill="hold"/>
                                        <p:tgtEl>
                                          <p:spTgt spid="103"/>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2" dur="8000" fill="hold"/>
                                        <p:tgtEl>
                                          <p:spTgt spid="104"/>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4" dur="8000" fill="hold"/>
                                        <p:tgtEl>
                                          <p:spTgt spid="19"/>
                                        </p:tgtEl>
                                        <p:attrNameLst>
                                          <p:attrName>ppt_x</p:attrName>
                                          <p:attrName>ppt_y</p:attrName>
                                        </p:attrNameLst>
                                      </p:cBhvr>
                                      <p:rCtr x="0" y="11898"/>
                                    </p:animMotion>
                                  </p:childTnLst>
                                </p:cTn>
                              </p:par>
                              <p:par>
                                <p:cTn id="2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6" dur="8000" fill="hold"/>
                                        <p:tgtEl>
                                          <p:spTgt spid="21"/>
                                        </p:tgtEl>
                                        <p:attrNameLst>
                                          <p:attrName>ppt_x</p:attrName>
                                          <p:attrName>ppt_y</p:attrName>
                                        </p:attrNameLst>
                                      </p:cBhvr>
                                      <p:rCtr x="0" y="11898"/>
                                    </p:animMotion>
                                  </p:childTnLst>
                                </p:cTn>
                              </p:par>
                              <p:par>
                                <p:cTn id="27"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8" dur="9000" fill="hold"/>
                                        <p:tgtEl>
                                          <p:spTgt spid="22"/>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30" dur="7000" fill="hold"/>
                                        <p:tgtEl>
                                          <p:spTgt spid="25"/>
                                        </p:tgtEl>
                                        <p:attrNameLst>
                                          <p:attrName>ppt_x</p:attrName>
                                          <p:attrName>ppt_y</p:attrName>
                                        </p:attrNameLst>
                                      </p:cBhvr>
                                      <p:rCtr x="-3229" y="-347"/>
                                    </p:animMotion>
                                  </p:childTnLst>
                                </p:cTn>
                              </p:par>
                              <p:par>
                                <p:cTn id="3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2" dur="7000" fill="hold"/>
                                        <p:tgtEl>
                                          <p:spTgt spid="28"/>
                                        </p:tgtEl>
                                        <p:attrNameLst>
                                          <p:attrName>ppt_x</p:attrName>
                                          <p:attrName>ppt_y</p:attrName>
                                        </p:attrNameLst>
                                      </p:cBhvr>
                                      <p:rCtr x="-2253" y="-347"/>
                                    </p:animMotion>
                                  </p:childTnLst>
                                </p:cTn>
                              </p:par>
                              <p:par>
                                <p:cTn id="3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4" dur="9000" fill="hold"/>
                                        <p:tgtEl>
                                          <p:spTgt spid="29"/>
                                        </p:tgtEl>
                                        <p:attrNameLst>
                                          <p:attrName>ppt_x</p:attrName>
                                          <p:attrName>ppt_y</p:attrName>
                                        </p:attrNameLst>
                                      </p:cBhvr>
                                      <p:rCtr x="-3229" y="-347"/>
                                    </p:animMotion>
                                  </p:childTnLst>
                                </p:cTn>
                              </p:par>
                              <p:par>
                                <p:cTn id="3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6" dur="4000" fill="hold"/>
                                        <p:tgtEl>
                                          <p:spTgt spid="34"/>
                                        </p:tgtEl>
                                        <p:attrNameLst>
                                          <p:attrName>ppt_x</p:attrName>
                                          <p:attrName>ppt_y</p:attrName>
                                        </p:attrNameLst>
                                      </p:cBhvr>
                                      <p:rCtr x="33789" y="10417"/>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5000" fill="hold"/>
                                        <p:tgtEl>
                                          <p:spTgt spid="35"/>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4000" fill="hold"/>
                                        <p:tgtEl>
                                          <p:spTgt spid="39"/>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2" dur="5000" fill="hold"/>
                                        <p:tgtEl>
                                          <p:spTgt spid="40"/>
                                        </p:tgtEl>
                                        <p:attrNameLst>
                                          <p:attrName>ppt_x</p:attrName>
                                          <p:attrName>ppt_y</p:attrName>
                                        </p:attrNameLst>
                                      </p:cBhvr>
                                    </p:animMotion>
                                  </p:childTnLst>
                                </p:cTn>
                              </p:par>
                              <p:par>
                                <p:cTn id="4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4" dur="4000" fill="hold"/>
                                        <p:tgtEl>
                                          <p:spTgt spid="41"/>
                                        </p:tgtEl>
                                        <p:attrNameLst>
                                          <p:attrName>ppt_x</p:attrName>
                                          <p:attrName>ppt_y</p:attrName>
                                        </p:attrNameLst>
                                      </p:cBhvr>
                                      <p:rCtr x="22982" y="10417"/>
                                    </p:animMotion>
                                  </p:childTnLst>
                                </p:cTn>
                              </p:par>
                              <p:par>
                                <p:cTn id="4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6" dur="7000" fill="hold"/>
                                        <p:tgtEl>
                                          <p:spTgt spid="42"/>
                                        </p:tgtEl>
                                        <p:attrNameLst>
                                          <p:attrName>ppt_x</p:attrName>
                                          <p:attrName>ppt_y</p:attrName>
                                        </p:attrNameLst>
                                      </p:cBhvr>
                                      <p:rCtr x="25365" y="0"/>
                                    </p:animMotion>
                                  </p:childTnLst>
                                </p:cTn>
                              </p:par>
                              <p:par>
                                <p:cTn id="47"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8" dur="7000" fill="hold"/>
                                        <p:tgtEl>
                                          <p:spTgt spid="46"/>
                                        </p:tgtEl>
                                        <p:attrNameLst>
                                          <p:attrName>ppt_x</p:attrName>
                                          <p:attrName>ppt_y</p:attrName>
                                        </p:attrNameLst>
                                      </p:cBhvr>
                                      <p:rCtr x="-18021" y="0"/>
                                    </p:animMotion>
                                  </p:childTnLst>
                                </p:cTn>
                              </p:par>
                              <p:par>
                                <p:cTn id="4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50" dur="7000" fill="hold"/>
                                        <p:tgtEl>
                                          <p:spTgt spid="50"/>
                                        </p:tgtEl>
                                        <p:attrNameLst>
                                          <p:attrName>ppt_x</p:attrName>
                                          <p:attrName>ppt_y</p:attrName>
                                        </p:attrNameLst>
                                      </p:cBhvr>
                                      <p:rCtr x="20937" y="0"/>
                                    </p:animMotion>
                                  </p:childTnLst>
                                </p:cTn>
                              </p:par>
                              <p:par>
                                <p:cTn id="5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2" dur="6000" fill="hold"/>
                                        <p:tgtEl>
                                          <p:spTgt spid="51"/>
                                        </p:tgtEl>
                                        <p:attrNameLst>
                                          <p:attrName>ppt_x</p:attrName>
                                          <p:attrName>ppt_y</p:attrName>
                                        </p:attrNameLst>
                                      </p:cBhvr>
                                      <p:rCtr x="20937" y="0"/>
                                    </p:animMotion>
                                  </p:childTnLst>
                                </p:cTn>
                              </p:par>
                              <p:par>
                                <p:cTn id="5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4" dur="5000" spd="-100000" fill="hold"/>
                                        <p:tgtEl>
                                          <p:spTgt spid="54"/>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6" dur="5000" spd="-100000" fill="hold"/>
                                        <p:tgtEl>
                                          <p:spTgt spid="59"/>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8" dur="4000" spd="-100000" fill="hold"/>
                                        <p:tgtEl>
                                          <p:spTgt spid="60"/>
                                        </p:tgtEl>
                                        <p:attrNameLst>
                                          <p:attrName>ppt_x</p:attrName>
                                          <p:attrName>ppt_y</p:attrName>
                                        </p:attrNameLst>
                                      </p:cBhvr>
                                      <p:rCtr x="14375" y="24468"/>
                                    </p:animMotion>
                                  </p:childTnLst>
                                </p:cTn>
                              </p:par>
                              <p:par>
                                <p:cTn id="5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60" dur="5000" spd="-100000" fill="hold"/>
                                        <p:tgtEl>
                                          <p:spTgt spid="61"/>
                                        </p:tgtEl>
                                        <p:attrNameLst>
                                          <p:attrName>ppt_x</p:attrName>
                                          <p:attrName>ppt_y</p:attrName>
                                        </p:attrNameLst>
                                      </p:cBhvr>
                                      <p:rCtr x="14375" y="24468"/>
                                    </p:animMotion>
                                  </p:childTnLst>
                                </p:cTn>
                              </p:par>
                              <p:par>
                                <p:cTn id="6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2" dur="7000" fill="hold"/>
                                        <p:tgtEl>
                                          <p:spTgt spid="64"/>
                                        </p:tgtEl>
                                        <p:attrNameLst>
                                          <p:attrName>ppt_x</p:attrName>
                                          <p:attrName>ppt_y</p:attrName>
                                        </p:attrNameLst>
                                      </p:cBhvr>
                                      <p:rCtr x="0" y="22106"/>
                                    </p:animMotion>
                                  </p:childTnLst>
                                </p:cTn>
                              </p:par>
                              <p:par>
                                <p:cTn id="6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64" dur="6000" fill="hold"/>
                                        <p:tgtEl>
                                          <p:spTgt spid="65"/>
                                        </p:tgtEl>
                                        <p:attrNameLst>
                                          <p:attrName>ppt_x</p:attrName>
                                          <p:attrName>ppt_y</p:attrName>
                                        </p:attrNameLst>
                                      </p:cBhvr>
                                      <p:rCtr x="0" y="13819"/>
                                    </p:animMotion>
                                  </p:childTnLst>
                                </p:cTn>
                              </p:par>
                              <p:par>
                                <p:cTn id="6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6" dur="6000" fill="hold"/>
                                        <p:tgtEl>
                                          <p:spTgt spid="67"/>
                                        </p:tgtEl>
                                        <p:attrNameLst>
                                          <p:attrName>ppt_x</p:attrName>
                                          <p:attrName>ppt_y</p:attrName>
                                        </p:attrNameLst>
                                      </p:cBhvr>
                                      <p:rCtr x="0" y="23056"/>
                                    </p:animMotion>
                                  </p:childTnLst>
                                </p:cTn>
                              </p:par>
                              <p:par>
                                <p:cTn id="6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8" dur="6000" fill="hold"/>
                                        <p:tgtEl>
                                          <p:spTgt spid="70"/>
                                        </p:tgtEl>
                                        <p:attrNameLst>
                                          <p:attrName>ppt_x</p:attrName>
                                          <p:attrName>ppt_y</p:attrName>
                                        </p:attrNameLst>
                                      </p:cBhvr>
                                      <p:rCtr x="0" y="13819"/>
                                    </p:animMotion>
                                  </p:childTnLst>
                                </p:cTn>
                              </p:par>
                              <p:par>
                                <p:cTn id="6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70" dur="5000" fill="hold"/>
                                        <p:tgtEl>
                                          <p:spTgt spid="72"/>
                                        </p:tgtEl>
                                        <p:attrNameLst>
                                          <p:attrName>ppt_x</p:attrName>
                                          <p:attrName>ppt_y</p:attrName>
                                        </p:attrNameLst>
                                      </p:cBhvr>
                                      <p:rCtr x="13" y="24398"/>
                                    </p:animMotion>
                                  </p:childTnLst>
                                </p:cTn>
                              </p:par>
                              <p:par>
                                <p:cTn id="7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72" dur="5000" fill="hold"/>
                                        <p:tgtEl>
                                          <p:spTgt spid="73"/>
                                        </p:tgtEl>
                                        <p:attrNameLst>
                                          <p:attrName>ppt_x</p:attrName>
                                          <p:attrName>ppt_y</p:attrName>
                                        </p:attrNameLst>
                                      </p:cBhvr>
                                      <p:rCtr x="13" y="31736"/>
                                    </p:animMotion>
                                  </p:childTnLst>
                                </p:cTn>
                              </p:par>
                              <p:par>
                                <p:cTn id="7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74" dur="7000" fill="hold"/>
                                        <p:tgtEl>
                                          <p:spTgt spid="74"/>
                                        </p:tgtEl>
                                        <p:attrNameLst>
                                          <p:attrName>ppt_x</p:attrName>
                                          <p:attrName>ppt_y</p:attrName>
                                        </p:attrNameLst>
                                      </p:cBhvr>
                                      <p:rCtr x="26" y="31736"/>
                                    </p:animMotion>
                                  </p:childTnLst>
                                </p:cTn>
                              </p:par>
                              <p:par>
                                <p:cTn id="7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6" dur="5000" fill="hold"/>
                                        <p:tgtEl>
                                          <p:spTgt spid="78"/>
                                        </p:tgtEl>
                                        <p:attrNameLst>
                                          <p:attrName>ppt_x</p:attrName>
                                          <p:attrName>ppt_y</p:attrName>
                                        </p:attrNameLst>
                                      </p:cBhvr>
                                      <p:rCtr x="91" y="29745"/>
                                    </p:animMotion>
                                  </p:childTnLst>
                                </p:cTn>
                              </p:par>
                              <p:par>
                                <p:cTn id="7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78" dur="5000" fill="hold"/>
                                        <p:tgtEl>
                                          <p:spTgt spid="79"/>
                                        </p:tgtEl>
                                        <p:attrNameLst>
                                          <p:attrName>ppt_x</p:attrName>
                                          <p:attrName>ppt_y</p:attrName>
                                        </p:attrNameLst>
                                      </p:cBhvr>
                                      <p:rCtr x="13" y="31736"/>
                                    </p:animMotion>
                                  </p:childTnLst>
                                </p:cTn>
                              </p:par>
                              <p:par>
                                <p:cTn id="7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80" dur="7000" fill="hold"/>
                                        <p:tgtEl>
                                          <p:spTgt spid="81"/>
                                        </p:tgtEl>
                                        <p:attrNameLst>
                                          <p:attrName>ppt_x</p:attrName>
                                          <p:attrName>ppt_y</p:attrName>
                                        </p:attrNameLst>
                                      </p:cBhvr>
                                      <p:rCtr x="13" y="31736"/>
                                    </p:animMotion>
                                  </p:childTnLst>
                                </p:cTn>
                              </p:par>
                              <p:par>
                                <p:cTn id="8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82" dur="7000" fill="hold"/>
                                        <p:tgtEl>
                                          <p:spTgt spid="82"/>
                                        </p:tgtEl>
                                        <p:attrNameLst>
                                          <p:attrName>ppt_x</p:attrName>
                                          <p:attrName>ppt_y</p:attrName>
                                        </p:attrNameLst>
                                      </p:cBhvr>
                                      <p:rCtr x="36758" y="0"/>
                                    </p:animMotion>
                                  </p:childTnLst>
                                </p:cTn>
                              </p:par>
                              <p:par>
                                <p:cTn id="8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84" dur="7000" fill="hold"/>
                                        <p:tgtEl>
                                          <p:spTgt spid="83"/>
                                        </p:tgtEl>
                                        <p:attrNameLst>
                                          <p:attrName>ppt_x</p:attrName>
                                          <p:attrName>ppt_y</p:attrName>
                                        </p:attrNameLst>
                                      </p:cBhvr>
                                      <p:rCtr x="33464" y="0"/>
                                    </p:animMotion>
                                  </p:childTnLst>
                                </p:cTn>
                              </p:par>
                              <p:par>
                                <p:cTn id="8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86" dur="7000" fill="hold"/>
                                        <p:tgtEl>
                                          <p:spTgt spid="86"/>
                                        </p:tgtEl>
                                        <p:attrNameLst>
                                          <p:attrName>ppt_x</p:attrName>
                                          <p:attrName>ppt_y</p:attrName>
                                        </p:attrNameLst>
                                      </p:cBhvr>
                                      <p:rCtr x="36758" y="0"/>
                                    </p:animMotion>
                                  </p:childTnLst>
                                </p:cTn>
                              </p:par>
                              <p:par>
                                <p:cTn id="8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88" dur="7000" fill="hold"/>
                                        <p:tgtEl>
                                          <p:spTgt spid="88"/>
                                        </p:tgtEl>
                                        <p:attrNameLst>
                                          <p:attrName>ppt_x</p:attrName>
                                          <p:attrName>ppt_y</p:attrName>
                                        </p:attrNameLst>
                                      </p:cBhvr>
                                      <p:rCtr x="36758" y="0"/>
                                    </p:animMotion>
                                  </p:childTnLst>
                                </p:cTn>
                              </p:par>
                              <p:par>
                                <p:cTn id="8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90" dur="7000" fill="hold"/>
                                        <p:tgtEl>
                                          <p:spTgt spid="90"/>
                                        </p:tgtEl>
                                        <p:attrNameLst>
                                          <p:attrName>ppt_x</p:attrName>
                                          <p:attrName>ppt_y</p:attrName>
                                        </p:attrNameLst>
                                      </p:cBhvr>
                                      <p:rCtr x="36758" y="0"/>
                                    </p:animMotion>
                                  </p:childTnLst>
                                </p:cTn>
                              </p:par>
                              <p:par>
                                <p:cTn id="9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92" dur="7000" fill="hold"/>
                                        <p:tgtEl>
                                          <p:spTgt spid="91"/>
                                        </p:tgtEl>
                                        <p:attrNameLst>
                                          <p:attrName>ppt_x</p:attrName>
                                          <p:attrName>ppt_y</p:attrName>
                                        </p:attrNameLst>
                                      </p:cBhvr>
                                      <p:rCtr x="34518" y="23"/>
                                    </p:animMotion>
                                  </p:childTnLst>
                                </p:cTn>
                              </p:par>
                              <p:par>
                                <p:cTn id="9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94" dur="6000" fill="hold"/>
                                        <p:tgtEl>
                                          <p:spTgt spid="97"/>
                                        </p:tgtEl>
                                        <p:attrNameLst>
                                          <p:attrName>ppt_x</p:attrName>
                                          <p:attrName>ppt_y</p:attrName>
                                        </p:attrNameLst>
                                      </p:cBhvr>
                                      <p:rCtr x="3073" y="25208"/>
                                    </p:animMotion>
                                  </p:childTnLst>
                                </p:cTn>
                              </p:par>
                              <p:par>
                                <p:cTn id="95"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96" dur="6000" fill="hold"/>
                                        <p:tgtEl>
                                          <p:spTgt spid="98"/>
                                        </p:tgtEl>
                                        <p:attrNameLst>
                                          <p:attrName>ppt_x</p:attrName>
                                          <p:attrName>ppt_y</p:attrName>
                                        </p:attrNameLst>
                                      </p:cBhvr>
                                      <p:rCtr x="2904" y="20903"/>
                                    </p:animMotion>
                                  </p:childTnLst>
                                </p:cTn>
                              </p:par>
                              <p:par>
                                <p:cTn id="9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98" dur="6000" fill="hold"/>
                                        <p:tgtEl>
                                          <p:spTgt spid="100"/>
                                        </p:tgtEl>
                                        <p:attrNameLst>
                                          <p:attrName>ppt_x</p:attrName>
                                          <p:attrName>ppt_y</p:attrName>
                                        </p:attrNameLst>
                                      </p:cBhvr>
                                      <p:rCtr x="3737" y="15208"/>
                                    </p:animMotion>
                                  </p:childTnLst>
                                </p:cTn>
                              </p:par>
                              <p:par>
                                <p:cTn id="9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00" dur="6000" fill="hold"/>
                                        <p:tgtEl>
                                          <p:spTgt spid="101"/>
                                        </p:tgtEl>
                                        <p:attrNameLst>
                                          <p:attrName>ppt_x</p:attrName>
                                          <p:attrName>ppt_y</p:attrName>
                                        </p:attrNameLst>
                                      </p:cBhvr>
                                      <p:rCtr x="1484" y="21782"/>
                                    </p:animMotion>
                                  </p:childTnLst>
                                </p:cTn>
                              </p:par>
                              <p:par>
                                <p:cTn id="10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02" dur="8000" fill="hold"/>
                                        <p:tgtEl>
                                          <p:spTgt spid="58"/>
                                        </p:tgtEl>
                                        <p:attrNameLst>
                                          <p:attrName>ppt_x</p:attrName>
                                          <p:attrName>ppt_y</p:attrName>
                                        </p:attrNameLst>
                                      </p:cBhvr>
                                      <p:rCtr x="0" y="11898"/>
                                    </p:animMotion>
                                  </p:childTnLst>
                                </p:cTn>
                              </p:par>
                              <p:par>
                                <p:cTn id="10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04" dur="8000" fill="hold"/>
                                        <p:tgtEl>
                                          <p:spTgt spid="62"/>
                                        </p:tgtEl>
                                        <p:attrNameLst>
                                          <p:attrName>ppt_x</p:attrName>
                                          <p:attrName>ppt_y</p:attrName>
                                        </p:attrNameLst>
                                      </p:cBhvr>
                                      <p:rCtr x="0" y="7940"/>
                                    </p:animMotion>
                                  </p:childTnLst>
                                </p:cTn>
                              </p:par>
                              <p:par>
                                <p:cTn id="10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06" dur="8000" fill="hold"/>
                                        <p:tgtEl>
                                          <p:spTgt spid="63"/>
                                        </p:tgtEl>
                                        <p:attrNameLst>
                                          <p:attrName>ppt_x</p:attrName>
                                          <p:attrName>ppt_y</p:attrName>
                                        </p:attrNameLst>
                                      </p:cBhvr>
                                      <p:rCtr x="0" y="11898"/>
                                    </p:animMotion>
                                  </p:childTnLst>
                                </p:cTn>
                              </p:par>
                              <p:par>
                                <p:cTn id="10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08" dur="5000" fill="hold"/>
                                        <p:tgtEl>
                                          <p:spTgt spid="6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7" name="Picture 56">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8" name="Picture 5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62" name="Picture 6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3" name="Picture 62">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80624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2" dur="6000" fill="hold"/>
                                        <p:tgtEl>
                                          <p:spTgt spid="108"/>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4" dur="6000" fill="hold"/>
                                        <p:tgtEl>
                                          <p:spTgt spid="3"/>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6" dur="6000" fill="hold"/>
                                        <p:tgtEl>
                                          <p:spTgt spid="2"/>
                                        </p:tgtEl>
                                        <p:attrNameLst>
                                          <p:attrName>ppt_x</p:attrName>
                                          <p:attrName>ppt_y</p:attrName>
                                        </p:attrNameLst>
                                      </p:cBhvr>
                                      <p:rCtr x="23372" y="0"/>
                                    </p:animMotion>
                                  </p:childTnLst>
                                </p:cTn>
                              </p:par>
                              <p:par>
                                <p:cTn id="1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8" dur="8000" fill="hold"/>
                                        <p:tgtEl>
                                          <p:spTgt spid="103"/>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0" dur="8000" fill="hold"/>
                                        <p:tgtEl>
                                          <p:spTgt spid="104"/>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2" dur="8000" fill="hold"/>
                                        <p:tgtEl>
                                          <p:spTgt spid="19"/>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4" dur="8000" fill="hold"/>
                                        <p:tgtEl>
                                          <p:spTgt spid="21"/>
                                        </p:tgtEl>
                                        <p:attrNameLst>
                                          <p:attrName>ppt_x</p:attrName>
                                          <p:attrName>ppt_y</p:attrName>
                                        </p:attrNameLst>
                                      </p:cBhvr>
                                      <p:rCtr x="0" y="11898"/>
                                    </p:animMotion>
                                  </p:childTnLst>
                                </p:cTn>
                              </p:par>
                              <p:par>
                                <p:cTn id="2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6" dur="9000" fill="hold"/>
                                        <p:tgtEl>
                                          <p:spTgt spid="22"/>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8" dur="7000" fill="hold"/>
                                        <p:tgtEl>
                                          <p:spTgt spid="25"/>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0" dur="7000" fill="hold"/>
                                        <p:tgtEl>
                                          <p:spTgt spid="28"/>
                                        </p:tgtEl>
                                        <p:attrNameLst>
                                          <p:attrName>ppt_x</p:attrName>
                                          <p:attrName>ppt_y</p:attrName>
                                        </p:attrNameLst>
                                      </p:cBhvr>
                                      <p:rCtr x="-2253" y="-347"/>
                                    </p:animMotion>
                                  </p:childTnLst>
                                </p:cTn>
                              </p:par>
                              <p:par>
                                <p:cTn id="3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2" dur="9000" fill="hold"/>
                                        <p:tgtEl>
                                          <p:spTgt spid="29"/>
                                        </p:tgtEl>
                                        <p:attrNameLst>
                                          <p:attrName>ppt_x</p:attrName>
                                          <p:attrName>ppt_y</p:attrName>
                                        </p:attrNameLst>
                                      </p:cBhvr>
                                      <p:rCtr x="-3229" y="-347"/>
                                    </p:animMotion>
                                  </p:childTnLst>
                                </p:cTn>
                              </p:par>
                              <p:par>
                                <p:cTn id="3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4" dur="4000" fill="hold"/>
                                        <p:tgtEl>
                                          <p:spTgt spid="34"/>
                                        </p:tgtEl>
                                        <p:attrNameLst>
                                          <p:attrName>ppt_x</p:attrName>
                                          <p:attrName>ppt_y</p:attrName>
                                        </p:attrNameLst>
                                      </p:cBhvr>
                                      <p:rCtr x="33789" y="10417"/>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35"/>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4000" fill="hold"/>
                                        <p:tgtEl>
                                          <p:spTgt spid="39"/>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5000" fill="hold"/>
                                        <p:tgtEl>
                                          <p:spTgt spid="40"/>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2" dur="4000" fill="hold"/>
                                        <p:tgtEl>
                                          <p:spTgt spid="41"/>
                                        </p:tgtEl>
                                        <p:attrNameLst>
                                          <p:attrName>ppt_x</p:attrName>
                                          <p:attrName>ppt_y</p:attrName>
                                        </p:attrNameLst>
                                      </p:cBhvr>
                                      <p:rCtr x="22982" y="10417"/>
                                    </p:animMotion>
                                  </p:childTnLst>
                                </p:cTn>
                              </p:par>
                              <p:par>
                                <p:cTn id="4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4" dur="7000" fill="hold"/>
                                        <p:tgtEl>
                                          <p:spTgt spid="42"/>
                                        </p:tgtEl>
                                        <p:attrNameLst>
                                          <p:attrName>ppt_x</p:attrName>
                                          <p:attrName>ppt_y</p:attrName>
                                        </p:attrNameLst>
                                      </p:cBhvr>
                                      <p:rCtr x="25365" y="0"/>
                                    </p:animMotion>
                                  </p:childTnLst>
                                </p:cTn>
                              </p:par>
                              <p:par>
                                <p:cTn id="4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6" dur="7000" fill="hold"/>
                                        <p:tgtEl>
                                          <p:spTgt spid="46"/>
                                        </p:tgtEl>
                                        <p:attrNameLst>
                                          <p:attrName>ppt_x</p:attrName>
                                          <p:attrName>ppt_y</p:attrName>
                                        </p:attrNameLst>
                                      </p:cBhvr>
                                      <p:rCtr x="-18021" y="0"/>
                                    </p:animMotion>
                                  </p:childTnLst>
                                </p:cTn>
                              </p:par>
                              <p:par>
                                <p:cTn id="4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8" dur="7000" fill="hold"/>
                                        <p:tgtEl>
                                          <p:spTgt spid="50"/>
                                        </p:tgtEl>
                                        <p:attrNameLst>
                                          <p:attrName>ppt_x</p:attrName>
                                          <p:attrName>ppt_y</p:attrName>
                                        </p:attrNameLst>
                                      </p:cBhvr>
                                      <p:rCtr x="20937" y="0"/>
                                    </p:animMotion>
                                  </p:childTnLst>
                                </p:cTn>
                              </p:par>
                              <p:par>
                                <p:cTn id="4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0" dur="6000" fill="hold"/>
                                        <p:tgtEl>
                                          <p:spTgt spid="51"/>
                                        </p:tgtEl>
                                        <p:attrNameLst>
                                          <p:attrName>ppt_x</p:attrName>
                                          <p:attrName>ppt_y</p:attrName>
                                        </p:attrNameLst>
                                      </p:cBhvr>
                                      <p:rCtr x="20937" y="0"/>
                                    </p:animMotion>
                                  </p:childTnLst>
                                </p:cTn>
                              </p:par>
                              <p:par>
                                <p:cTn id="5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2" dur="5000" spd="-100000" fill="hold"/>
                                        <p:tgtEl>
                                          <p:spTgt spid="54"/>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4" dur="5000" spd="-100000" fill="hold"/>
                                        <p:tgtEl>
                                          <p:spTgt spid="59"/>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6" dur="4000" spd="-100000" fill="hold"/>
                                        <p:tgtEl>
                                          <p:spTgt spid="60"/>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8" dur="5000" spd="-100000" fill="hold"/>
                                        <p:tgtEl>
                                          <p:spTgt spid="61"/>
                                        </p:tgtEl>
                                        <p:attrNameLst>
                                          <p:attrName>ppt_x</p:attrName>
                                          <p:attrName>ppt_y</p:attrName>
                                        </p:attrNameLst>
                                      </p:cBhvr>
                                      <p:rCtr x="14375" y="24468"/>
                                    </p:animMotion>
                                  </p:childTnLst>
                                </p:cTn>
                              </p:par>
                              <p:par>
                                <p:cTn id="5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0" dur="7000" fill="hold"/>
                                        <p:tgtEl>
                                          <p:spTgt spid="64"/>
                                        </p:tgtEl>
                                        <p:attrNameLst>
                                          <p:attrName>ppt_x</p:attrName>
                                          <p:attrName>ppt_y</p:attrName>
                                        </p:attrNameLst>
                                      </p:cBhvr>
                                      <p:rCtr x="0" y="22106"/>
                                    </p:animMotion>
                                  </p:childTnLst>
                                </p:cTn>
                              </p:par>
                              <p:par>
                                <p:cTn id="6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62" dur="6000" fill="hold"/>
                                        <p:tgtEl>
                                          <p:spTgt spid="65"/>
                                        </p:tgtEl>
                                        <p:attrNameLst>
                                          <p:attrName>ppt_x</p:attrName>
                                          <p:attrName>ppt_y</p:attrName>
                                        </p:attrNameLst>
                                      </p:cBhvr>
                                      <p:rCtr x="0" y="13819"/>
                                    </p:animMotion>
                                  </p:childTnLst>
                                </p:cTn>
                              </p:par>
                              <p:par>
                                <p:cTn id="6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4" dur="6000" fill="hold"/>
                                        <p:tgtEl>
                                          <p:spTgt spid="67"/>
                                        </p:tgtEl>
                                        <p:attrNameLst>
                                          <p:attrName>ppt_x</p:attrName>
                                          <p:attrName>ppt_y</p:attrName>
                                        </p:attrNameLst>
                                      </p:cBhvr>
                                      <p:rCtr x="0" y="23056"/>
                                    </p:animMotion>
                                  </p:childTnLst>
                                </p:cTn>
                              </p:par>
                              <p:par>
                                <p:cTn id="6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6" dur="6000" fill="hold"/>
                                        <p:tgtEl>
                                          <p:spTgt spid="70"/>
                                        </p:tgtEl>
                                        <p:attrNameLst>
                                          <p:attrName>ppt_x</p:attrName>
                                          <p:attrName>ppt_y</p:attrName>
                                        </p:attrNameLst>
                                      </p:cBhvr>
                                      <p:rCtr x="0" y="13819"/>
                                    </p:animMotion>
                                  </p:childTnLst>
                                </p:cTn>
                              </p:par>
                              <p:par>
                                <p:cTn id="6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8" dur="5000" fill="hold"/>
                                        <p:tgtEl>
                                          <p:spTgt spid="72"/>
                                        </p:tgtEl>
                                        <p:attrNameLst>
                                          <p:attrName>ppt_x</p:attrName>
                                          <p:attrName>ppt_y</p:attrName>
                                        </p:attrNameLst>
                                      </p:cBhvr>
                                      <p:rCtr x="13" y="24398"/>
                                    </p:animMotion>
                                  </p:childTnLst>
                                </p:cTn>
                              </p:par>
                              <p:par>
                                <p:cTn id="6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70" dur="5000" fill="hold"/>
                                        <p:tgtEl>
                                          <p:spTgt spid="73"/>
                                        </p:tgtEl>
                                        <p:attrNameLst>
                                          <p:attrName>ppt_x</p:attrName>
                                          <p:attrName>ppt_y</p:attrName>
                                        </p:attrNameLst>
                                      </p:cBhvr>
                                      <p:rCtr x="13" y="31736"/>
                                    </p:animMotion>
                                  </p:childTnLst>
                                </p:cTn>
                              </p:par>
                              <p:par>
                                <p:cTn id="71"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72" dur="7000" fill="hold"/>
                                        <p:tgtEl>
                                          <p:spTgt spid="74"/>
                                        </p:tgtEl>
                                        <p:attrNameLst>
                                          <p:attrName>ppt_x</p:attrName>
                                          <p:attrName>ppt_y</p:attrName>
                                        </p:attrNameLst>
                                      </p:cBhvr>
                                      <p:rCtr x="26" y="31736"/>
                                    </p:animMotion>
                                  </p:childTnLst>
                                </p:cTn>
                              </p:par>
                              <p:par>
                                <p:cTn id="7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4" dur="5000" fill="hold"/>
                                        <p:tgtEl>
                                          <p:spTgt spid="78"/>
                                        </p:tgtEl>
                                        <p:attrNameLst>
                                          <p:attrName>ppt_x</p:attrName>
                                          <p:attrName>ppt_y</p:attrName>
                                        </p:attrNameLst>
                                      </p:cBhvr>
                                      <p:rCtr x="91" y="29745"/>
                                    </p:animMotion>
                                  </p:childTnLst>
                                </p:cTn>
                              </p:par>
                              <p:par>
                                <p:cTn id="7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76" dur="5000" fill="hold"/>
                                        <p:tgtEl>
                                          <p:spTgt spid="79"/>
                                        </p:tgtEl>
                                        <p:attrNameLst>
                                          <p:attrName>ppt_x</p:attrName>
                                          <p:attrName>ppt_y</p:attrName>
                                        </p:attrNameLst>
                                      </p:cBhvr>
                                      <p:rCtr x="13" y="31736"/>
                                    </p:animMotion>
                                  </p:childTnLst>
                                </p:cTn>
                              </p:par>
                              <p:par>
                                <p:cTn id="7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78" dur="7000" fill="hold"/>
                                        <p:tgtEl>
                                          <p:spTgt spid="81"/>
                                        </p:tgtEl>
                                        <p:attrNameLst>
                                          <p:attrName>ppt_x</p:attrName>
                                          <p:attrName>ppt_y</p:attrName>
                                        </p:attrNameLst>
                                      </p:cBhvr>
                                      <p:rCtr x="13" y="31736"/>
                                    </p:animMotion>
                                  </p:childTnLst>
                                </p:cTn>
                              </p:par>
                              <p:par>
                                <p:cTn id="7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80" dur="7000" fill="hold"/>
                                        <p:tgtEl>
                                          <p:spTgt spid="82"/>
                                        </p:tgtEl>
                                        <p:attrNameLst>
                                          <p:attrName>ppt_x</p:attrName>
                                          <p:attrName>ppt_y</p:attrName>
                                        </p:attrNameLst>
                                      </p:cBhvr>
                                      <p:rCtr x="36758" y="0"/>
                                    </p:animMotion>
                                  </p:childTnLst>
                                </p:cTn>
                              </p:par>
                              <p:par>
                                <p:cTn id="8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82" dur="7000" fill="hold"/>
                                        <p:tgtEl>
                                          <p:spTgt spid="83"/>
                                        </p:tgtEl>
                                        <p:attrNameLst>
                                          <p:attrName>ppt_x</p:attrName>
                                          <p:attrName>ppt_y</p:attrName>
                                        </p:attrNameLst>
                                      </p:cBhvr>
                                      <p:rCtr x="33464" y="0"/>
                                    </p:animMotion>
                                  </p:childTnLst>
                                </p:cTn>
                              </p:par>
                              <p:par>
                                <p:cTn id="8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84" dur="7000" fill="hold"/>
                                        <p:tgtEl>
                                          <p:spTgt spid="86"/>
                                        </p:tgtEl>
                                        <p:attrNameLst>
                                          <p:attrName>ppt_x</p:attrName>
                                          <p:attrName>ppt_y</p:attrName>
                                        </p:attrNameLst>
                                      </p:cBhvr>
                                      <p:rCtr x="36758" y="0"/>
                                    </p:animMotion>
                                  </p:childTnLst>
                                </p:cTn>
                              </p:par>
                              <p:par>
                                <p:cTn id="8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86" dur="7000" fill="hold"/>
                                        <p:tgtEl>
                                          <p:spTgt spid="88"/>
                                        </p:tgtEl>
                                        <p:attrNameLst>
                                          <p:attrName>ppt_x</p:attrName>
                                          <p:attrName>ppt_y</p:attrName>
                                        </p:attrNameLst>
                                      </p:cBhvr>
                                      <p:rCtr x="36758" y="0"/>
                                    </p:animMotion>
                                  </p:childTnLst>
                                </p:cTn>
                              </p:par>
                              <p:par>
                                <p:cTn id="8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88" dur="7000" fill="hold"/>
                                        <p:tgtEl>
                                          <p:spTgt spid="90"/>
                                        </p:tgtEl>
                                        <p:attrNameLst>
                                          <p:attrName>ppt_x</p:attrName>
                                          <p:attrName>ppt_y</p:attrName>
                                        </p:attrNameLst>
                                      </p:cBhvr>
                                      <p:rCtr x="36758" y="0"/>
                                    </p:animMotion>
                                  </p:childTnLst>
                                </p:cTn>
                              </p:par>
                              <p:par>
                                <p:cTn id="8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90" dur="7000" fill="hold"/>
                                        <p:tgtEl>
                                          <p:spTgt spid="91"/>
                                        </p:tgtEl>
                                        <p:attrNameLst>
                                          <p:attrName>ppt_x</p:attrName>
                                          <p:attrName>ppt_y</p:attrName>
                                        </p:attrNameLst>
                                      </p:cBhvr>
                                      <p:rCtr x="34518" y="23"/>
                                    </p:animMotion>
                                  </p:childTnLst>
                                </p:cTn>
                              </p:par>
                              <p:par>
                                <p:cTn id="9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92" dur="6000" fill="hold"/>
                                        <p:tgtEl>
                                          <p:spTgt spid="97"/>
                                        </p:tgtEl>
                                        <p:attrNameLst>
                                          <p:attrName>ppt_x</p:attrName>
                                          <p:attrName>ppt_y</p:attrName>
                                        </p:attrNameLst>
                                      </p:cBhvr>
                                      <p:rCtr x="3073" y="25208"/>
                                    </p:animMotion>
                                  </p:childTnLst>
                                </p:cTn>
                              </p:par>
                              <p:par>
                                <p:cTn id="93"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94" dur="6000" fill="hold"/>
                                        <p:tgtEl>
                                          <p:spTgt spid="98"/>
                                        </p:tgtEl>
                                        <p:attrNameLst>
                                          <p:attrName>ppt_x</p:attrName>
                                          <p:attrName>ppt_y</p:attrName>
                                        </p:attrNameLst>
                                      </p:cBhvr>
                                      <p:rCtr x="2904" y="20903"/>
                                    </p:animMotion>
                                  </p:childTnLst>
                                </p:cTn>
                              </p:par>
                              <p:par>
                                <p:cTn id="9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96" dur="6000" fill="hold"/>
                                        <p:tgtEl>
                                          <p:spTgt spid="100"/>
                                        </p:tgtEl>
                                        <p:attrNameLst>
                                          <p:attrName>ppt_x</p:attrName>
                                          <p:attrName>ppt_y</p:attrName>
                                        </p:attrNameLst>
                                      </p:cBhvr>
                                      <p:rCtr x="3737" y="15208"/>
                                    </p:animMotion>
                                  </p:childTnLst>
                                </p:cTn>
                              </p:par>
                              <p:par>
                                <p:cTn id="9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98" dur="6000" fill="hold"/>
                                        <p:tgtEl>
                                          <p:spTgt spid="101"/>
                                        </p:tgtEl>
                                        <p:attrNameLst>
                                          <p:attrName>ppt_x</p:attrName>
                                          <p:attrName>ppt_y</p:attrName>
                                        </p:attrNameLst>
                                      </p:cBhvr>
                                      <p:rCtr x="1484" y="21782"/>
                                    </p:animMotion>
                                  </p:childTnLst>
                                </p:cTn>
                              </p:par>
                              <p:par>
                                <p:cTn id="9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00" dur="8000" fill="hold"/>
                                        <p:tgtEl>
                                          <p:spTgt spid="57"/>
                                        </p:tgtEl>
                                        <p:attrNameLst>
                                          <p:attrName>ppt_x</p:attrName>
                                          <p:attrName>ppt_y</p:attrName>
                                        </p:attrNameLst>
                                      </p:cBhvr>
                                      <p:rCtr x="0" y="11898"/>
                                    </p:animMotion>
                                  </p:childTnLst>
                                </p:cTn>
                              </p:par>
                              <p:par>
                                <p:cTn id="10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02" dur="8000" fill="hold"/>
                                        <p:tgtEl>
                                          <p:spTgt spid="58"/>
                                        </p:tgtEl>
                                        <p:attrNameLst>
                                          <p:attrName>ppt_x</p:attrName>
                                          <p:attrName>ppt_y</p:attrName>
                                        </p:attrNameLst>
                                      </p:cBhvr>
                                      <p:rCtr x="0" y="7940"/>
                                    </p:animMotion>
                                  </p:childTnLst>
                                </p:cTn>
                              </p:par>
                              <p:par>
                                <p:cTn id="10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04" dur="8000" fill="hold"/>
                                        <p:tgtEl>
                                          <p:spTgt spid="62"/>
                                        </p:tgtEl>
                                        <p:attrNameLst>
                                          <p:attrName>ppt_x</p:attrName>
                                          <p:attrName>ppt_y</p:attrName>
                                        </p:attrNameLst>
                                      </p:cBhvr>
                                      <p:rCtr x="0" y="11898"/>
                                    </p:animMotion>
                                  </p:childTnLst>
                                </p:cTn>
                              </p:par>
                              <p:par>
                                <p:cTn id="10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06" dur="5000" fill="hold"/>
                                        <p:tgtEl>
                                          <p:spTgt spid="63"/>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6" name="Picture 5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7" name="Picture 5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8" name="Picture 57">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62" name="Picture 6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4101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2" dur="6000" fill="hold"/>
                                        <p:tgtEl>
                                          <p:spTgt spid="108"/>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4" dur="6000" fill="hold"/>
                                        <p:tgtEl>
                                          <p:spTgt spid="3"/>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6" dur="6000" fill="hold"/>
                                        <p:tgtEl>
                                          <p:spTgt spid="2"/>
                                        </p:tgtEl>
                                        <p:attrNameLst>
                                          <p:attrName>ppt_x</p:attrName>
                                          <p:attrName>ppt_y</p:attrName>
                                        </p:attrNameLst>
                                      </p:cBhvr>
                                      <p:rCtr x="23372" y="0"/>
                                    </p:animMotion>
                                  </p:childTnLst>
                                </p:cTn>
                              </p:par>
                              <p:par>
                                <p:cTn id="1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8" dur="8000" fill="hold"/>
                                        <p:tgtEl>
                                          <p:spTgt spid="103"/>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0" dur="8000" fill="hold"/>
                                        <p:tgtEl>
                                          <p:spTgt spid="104"/>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2" dur="8000" fill="hold"/>
                                        <p:tgtEl>
                                          <p:spTgt spid="19"/>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4" dur="8000" fill="hold"/>
                                        <p:tgtEl>
                                          <p:spTgt spid="21"/>
                                        </p:tgtEl>
                                        <p:attrNameLst>
                                          <p:attrName>ppt_x</p:attrName>
                                          <p:attrName>ppt_y</p:attrName>
                                        </p:attrNameLst>
                                      </p:cBhvr>
                                      <p:rCtr x="0" y="11898"/>
                                    </p:animMotion>
                                  </p:childTnLst>
                                </p:cTn>
                              </p:par>
                              <p:par>
                                <p:cTn id="2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6" dur="9000" fill="hold"/>
                                        <p:tgtEl>
                                          <p:spTgt spid="22"/>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8" dur="7000" fill="hold"/>
                                        <p:tgtEl>
                                          <p:spTgt spid="25"/>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0" dur="7000" fill="hold"/>
                                        <p:tgtEl>
                                          <p:spTgt spid="28"/>
                                        </p:tgtEl>
                                        <p:attrNameLst>
                                          <p:attrName>ppt_x</p:attrName>
                                          <p:attrName>ppt_y</p:attrName>
                                        </p:attrNameLst>
                                      </p:cBhvr>
                                      <p:rCtr x="-2253" y="-347"/>
                                    </p:animMotion>
                                  </p:childTnLst>
                                </p:cTn>
                              </p:par>
                              <p:par>
                                <p:cTn id="3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2" dur="9000" fill="hold"/>
                                        <p:tgtEl>
                                          <p:spTgt spid="29"/>
                                        </p:tgtEl>
                                        <p:attrNameLst>
                                          <p:attrName>ppt_x</p:attrName>
                                          <p:attrName>ppt_y</p:attrName>
                                        </p:attrNameLst>
                                      </p:cBhvr>
                                      <p:rCtr x="-3229" y="-347"/>
                                    </p:animMotion>
                                  </p:childTnLst>
                                </p:cTn>
                              </p:par>
                              <p:par>
                                <p:cTn id="3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4" dur="4000" fill="hold"/>
                                        <p:tgtEl>
                                          <p:spTgt spid="34"/>
                                        </p:tgtEl>
                                        <p:attrNameLst>
                                          <p:attrName>ppt_x</p:attrName>
                                          <p:attrName>ppt_y</p:attrName>
                                        </p:attrNameLst>
                                      </p:cBhvr>
                                      <p:rCtr x="33789" y="10417"/>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35"/>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4000" fill="hold"/>
                                        <p:tgtEl>
                                          <p:spTgt spid="39"/>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5000" fill="hold"/>
                                        <p:tgtEl>
                                          <p:spTgt spid="40"/>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2" dur="4000" fill="hold"/>
                                        <p:tgtEl>
                                          <p:spTgt spid="41"/>
                                        </p:tgtEl>
                                        <p:attrNameLst>
                                          <p:attrName>ppt_x</p:attrName>
                                          <p:attrName>ppt_y</p:attrName>
                                        </p:attrNameLst>
                                      </p:cBhvr>
                                      <p:rCtr x="22982" y="10417"/>
                                    </p:animMotion>
                                  </p:childTnLst>
                                </p:cTn>
                              </p:par>
                              <p:par>
                                <p:cTn id="4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4" dur="7000" fill="hold"/>
                                        <p:tgtEl>
                                          <p:spTgt spid="42"/>
                                        </p:tgtEl>
                                        <p:attrNameLst>
                                          <p:attrName>ppt_x</p:attrName>
                                          <p:attrName>ppt_y</p:attrName>
                                        </p:attrNameLst>
                                      </p:cBhvr>
                                      <p:rCtr x="25365" y="0"/>
                                    </p:animMotion>
                                  </p:childTnLst>
                                </p:cTn>
                              </p:par>
                              <p:par>
                                <p:cTn id="4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6" dur="7000" fill="hold"/>
                                        <p:tgtEl>
                                          <p:spTgt spid="46"/>
                                        </p:tgtEl>
                                        <p:attrNameLst>
                                          <p:attrName>ppt_x</p:attrName>
                                          <p:attrName>ppt_y</p:attrName>
                                        </p:attrNameLst>
                                      </p:cBhvr>
                                      <p:rCtr x="-18021" y="0"/>
                                    </p:animMotion>
                                  </p:childTnLst>
                                </p:cTn>
                              </p:par>
                              <p:par>
                                <p:cTn id="4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8" dur="7000" fill="hold"/>
                                        <p:tgtEl>
                                          <p:spTgt spid="50"/>
                                        </p:tgtEl>
                                        <p:attrNameLst>
                                          <p:attrName>ppt_x</p:attrName>
                                          <p:attrName>ppt_y</p:attrName>
                                        </p:attrNameLst>
                                      </p:cBhvr>
                                      <p:rCtr x="20937" y="0"/>
                                    </p:animMotion>
                                  </p:childTnLst>
                                </p:cTn>
                              </p:par>
                              <p:par>
                                <p:cTn id="4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0" dur="6000" fill="hold"/>
                                        <p:tgtEl>
                                          <p:spTgt spid="51"/>
                                        </p:tgtEl>
                                        <p:attrNameLst>
                                          <p:attrName>ppt_x</p:attrName>
                                          <p:attrName>ppt_y</p:attrName>
                                        </p:attrNameLst>
                                      </p:cBhvr>
                                      <p:rCtr x="20937" y="0"/>
                                    </p:animMotion>
                                  </p:childTnLst>
                                </p:cTn>
                              </p:par>
                              <p:par>
                                <p:cTn id="5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2" dur="5000" spd="-100000" fill="hold"/>
                                        <p:tgtEl>
                                          <p:spTgt spid="54"/>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4" dur="5000" spd="-100000" fill="hold"/>
                                        <p:tgtEl>
                                          <p:spTgt spid="59"/>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6" dur="4000" spd="-100000" fill="hold"/>
                                        <p:tgtEl>
                                          <p:spTgt spid="60"/>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8" dur="5000" spd="-100000" fill="hold"/>
                                        <p:tgtEl>
                                          <p:spTgt spid="61"/>
                                        </p:tgtEl>
                                        <p:attrNameLst>
                                          <p:attrName>ppt_x</p:attrName>
                                          <p:attrName>ppt_y</p:attrName>
                                        </p:attrNameLst>
                                      </p:cBhvr>
                                      <p:rCtr x="14375" y="24468"/>
                                    </p:animMotion>
                                  </p:childTnLst>
                                </p:cTn>
                              </p:par>
                              <p:par>
                                <p:cTn id="5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0" dur="7000" fill="hold"/>
                                        <p:tgtEl>
                                          <p:spTgt spid="64"/>
                                        </p:tgtEl>
                                        <p:attrNameLst>
                                          <p:attrName>ppt_x</p:attrName>
                                          <p:attrName>ppt_y</p:attrName>
                                        </p:attrNameLst>
                                      </p:cBhvr>
                                      <p:rCtr x="0" y="22106"/>
                                    </p:animMotion>
                                  </p:childTnLst>
                                </p:cTn>
                              </p:par>
                              <p:par>
                                <p:cTn id="6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2" dur="6000" fill="hold"/>
                                        <p:tgtEl>
                                          <p:spTgt spid="67"/>
                                        </p:tgtEl>
                                        <p:attrNameLst>
                                          <p:attrName>ppt_x</p:attrName>
                                          <p:attrName>ppt_y</p:attrName>
                                        </p:attrNameLst>
                                      </p:cBhvr>
                                      <p:rCtr x="0" y="23056"/>
                                    </p:animMotion>
                                  </p:childTnLst>
                                </p:cTn>
                              </p:par>
                              <p:par>
                                <p:cTn id="6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4" dur="6000" fill="hold"/>
                                        <p:tgtEl>
                                          <p:spTgt spid="70"/>
                                        </p:tgtEl>
                                        <p:attrNameLst>
                                          <p:attrName>ppt_x</p:attrName>
                                          <p:attrName>ppt_y</p:attrName>
                                        </p:attrNameLst>
                                      </p:cBhvr>
                                      <p:rCtr x="0" y="13819"/>
                                    </p:animMotion>
                                  </p:childTnLst>
                                </p:cTn>
                              </p:par>
                              <p:par>
                                <p:cTn id="6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6" dur="5000" fill="hold"/>
                                        <p:tgtEl>
                                          <p:spTgt spid="72"/>
                                        </p:tgtEl>
                                        <p:attrNameLst>
                                          <p:attrName>ppt_x</p:attrName>
                                          <p:attrName>ppt_y</p:attrName>
                                        </p:attrNameLst>
                                      </p:cBhvr>
                                      <p:rCtr x="13" y="24398"/>
                                    </p:animMotion>
                                  </p:childTnLst>
                                </p:cTn>
                              </p:par>
                              <p:par>
                                <p:cTn id="6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8" dur="5000" fill="hold"/>
                                        <p:tgtEl>
                                          <p:spTgt spid="73"/>
                                        </p:tgtEl>
                                        <p:attrNameLst>
                                          <p:attrName>ppt_x</p:attrName>
                                          <p:attrName>ppt_y</p:attrName>
                                        </p:attrNameLst>
                                      </p:cBhvr>
                                      <p:rCtr x="13" y="31736"/>
                                    </p:animMotion>
                                  </p:childTnLst>
                                </p:cTn>
                              </p:par>
                              <p:par>
                                <p:cTn id="6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70" dur="7000" fill="hold"/>
                                        <p:tgtEl>
                                          <p:spTgt spid="74"/>
                                        </p:tgtEl>
                                        <p:attrNameLst>
                                          <p:attrName>ppt_x</p:attrName>
                                          <p:attrName>ppt_y</p:attrName>
                                        </p:attrNameLst>
                                      </p:cBhvr>
                                      <p:rCtr x="26" y="31736"/>
                                    </p:animMotion>
                                  </p:childTnLst>
                                </p:cTn>
                              </p:par>
                              <p:par>
                                <p:cTn id="7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2" dur="5000" fill="hold"/>
                                        <p:tgtEl>
                                          <p:spTgt spid="78"/>
                                        </p:tgtEl>
                                        <p:attrNameLst>
                                          <p:attrName>ppt_x</p:attrName>
                                          <p:attrName>ppt_y</p:attrName>
                                        </p:attrNameLst>
                                      </p:cBhvr>
                                      <p:rCtr x="91" y="29745"/>
                                    </p:animMotion>
                                  </p:childTnLst>
                                </p:cTn>
                              </p:par>
                              <p:par>
                                <p:cTn id="7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74" dur="5000" fill="hold"/>
                                        <p:tgtEl>
                                          <p:spTgt spid="79"/>
                                        </p:tgtEl>
                                        <p:attrNameLst>
                                          <p:attrName>ppt_x</p:attrName>
                                          <p:attrName>ppt_y</p:attrName>
                                        </p:attrNameLst>
                                      </p:cBhvr>
                                      <p:rCtr x="13" y="31736"/>
                                    </p:animMotion>
                                  </p:childTnLst>
                                </p:cTn>
                              </p:par>
                              <p:par>
                                <p:cTn id="7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76" dur="7000" fill="hold"/>
                                        <p:tgtEl>
                                          <p:spTgt spid="81"/>
                                        </p:tgtEl>
                                        <p:attrNameLst>
                                          <p:attrName>ppt_x</p:attrName>
                                          <p:attrName>ppt_y</p:attrName>
                                        </p:attrNameLst>
                                      </p:cBhvr>
                                      <p:rCtr x="13" y="31736"/>
                                    </p:animMotion>
                                  </p:childTnLst>
                                </p:cTn>
                              </p:par>
                              <p:par>
                                <p:cTn id="7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78" dur="7000" fill="hold"/>
                                        <p:tgtEl>
                                          <p:spTgt spid="82"/>
                                        </p:tgtEl>
                                        <p:attrNameLst>
                                          <p:attrName>ppt_x</p:attrName>
                                          <p:attrName>ppt_y</p:attrName>
                                        </p:attrNameLst>
                                      </p:cBhvr>
                                      <p:rCtr x="36758" y="0"/>
                                    </p:animMotion>
                                  </p:childTnLst>
                                </p:cTn>
                              </p:par>
                              <p:par>
                                <p:cTn id="7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80" dur="7000" fill="hold"/>
                                        <p:tgtEl>
                                          <p:spTgt spid="83"/>
                                        </p:tgtEl>
                                        <p:attrNameLst>
                                          <p:attrName>ppt_x</p:attrName>
                                          <p:attrName>ppt_y</p:attrName>
                                        </p:attrNameLst>
                                      </p:cBhvr>
                                      <p:rCtr x="33464" y="0"/>
                                    </p:animMotion>
                                  </p:childTnLst>
                                </p:cTn>
                              </p:par>
                              <p:par>
                                <p:cTn id="8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82" dur="7000" fill="hold"/>
                                        <p:tgtEl>
                                          <p:spTgt spid="86"/>
                                        </p:tgtEl>
                                        <p:attrNameLst>
                                          <p:attrName>ppt_x</p:attrName>
                                          <p:attrName>ppt_y</p:attrName>
                                        </p:attrNameLst>
                                      </p:cBhvr>
                                      <p:rCtr x="36758" y="0"/>
                                    </p:animMotion>
                                  </p:childTnLst>
                                </p:cTn>
                              </p:par>
                              <p:par>
                                <p:cTn id="8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84" dur="7000" fill="hold"/>
                                        <p:tgtEl>
                                          <p:spTgt spid="88"/>
                                        </p:tgtEl>
                                        <p:attrNameLst>
                                          <p:attrName>ppt_x</p:attrName>
                                          <p:attrName>ppt_y</p:attrName>
                                        </p:attrNameLst>
                                      </p:cBhvr>
                                      <p:rCtr x="36758" y="0"/>
                                    </p:animMotion>
                                  </p:childTnLst>
                                </p:cTn>
                              </p:par>
                              <p:par>
                                <p:cTn id="8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86" dur="7000" fill="hold"/>
                                        <p:tgtEl>
                                          <p:spTgt spid="90"/>
                                        </p:tgtEl>
                                        <p:attrNameLst>
                                          <p:attrName>ppt_x</p:attrName>
                                          <p:attrName>ppt_y</p:attrName>
                                        </p:attrNameLst>
                                      </p:cBhvr>
                                      <p:rCtr x="36758" y="0"/>
                                    </p:animMotion>
                                  </p:childTnLst>
                                </p:cTn>
                              </p:par>
                              <p:par>
                                <p:cTn id="8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88" dur="7000" fill="hold"/>
                                        <p:tgtEl>
                                          <p:spTgt spid="91"/>
                                        </p:tgtEl>
                                        <p:attrNameLst>
                                          <p:attrName>ppt_x</p:attrName>
                                          <p:attrName>ppt_y</p:attrName>
                                        </p:attrNameLst>
                                      </p:cBhvr>
                                      <p:rCtr x="34518" y="23"/>
                                    </p:animMotion>
                                  </p:childTnLst>
                                </p:cTn>
                              </p:par>
                              <p:par>
                                <p:cTn id="8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90" dur="6000" fill="hold"/>
                                        <p:tgtEl>
                                          <p:spTgt spid="97"/>
                                        </p:tgtEl>
                                        <p:attrNameLst>
                                          <p:attrName>ppt_x</p:attrName>
                                          <p:attrName>ppt_y</p:attrName>
                                        </p:attrNameLst>
                                      </p:cBhvr>
                                      <p:rCtr x="3073" y="25208"/>
                                    </p:animMotion>
                                  </p:childTnLst>
                                </p:cTn>
                              </p:par>
                              <p:par>
                                <p:cTn id="9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92" dur="6000" fill="hold"/>
                                        <p:tgtEl>
                                          <p:spTgt spid="98"/>
                                        </p:tgtEl>
                                        <p:attrNameLst>
                                          <p:attrName>ppt_x</p:attrName>
                                          <p:attrName>ppt_y</p:attrName>
                                        </p:attrNameLst>
                                      </p:cBhvr>
                                      <p:rCtr x="2904" y="20903"/>
                                    </p:animMotion>
                                  </p:childTnLst>
                                </p:cTn>
                              </p:par>
                              <p:par>
                                <p:cTn id="9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94" dur="6000" fill="hold"/>
                                        <p:tgtEl>
                                          <p:spTgt spid="100"/>
                                        </p:tgtEl>
                                        <p:attrNameLst>
                                          <p:attrName>ppt_x</p:attrName>
                                          <p:attrName>ppt_y</p:attrName>
                                        </p:attrNameLst>
                                      </p:cBhvr>
                                      <p:rCtr x="3737" y="15208"/>
                                    </p:animMotion>
                                  </p:childTnLst>
                                </p:cTn>
                              </p:par>
                              <p:par>
                                <p:cTn id="9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96" dur="6000" fill="hold"/>
                                        <p:tgtEl>
                                          <p:spTgt spid="101"/>
                                        </p:tgtEl>
                                        <p:attrNameLst>
                                          <p:attrName>ppt_x</p:attrName>
                                          <p:attrName>ppt_y</p:attrName>
                                        </p:attrNameLst>
                                      </p:cBhvr>
                                      <p:rCtr x="1484" y="21782"/>
                                    </p:animMotion>
                                  </p:childTnLst>
                                </p:cTn>
                              </p:par>
                              <p:par>
                                <p:cTn id="9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98" dur="8000" fill="hold"/>
                                        <p:tgtEl>
                                          <p:spTgt spid="56"/>
                                        </p:tgtEl>
                                        <p:attrNameLst>
                                          <p:attrName>ppt_x</p:attrName>
                                          <p:attrName>ppt_y</p:attrName>
                                        </p:attrNameLst>
                                      </p:cBhvr>
                                      <p:rCtr x="0" y="11898"/>
                                    </p:animMotion>
                                  </p:childTnLst>
                                </p:cTn>
                              </p:par>
                              <p:par>
                                <p:cTn id="9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00" dur="8000" fill="hold"/>
                                        <p:tgtEl>
                                          <p:spTgt spid="57"/>
                                        </p:tgtEl>
                                        <p:attrNameLst>
                                          <p:attrName>ppt_x</p:attrName>
                                          <p:attrName>ppt_y</p:attrName>
                                        </p:attrNameLst>
                                      </p:cBhvr>
                                      <p:rCtr x="0" y="7940"/>
                                    </p:animMotion>
                                  </p:childTnLst>
                                </p:cTn>
                              </p:par>
                              <p:par>
                                <p:cTn id="10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02" dur="8000" fill="hold"/>
                                        <p:tgtEl>
                                          <p:spTgt spid="58"/>
                                        </p:tgtEl>
                                        <p:attrNameLst>
                                          <p:attrName>ppt_x</p:attrName>
                                          <p:attrName>ppt_y</p:attrName>
                                        </p:attrNameLst>
                                      </p:cBhvr>
                                      <p:rCtr x="0" y="11898"/>
                                    </p:animMotion>
                                  </p:childTnLst>
                                </p:cTn>
                              </p:par>
                              <p:par>
                                <p:cTn id="10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04" dur="5000" fill="hold"/>
                                        <p:tgtEl>
                                          <p:spTgt spid="6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5" name="Picture 5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6" name="Picture 5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7" name="Picture 5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8" name="Picture 5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9293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2" dur="6000" fill="hold"/>
                                        <p:tgtEl>
                                          <p:spTgt spid="108"/>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4" dur="6000" fill="hold"/>
                                        <p:tgtEl>
                                          <p:spTgt spid="3"/>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6" dur="6000" fill="hold"/>
                                        <p:tgtEl>
                                          <p:spTgt spid="2"/>
                                        </p:tgtEl>
                                        <p:attrNameLst>
                                          <p:attrName>ppt_x</p:attrName>
                                          <p:attrName>ppt_y</p:attrName>
                                        </p:attrNameLst>
                                      </p:cBhvr>
                                      <p:rCtr x="23372" y="0"/>
                                    </p:animMotion>
                                  </p:childTnLst>
                                </p:cTn>
                              </p:par>
                              <p:par>
                                <p:cTn id="1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8" dur="8000" fill="hold"/>
                                        <p:tgtEl>
                                          <p:spTgt spid="103"/>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0" dur="8000" fill="hold"/>
                                        <p:tgtEl>
                                          <p:spTgt spid="104"/>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2" dur="8000" fill="hold"/>
                                        <p:tgtEl>
                                          <p:spTgt spid="19"/>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4" dur="8000" fill="hold"/>
                                        <p:tgtEl>
                                          <p:spTgt spid="21"/>
                                        </p:tgtEl>
                                        <p:attrNameLst>
                                          <p:attrName>ppt_x</p:attrName>
                                          <p:attrName>ppt_y</p:attrName>
                                        </p:attrNameLst>
                                      </p:cBhvr>
                                      <p:rCtr x="0" y="11898"/>
                                    </p:animMotion>
                                  </p:childTnLst>
                                </p:cTn>
                              </p:par>
                              <p:par>
                                <p:cTn id="2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6" dur="9000" fill="hold"/>
                                        <p:tgtEl>
                                          <p:spTgt spid="22"/>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8" dur="7000" fill="hold"/>
                                        <p:tgtEl>
                                          <p:spTgt spid="25"/>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0" dur="7000" fill="hold"/>
                                        <p:tgtEl>
                                          <p:spTgt spid="28"/>
                                        </p:tgtEl>
                                        <p:attrNameLst>
                                          <p:attrName>ppt_x</p:attrName>
                                          <p:attrName>ppt_y</p:attrName>
                                        </p:attrNameLst>
                                      </p:cBhvr>
                                      <p:rCtr x="-2253" y="-347"/>
                                    </p:animMotion>
                                  </p:childTnLst>
                                </p:cTn>
                              </p:par>
                              <p:par>
                                <p:cTn id="3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2" dur="9000" fill="hold"/>
                                        <p:tgtEl>
                                          <p:spTgt spid="29"/>
                                        </p:tgtEl>
                                        <p:attrNameLst>
                                          <p:attrName>ppt_x</p:attrName>
                                          <p:attrName>ppt_y</p:attrName>
                                        </p:attrNameLst>
                                      </p:cBhvr>
                                      <p:rCtr x="-3229" y="-347"/>
                                    </p:animMotion>
                                  </p:childTnLst>
                                </p:cTn>
                              </p:par>
                              <p:par>
                                <p:cTn id="3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4" dur="4000" fill="hold"/>
                                        <p:tgtEl>
                                          <p:spTgt spid="34"/>
                                        </p:tgtEl>
                                        <p:attrNameLst>
                                          <p:attrName>ppt_x</p:attrName>
                                          <p:attrName>ppt_y</p:attrName>
                                        </p:attrNameLst>
                                      </p:cBhvr>
                                      <p:rCtr x="33789" y="10417"/>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35"/>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4000" fill="hold"/>
                                        <p:tgtEl>
                                          <p:spTgt spid="39"/>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5000" fill="hold"/>
                                        <p:tgtEl>
                                          <p:spTgt spid="40"/>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2" dur="4000" fill="hold"/>
                                        <p:tgtEl>
                                          <p:spTgt spid="41"/>
                                        </p:tgtEl>
                                        <p:attrNameLst>
                                          <p:attrName>ppt_x</p:attrName>
                                          <p:attrName>ppt_y</p:attrName>
                                        </p:attrNameLst>
                                      </p:cBhvr>
                                      <p:rCtr x="22982" y="10417"/>
                                    </p:animMotion>
                                  </p:childTnLst>
                                </p:cTn>
                              </p:par>
                              <p:par>
                                <p:cTn id="4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4" dur="7000" fill="hold"/>
                                        <p:tgtEl>
                                          <p:spTgt spid="42"/>
                                        </p:tgtEl>
                                        <p:attrNameLst>
                                          <p:attrName>ppt_x</p:attrName>
                                          <p:attrName>ppt_y</p:attrName>
                                        </p:attrNameLst>
                                      </p:cBhvr>
                                      <p:rCtr x="25365" y="0"/>
                                    </p:animMotion>
                                  </p:childTnLst>
                                </p:cTn>
                              </p:par>
                              <p:par>
                                <p:cTn id="4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6" dur="7000" fill="hold"/>
                                        <p:tgtEl>
                                          <p:spTgt spid="46"/>
                                        </p:tgtEl>
                                        <p:attrNameLst>
                                          <p:attrName>ppt_x</p:attrName>
                                          <p:attrName>ppt_y</p:attrName>
                                        </p:attrNameLst>
                                      </p:cBhvr>
                                      <p:rCtr x="-18021" y="0"/>
                                    </p:animMotion>
                                  </p:childTnLst>
                                </p:cTn>
                              </p:par>
                              <p:par>
                                <p:cTn id="4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8" dur="7000" fill="hold"/>
                                        <p:tgtEl>
                                          <p:spTgt spid="50"/>
                                        </p:tgtEl>
                                        <p:attrNameLst>
                                          <p:attrName>ppt_x</p:attrName>
                                          <p:attrName>ppt_y</p:attrName>
                                        </p:attrNameLst>
                                      </p:cBhvr>
                                      <p:rCtr x="20937" y="0"/>
                                    </p:animMotion>
                                  </p:childTnLst>
                                </p:cTn>
                              </p:par>
                              <p:par>
                                <p:cTn id="4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0" dur="6000" fill="hold"/>
                                        <p:tgtEl>
                                          <p:spTgt spid="51"/>
                                        </p:tgtEl>
                                        <p:attrNameLst>
                                          <p:attrName>ppt_x</p:attrName>
                                          <p:attrName>ppt_y</p:attrName>
                                        </p:attrNameLst>
                                      </p:cBhvr>
                                      <p:rCtr x="20937" y="0"/>
                                    </p:animMotion>
                                  </p:childTnLst>
                                </p:cTn>
                              </p:par>
                              <p:par>
                                <p:cTn id="5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2" dur="5000" spd="-100000" fill="hold"/>
                                        <p:tgtEl>
                                          <p:spTgt spid="54"/>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4" dur="5000" spd="-100000" fill="hold"/>
                                        <p:tgtEl>
                                          <p:spTgt spid="59"/>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6" dur="4000" spd="-100000" fill="hold"/>
                                        <p:tgtEl>
                                          <p:spTgt spid="60"/>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8" dur="5000" spd="-100000" fill="hold"/>
                                        <p:tgtEl>
                                          <p:spTgt spid="61"/>
                                        </p:tgtEl>
                                        <p:attrNameLst>
                                          <p:attrName>ppt_x</p:attrName>
                                          <p:attrName>ppt_y</p:attrName>
                                        </p:attrNameLst>
                                      </p:cBhvr>
                                      <p:rCtr x="14375" y="24468"/>
                                    </p:animMotion>
                                  </p:childTnLst>
                                </p:cTn>
                              </p:par>
                              <p:par>
                                <p:cTn id="5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0" dur="7000" fill="hold"/>
                                        <p:tgtEl>
                                          <p:spTgt spid="64"/>
                                        </p:tgtEl>
                                        <p:attrNameLst>
                                          <p:attrName>ppt_x</p:attrName>
                                          <p:attrName>ppt_y</p:attrName>
                                        </p:attrNameLst>
                                      </p:cBhvr>
                                      <p:rCtr x="0" y="22106"/>
                                    </p:animMotion>
                                  </p:childTnLst>
                                </p:cTn>
                              </p:par>
                              <p:par>
                                <p:cTn id="6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2" dur="6000" fill="hold"/>
                                        <p:tgtEl>
                                          <p:spTgt spid="67"/>
                                        </p:tgtEl>
                                        <p:attrNameLst>
                                          <p:attrName>ppt_x</p:attrName>
                                          <p:attrName>ppt_y</p:attrName>
                                        </p:attrNameLst>
                                      </p:cBhvr>
                                      <p:rCtr x="0" y="23056"/>
                                    </p:animMotion>
                                  </p:childTnLst>
                                </p:cTn>
                              </p:par>
                              <p:par>
                                <p:cTn id="6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4" dur="6000" fill="hold"/>
                                        <p:tgtEl>
                                          <p:spTgt spid="70"/>
                                        </p:tgtEl>
                                        <p:attrNameLst>
                                          <p:attrName>ppt_x</p:attrName>
                                          <p:attrName>ppt_y</p:attrName>
                                        </p:attrNameLst>
                                      </p:cBhvr>
                                      <p:rCtr x="0" y="13819"/>
                                    </p:animMotion>
                                  </p:childTnLst>
                                </p:cTn>
                              </p:par>
                              <p:par>
                                <p:cTn id="6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6" dur="5000" fill="hold"/>
                                        <p:tgtEl>
                                          <p:spTgt spid="72"/>
                                        </p:tgtEl>
                                        <p:attrNameLst>
                                          <p:attrName>ppt_x</p:attrName>
                                          <p:attrName>ppt_y</p:attrName>
                                        </p:attrNameLst>
                                      </p:cBhvr>
                                      <p:rCtr x="13" y="24398"/>
                                    </p:animMotion>
                                  </p:childTnLst>
                                </p:cTn>
                              </p:par>
                              <p:par>
                                <p:cTn id="6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8" dur="5000" fill="hold"/>
                                        <p:tgtEl>
                                          <p:spTgt spid="73"/>
                                        </p:tgtEl>
                                        <p:attrNameLst>
                                          <p:attrName>ppt_x</p:attrName>
                                          <p:attrName>ppt_y</p:attrName>
                                        </p:attrNameLst>
                                      </p:cBhvr>
                                      <p:rCtr x="13" y="31736"/>
                                    </p:animMotion>
                                  </p:childTnLst>
                                </p:cTn>
                              </p:par>
                              <p:par>
                                <p:cTn id="69"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70" dur="7000" fill="hold"/>
                                        <p:tgtEl>
                                          <p:spTgt spid="74"/>
                                        </p:tgtEl>
                                        <p:attrNameLst>
                                          <p:attrName>ppt_x</p:attrName>
                                          <p:attrName>ppt_y</p:attrName>
                                        </p:attrNameLst>
                                      </p:cBhvr>
                                      <p:rCtr x="26" y="31736"/>
                                    </p:animMotion>
                                  </p:childTnLst>
                                </p:cTn>
                              </p:par>
                              <p:par>
                                <p:cTn id="7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2" dur="5000" fill="hold"/>
                                        <p:tgtEl>
                                          <p:spTgt spid="78"/>
                                        </p:tgtEl>
                                        <p:attrNameLst>
                                          <p:attrName>ppt_x</p:attrName>
                                          <p:attrName>ppt_y</p:attrName>
                                        </p:attrNameLst>
                                      </p:cBhvr>
                                      <p:rCtr x="91" y="29745"/>
                                    </p:animMotion>
                                  </p:childTnLst>
                                </p:cTn>
                              </p:par>
                              <p:par>
                                <p:cTn id="7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74" dur="7000" fill="hold"/>
                                        <p:tgtEl>
                                          <p:spTgt spid="81"/>
                                        </p:tgtEl>
                                        <p:attrNameLst>
                                          <p:attrName>ppt_x</p:attrName>
                                          <p:attrName>ppt_y</p:attrName>
                                        </p:attrNameLst>
                                      </p:cBhvr>
                                      <p:rCtr x="13" y="31736"/>
                                    </p:animMotion>
                                  </p:childTnLst>
                                </p:cTn>
                              </p:par>
                              <p:par>
                                <p:cTn id="7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76" dur="7000" fill="hold"/>
                                        <p:tgtEl>
                                          <p:spTgt spid="82"/>
                                        </p:tgtEl>
                                        <p:attrNameLst>
                                          <p:attrName>ppt_x</p:attrName>
                                          <p:attrName>ppt_y</p:attrName>
                                        </p:attrNameLst>
                                      </p:cBhvr>
                                      <p:rCtr x="36758" y="0"/>
                                    </p:animMotion>
                                  </p:childTnLst>
                                </p:cTn>
                              </p:par>
                              <p:par>
                                <p:cTn id="7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78" dur="7000" fill="hold"/>
                                        <p:tgtEl>
                                          <p:spTgt spid="83"/>
                                        </p:tgtEl>
                                        <p:attrNameLst>
                                          <p:attrName>ppt_x</p:attrName>
                                          <p:attrName>ppt_y</p:attrName>
                                        </p:attrNameLst>
                                      </p:cBhvr>
                                      <p:rCtr x="33464" y="0"/>
                                    </p:animMotion>
                                  </p:childTnLst>
                                </p:cTn>
                              </p:par>
                              <p:par>
                                <p:cTn id="7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80" dur="7000" fill="hold"/>
                                        <p:tgtEl>
                                          <p:spTgt spid="86"/>
                                        </p:tgtEl>
                                        <p:attrNameLst>
                                          <p:attrName>ppt_x</p:attrName>
                                          <p:attrName>ppt_y</p:attrName>
                                        </p:attrNameLst>
                                      </p:cBhvr>
                                      <p:rCtr x="36758" y="0"/>
                                    </p:animMotion>
                                  </p:childTnLst>
                                </p:cTn>
                              </p:par>
                              <p:par>
                                <p:cTn id="8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82" dur="7000" fill="hold"/>
                                        <p:tgtEl>
                                          <p:spTgt spid="88"/>
                                        </p:tgtEl>
                                        <p:attrNameLst>
                                          <p:attrName>ppt_x</p:attrName>
                                          <p:attrName>ppt_y</p:attrName>
                                        </p:attrNameLst>
                                      </p:cBhvr>
                                      <p:rCtr x="36758" y="0"/>
                                    </p:animMotion>
                                  </p:childTnLst>
                                </p:cTn>
                              </p:par>
                              <p:par>
                                <p:cTn id="8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84" dur="7000" fill="hold"/>
                                        <p:tgtEl>
                                          <p:spTgt spid="90"/>
                                        </p:tgtEl>
                                        <p:attrNameLst>
                                          <p:attrName>ppt_x</p:attrName>
                                          <p:attrName>ppt_y</p:attrName>
                                        </p:attrNameLst>
                                      </p:cBhvr>
                                      <p:rCtr x="36758" y="0"/>
                                    </p:animMotion>
                                  </p:childTnLst>
                                </p:cTn>
                              </p:par>
                              <p:par>
                                <p:cTn id="8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86" dur="7000" fill="hold"/>
                                        <p:tgtEl>
                                          <p:spTgt spid="91"/>
                                        </p:tgtEl>
                                        <p:attrNameLst>
                                          <p:attrName>ppt_x</p:attrName>
                                          <p:attrName>ppt_y</p:attrName>
                                        </p:attrNameLst>
                                      </p:cBhvr>
                                      <p:rCtr x="34518" y="23"/>
                                    </p:animMotion>
                                  </p:childTnLst>
                                </p:cTn>
                              </p:par>
                              <p:par>
                                <p:cTn id="8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88" dur="6000" fill="hold"/>
                                        <p:tgtEl>
                                          <p:spTgt spid="97"/>
                                        </p:tgtEl>
                                        <p:attrNameLst>
                                          <p:attrName>ppt_x</p:attrName>
                                          <p:attrName>ppt_y</p:attrName>
                                        </p:attrNameLst>
                                      </p:cBhvr>
                                      <p:rCtr x="3073" y="25208"/>
                                    </p:animMotion>
                                  </p:childTnLst>
                                </p:cTn>
                              </p:par>
                              <p:par>
                                <p:cTn id="8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90" dur="6000" fill="hold"/>
                                        <p:tgtEl>
                                          <p:spTgt spid="98"/>
                                        </p:tgtEl>
                                        <p:attrNameLst>
                                          <p:attrName>ppt_x</p:attrName>
                                          <p:attrName>ppt_y</p:attrName>
                                        </p:attrNameLst>
                                      </p:cBhvr>
                                      <p:rCtr x="2904" y="20903"/>
                                    </p:animMotion>
                                  </p:childTnLst>
                                </p:cTn>
                              </p:par>
                              <p:par>
                                <p:cTn id="9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92" dur="6000" fill="hold"/>
                                        <p:tgtEl>
                                          <p:spTgt spid="100"/>
                                        </p:tgtEl>
                                        <p:attrNameLst>
                                          <p:attrName>ppt_x</p:attrName>
                                          <p:attrName>ppt_y</p:attrName>
                                        </p:attrNameLst>
                                      </p:cBhvr>
                                      <p:rCtr x="3737" y="15208"/>
                                    </p:animMotion>
                                  </p:childTnLst>
                                </p:cTn>
                              </p:par>
                              <p:par>
                                <p:cTn id="9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94" dur="6000" fill="hold"/>
                                        <p:tgtEl>
                                          <p:spTgt spid="101"/>
                                        </p:tgtEl>
                                        <p:attrNameLst>
                                          <p:attrName>ppt_x</p:attrName>
                                          <p:attrName>ppt_y</p:attrName>
                                        </p:attrNameLst>
                                      </p:cBhvr>
                                      <p:rCtr x="1484" y="21782"/>
                                    </p:animMotion>
                                  </p:childTnLst>
                                </p:cTn>
                              </p:par>
                              <p:par>
                                <p:cTn id="9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96" dur="8000" fill="hold"/>
                                        <p:tgtEl>
                                          <p:spTgt spid="55"/>
                                        </p:tgtEl>
                                        <p:attrNameLst>
                                          <p:attrName>ppt_x</p:attrName>
                                          <p:attrName>ppt_y</p:attrName>
                                        </p:attrNameLst>
                                      </p:cBhvr>
                                      <p:rCtr x="0" y="11898"/>
                                    </p:animMotion>
                                  </p:childTnLst>
                                </p:cTn>
                              </p:par>
                              <p:par>
                                <p:cTn id="9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98" dur="8000" fill="hold"/>
                                        <p:tgtEl>
                                          <p:spTgt spid="56"/>
                                        </p:tgtEl>
                                        <p:attrNameLst>
                                          <p:attrName>ppt_x</p:attrName>
                                          <p:attrName>ppt_y</p:attrName>
                                        </p:attrNameLst>
                                      </p:cBhvr>
                                      <p:rCtr x="0" y="7940"/>
                                    </p:animMotion>
                                  </p:childTnLst>
                                </p:cTn>
                              </p:par>
                              <p:par>
                                <p:cTn id="9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00" dur="8000" fill="hold"/>
                                        <p:tgtEl>
                                          <p:spTgt spid="57"/>
                                        </p:tgtEl>
                                        <p:attrNameLst>
                                          <p:attrName>ppt_x</p:attrName>
                                          <p:attrName>ppt_y</p:attrName>
                                        </p:attrNameLst>
                                      </p:cBhvr>
                                      <p:rCtr x="0" y="11898"/>
                                    </p:animMotion>
                                  </p:childTnLst>
                                </p:cTn>
                              </p:par>
                              <p:par>
                                <p:cTn id="10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02" dur="5000" fill="hold"/>
                                        <p:tgtEl>
                                          <p:spTgt spid="5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5" name="Picture 5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6" name="Picture 5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7" name="Picture 5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8" name="Picture 5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64891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2" dur="6000" fill="hold"/>
                                        <p:tgtEl>
                                          <p:spTgt spid="108"/>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4" dur="6000" fill="hold"/>
                                        <p:tgtEl>
                                          <p:spTgt spid="3"/>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6" dur="6000" fill="hold"/>
                                        <p:tgtEl>
                                          <p:spTgt spid="2"/>
                                        </p:tgtEl>
                                        <p:attrNameLst>
                                          <p:attrName>ppt_x</p:attrName>
                                          <p:attrName>ppt_y</p:attrName>
                                        </p:attrNameLst>
                                      </p:cBhvr>
                                      <p:rCtr x="23372" y="0"/>
                                    </p:animMotion>
                                  </p:childTnLst>
                                </p:cTn>
                              </p:par>
                              <p:par>
                                <p:cTn id="1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8" dur="8000" fill="hold"/>
                                        <p:tgtEl>
                                          <p:spTgt spid="103"/>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0" dur="8000" fill="hold"/>
                                        <p:tgtEl>
                                          <p:spTgt spid="104"/>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2" dur="8000" fill="hold"/>
                                        <p:tgtEl>
                                          <p:spTgt spid="19"/>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4" dur="8000" fill="hold"/>
                                        <p:tgtEl>
                                          <p:spTgt spid="21"/>
                                        </p:tgtEl>
                                        <p:attrNameLst>
                                          <p:attrName>ppt_x</p:attrName>
                                          <p:attrName>ppt_y</p:attrName>
                                        </p:attrNameLst>
                                      </p:cBhvr>
                                      <p:rCtr x="0" y="11898"/>
                                    </p:animMotion>
                                  </p:childTnLst>
                                </p:cTn>
                              </p:par>
                              <p:par>
                                <p:cTn id="2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6" dur="9000" fill="hold"/>
                                        <p:tgtEl>
                                          <p:spTgt spid="22"/>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8" dur="7000" fill="hold"/>
                                        <p:tgtEl>
                                          <p:spTgt spid="25"/>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0" dur="7000" fill="hold"/>
                                        <p:tgtEl>
                                          <p:spTgt spid="28"/>
                                        </p:tgtEl>
                                        <p:attrNameLst>
                                          <p:attrName>ppt_x</p:attrName>
                                          <p:attrName>ppt_y</p:attrName>
                                        </p:attrNameLst>
                                      </p:cBhvr>
                                      <p:rCtr x="-2253" y="-347"/>
                                    </p:animMotion>
                                  </p:childTnLst>
                                </p:cTn>
                              </p:par>
                              <p:par>
                                <p:cTn id="3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2" dur="9000" fill="hold"/>
                                        <p:tgtEl>
                                          <p:spTgt spid="29"/>
                                        </p:tgtEl>
                                        <p:attrNameLst>
                                          <p:attrName>ppt_x</p:attrName>
                                          <p:attrName>ppt_y</p:attrName>
                                        </p:attrNameLst>
                                      </p:cBhvr>
                                      <p:rCtr x="-3229" y="-347"/>
                                    </p:animMotion>
                                  </p:childTnLst>
                                </p:cTn>
                              </p:par>
                              <p:par>
                                <p:cTn id="3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4" dur="4000" fill="hold"/>
                                        <p:tgtEl>
                                          <p:spTgt spid="34"/>
                                        </p:tgtEl>
                                        <p:attrNameLst>
                                          <p:attrName>ppt_x</p:attrName>
                                          <p:attrName>ppt_y</p:attrName>
                                        </p:attrNameLst>
                                      </p:cBhvr>
                                      <p:rCtr x="33789" y="10417"/>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35"/>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4000" fill="hold"/>
                                        <p:tgtEl>
                                          <p:spTgt spid="39"/>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5000" fill="hold"/>
                                        <p:tgtEl>
                                          <p:spTgt spid="40"/>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2" dur="4000" fill="hold"/>
                                        <p:tgtEl>
                                          <p:spTgt spid="41"/>
                                        </p:tgtEl>
                                        <p:attrNameLst>
                                          <p:attrName>ppt_x</p:attrName>
                                          <p:attrName>ppt_y</p:attrName>
                                        </p:attrNameLst>
                                      </p:cBhvr>
                                      <p:rCtr x="22982" y="10417"/>
                                    </p:animMotion>
                                  </p:childTnLst>
                                </p:cTn>
                              </p:par>
                              <p:par>
                                <p:cTn id="4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4" dur="7000" fill="hold"/>
                                        <p:tgtEl>
                                          <p:spTgt spid="42"/>
                                        </p:tgtEl>
                                        <p:attrNameLst>
                                          <p:attrName>ppt_x</p:attrName>
                                          <p:attrName>ppt_y</p:attrName>
                                        </p:attrNameLst>
                                      </p:cBhvr>
                                      <p:rCtr x="25365" y="0"/>
                                    </p:animMotion>
                                  </p:childTnLst>
                                </p:cTn>
                              </p:par>
                              <p:par>
                                <p:cTn id="4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6" dur="7000" fill="hold"/>
                                        <p:tgtEl>
                                          <p:spTgt spid="46"/>
                                        </p:tgtEl>
                                        <p:attrNameLst>
                                          <p:attrName>ppt_x</p:attrName>
                                          <p:attrName>ppt_y</p:attrName>
                                        </p:attrNameLst>
                                      </p:cBhvr>
                                      <p:rCtr x="-18021" y="0"/>
                                    </p:animMotion>
                                  </p:childTnLst>
                                </p:cTn>
                              </p:par>
                              <p:par>
                                <p:cTn id="4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8" dur="7000" fill="hold"/>
                                        <p:tgtEl>
                                          <p:spTgt spid="50"/>
                                        </p:tgtEl>
                                        <p:attrNameLst>
                                          <p:attrName>ppt_x</p:attrName>
                                          <p:attrName>ppt_y</p:attrName>
                                        </p:attrNameLst>
                                      </p:cBhvr>
                                      <p:rCtr x="20937" y="0"/>
                                    </p:animMotion>
                                  </p:childTnLst>
                                </p:cTn>
                              </p:par>
                              <p:par>
                                <p:cTn id="4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0" dur="6000" fill="hold"/>
                                        <p:tgtEl>
                                          <p:spTgt spid="51"/>
                                        </p:tgtEl>
                                        <p:attrNameLst>
                                          <p:attrName>ppt_x</p:attrName>
                                          <p:attrName>ppt_y</p:attrName>
                                        </p:attrNameLst>
                                      </p:cBhvr>
                                      <p:rCtr x="20937" y="0"/>
                                    </p:animMotion>
                                  </p:childTnLst>
                                </p:cTn>
                              </p:par>
                              <p:par>
                                <p:cTn id="5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2" dur="5000" spd="-100000" fill="hold"/>
                                        <p:tgtEl>
                                          <p:spTgt spid="54"/>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4" dur="5000" spd="-100000" fill="hold"/>
                                        <p:tgtEl>
                                          <p:spTgt spid="59"/>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6" dur="4000" spd="-100000" fill="hold"/>
                                        <p:tgtEl>
                                          <p:spTgt spid="60"/>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8" dur="5000" spd="-100000" fill="hold"/>
                                        <p:tgtEl>
                                          <p:spTgt spid="61"/>
                                        </p:tgtEl>
                                        <p:attrNameLst>
                                          <p:attrName>ppt_x</p:attrName>
                                          <p:attrName>ppt_y</p:attrName>
                                        </p:attrNameLst>
                                      </p:cBhvr>
                                      <p:rCtr x="14375" y="24468"/>
                                    </p:animMotion>
                                  </p:childTnLst>
                                </p:cTn>
                              </p:par>
                              <p:par>
                                <p:cTn id="5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0" dur="7000" fill="hold"/>
                                        <p:tgtEl>
                                          <p:spTgt spid="64"/>
                                        </p:tgtEl>
                                        <p:attrNameLst>
                                          <p:attrName>ppt_x</p:attrName>
                                          <p:attrName>ppt_y</p:attrName>
                                        </p:attrNameLst>
                                      </p:cBhvr>
                                      <p:rCtr x="0" y="22106"/>
                                    </p:animMotion>
                                  </p:childTnLst>
                                </p:cTn>
                              </p:par>
                              <p:par>
                                <p:cTn id="6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2" dur="6000" fill="hold"/>
                                        <p:tgtEl>
                                          <p:spTgt spid="67"/>
                                        </p:tgtEl>
                                        <p:attrNameLst>
                                          <p:attrName>ppt_x</p:attrName>
                                          <p:attrName>ppt_y</p:attrName>
                                        </p:attrNameLst>
                                      </p:cBhvr>
                                      <p:rCtr x="0" y="23056"/>
                                    </p:animMotion>
                                  </p:childTnLst>
                                </p:cTn>
                              </p:par>
                              <p:par>
                                <p:cTn id="6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4" dur="6000" fill="hold"/>
                                        <p:tgtEl>
                                          <p:spTgt spid="70"/>
                                        </p:tgtEl>
                                        <p:attrNameLst>
                                          <p:attrName>ppt_x</p:attrName>
                                          <p:attrName>ppt_y</p:attrName>
                                        </p:attrNameLst>
                                      </p:cBhvr>
                                      <p:rCtr x="0" y="13819"/>
                                    </p:animMotion>
                                  </p:childTnLst>
                                </p:cTn>
                              </p:par>
                              <p:par>
                                <p:cTn id="6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6" dur="5000" fill="hold"/>
                                        <p:tgtEl>
                                          <p:spTgt spid="72"/>
                                        </p:tgtEl>
                                        <p:attrNameLst>
                                          <p:attrName>ppt_x</p:attrName>
                                          <p:attrName>ppt_y</p:attrName>
                                        </p:attrNameLst>
                                      </p:cBhvr>
                                      <p:rCtr x="13" y="24398"/>
                                    </p:animMotion>
                                  </p:childTnLst>
                                </p:cTn>
                              </p:par>
                              <p:par>
                                <p:cTn id="6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8" dur="5000" fill="hold"/>
                                        <p:tgtEl>
                                          <p:spTgt spid="73"/>
                                        </p:tgtEl>
                                        <p:attrNameLst>
                                          <p:attrName>ppt_x</p:attrName>
                                          <p:attrName>ppt_y</p:attrName>
                                        </p:attrNameLst>
                                      </p:cBhvr>
                                      <p:rCtr x="13" y="31736"/>
                                    </p:animMotion>
                                  </p:childTnLst>
                                </p:cTn>
                              </p:par>
                              <p:par>
                                <p:cTn id="6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0" dur="5000" fill="hold"/>
                                        <p:tgtEl>
                                          <p:spTgt spid="78"/>
                                        </p:tgtEl>
                                        <p:attrNameLst>
                                          <p:attrName>ppt_x</p:attrName>
                                          <p:attrName>ppt_y</p:attrName>
                                        </p:attrNameLst>
                                      </p:cBhvr>
                                      <p:rCtr x="91" y="29745"/>
                                    </p:animMotion>
                                  </p:childTnLst>
                                </p:cTn>
                              </p:par>
                              <p:par>
                                <p:cTn id="7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72" dur="7000" fill="hold"/>
                                        <p:tgtEl>
                                          <p:spTgt spid="81"/>
                                        </p:tgtEl>
                                        <p:attrNameLst>
                                          <p:attrName>ppt_x</p:attrName>
                                          <p:attrName>ppt_y</p:attrName>
                                        </p:attrNameLst>
                                      </p:cBhvr>
                                      <p:rCtr x="13" y="31736"/>
                                    </p:animMotion>
                                  </p:childTnLst>
                                </p:cTn>
                              </p:par>
                              <p:par>
                                <p:cTn id="7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74" dur="7000" fill="hold"/>
                                        <p:tgtEl>
                                          <p:spTgt spid="82"/>
                                        </p:tgtEl>
                                        <p:attrNameLst>
                                          <p:attrName>ppt_x</p:attrName>
                                          <p:attrName>ppt_y</p:attrName>
                                        </p:attrNameLst>
                                      </p:cBhvr>
                                      <p:rCtr x="36758" y="0"/>
                                    </p:animMotion>
                                  </p:childTnLst>
                                </p:cTn>
                              </p:par>
                              <p:par>
                                <p:cTn id="7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76" dur="7000" fill="hold"/>
                                        <p:tgtEl>
                                          <p:spTgt spid="83"/>
                                        </p:tgtEl>
                                        <p:attrNameLst>
                                          <p:attrName>ppt_x</p:attrName>
                                          <p:attrName>ppt_y</p:attrName>
                                        </p:attrNameLst>
                                      </p:cBhvr>
                                      <p:rCtr x="33464" y="0"/>
                                    </p:animMotion>
                                  </p:childTnLst>
                                </p:cTn>
                              </p:par>
                              <p:par>
                                <p:cTn id="7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78" dur="7000" fill="hold"/>
                                        <p:tgtEl>
                                          <p:spTgt spid="86"/>
                                        </p:tgtEl>
                                        <p:attrNameLst>
                                          <p:attrName>ppt_x</p:attrName>
                                          <p:attrName>ppt_y</p:attrName>
                                        </p:attrNameLst>
                                      </p:cBhvr>
                                      <p:rCtr x="36758" y="0"/>
                                    </p:animMotion>
                                  </p:childTnLst>
                                </p:cTn>
                              </p:par>
                              <p:par>
                                <p:cTn id="7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80" dur="7000" fill="hold"/>
                                        <p:tgtEl>
                                          <p:spTgt spid="88"/>
                                        </p:tgtEl>
                                        <p:attrNameLst>
                                          <p:attrName>ppt_x</p:attrName>
                                          <p:attrName>ppt_y</p:attrName>
                                        </p:attrNameLst>
                                      </p:cBhvr>
                                      <p:rCtr x="36758" y="0"/>
                                    </p:animMotion>
                                  </p:childTnLst>
                                </p:cTn>
                              </p:par>
                              <p:par>
                                <p:cTn id="8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82" dur="7000" fill="hold"/>
                                        <p:tgtEl>
                                          <p:spTgt spid="90"/>
                                        </p:tgtEl>
                                        <p:attrNameLst>
                                          <p:attrName>ppt_x</p:attrName>
                                          <p:attrName>ppt_y</p:attrName>
                                        </p:attrNameLst>
                                      </p:cBhvr>
                                      <p:rCtr x="36758" y="0"/>
                                    </p:animMotion>
                                  </p:childTnLst>
                                </p:cTn>
                              </p:par>
                              <p:par>
                                <p:cTn id="8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84" dur="7000" fill="hold"/>
                                        <p:tgtEl>
                                          <p:spTgt spid="91"/>
                                        </p:tgtEl>
                                        <p:attrNameLst>
                                          <p:attrName>ppt_x</p:attrName>
                                          <p:attrName>ppt_y</p:attrName>
                                        </p:attrNameLst>
                                      </p:cBhvr>
                                      <p:rCtr x="34518" y="23"/>
                                    </p:animMotion>
                                  </p:childTnLst>
                                </p:cTn>
                              </p:par>
                              <p:par>
                                <p:cTn id="8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86" dur="6000" fill="hold"/>
                                        <p:tgtEl>
                                          <p:spTgt spid="97"/>
                                        </p:tgtEl>
                                        <p:attrNameLst>
                                          <p:attrName>ppt_x</p:attrName>
                                          <p:attrName>ppt_y</p:attrName>
                                        </p:attrNameLst>
                                      </p:cBhvr>
                                      <p:rCtr x="3073" y="25208"/>
                                    </p:animMotion>
                                  </p:childTnLst>
                                </p:cTn>
                              </p:par>
                              <p:par>
                                <p:cTn id="8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88" dur="6000" fill="hold"/>
                                        <p:tgtEl>
                                          <p:spTgt spid="98"/>
                                        </p:tgtEl>
                                        <p:attrNameLst>
                                          <p:attrName>ppt_x</p:attrName>
                                          <p:attrName>ppt_y</p:attrName>
                                        </p:attrNameLst>
                                      </p:cBhvr>
                                      <p:rCtr x="2904" y="20903"/>
                                    </p:animMotion>
                                  </p:childTnLst>
                                </p:cTn>
                              </p:par>
                              <p:par>
                                <p:cTn id="8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90" dur="6000" fill="hold"/>
                                        <p:tgtEl>
                                          <p:spTgt spid="100"/>
                                        </p:tgtEl>
                                        <p:attrNameLst>
                                          <p:attrName>ppt_x</p:attrName>
                                          <p:attrName>ppt_y</p:attrName>
                                        </p:attrNameLst>
                                      </p:cBhvr>
                                      <p:rCtr x="3737" y="15208"/>
                                    </p:animMotion>
                                  </p:childTnLst>
                                </p:cTn>
                              </p:par>
                              <p:par>
                                <p:cTn id="9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92" dur="6000" fill="hold"/>
                                        <p:tgtEl>
                                          <p:spTgt spid="101"/>
                                        </p:tgtEl>
                                        <p:attrNameLst>
                                          <p:attrName>ppt_x</p:attrName>
                                          <p:attrName>ppt_y</p:attrName>
                                        </p:attrNameLst>
                                      </p:cBhvr>
                                      <p:rCtr x="1484" y="21782"/>
                                    </p:animMotion>
                                  </p:childTnLst>
                                </p:cTn>
                              </p:par>
                              <p:par>
                                <p:cTn id="9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94" dur="8000" fill="hold"/>
                                        <p:tgtEl>
                                          <p:spTgt spid="55"/>
                                        </p:tgtEl>
                                        <p:attrNameLst>
                                          <p:attrName>ppt_x</p:attrName>
                                          <p:attrName>ppt_y</p:attrName>
                                        </p:attrNameLst>
                                      </p:cBhvr>
                                      <p:rCtr x="0" y="11898"/>
                                    </p:animMotion>
                                  </p:childTnLst>
                                </p:cTn>
                              </p:par>
                              <p:par>
                                <p:cTn id="9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96" dur="8000" fill="hold"/>
                                        <p:tgtEl>
                                          <p:spTgt spid="56"/>
                                        </p:tgtEl>
                                        <p:attrNameLst>
                                          <p:attrName>ppt_x</p:attrName>
                                          <p:attrName>ppt_y</p:attrName>
                                        </p:attrNameLst>
                                      </p:cBhvr>
                                      <p:rCtr x="0" y="7940"/>
                                    </p:animMotion>
                                  </p:childTnLst>
                                </p:cTn>
                              </p:par>
                              <p:par>
                                <p:cTn id="9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98" dur="8000" fill="hold"/>
                                        <p:tgtEl>
                                          <p:spTgt spid="57"/>
                                        </p:tgtEl>
                                        <p:attrNameLst>
                                          <p:attrName>ppt_x</p:attrName>
                                          <p:attrName>ppt_y</p:attrName>
                                        </p:attrNameLst>
                                      </p:cBhvr>
                                      <p:rCtr x="0" y="11898"/>
                                    </p:animMotion>
                                  </p:childTnLst>
                                </p:cTn>
                              </p:par>
                              <p:par>
                                <p:cTn id="9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00" dur="5000" fill="hold"/>
                                        <p:tgtEl>
                                          <p:spTgt spid="5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3" name="Picture 5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5" name="Picture 5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6" name="Picture 5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7" name="Picture 56">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07286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2" dur="6000" fill="hold"/>
                                        <p:tgtEl>
                                          <p:spTgt spid="108"/>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4" dur="6000" fill="hold"/>
                                        <p:tgtEl>
                                          <p:spTgt spid="3"/>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6" dur="6000" fill="hold"/>
                                        <p:tgtEl>
                                          <p:spTgt spid="2"/>
                                        </p:tgtEl>
                                        <p:attrNameLst>
                                          <p:attrName>ppt_x</p:attrName>
                                          <p:attrName>ppt_y</p:attrName>
                                        </p:attrNameLst>
                                      </p:cBhvr>
                                      <p:rCtr x="23372" y="0"/>
                                    </p:animMotion>
                                  </p:childTnLst>
                                </p:cTn>
                              </p:par>
                              <p:par>
                                <p:cTn id="1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8" dur="8000" fill="hold"/>
                                        <p:tgtEl>
                                          <p:spTgt spid="103"/>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0" dur="8000" fill="hold"/>
                                        <p:tgtEl>
                                          <p:spTgt spid="104"/>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2" dur="8000" fill="hold"/>
                                        <p:tgtEl>
                                          <p:spTgt spid="19"/>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4" dur="8000" fill="hold"/>
                                        <p:tgtEl>
                                          <p:spTgt spid="21"/>
                                        </p:tgtEl>
                                        <p:attrNameLst>
                                          <p:attrName>ppt_x</p:attrName>
                                          <p:attrName>ppt_y</p:attrName>
                                        </p:attrNameLst>
                                      </p:cBhvr>
                                      <p:rCtr x="0" y="11898"/>
                                    </p:animMotion>
                                  </p:childTnLst>
                                </p:cTn>
                              </p:par>
                              <p:par>
                                <p:cTn id="2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6" dur="9000" fill="hold"/>
                                        <p:tgtEl>
                                          <p:spTgt spid="22"/>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8" dur="7000" fill="hold"/>
                                        <p:tgtEl>
                                          <p:spTgt spid="25"/>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0" dur="7000" fill="hold"/>
                                        <p:tgtEl>
                                          <p:spTgt spid="28"/>
                                        </p:tgtEl>
                                        <p:attrNameLst>
                                          <p:attrName>ppt_x</p:attrName>
                                          <p:attrName>ppt_y</p:attrName>
                                        </p:attrNameLst>
                                      </p:cBhvr>
                                      <p:rCtr x="-2253" y="-347"/>
                                    </p:animMotion>
                                  </p:childTnLst>
                                </p:cTn>
                              </p:par>
                              <p:par>
                                <p:cTn id="3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2" dur="9000" fill="hold"/>
                                        <p:tgtEl>
                                          <p:spTgt spid="29"/>
                                        </p:tgtEl>
                                        <p:attrNameLst>
                                          <p:attrName>ppt_x</p:attrName>
                                          <p:attrName>ppt_y</p:attrName>
                                        </p:attrNameLst>
                                      </p:cBhvr>
                                      <p:rCtr x="-3229" y="-347"/>
                                    </p:animMotion>
                                  </p:childTnLst>
                                </p:cTn>
                              </p:par>
                              <p:par>
                                <p:cTn id="3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4" dur="4000" fill="hold"/>
                                        <p:tgtEl>
                                          <p:spTgt spid="34"/>
                                        </p:tgtEl>
                                        <p:attrNameLst>
                                          <p:attrName>ppt_x</p:attrName>
                                          <p:attrName>ppt_y</p:attrName>
                                        </p:attrNameLst>
                                      </p:cBhvr>
                                      <p:rCtr x="33789" y="10417"/>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35"/>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4000" fill="hold"/>
                                        <p:tgtEl>
                                          <p:spTgt spid="39"/>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5000" fill="hold"/>
                                        <p:tgtEl>
                                          <p:spTgt spid="40"/>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2" dur="4000" fill="hold"/>
                                        <p:tgtEl>
                                          <p:spTgt spid="41"/>
                                        </p:tgtEl>
                                        <p:attrNameLst>
                                          <p:attrName>ppt_x</p:attrName>
                                          <p:attrName>ppt_y</p:attrName>
                                        </p:attrNameLst>
                                      </p:cBhvr>
                                      <p:rCtr x="22982" y="10417"/>
                                    </p:animMotion>
                                  </p:childTnLst>
                                </p:cTn>
                              </p:par>
                              <p:par>
                                <p:cTn id="4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4" dur="7000" fill="hold"/>
                                        <p:tgtEl>
                                          <p:spTgt spid="42"/>
                                        </p:tgtEl>
                                        <p:attrNameLst>
                                          <p:attrName>ppt_x</p:attrName>
                                          <p:attrName>ppt_y</p:attrName>
                                        </p:attrNameLst>
                                      </p:cBhvr>
                                      <p:rCtr x="25365" y="0"/>
                                    </p:animMotion>
                                  </p:childTnLst>
                                </p:cTn>
                              </p:par>
                              <p:par>
                                <p:cTn id="4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6" dur="7000" fill="hold"/>
                                        <p:tgtEl>
                                          <p:spTgt spid="46"/>
                                        </p:tgtEl>
                                        <p:attrNameLst>
                                          <p:attrName>ppt_x</p:attrName>
                                          <p:attrName>ppt_y</p:attrName>
                                        </p:attrNameLst>
                                      </p:cBhvr>
                                      <p:rCtr x="-18021" y="0"/>
                                    </p:animMotion>
                                  </p:childTnLst>
                                </p:cTn>
                              </p:par>
                              <p:par>
                                <p:cTn id="4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8" dur="7000" fill="hold"/>
                                        <p:tgtEl>
                                          <p:spTgt spid="50"/>
                                        </p:tgtEl>
                                        <p:attrNameLst>
                                          <p:attrName>ppt_x</p:attrName>
                                          <p:attrName>ppt_y</p:attrName>
                                        </p:attrNameLst>
                                      </p:cBhvr>
                                      <p:rCtr x="20937" y="0"/>
                                    </p:animMotion>
                                  </p:childTnLst>
                                </p:cTn>
                              </p:par>
                              <p:par>
                                <p:cTn id="4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0" dur="6000" fill="hold"/>
                                        <p:tgtEl>
                                          <p:spTgt spid="51"/>
                                        </p:tgtEl>
                                        <p:attrNameLst>
                                          <p:attrName>ppt_x</p:attrName>
                                          <p:attrName>ppt_y</p:attrName>
                                        </p:attrNameLst>
                                      </p:cBhvr>
                                      <p:rCtr x="20937" y="0"/>
                                    </p:animMotion>
                                  </p:childTnLst>
                                </p:cTn>
                              </p:par>
                              <p:par>
                                <p:cTn id="5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2" dur="5000" spd="-100000" fill="hold"/>
                                        <p:tgtEl>
                                          <p:spTgt spid="54"/>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4" dur="5000" spd="-100000" fill="hold"/>
                                        <p:tgtEl>
                                          <p:spTgt spid="59"/>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6" dur="4000" spd="-100000" fill="hold"/>
                                        <p:tgtEl>
                                          <p:spTgt spid="60"/>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8" dur="5000" spd="-100000" fill="hold"/>
                                        <p:tgtEl>
                                          <p:spTgt spid="61"/>
                                        </p:tgtEl>
                                        <p:attrNameLst>
                                          <p:attrName>ppt_x</p:attrName>
                                          <p:attrName>ppt_y</p:attrName>
                                        </p:attrNameLst>
                                      </p:cBhvr>
                                      <p:rCtr x="14375" y="24468"/>
                                    </p:animMotion>
                                  </p:childTnLst>
                                </p:cTn>
                              </p:par>
                              <p:par>
                                <p:cTn id="5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0" dur="7000" fill="hold"/>
                                        <p:tgtEl>
                                          <p:spTgt spid="64"/>
                                        </p:tgtEl>
                                        <p:attrNameLst>
                                          <p:attrName>ppt_x</p:attrName>
                                          <p:attrName>ppt_y</p:attrName>
                                        </p:attrNameLst>
                                      </p:cBhvr>
                                      <p:rCtr x="0" y="22106"/>
                                    </p:animMotion>
                                  </p:childTnLst>
                                </p:cTn>
                              </p:par>
                              <p:par>
                                <p:cTn id="6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2" dur="6000" fill="hold"/>
                                        <p:tgtEl>
                                          <p:spTgt spid="67"/>
                                        </p:tgtEl>
                                        <p:attrNameLst>
                                          <p:attrName>ppt_x</p:attrName>
                                          <p:attrName>ppt_y</p:attrName>
                                        </p:attrNameLst>
                                      </p:cBhvr>
                                      <p:rCtr x="0" y="23056"/>
                                    </p:animMotion>
                                  </p:childTnLst>
                                </p:cTn>
                              </p:par>
                              <p:par>
                                <p:cTn id="6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4" dur="6000" fill="hold"/>
                                        <p:tgtEl>
                                          <p:spTgt spid="70"/>
                                        </p:tgtEl>
                                        <p:attrNameLst>
                                          <p:attrName>ppt_x</p:attrName>
                                          <p:attrName>ppt_y</p:attrName>
                                        </p:attrNameLst>
                                      </p:cBhvr>
                                      <p:rCtr x="0" y="13819"/>
                                    </p:animMotion>
                                  </p:childTnLst>
                                </p:cTn>
                              </p:par>
                              <p:par>
                                <p:cTn id="6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6" dur="5000" fill="hold"/>
                                        <p:tgtEl>
                                          <p:spTgt spid="72"/>
                                        </p:tgtEl>
                                        <p:attrNameLst>
                                          <p:attrName>ppt_x</p:attrName>
                                          <p:attrName>ppt_y</p:attrName>
                                        </p:attrNameLst>
                                      </p:cBhvr>
                                      <p:rCtr x="13" y="24398"/>
                                    </p:animMotion>
                                  </p:childTnLst>
                                </p:cTn>
                              </p:par>
                              <p:par>
                                <p:cTn id="6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8" dur="5000" fill="hold"/>
                                        <p:tgtEl>
                                          <p:spTgt spid="73"/>
                                        </p:tgtEl>
                                        <p:attrNameLst>
                                          <p:attrName>ppt_x</p:attrName>
                                          <p:attrName>ppt_y</p:attrName>
                                        </p:attrNameLst>
                                      </p:cBhvr>
                                      <p:rCtr x="13" y="31736"/>
                                    </p:animMotion>
                                  </p:childTnLst>
                                </p:cTn>
                              </p:par>
                              <p:par>
                                <p:cTn id="6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0" dur="5000" fill="hold"/>
                                        <p:tgtEl>
                                          <p:spTgt spid="78"/>
                                        </p:tgtEl>
                                        <p:attrNameLst>
                                          <p:attrName>ppt_x</p:attrName>
                                          <p:attrName>ppt_y</p:attrName>
                                        </p:attrNameLst>
                                      </p:cBhvr>
                                      <p:rCtr x="91" y="29745"/>
                                    </p:animMotion>
                                  </p:childTnLst>
                                </p:cTn>
                              </p:par>
                              <p:par>
                                <p:cTn id="7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72" dur="7000" fill="hold"/>
                                        <p:tgtEl>
                                          <p:spTgt spid="81"/>
                                        </p:tgtEl>
                                        <p:attrNameLst>
                                          <p:attrName>ppt_x</p:attrName>
                                          <p:attrName>ppt_y</p:attrName>
                                        </p:attrNameLst>
                                      </p:cBhvr>
                                      <p:rCtr x="13" y="31736"/>
                                    </p:animMotion>
                                  </p:childTnLst>
                                </p:cTn>
                              </p:par>
                              <p:par>
                                <p:cTn id="7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74" dur="7000" fill="hold"/>
                                        <p:tgtEl>
                                          <p:spTgt spid="82"/>
                                        </p:tgtEl>
                                        <p:attrNameLst>
                                          <p:attrName>ppt_x</p:attrName>
                                          <p:attrName>ppt_y</p:attrName>
                                        </p:attrNameLst>
                                      </p:cBhvr>
                                      <p:rCtr x="36758" y="0"/>
                                    </p:animMotion>
                                  </p:childTnLst>
                                </p:cTn>
                              </p:par>
                              <p:par>
                                <p:cTn id="7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76" dur="7000" fill="hold"/>
                                        <p:tgtEl>
                                          <p:spTgt spid="83"/>
                                        </p:tgtEl>
                                        <p:attrNameLst>
                                          <p:attrName>ppt_x</p:attrName>
                                          <p:attrName>ppt_y</p:attrName>
                                        </p:attrNameLst>
                                      </p:cBhvr>
                                      <p:rCtr x="33464" y="0"/>
                                    </p:animMotion>
                                  </p:childTnLst>
                                </p:cTn>
                              </p:par>
                              <p:par>
                                <p:cTn id="7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78" dur="7000" fill="hold"/>
                                        <p:tgtEl>
                                          <p:spTgt spid="86"/>
                                        </p:tgtEl>
                                        <p:attrNameLst>
                                          <p:attrName>ppt_x</p:attrName>
                                          <p:attrName>ppt_y</p:attrName>
                                        </p:attrNameLst>
                                      </p:cBhvr>
                                      <p:rCtr x="36758" y="0"/>
                                    </p:animMotion>
                                  </p:childTnLst>
                                </p:cTn>
                              </p:par>
                              <p:par>
                                <p:cTn id="7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80" dur="7000" fill="hold"/>
                                        <p:tgtEl>
                                          <p:spTgt spid="88"/>
                                        </p:tgtEl>
                                        <p:attrNameLst>
                                          <p:attrName>ppt_x</p:attrName>
                                          <p:attrName>ppt_y</p:attrName>
                                        </p:attrNameLst>
                                      </p:cBhvr>
                                      <p:rCtr x="36758" y="0"/>
                                    </p:animMotion>
                                  </p:childTnLst>
                                </p:cTn>
                              </p:par>
                              <p:par>
                                <p:cTn id="8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82" dur="7000" fill="hold"/>
                                        <p:tgtEl>
                                          <p:spTgt spid="90"/>
                                        </p:tgtEl>
                                        <p:attrNameLst>
                                          <p:attrName>ppt_x</p:attrName>
                                          <p:attrName>ppt_y</p:attrName>
                                        </p:attrNameLst>
                                      </p:cBhvr>
                                      <p:rCtr x="36758" y="0"/>
                                    </p:animMotion>
                                  </p:childTnLst>
                                </p:cTn>
                              </p:par>
                              <p:par>
                                <p:cTn id="8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84" dur="7000" fill="hold"/>
                                        <p:tgtEl>
                                          <p:spTgt spid="91"/>
                                        </p:tgtEl>
                                        <p:attrNameLst>
                                          <p:attrName>ppt_x</p:attrName>
                                          <p:attrName>ppt_y</p:attrName>
                                        </p:attrNameLst>
                                      </p:cBhvr>
                                      <p:rCtr x="34518" y="23"/>
                                    </p:animMotion>
                                  </p:childTnLst>
                                </p:cTn>
                              </p:par>
                              <p:par>
                                <p:cTn id="8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86" dur="6000" fill="hold"/>
                                        <p:tgtEl>
                                          <p:spTgt spid="97"/>
                                        </p:tgtEl>
                                        <p:attrNameLst>
                                          <p:attrName>ppt_x</p:attrName>
                                          <p:attrName>ppt_y</p:attrName>
                                        </p:attrNameLst>
                                      </p:cBhvr>
                                      <p:rCtr x="3073" y="25208"/>
                                    </p:animMotion>
                                  </p:childTnLst>
                                </p:cTn>
                              </p:par>
                              <p:par>
                                <p:cTn id="8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88" dur="6000" fill="hold"/>
                                        <p:tgtEl>
                                          <p:spTgt spid="100"/>
                                        </p:tgtEl>
                                        <p:attrNameLst>
                                          <p:attrName>ppt_x</p:attrName>
                                          <p:attrName>ppt_y</p:attrName>
                                        </p:attrNameLst>
                                      </p:cBhvr>
                                      <p:rCtr x="3737" y="15208"/>
                                    </p:animMotion>
                                  </p:childTnLst>
                                </p:cTn>
                              </p:par>
                              <p:par>
                                <p:cTn id="89"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90" dur="6000" fill="hold"/>
                                        <p:tgtEl>
                                          <p:spTgt spid="101"/>
                                        </p:tgtEl>
                                        <p:attrNameLst>
                                          <p:attrName>ppt_x</p:attrName>
                                          <p:attrName>ppt_y</p:attrName>
                                        </p:attrNameLst>
                                      </p:cBhvr>
                                      <p:rCtr x="1484" y="21782"/>
                                    </p:animMotion>
                                  </p:childTnLst>
                                </p:cTn>
                              </p:par>
                              <p:par>
                                <p:cTn id="9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92" dur="8000" fill="hold"/>
                                        <p:tgtEl>
                                          <p:spTgt spid="53"/>
                                        </p:tgtEl>
                                        <p:attrNameLst>
                                          <p:attrName>ppt_x</p:attrName>
                                          <p:attrName>ppt_y</p:attrName>
                                        </p:attrNameLst>
                                      </p:cBhvr>
                                      <p:rCtr x="0" y="11898"/>
                                    </p:animMotion>
                                  </p:childTnLst>
                                </p:cTn>
                              </p:par>
                              <p:par>
                                <p:cTn id="9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94" dur="8000" fill="hold"/>
                                        <p:tgtEl>
                                          <p:spTgt spid="55"/>
                                        </p:tgtEl>
                                        <p:attrNameLst>
                                          <p:attrName>ppt_x</p:attrName>
                                          <p:attrName>ppt_y</p:attrName>
                                        </p:attrNameLst>
                                      </p:cBhvr>
                                      <p:rCtr x="0" y="7940"/>
                                    </p:animMotion>
                                  </p:childTnLst>
                                </p:cTn>
                              </p:par>
                              <p:par>
                                <p:cTn id="9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96" dur="8000" fill="hold"/>
                                        <p:tgtEl>
                                          <p:spTgt spid="56"/>
                                        </p:tgtEl>
                                        <p:attrNameLst>
                                          <p:attrName>ppt_x</p:attrName>
                                          <p:attrName>ppt_y</p:attrName>
                                        </p:attrNameLst>
                                      </p:cBhvr>
                                      <p:rCtr x="0" y="11898"/>
                                    </p:animMotion>
                                  </p:childTnLst>
                                </p:cTn>
                              </p:par>
                              <p:par>
                                <p:cTn id="9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98" dur="5000" fill="hold"/>
                                        <p:tgtEl>
                                          <p:spTgt spid="57"/>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2" name="Picture 5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3" name="Picture 5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5" name="Picture 5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6" name="Picture 5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5734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12" dur="6000" fill="hold"/>
                                        <p:tgtEl>
                                          <p:spTgt spid="108"/>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4" dur="6000" fill="hold"/>
                                        <p:tgtEl>
                                          <p:spTgt spid="3"/>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6" dur="6000" fill="hold"/>
                                        <p:tgtEl>
                                          <p:spTgt spid="2"/>
                                        </p:tgtEl>
                                        <p:attrNameLst>
                                          <p:attrName>ppt_x</p:attrName>
                                          <p:attrName>ppt_y</p:attrName>
                                        </p:attrNameLst>
                                      </p:cBhvr>
                                      <p:rCtr x="23372" y="0"/>
                                    </p:animMotion>
                                  </p:childTnLst>
                                </p:cTn>
                              </p:par>
                              <p:par>
                                <p:cTn id="1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8" dur="8000" fill="hold"/>
                                        <p:tgtEl>
                                          <p:spTgt spid="103"/>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20" dur="8000" fill="hold"/>
                                        <p:tgtEl>
                                          <p:spTgt spid="104"/>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2" dur="8000" fill="hold"/>
                                        <p:tgtEl>
                                          <p:spTgt spid="19"/>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4" dur="8000" fill="hold"/>
                                        <p:tgtEl>
                                          <p:spTgt spid="21"/>
                                        </p:tgtEl>
                                        <p:attrNameLst>
                                          <p:attrName>ppt_x</p:attrName>
                                          <p:attrName>ppt_y</p:attrName>
                                        </p:attrNameLst>
                                      </p:cBhvr>
                                      <p:rCtr x="0" y="11898"/>
                                    </p:animMotion>
                                  </p:childTnLst>
                                </p:cTn>
                              </p:par>
                              <p:par>
                                <p:cTn id="25"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6" dur="9000" fill="hold"/>
                                        <p:tgtEl>
                                          <p:spTgt spid="22"/>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8" dur="7000" fill="hold"/>
                                        <p:tgtEl>
                                          <p:spTgt spid="25"/>
                                        </p:tgtEl>
                                        <p:attrNameLst>
                                          <p:attrName>ppt_x</p:attrName>
                                          <p:attrName>ppt_y</p:attrName>
                                        </p:attrNameLst>
                                      </p:cBhvr>
                                      <p:rCtr x="-3229" y="-347"/>
                                    </p:animMotion>
                                  </p:childTnLst>
                                </p:cTn>
                              </p:par>
                              <p:par>
                                <p:cTn id="29"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30" dur="7000" fill="hold"/>
                                        <p:tgtEl>
                                          <p:spTgt spid="28"/>
                                        </p:tgtEl>
                                        <p:attrNameLst>
                                          <p:attrName>ppt_x</p:attrName>
                                          <p:attrName>ppt_y</p:attrName>
                                        </p:attrNameLst>
                                      </p:cBhvr>
                                      <p:rCtr x="-2253" y="-347"/>
                                    </p:animMotion>
                                  </p:childTnLst>
                                </p:cTn>
                              </p:par>
                              <p:par>
                                <p:cTn id="3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2" dur="9000" fill="hold"/>
                                        <p:tgtEl>
                                          <p:spTgt spid="29"/>
                                        </p:tgtEl>
                                        <p:attrNameLst>
                                          <p:attrName>ppt_x</p:attrName>
                                          <p:attrName>ppt_y</p:attrName>
                                        </p:attrNameLst>
                                      </p:cBhvr>
                                      <p:rCtr x="-3229" y="-347"/>
                                    </p:animMotion>
                                  </p:childTnLst>
                                </p:cTn>
                              </p:par>
                              <p:par>
                                <p:cTn id="3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4" dur="4000" fill="hold"/>
                                        <p:tgtEl>
                                          <p:spTgt spid="34"/>
                                        </p:tgtEl>
                                        <p:attrNameLst>
                                          <p:attrName>ppt_x</p:attrName>
                                          <p:attrName>ppt_y</p:attrName>
                                        </p:attrNameLst>
                                      </p:cBhvr>
                                      <p:rCtr x="33789" y="10417"/>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35"/>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4000" fill="hold"/>
                                        <p:tgtEl>
                                          <p:spTgt spid="39"/>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40" dur="5000" fill="hold"/>
                                        <p:tgtEl>
                                          <p:spTgt spid="40"/>
                                        </p:tgtEl>
                                        <p:attrNameLst>
                                          <p:attrName>ppt_x</p:attrName>
                                          <p:attrName>ppt_y</p:attrName>
                                        </p:attrNameLst>
                                      </p:cBhvr>
                                    </p:animMotion>
                                  </p:childTnLst>
                                </p:cTn>
                              </p:par>
                              <p:par>
                                <p:cTn id="4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2" dur="4000" fill="hold"/>
                                        <p:tgtEl>
                                          <p:spTgt spid="41"/>
                                        </p:tgtEl>
                                        <p:attrNameLst>
                                          <p:attrName>ppt_x</p:attrName>
                                          <p:attrName>ppt_y</p:attrName>
                                        </p:attrNameLst>
                                      </p:cBhvr>
                                      <p:rCtr x="22982" y="10417"/>
                                    </p:animMotion>
                                  </p:childTnLst>
                                </p:cTn>
                              </p:par>
                              <p:par>
                                <p:cTn id="4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4" dur="7000" fill="hold"/>
                                        <p:tgtEl>
                                          <p:spTgt spid="42"/>
                                        </p:tgtEl>
                                        <p:attrNameLst>
                                          <p:attrName>ppt_x</p:attrName>
                                          <p:attrName>ppt_y</p:attrName>
                                        </p:attrNameLst>
                                      </p:cBhvr>
                                      <p:rCtr x="25365" y="0"/>
                                    </p:animMotion>
                                  </p:childTnLst>
                                </p:cTn>
                              </p:par>
                              <p:par>
                                <p:cTn id="4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6" dur="7000" fill="hold"/>
                                        <p:tgtEl>
                                          <p:spTgt spid="46"/>
                                        </p:tgtEl>
                                        <p:attrNameLst>
                                          <p:attrName>ppt_x</p:attrName>
                                          <p:attrName>ppt_y</p:attrName>
                                        </p:attrNameLst>
                                      </p:cBhvr>
                                      <p:rCtr x="-18021" y="0"/>
                                    </p:animMotion>
                                  </p:childTnLst>
                                </p:cTn>
                              </p:par>
                              <p:par>
                                <p:cTn id="4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8" dur="7000" fill="hold"/>
                                        <p:tgtEl>
                                          <p:spTgt spid="50"/>
                                        </p:tgtEl>
                                        <p:attrNameLst>
                                          <p:attrName>ppt_x</p:attrName>
                                          <p:attrName>ppt_y</p:attrName>
                                        </p:attrNameLst>
                                      </p:cBhvr>
                                      <p:rCtr x="20937" y="0"/>
                                    </p:animMotion>
                                  </p:childTnLst>
                                </p:cTn>
                              </p:par>
                              <p:par>
                                <p:cTn id="4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50" dur="6000" fill="hold"/>
                                        <p:tgtEl>
                                          <p:spTgt spid="51"/>
                                        </p:tgtEl>
                                        <p:attrNameLst>
                                          <p:attrName>ppt_x</p:attrName>
                                          <p:attrName>ppt_y</p:attrName>
                                        </p:attrNameLst>
                                      </p:cBhvr>
                                      <p:rCtr x="20937" y="0"/>
                                    </p:animMotion>
                                  </p:childTnLst>
                                </p:cTn>
                              </p:par>
                              <p:par>
                                <p:cTn id="5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2" dur="5000" spd="-100000" fill="hold"/>
                                        <p:tgtEl>
                                          <p:spTgt spid="54"/>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4" dur="5000" spd="-100000" fill="hold"/>
                                        <p:tgtEl>
                                          <p:spTgt spid="59"/>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6" dur="4000" spd="-100000" fill="hold"/>
                                        <p:tgtEl>
                                          <p:spTgt spid="60"/>
                                        </p:tgtEl>
                                        <p:attrNameLst>
                                          <p:attrName>ppt_x</p:attrName>
                                          <p:attrName>ppt_y</p:attrName>
                                        </p:attrNameLst>
                                      </p:cBhvr>
                                      <p:rCtr x="14375" y="24468"/>
                                    </p:animMotion>
                                  </p:childTnLst>
                                </p:cTn>
                              </p:par>
                              <p:par>
                                <p:cTn id="5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8" dur="5000" spd="-100000" fill="hold"/>
                                        <p:tgtEl>
                                          <p:spTgt spid="61"/>
                                        </p:tgtEl>
                                        <p:attrNameLst>
                                          <p:attrName>ppt_x</p:attrName>
                                          <p:attrName>ppt_y</p:attrName>
                                        </p:attrNameLst>
                                      </p:cBhvr>
                                      <p:rCtr x="14375" y="24468"/>
                                    </p:animMotion>
                                  </p:childTnLst>
                                </p:cTn>
                              </p:par>
                              <p:par>
                                <p:cTn id="5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60" dur="7000" fill="hold"/>
                                        <p:tgtEl>
                                          <p:spTgt spid="64"/>
                                        </p:tgtEl>
                                        <p:attrNameLst>
                                          <p:attrName>ppt_x</p:attrName>
                                          <p:attrName>ppt_y</p:attrName>
                                        </p:attrNameLst>
                                      </p:cBhvr>
                                      <p:rCtr x="0" y="22106"/>
                                    </p:animMotion>
                                  </p:childTnLst>
                                </p:cTn>
                              </p:par>
                              <p:par>
                                <p:cTn id="61"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2" dur="6000" fill="hold"/>
                                        <p:tgtEl>
                                          <p:spTgt spid="67"/>
                                        </p:tgtEl>
                                        <p:attrNameLst>
                                          <p:attrName>ppt_x</p:attrName>
                                          <p:attrName>ppt_y</p:attrName>
                                        </p:attrNameLst>
                                      </p:cBhvr>
                                      <p:rCtr x="0" y="23056"/>
                                    </p:animMotion>
                                  </p:childTnLst>
                                </p:cTn>
                              </p:par>
                              <p:par>
                                <p:cTn id="6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4" dur="6000" fill="hold"/>
                                        <p:tgtEl>
                                          <p:spTgt spid="70"/>
                                        </p:tgtEl>
                                        <p:attrNameLst>
                                          <p:attrName>ppt_x</p:attrName>
                                          <p:attrName>ppt_y</p:attrName>
                                        </p:attrNameLst>
                                      </p:cBhvr>
                                      <p:rCtr x="0" y="13819"/>
                                    </p:animMotion>
                                  </p:childTnLst>
                                </p:cTn>
                              </p:par>
                              <p:par>
                                <p:cTn id="6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6" dur="5000" fill="hold"/>
                                        <p:tgtEl>
                                          <p:spTgt spid="72"/>
                                        </p:tgtEl>
                                        <p:attrNameLst>
                                          <p:attrName>ppt_x</p:attrName>
                                          <p:attrName>ppt_y</p:attrName>
                                        </p:attrNameLst>
                                      </p:cBhvr>
                                      <p:rCtr x="13" y="24398"/>
                                    </p:animMotion>
                                  </p:childTnLst>
                                </p:cTn>
                              </p:par>
                              <p:par>
                                <p:cTn id="67"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8" dur="5000" fill="hold"/>
                                        <p:tgtEl>
                                          <p:spTgt spid="73"/>
                                        </p:tgtEl>
                                        <p:attrNameLst>
                                          <p:attrName>ppt_x</p:attrName>
                                          <p:attrName>ppt_y</p:attrName>
                                        </p:attrNameLst>
                                      </p:cBhvr>
                                      <p:rCtr x="13" y="31736"/>
                                    </p:animMotion>
                                  </p:childTnLst>
                                </p:cTn>
                              </p:par>
                              <p:par>
                                <p:cTn id="6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70" dur="5000" fill="hold"/>
                                        <p:tgtEl>
                                          <p:spTgt spid="78"/>
                                        </p:tgtEl>
                                        <p:attrNameLst>
                                          <p:attrName>ppt_x</p:attrName>
                                          <p:attrName>ppt_y</p:attrName>
                                        </p:attrNameLst>
                                      </p:cBhvr>
                                      <p:rCtr x="91" y="29745"/>
                                    </p:animMotion>
                                  </p:childTnLst>
                                </p:cTn>
                              </p:par>
                              <p:par>
                                <p:cTn id="7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72" dur="7000" fill="hold"/>
                                        <p:tgtEl>
                                          <p:spTgt spid="81"/>
                                        </p:tgtEl>
                                        <p:attrNameLst>
                                          <p:attrName>ppt_x</p:attrName>
                                          <p:attrName>ppt_y</p:attrName>
                                        </p:attrNameLst>
                                      </p:cBhvr>
                                      <p:rCtr x="13" y="31736"/>
                                    </p:animMotion>
                                  </p:childTnLst>
                                </p:cTn>
                              </p:par>
                              <p:par>
                                <p:cTn id="7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74" dur="7000" fill="hold"/>
                                        <p:tgtEl>
                                          <p:spTgt spid="82"/>
                                        </p:tgtEl>
                                        <p:attrNameLst>
                                          <p:attrName>ppt_x</p:attrName>
                                          <p:attrName>ppt_y</p:attrName>
                                        </p:attrNameLst>
                                      </p:cBhvr>
                                      <p:rCtr x="36758" y="0"/>
                                    </p:animMotion>
                                  </p:childTnLst>
                                </p:cTn>
                              </p:par>
                              <p:par>
                                <p:cTn id="7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76" dur="7000" fill="hold"/>
                                        <p:tgtEl>
                                          <p:spTgt spid="83"/>
                                        </p:tgtEl>
                                        <p:attrNameLst>
                                          <p:attrName>ppt_x</p:attrName>
                                          <p:attrName>ppt_y</p:attrName>
                                        </p:attrNameLst>
                                      </p:cBhvr>
                                      <p:rCtr x="33464" y="0"/>
                                    </p:animMotion>
                                  </p:childTnLst>
                                </p:cTn>
                              </p:par>
                              <p:par>
                                <p:cTn id="7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78" dur="7000" fill="hold"/>
                                        <p:tgtEl>
                                          <p:spTgt spid="86"/>
                                        </p:tgtEl>
                                        <p:attrNameLst>
                                          <p:attrName>ppt_x</p:attrName>
                                          <p:attrName>ppt_y</p:attrName>
                                        </p:attrNameLst>
                                      </p:cBhvr>
                                      <p:rCtr x="36758" y="0"/>
                                    </p:animMotion>
                                  </p:childTnLst>
                                </p:cTn>
                              </p:par>
                              <p:par>
                                <p:cTn id="7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80" dur="7000" fill="hold"/>
                                        <p:tgtEl>
                                          <p:spTgt spid="88"/>
                                        </p:tgtEl>
                                        <p:attrNameLst>
                                          <p:attrName>ppt_x</p:attrName>
                                          <p:attrName>ppt_y</p:attrName>
                                        </p:attrNameLst>
                                      </p:cBhvr>
                                      <p:rCtr x="36758" y="0"/>
                                    </p:animMotion>
                                  </p:childTnLst>
                                </p:cTn>
                              </p:par>
                              <p:par>
                                <p:cTn id="8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82" dur="7000" fill="hold"/>
                                        <p:tgtEl>
                                          <p:spTgt spid="90"/>
                                        </p:tgtEl>
                                        <p:attrNameLst>
                                          <p:attrName>ppt_x</p:attrName>
                                          <p:attrName>ppt_y</p:attrName>
                                        </p:attrNameLst>
                                      </p:cBhvr>
                                      <p:rCtr x="36758" y="0"/>
                                    </p:animMotion>
                                  </p:childTnLst>
                                </p:cTn>
                              </p:par>
                              <p:par>
                                <p:cTn id="8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84" dur="7000" fill="hold"/>
                                        <p:tgtEl>
                                          <p:spTgt spid="91"/>
                                        </p:tgtEl>
                                        <p:attrNameLst>
                                          <p:attrName>ppt_x</p:attrName>
                                          <p:attrName>ppt_y</p:attrName>
                                        </p:attrNameLst>
                                      </p:cBhvr>
                                      <p:rCtr x="34518" y="23"/>
                                    </p:animMotion>
                                  </p:childTnLst>
                                </p:cTn>
                              </p:par>
                              <p:par>
                                <p:cTn id="8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86" dur="6000" fill="hold"/>
                                        <p:tgtEl>
                                          <p:spTgt spid="97"/>
                                        </p:tgtEl>
                                        <p:attrNameLst>
                                          <p:attrName>ppt_x</p:attrName>
                                          <p:attrName>ppt_y</p:attrName>
                                        </p:attrNameLst>
                                      </p:cBhvr>
                                      <p:rCtr x="3073" y="25208"/>
                                    </p:animMotion>
                                  </p:childTnLst>
                                </p:cTn>
                              </p:par>
                              <p:par>
                                <p:cTn id="8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88" dur="6000" fill="hold"/>
                                        <p:tgtEl>
                                          <p:spTgt spid="100"/>
                                        </p:tgtEl>
                                        <p:attrNameLst>
                                          <p:attrName>ppt_x</p:attrName>
                                          <p:attrName>ppt_y</p:attrName>
                                        </p:attrNameLst>
                                      </p:cBhvr>
                                      <p:rCtr x="3737" y="15208"/>
                                    </p:animMotion>
                                  </p:childTnLst>
                                </p:cTn>
                              </p:par>
                              <p:par>
                                <p:cTn id="8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90" dur="8000" fill="hold"/>
                                        <p:tgtEl>
                                          <p:spTgt spid="52"/>
                                        </p:tgtEl>
                                        <p:attrNameLst>
                                          <p:attrName>ppt_x</p:attrName>
                                          <p:attrName>ppt_y</p:attrName>
                                        </p:attrNameLst>
                                      </p:cBhvr>
                                      <p:rCtr x="0" y="11898"/>
                                    </p:animMotion>
                                  </p:childTnLst>
                                </p:cTn>
                              </p:par>
                              <p:par>
                                <p:cTn id="9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92" dur="8000" fill="hold"/>
                                        <p:tgtEl>
                                          <p:spTgt spid="53"/>
                                        </p:tgtEl>
                                        <p:attrNameLst>
                                          <p:attrName>ppt_x</p:attrName>
                                          <p:attrName>ppt_y</p:attrName>
                                        </p:attrNameLst>
                                      </p:cBhvr>
                                      <p:rCtr x="0" y="7940"/>
                                    </p:animMotion>
                                  </p:childTnLst>
                                </p:cTn>
                              </p:par>
                              <p:par>
                                <p:cTn id="9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94" dur="8000" fill="hold"/>
                                        <p:tgtEl>
                                          <p:spTgt spid="55"/>
                                        </p:tgtEl>
                                        <p:attrNameLst>
                                          <p:attrName>ppt_x</p:attrName>
                                          <p:attrName>ppt_y</p:attrName>
                                        </p:attrNameLst>
                                      </p:cBhvr>
                                      <p:rCtr x="0" y="11898"/>
                                    </p:animMotion>
                                  </p:childTnLst>
                                </p:cTn>
                              </p:par>
                              <p:par>
                                <p:cTn id="9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96" dur="5000" fill="hold"/>
                                        <p:tgtEl>
                                          <p:spTgt spid="5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2" name="Picture 5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3" name="Picture 5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5" name="Picture 5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6" name="Picture 5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40885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28" dur="7000" fill="hold"/>
                                        <p:tgtEl>
                                          <p:spTgt spid="28"/>
                                        </p:tgtEl>
                                        <p:attrNameLst>
                                          <p:attrName>ppt_x</p:attrName>
                                          <p:attrName>ppt_y</p:attrName>
                                        </p:attrNameLst>
                                      </p:cBhvr>
                                      <p:rCtr x="-2253" y="-347"/>
                                    </p:animMotion>
                                  </p:childTnLst>
                                </p:cTn>
                              </p:par>
                              <p:par>
                                <p:cTn id="2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30" dur="9000" fill="hold"/>
                                        <p:tgtEl>
                                          <p:spTgt spid="29"/>
                                        </p:tgtEl>
                                        <p:attrNameLst>
                                          <p:attrName>ppt_x</p:attrName>
                                          <p:attrName>ppt_y</p:attrName>
                                        </p:attrNameLst>
                                      </p:cBhvr>
                                      <p:rCtr x="-3229" y="-347"/>
                                    </p:animMotion>
                                  </p:childTnLst>
                                </p:cTn>
                              </p:par>
                              <p:par>
                                <p:cTn id="31"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2" dur="4000" fill="hold"/>
                                        <p:tgtEl>
                                          <p:spTgt spid="34"/>
                                        </p:tgtEl>
                                        <p:attrNameLst>
                                          <p:attrName>ppt_x</p:attrName>
                                          <p:attrName>ppt_y</p:attrName>
                                        </p:attrNameLst>
                                      </p:cBhvr>
                                      <p:rCtr x="33789" y="10417"/>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5000" fill="hold"/>
                                        <p:tgtEl>
                                          <p:spTgt spid="35"/>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4000" fill="hold"/>
                                        <p:tgtEl>
                                          <p:spTgt spid="39"/>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8" dur="5000" fill="hold"/>
                                        <p:tgtEl>
                                          <p:spTgt spid="40"/>
                                        </p:tgtEl>
                                        <p:attrNameLst>
                                          <p:attrName>ppt_x</p:attrName>
                                          <p:attrName>ppt_y</p:attrName>
                                        </p:attrNameLst>
                                      </p:cBhvr>
                                    </p:animMotion>
                                  </p:childTnLst>
                                </p:cTn>
                              </p:par>
                              <p:par>
                                <p:cTn id="3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40" dur="4000" fill="hold"/>
                                        <p:tgtEl>
                                          <p:spTgt spid="41"/>
                                        </p:tgtEl>
                                        <p:attrNameLst>
                                          <p:attrName>ppt_x</p:attrName>
                                          <p:attrName>ppt_y</p:attrName>
                                        </p:attrNameLst>
                                      </p:cBhvr>
                                      <p:rCtr x="22982" y="10417"/>
                                    </p:animMotion>
                                  </p:childTnLst>
                                </p:cTn>
                              </p:par>
                              <p:par>
                                <p:cTn id="4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2" dur="7000" fill="hold"/>
                                        <p:tgtEl>
                                          <p:spTgt spid="42"/>
                                        </p:tgtEl>
                                        <p:attrNameLst>
                                          <p:attrName>ppt_x</p:attrName>
                                          <p:attrName>ppt_y</p:attrName>
                                        </p:attrNameLst>
                                      </p:cBhvr>
                                      <p:rCtr x="25365" y="0"/>
                                    </p:animMotion>
                                  </p:childTnLst>
                                </p:cTn>
                              </p:par>
                              <p:par>
                                <p:cTn id="4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4" dur="7000" fill="hold"/>
                                        <p:tgtEl>
                                          <p:spTgt spid="46"/>
                                        </p:tgtEl>
                                        <p:attrNameLst>
                                          <p:attrName>ppt_x</p:attrName>
                                          <p:attrName>ppt_y</p:attrName>
                                        </p:attrNameLst>
                                      </p:cBhvr>
                                      <p:rCtr x="-18021" y="0"/>
                                    </p:animMotion>
                                  </p:childTnLst>
                                </p:cTn>
                              </p:par>
                              <p:par>
                                <p:cTn id="4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6" dur="7000" fill="hold"/>
                                        <p:tgtEl>
                                          <p:spTgt spid="50"/>
                                        </p:tgtEl>
                                        <p:attrNameLst>
                                          <p:attrName>ppt_x</p:attrName>
                                          <p:attrName>ppt_y</p:attrName>
                                        </p:attrNameLst>
                                      </p:cBhvr>
                                      <p:rCtr x="20937" y="0"/>
                                    </p:animMotion>
                                  </p:childTnLst>
                                </p:cTn>
                              </p:par>
                              <p:par>
                                <p:cTn id="4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8" dur="6000" fill="hold"/>
                                        <p:tgtEl>
                                          <p:spTgt spid="51"/>
                                        </p:tgtEl>
                                        <p:attrNameLst>
                                          <p:attrName>ppt_x</p:attrName>
                                          <p:attrName>ppt_y</p:attrName>
                                        </p:attrNameLst>
                                      </p:cBhvr>
                                      <p:rCtr x="20937" y="0"/>
                                    </p:animMotion>
                                  </p:childTnLst>
                                </p:cTn>
                              </p:par>
                              <p:par>
                                <p:cTn id="4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50" dur="5000" spd="-100000" fill="hold"/>
                                        <p:tgtEl>
                                          <p:spTgt spid="54"/>
                                        </p:tgtEl>
                                        <p:attrNameLst>
                                          <p:attrName>ppt_x</p:attrName>
                                          <p:attrName>ppt_y</p:attrName>
                                        </p:attrNameLst>
                                      </p:cBhvr>
                                      <p:rCtr x="14375" y="24468"/>
                                    </p:animMotion>
                                  </p:childTnLst>
                                </p:cTn>
                              </p:par>
                              <p:par>
                                <p:cTn id="5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2" dur="5000" spd="-100000" fill="hold"/>
                                        <p:tgtEl>
                                          <p:spTgt spid="59"/>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4" dur="4000" spd="-100000" fill="hold"/>
                                        <p:tgtEl>
                                          <p:spTgt spid="60"/>
                                        </p:tgtEl>
                                        <p:attrNameLst>
                                          <p:attrName>ppt_x</p:attrName>
                                          <p:attrName>ppt_y</p:attrName>
                                        </p:attrNameLst>
                                      </p:cBhvr>
                                      <p:rCtr x="14375" y="24468"/>
                                    </p:animMotion>
                                  </p:childTnLst>
                                </p:cTn>
                              </p:par>
                              <p:par>
                                <p:cTn id="5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6" dur="5000" spd="-100000" fill="hold"/>
                                        <p:tgtEl>
                                          <p:spTgt spid="61"/>
                                        </p:tgtEl>
                                        <p:attrNameLst>
                                          <p:attrName>ppt_x</p:attrName>
                                          <p:attrName>ppt_y</p:attrName>
                                        </p:attrNameLst>
                                      </p:cBhvr>
                                      <p:rCtr x="14375" y="24468"/>
                                    </p:animMotion>
                                  </p:childTnLst>
                                </p:cTn>
                              </p:par>
                              <p:par>
                                <p:cTn id="5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8" dur="7000" fill="hold"/>
                                        <p:tgtEl>
                                          <p:spTgt spid="64"/>
                                        </p:tgtEl>
                                        <p:attrNameLst>
                                          <p:attrName>ppt_x</p:attrName>
                                          <p:attrName>ppt_y</p:attrName>
                                        </p:attrNameLst>
                                      </p:cBhvr>
                                      <p:rCtr x="0" y="22106"/>
                                    </p:animMotion>
                                  </p:childTnLst>
                                </p:cTn>
                              </p:par>
                              <p:par>
                                <p:cTn id="59"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60" dur="6000" fill="hold"/>
                                        <p:tgtEl>
                                          <p:spTgt spid="67"/>
                                        </p:tgtEl>
                                        <p:attrNameLst>
                                          <p:attrName>ppt_x</p:attrName>
                                          <p:attrName>ppt_y</p:attrName>
                                        </p:attrNameLst>
                                      </p:cBhvr>
                                      <p:rCtr x="0" y="23056"/>
                                    </p:animMotion>
                                  </p:childTnLst>
                                </p:cTn>
                              </p:par>
                              <p:par>
                                <p:cTn id="6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2" dur="6000" fill="hold"/>
                                        <p:tgtEl>
                                          <p:spTgt spid="70"/>
                                        </p:tgtEl>
                                        <p:attrNameLst>
                                          <p:attrName>ppt_x</p:attrName>
                                          <p:attrName>ppt_y</p:attrName>
                                        </p:attrNameLst>
                                      </p:cBhvr>
                                      <p:rCtr x="0" y="13819"/>
                                    </p:animMotion>
                                  </p:childTnLst>
                                </p:cTn>
                              </p:par>
                              <p:par>
                                <p:cTn id="6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4" dur="5000" fill="hold"/>
                                        <p:tgtEl>
                                          <p:spTgt spid="72"/>
                                        </p:tgtEl>
                                        <p:attrNameLst>
                                          <p:attrName>ppt_x</p:attrName>
                                          <p:attrName>ppt_y</p:attrName>
                                        </p:attrNameLst>
                                      </p:cBhvr>
                                      <p:rCtr x="13" y="24398"/>
                                    </p:animMotion>
                                  </p:childTnLst>
                                </p:cTn>
                              </p:par>
                              <p:par>
                                <p:cTn id="6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6" dur="5000" fill="hold"/>
                                        <p:tgtEl>
                                          <p:spTgt spid="73"/>
                                        </p:tgtEl>
                                        <p:attrNameLst>
                                          <p:attrName>ppt_x</p:attrName>
                                          <p:attrName>ppt_y</p:attrName>
                                        </p:attrNameLst>
                                      </p:cBhvr>
                                      <p:rCtr x="13" y="31736"/>
                                    </p:animMotion>
                                  </p:childTnLst>
                                </p:cTn>
                              </p:par>
                              <p:par>
                                <p:cTn id="6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68" dur="5000" fill="hold"/>
                                        <p:tgtEl>
                                          <p:spTgt spid="78"/>
                                        </p:tgtEl>
                                        <p:attrNameLst>
                                          <p:attrName>ppt_x</p:attrName>
                                          <p:attrName>ppt_y</p:attrName>
                                        </p:attrNameLst>
                                      </p:cBhvr>
                                      <p:rCtr x="91" y="29745"/>
                                    </p:animMotion>
                                  </p:childTnLst>
                                </p:cTn>
                              </p:par>
                              <p:par>
                                <p:cTn id="6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70" dur="7000" fill="hold"/>
                                        <p:tgtEl>
                                          <p:spTgt spid="81"/>
                                        </p:tgtEl>
                                        <p:attrNameLst>
                                          <p:attrName>ppt_x</p:attrName>
                                          <p:attrName>ppt_y</p:attrName>
                                        </p:attrNameLst>
                                      </p:cBhvr>
                                      <p:rCtr x="13" y="31736"/>
                                    </p:animMotion>
                                  </p:childTnLst>
                                </p:cTn>
                              </p:par>
                              <p:par>
                                <p:cTn id="7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72" dur="7000" fill="hold"/>
                                        <p:tgtEl>
                                          <p:spTgt spid="82"/>
                                        </p:tgtEl>
                                        <p:attrNameLst>
                                          <p:attrName>ppt_x</p:attrName>
                                          <p:attrName>ppt_y</p:attrName>
                                        </p:attrNameLst>
                                      </p:cBhvr>
                                      <p:rCtr x="36758" y="0"/>
                                    </p:animMotion>
                                  </p:childTnLst>
                                </p:cTn>
                              </p:par>
                              <p:par>
                                <p:cTn id="7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74" dur="7000" fill="hold"/>
                                        <p:tgtEl>
                                          <p:spTgt spid="83"/>
                                        </p:tgtEl>
                                        <p:attrNameLst>
                                          <p:attrName>ppt_x</p:attrName>
                                          <p:attrName>ppt_y</p:attrName>
                                        </p:attrNameLst>
                                      </p:cBhvr>
                                      <p:rCtr x="33464" y="0"/>
                                    </p:animMotion>
                                  </p:childTnLst>
                                </p:cTn>
                              </p:par>
                              <p:par>
                                <p:cTn id="7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76" dur="7000" fill="hold"/>
                                        <p:tgtEl>
                                          <p:spTgt spid="86"/>
                                        </p:tgtEl>
                                        <p:attrNameLst>
                                          <p:attrName>ppt_x</p:attrName>
                                          <p:attrName>ppt_y</p:attrName>
                                        </p:attrNameLst>
                                      </p:cBhvr>
                                      <p:rCtr x="36758" y="0"/>
                                    </p:animMotion>
                                  </p:childTnLst>
                                </p:cTn>
                              </p:par>
                              <p:par>
                                <p:cTn id="7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78" dur="7000" fill="hold"/>
                                        <p:tgtEl>
                                          <p:spTgt spid="88"/>
                                        </p:tgtEl>
                                        <p:attrNameLst>
                                          <p:attrName>ppt_x</p:attrName>
                                          <p:attrName>ppt_y</p:attrName>
                                        </p:attrNameLst>
                                      </p:cBhvr>
                                      <p:rCtr x="36758" y="0"/>
                                    </p:animMotion>
                                  </p:childTnLst>
                                </p:cTn>
                              </p:par>
                              <p:par>
                                <p:cTn id="7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80" dur="7000" fill="hold"/>
                                        <p:tgtEl>
                                          <p:spTgt spid="90"/>
                                        </p:tgtEl>
                                        <p:attrNameLst>
                                          <p:attrName>ppt_x</p:attrName>
                                          <p:attrName>ppt_y</p:attrName>
                                        </p:attrNameLst>
                                      </p:cBhvr>
                                      <p:rCtr x="36758" y="0"/>
                                    </p:animMotion>
                                  </p:childTnLst>
                                </p:cTn>
                              </p:par>
                              <p:par>
                                <p:cTn id="8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82" dur="7000" fill="hold"/>
                                        <p:tgtEl>
                                          <p:spTgt spid="91"/>
                                        </p:tgtEl>
                                        <p:attrNameLst>
                                          <p:attrName>ppt_x</p:attrName>
                                          <p:attrName>ppt_y</p:attrName>
                                        </p:attrNameLst>
                                      </p:cBhvr>
                                      <p:rCtr x="34518" y="23"/>
                                    </p:animMotion>
                                  </p:childTnLst>
                                </p:cTn>
                              </p:par>
                              <p:par>
                                <p:cTn id="8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84" dur="6000" fill="hold"/>
                                        <p:tgtEl>
                                          <p:spTgt spid="97"/>
                                        </p:tgtEl>
                                        <p:attrNameLst>
                                          <p:attrName>ppt_x</p:attrName>
                                          <p:attrName>ppt_y</p:attrName>
                                        </p:attrNameLst>
                                      </p:cBhvr>
                                      <p:rCtr x="3073" y="25208"/>
                                    </p:animMotion>
                                  </p:childTnLst>
                                </p:cTn>
                              </p:par>
                              <p:par>
                                <p:cTn id="8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86" dur="6000" fill="hold"/>
                                        <p:tgtEl>
                                          <p:spTgt spid="100"/>
                                        </p:tgtEl>
                                        <p:attrNameLst>
                                          <p:attrName>ppt_x</p:attrName>
                                          <p:attrName>ppt_y</p:attrName>
                                        </p:attrNameLst>
                                      </p:cBhvr>
                                      <p:rCtr x="3737" y="15208"/>
                                    </p:animMotion>
                                  </p:childTnLst>
                                </p:cTn>
                              </p:par>
                              <p:par>
                                <p:cTn id="8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88" dur="8000" fill="hold"/>
                                        <p:tgtEl>
                                          <p:spTgt spid="52"/>
                                        </p:tgtEl>
                                        <p:attrNameLst>
                                          <p:attrName>ppt_x</p:attrName>
                                          <p:attrName>ppt_y</p:attrName>
                                        </p:attrNameLst>
                                      </p:cBhvr>
                                      <p:rCtr x="0" y="11898"/>
                                    </p:animMotion>
                                  </p:childTnLst>
                                </p:cTn>
                              </p:par>
                              <p:par>
                                <p:cTn id="8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90" dur="8000" fill="hold"/>
                                        <p:tgtEl>
                                          <p:spTgt spid="53"/>
                                        </p:tgtEl>
                                        <p:attrNameLst>
                                          <p:attrName>ppt_x</p:attrName>
                                          <p:attrName>ppt_y</p:attrName>
                                        </p:attrNameLst>
                                      </p:cBhvr>
                                      <p:rCtr x="0" y="7940"/>
                                    </p:animMotion>
                                  </p:childTnLst>
                                </p:cTn>
                              </p:par>
                              <p:par>
                                <p:cTn id="9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92" dur="8000" fill="hold"/>
                                        <p:tgtEl>
                                          <p:spTgt spid="55"/>
                                        </p:tgtEl>
                                        <p:attrNameLst>
                                          <p:attrName>ppt_x</p:attrName>
                                          <p:attrName>ppt_y</p:attrName>
                                        </p:attrNameLst>
                                      </p:cBhvr>
                                      <p:rCtr x="0" y="11898"/>
                                    </p:animMotion>
                                  </p:childTnLst>
                                </p:cTn>
                              </p:par>
                              <p:par>
                                <p:cTn id="9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94" dur="5000" fill="hold"/>
                                        <p:tgtEl>
                                          <p:spTgt spid="5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52" name="Picture 5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3" name="Picture 5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5" name="Picture 5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6" name="Picture 5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8982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35"/>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4000" fill="hold"/>
                                        <p:tgtEl>
                                          <p:spTgt spid="39"/>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40"/>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8" dur="4000" fill="hold"/>
                                        <p:tgtEl>
                                          <p:spTgt spid="41"/>
                                        </p:tgtEl>
                                        <p:attrNameLst>
                                          <p:attrName>ppt_x</p:attrName>
                                          <p:attrName>ppt_y</p:attrName>
                                        </p:attrNameLst>
                                      </p:cBhvr>
                                      <p:rCtr x="22982" y="10417"/>
                                    </p:animMotion>
                                  </p:childTnLst>
                                </p:cTn>
                              </p:par>
                              <p:par>
                                <p:cTn id="3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0" dur="7000" fill="hold"/>
                                        <p:tgtEl>
                                          <p:spTgt spid="42"/>
                                        </p:tgtEl>
                                        <p:attrNameLst>
                                          <p:attrName>ppt_x</p:attrName>
                                          <p:attrName>ppt_y</p:attrName>
                                        </p:attrNameLst>
                                      </p:cBhvr>
                                      <p:rCtr x="25365" y="0"/>
                                    </p:animMotion>
                                  </p:childTnLst>
                                </p:cTn>
                              </p:par>
                              <p:par>
                                <p:cTn id="41"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42" dur="7000" fill="hold"/>
                                        <p:tgtEl>
                                          <p:spTgt spid="46"/>
                                        </p:tgtEl>
                                        <p:attrNameLst>
                                          <p:attrName>ppt_x</p:attrName>
                                          <p:attrName>ppt_y</p:attrName>
                                        </p:attrNameLst>
                                      </p:cBhvr>
                                      <p:rCtr x="-18021" y="0"/>
                                    </p:animMotion>
                                  </p:childTnLst>
                                </p:cTn>
                              </p:par>
                              <p:par>
                                <p:cTn id="4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4" dur="7000" fill="hold"/>
                                        <p:tgtEl>
                                          <p:spTgt spid="50"/>
                                        </p:tgtEl>
                                        <p:attrNameLst>
                                          <p:attrName>ppt_x</p:attrName>
                                          <p:attrName>ppt_y</p:attrName>
                                        </p:attrNameLst>
                                      </p:cBhvr>
                                      <p:rCtr x="20937" y="0"/>
                                    </p:animMotion>
                                  </p:childTnLst>
                                </p:cTn>
                              </p:par>
                              <p:par>
                                <p:cTn id="4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6" dur="6000" fill="hold"/>
                                        <p:tgtEl>
                                          <p:spTgt spid="51"/>
                                        </p:tgtEl>
                                        <p:attrNameLst>
                                          <p:attrName>ppt_x</p:attrName>
                                          <p:attrName>ppt_y</p:attrName>
                                        </p:attrNameLst>
                                      </p:cBhvr>
                                      <p:rCtr x="20937" y="0"/>
                                    </p:animMotion>
                                  </p:childTnLst>
                                </p:cTn>
                              </p:par>
                              <p:par>
                                <p:cTn id="4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8" dur="5000" spd="-100000" fill="hold"/>
                                        <p:tgtEl>
                                          <p:spTgt spid="54"/>
                                        </p:tgtEl>
                                        <p:attrNameLst>
                                          <p:attrName>ppt_x</p:attrName>
                                          <p:attrName>ppt_y</p:attrName>
                                        </p:attrNameLst>
                                      </p:cBhvr>
                                      <p:rCtr x="14375" y="24468"/>
                                    </p:animMotion>
                                  </p:childTnLst>
                                </p:cTn>
                              </p:par>
                              <p:par>
                                <p:cTn id="4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50" dur="5000" spd="-100000" fill="hold"/>
                                        <p:tgtEl>
                                          <p:spTgt spid="59"/>
                                        </p:tgtEl>
                                        <p:attrNameLst>
                                          <p:attrName>ppt_x</p:attrName>
                                          <p:attrName>ppt_y</p:attrName>
                                        </p:attrNameLst>
                                      </p:cBhvr>
                                      <p:rCtr x="14375" y="24468"/>
                                    </p:animMotion>
                                  </p:childTnLst>
                                </p:cTn>
                              </p:par>
                              <p:par>
                                <p:cTn id="5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2" dur="4000" spd="-100000" fill="hold"/>
                                        <p:tgtEl>
                                          <p:spTgt spid="60"/>
                                        </p:tgtEl>
                                        <p:attrNameLst>
                                          <p:attrName>ppt_x</p:attrName>
                                          <p:attrName>ppt_y</p:attrName>
                                        </p:attrNameLst>
                                      </p:cBhvr>
                                      <p:rCtr x="14375" y="24468"/>
                                    </p:animMotion>
                                  </p:childTnLst>
                                </p:cTn>
                              </p:par>
                              <p:par>
                                <p:cTn id="5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4" dur="5000" spd="-100000" fill="hold"/>
                                        <p:tgtEl>
                                          <p:spTgt spid="61"/>
                                        </p:tgtEl>
                                        <p:attrNameLst>
                                          <p:attrName>ppt_x</p:attrName>
                                          <p:attrName>ppt_y</p:attrName>
                                        </p:attrNameLst>
                                      </p:cBhvr>
                                      <p:rCtr x="14375" y="24468"/>
                                    </p:animMotion>
                                  </p:childTnLst>
                                </p:cTn>
                              </p:par>
                              <p:par>
                                <p:cTn id="5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6" dur="7000" fill="hold"/>
                                        <p:tgtEl>
                                          <p:spTgt spid="64"/>
                                        </p:tgtEl>
                                        <p:attrNameLst>
                                          <p:attrName>ppt_x</p:attrName>
                                          <p:attrName>ppt_y</p:attrName>
                                        </p:attrNameLst>
                                      </p:cBhvr>
                                      <p:rCtr x="0" y="22106"/>
                                    </p:animMotion>
                                  </p:childTnLst>
                                </p:cTn>
                              </p:par>
                              <p:par>
                                <p:cTn id="5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58" dur="6000" fill="hold"/>
                                        <p:tgtEl>
                                          <p:spTgt spid="67"/>
                                        </p:tgtEl>
                                        <p:attrNameLst>
                                          <p:attrName>ppt_x</p:attrName>
                                          <p:attrName>ppt_y</p:attrName>
                                        </p:attrNameLst>
                                      </p:cBhvr>
                                      <p:rCtr x="0" y="23056"/>
                                    </p:animMotion>
                                  </p:childTnLst>
                                </p:cTn>
                              </p:par>
                              <p:par>
                                <p:cTn id="5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60" dur="6000" fill="hold"/>
                                        <p:tgtEl>
                                          <p:spTgt spid="70"/>
                                        </p:tgtEl>
                                        <p:attrNameLst>
                                          <p:attrName>ppt_x</p:attrName>
                                          <p:attrName>ppt_y</p:attrName>
                                        </p:attrNameLst>
                                      </p:cBhvr>
                                      <p:rCtr x="0" y="13819"/>
                                    </p:animMotion>
                                  </p:childTnLst>
                                </p:cTn>
                              </p:par>
                              <p:par>
                                <p:cTn id="6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2" dur="5000" fill="hold"/>
                                        <p:tgtEl>
                                          <p:spTgt spid="72"/>
                                        </p:tgtEl>
                                        <p:attrNameLst>
                                          <p:attrName>ppt_x</p:attrName>
                                          <p:attrName>ppt_y</p:attrName>
                                        </p:attrNameLst>
                                      </p:cBhvr>
                                      <p:rCtr x="13" y="24398"/>
                                    </p:animMotion>
                                  </p:childTnLst>
                                </p:cTn>
                              </p:par>
                              <p:par>
                                <p:cTn id="6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4" dur="5000" fill="hold"/>
                                        <p:tgtEl>
                                          <p:spTgt spid="73"/>
                                        </p:tgtEl>
                                        <p:attrNameLst>
                                          <p:attrName>ppt_x</p:attrName>
                                          <p:attrName>ppt_y</p:attrName>
                                        </p:attrNameLst>
                                      </p:cBhvr>
                                      <p:rCtr x="13" y="31736"/>
                                    </p:animMotion>
                                  </p:childTnLst>
                                </p:cTn>
                              </p:par>
                              <p:par>
                                <p:cTn id="6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66" dur="5000" fill="hold"/>
                                        <p:tgtEl>
                                          <p:spTgt spid="78"/>
                                        </p:tgtEl>
                                        <p:attrNameLst>
                                          <p:attrName>ppt_x</p:attrName>
                                          <p:attrName>ppt_y</p:attrName>
                                        </p:attrNameLst>
                                      </p:cBhvr>
                                      <p:rCtr x="91" y="29745"/>
                                    </p:animMotion>
                                  </p:childTnLst>
                                </p:cTn>
                              </p:par>
                              <p:par>
                                <p:cTn id="6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68" dur="7000" fill="hold"/>
                                        <p:tgtEl>
                                          <p:spTgt spid="81"/>
                                        </p:tgtEl>
                                        <p:attrNameLst>
                                          <p:attrName>ppt_x</p:attrName>
                                          <p:attrName>ppt_y</p:attrName>
                                        </p:attrNameLst>
                                      </p:cBhvr>
                                      <p:rCtr x="13" y="31736"/>
                                    </p:animMotion>
                                  </p:childTnLst>
                                </p:cTn>
                              </p:par>
                              <p:par>
                                <p:cTn id="6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70" dur="7000" fill="hold"/>
                                        <p:tgtEl>
                                          <p:spTgt spid="82"/>
                                        </p:tgtEl>
                                        <p:attrNameLst>
                                          <p:attrName>ppt_x</p:attrName>
                                          <p:attrName>ppt_y</p:attrName>
                                        </p:attrNameLst>
                                      </p:cBhvr>
                                      <p:rCtr x="36758" y="0"/>
                                    </p:animMotion>
                                  </p:childTnLst>
                                </p:cTn>
                              </p:par>
                              <p:par>
                                <p:cTn id="7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72" dur="7000" fill="hold"/>
                                        <p:tgtEl>
                                          <p:spTgt spid="83"/>
                                        </p:tgtEl>
                                        <p:attrNameLst>
                                          <p:attrName>ppt_x</p:attrName>
                                          <p:attrName>ppt_y</p:attrName>
                                        </p:attrNameLst>
                                      </p:cBhvr>
                                      <p:rCtr x="33464" y="0"/>
                                    </p:animMotion>
                                  </p:childTnLst>
                                </p:cTn>
                              </p:par>
                              <p:par>
                                <p:cTn id="73"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74" dur="7000" fill="hold"/>
                                        <p:tgtEl>
                                          <p:spTgt spid="86"/>
                                        </p:tgtEl>
                                        <p:attrNameLst>
                                          <p:attrName>ppt_x</p:attrName>
                                          <p:attrName>ppt_y</p:attrName>
                                        </p:attrNameLst>
                                      </p:cBhvr>
                                      <p:rCtr x="36758" y="0"/>
                                    </p:animMotion>
                                  </p:childTnLst>
                                </p:cTn>
                              </p:par>
                              <p:par>
                                <p:cTn id="7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76" dur="7000" fill="hold"/>
                                        <p:tgtEl>
                                          <p:spTgt spid="88"/>
                                        </p:tgtEl>
                                        <p:attrNameLst>
                                          <p:attrName>ppt_x</p:attrName>
                                          <p:attrName>ppt_y</p:attrName>
                                        </p:attrNameLst>
                                      </p:cBhvr>
                                      <p:rCtr x="36758" y="0"/>
                                    </p:animMotion>
                                  </p:childTnLst>
                                </p:cTn>
                              </p:par>
                              <p:par>
                                <p:cTn id="7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78" dur="7000" fill="hold"/>
                                        <p:tgtEl>
                                          <p:spTgt spid="90"/>
                                        </p:tgtEl>
                                        <p:attrNameLst>
                                          <p:attrName>ppt_x</p:attrName>
                                          <p:attrName>ppt_y</p:attrName>
                                        </p:attrNameLst>
                                      </p:cBhvr>
                                      <p:rCtr x="36758" y="0"/>
                                    </p:animMotion>
                                  </p:childTnLst>
                                </p:cTn>
                              </p:par>
                              <p:par>
                                <p:cTn id="7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80" dur="7000" fill="hold"/>
                                        <p:tgtEl>
                                          <p:spTgt spid="91"/>
                                        </p:tgtEl>
                                        <p:attrNameLst>
                                          <p:attrName>ppt_x</p:attrName>
                                          <p:attrName>ppt_y</p:attrName>
                                        </p:attrNameLst>
                                      </p:cBhvr>
                                      <p:rCtr x="34518" y="23"/>
                                    </p:animMotion>
                                  </p:childTnLst>
                                </p:cTn>
                              </p:par>
                              <p:par>
                                <p:cTn id="8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82" dur="6000" fill="hold"/>
                                        <p:tgtEl>
                                          <p:spTgt spid="97"/>
                                        </p:tgtEl>
                                        <p:attrNameLst>
                                          <p:attrName>ppt_x</p:attrName>
                                          <p:attrName>ppt_y</p:attrName>
                                        </p:attrNameLst>
                                      </p:cBhvr>
                                      <p:rCtr x="3073" y="25208"/>
                                    </p:animMotion>
                                  </p:childTnLst>
                                </p:cTn>
                              </p:par>
                              <p:par>
                                <p:cTn id="8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84" dur="6000" fill="hold"/>
                                        <p:tgtEl>
                                          <p:spTgt spid="100"/>
                                        </p:tgtEl>
                                        <p:attrNameLst>
                                          <p:attrName>ppt_x</p:attrName>
                                          <p:attrName>ppt_y</p:attrName>
                                        </p:attrNameLst>
                                      </p:cBhvr>
                                      <p:rCtr x="3737" y="15208"/>
                                    </p:animMotion>
                                  </p:childTnLst>
                                </p:cTn>
                              </p:par>
                              <p:par>
                                <p:cTn id="8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86" dur="8000" fill="hold"/>
                                        <p:tgtEl>
                                          <p:spTgt spid="52"/>
                                        </p:tgtEl>
                                        <p:attrNameLst>
                                          <p:attrName>ppt_x</p:attrName>
                                          <p:attrName>ppt_y</p:attrName>
                                        </p:attrNameLst>
                                      </p:cBhvr>
                                      <p:rCtr x="0" y="11898"/>
                                    </p:animMotion>
                                  </p:childTnLst>
                                </p:cTn>
                              </p:par>
                              <p:par>
                                <p:cTn id="8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88" dur="8000" fill="hold"/>
                                        <p:tgtEl>
                                          <p:spTgt spid="53"/>
                                        </p:tgtEl>
                                        <p:attrNameLst>
                                          <p:attrName>ppt_x</p:attrName>
                                          <p:attrName>ppt_y</p:attrName>
                                        </p:attrNameLst>
                                      </p:cBhvr>
                                      <p:rCtr x="0" y="7940"/>
                                    </p:animMotion>
                                  </p:childTnLst>
                                </p:cTn>
                              </p:par>
                              <p:par>
                                <p:cTn id="8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90" dur="8000" fill="hold"/>
                                        <p:tgtEl>
                                          <p:spTgt spid="55"/>
                                        </p:tgtEl>
                                        <p:attrNameLst>
                                          <p:attrName>ppt_x</p:attrName>
                                          <p:attrName>ppt_y</p:attrName>
                                        </p:attrNameLst>
                                      </p:cBhvr>
                                      <p:rCtr x="0" y="11898"/>
                                    </p:animMotion>
                                  </p:childTnLst>
                                </p:cTn>
                              </p:par>
                              <p:par>
                                <p:cTn id="9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92" dur="5000" fill="hold"/>
                                        <p:tgtEl>
                                          <p:spTgt spid="5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9" name="Picture 48">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52" name="Picture 5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3" name="Picture 52">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5" name="Picture 5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40762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35"/>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4000" fill="hold"/>
                                        <p:tgtEl>
                                          <p:spTgt spid="39"/>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40"/>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8" dur="4000" fill="hold"/>
                                        <p:tgtEl>
                                          <p:spTgt spid="41"/>
                                        </p:tgtEl>
                                        <p:attrNameLst>
                                          <p:attrName>ppt_x</p:attrName>
                                          <p:attrName>ppt_y</p:attrName>
                                        </p:attrNameLst>
                                      </p:cBhvr>
                                      <p:rCtr x="22982" y="10417"/>
                                    </p:animMotion>
                                  </p:childTnLst>
                                </p:cTn>
                              </p:par>
                              <p:par>
                                <p:cTn id="3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0" dur="7000" fill="hold"/>
                                        <p:tgtEl>
                                          <p:spTgt spid="42"/>
                                        </p:tgtEl>
                                        <p:attrNameLst>
                                          <p:attrName>ppt_x</p:attrName>
                                          <p:attrName>ppt_y</p:attrName>
                                        </p:attrNameLst>
                                      </p:cBhvr>
                                      <p:rCtr x="25365" y="0"/>
                                    </p:animMotion>
                                  </p:childTnLst>
                                </p:cTn>
                              </p:par>
                              <p:par>
                                <p:cTn id="4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2" dur="7000" fill="hold"/>
                                        <p:tgtEl>
                                          <p:spTgt spid="50"/>
                                        </p:tgtEl>
                                        <p:attrNameLst>
                                          <p:attrName>ppt_x</p:attrName>
                                          <p:attrName>ppt_y</p:attrName>
                                        </p:attrNameLst>
                                      </p:cBhvr>
                                      <p:rCtr x="20937" y="0"/>
                                    </p:animMotion>
                                  </p:childTnLst>
                                </p:cTn>
                              </p:par>
                              <p:par>
                                <p:cTn id="4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4" dur="6000" fill="hold"/>
                                        <p:tgtEl>
                                          <p:spTgt spid="51"/>
                                        </p:tgtEl>
                                        <p:attrNameLst>
                                          <p:attrName>ppt_x</p:attrName>
                                          <p:attrName>ppt_y</p:attrName>
                                        </p:attrNameLst>
                                      </p:cBhvr>
                                      <p:rCtr x="20937" y="0"/>
                                    </p:animMotion>
                                  </p:childTnLst>
                                </p:cTn>
                              </p:par>
                              <p:par>
                                <p:cTn id="4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6" dur="5000" spd="-100000" fill="hold"/>
                                        <p:tgtEl>
                                          <p:spTgt spid="54"/>
                                        </p:tgtEl>
                                        <p:attrNameLst>
                                          <p:attrName>ppt_x</p:attrName>
                                          <p:attrName>ppt_y</p:attrName>
                                        </p:attrNameLst>
                                      </p:cBhvr>
                                      <p:rCtr x="14375" y="24468"/>
                                    </p:animMotion>
                                  </p:childTnLst>
                                </p:cTn>
                              </p:par>
                              <p:par>
                                <p:cTn id="4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48" dur="5000" spd="-100000" fill="hold"/>
                                        <p:tgtEl>
                                          <p:spTgt spid="59"/>
                                        </p:tgtEl>
                                        <p:attrNameLst>
                                          <p:attrName>ppt_x</p:attrName>
                                          <p:attrName>ppt_y</p:attrName>
                                        </p:attrNameLst>
                                      </p:cBhvr>
                                      <p:rCtr x="14375" y="24468"/>
                                    </p:animMotion>
                                  </p:childTnLst>
                                </p:cTn>
                              </p:par>
                              <p:par>
                                <p:cTn id="4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50" dur="4000" spd="-100000" fill="hold"/>
                                        <p:tgtEl>
                                          <p:spTgt spid="60"/>
                                        </p:tgtEl>
                                        <p:attrNameLst>
                                          <p:attrName>ppt_x</p:attrName>
                                          <p:attrName>ppt_y</p:attrName>
                                        </p:attrNameLst>
                                      </p:cBhvr>
                                      <p:rCtr x="14375" y="24468"/>
                                    </p:animMotion>
                                  </p:childTnLst>
                                </p:cTn>
                              </p:par>
                              <p:par>
                                <p:cTn id="5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2" dur="5000" spd="-100000" fill="hold"/>
                                        <p:tgtEl>
                                          <p:spTgt spid="61"/>
                                        </p:tgtEl>
                                        <p:attrNameLst>
                                          <p:attrName>ppt_x</p:attrName>
                                          <p:attrName>ppt_y</p:attrName>
                                        </p:attrNameLst>
                                      </p:cBhvr>
                                      <p:rCtr x="14375" y="24468"/>
                                    </p:animMotion>
                                  </p:childTnLst>
                                </p:cTn>
                              </p:par>
                              <p:par>
                                <p:cTn id="53"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4" dur="7000" fill="hold"/>
                                        <p:tgtEl>
                                          <p:spTgt spid="64"/>
                                        </p:tgtEl>
                                        <p:attrNameLst>
                                          <p:attrName>ppt_x</p:attrName>
                                          <p:attrName>ppt_y</p:attrName>
                                        </p:attrNameLst>
                                      </p:cBhvr>
                                      <p:rCtr x="0" y="22106"/>
                                    </p:animMotion>
                                  </p:childTnLst>
                                </p:cTn>
                              </p:par>
                              <p:par>
                                <p:cTn id="5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56" dur="6000" fill="hold"/>
                                        <p:tgtEl>
                                          <p:spTgt spid="67"/>
                                        </p:tgtEl>
                                        <p:attrNameLst>
                                          <p:attrName>ppt_x</p:attrName>
                                          <p:attrName>ppt_y</p:attrName>
                                        </p:attrNameLst>
                                      </p:cBhvr>
                                      <p:rCtr x="0" y="23056"/>
                                    </p:animMotion>
                                  </p:childTnLst>
                                </p:cTn>
                              </p:par>
                              <p:par>
                                <p:cTn id="5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8" dur="6000" fill="hold"/>
                                        <p:tgtEl>
                                          <p:spTgt spid="70"/>
                                        </p:tgtEl>
                                        <p:attrNameLst>
                                          <p:attrName>ppt_x</p:attrName>
                                          <p:attrName>ppt_y</p:attrName>
                                        </p:attrNameLst>
                                      </p:cBhvr>
                                      <p:rCtr x="0" y="13819"/>
                                    </p:animMotion>
                                  </p:childTnLst>
                                </p:cTn>
                              </p:par>
                              <p:par>
                                <p:cTn id="5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60" dur="5000" fill="hold"/>
                                        <p:tgtEl>
                                          <p:spTgt spid="72"/>
                                        </p:tgtEl>
                                        <p:attrNameLst>
                                          <p:attrName>ppt_x</p:attrName>
                                          <p:attrName>ppt_y</p:attrName>
                                        </p:attrNameLst>
                                      </p:cBhvr>
                                      <p:rCtr x="13" y="24398"/>
                                    </p:animMotion>
                                  </p:childTnLst>
                                </p:cTn>
                              </p:par>
                              <p:par>
                                <p:cTn id="6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2" dur="5000" fill="hold"/>
                                        <p:tgtEl>
                                          <p:spTgt spid="73"/>
                                        </p:tgtEl>
                                        <p:attrNameLst>
                                          <p:attrName>ppt_x</p:attrName>
                                          <p:attrName>ppt_y</p:attrName>
                                        </p:attrNameLst>
                                      </p:cBhvr>
                                      <p:rCtr x="13" y="31736"/>
                                    </p:animMotion>
                                  </p:childTnLst>
                                </p:cTn>
                              </p:par>
                              <p:par>
                                <p:cTn id="6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64" dur="5000" fill="hold"/>
                                        <p:tgtEl>
                                          <p:spTgt spid="78"/>
                                        </p:tgtEl>
                                        <p:attrNameLst>
                                          <p:attrName>ppt_x</p:attrName>
                                          <p:attrName>ppt_y</p:attrName>
                                        </p:attrNameLst>
                                      </p:cBhvr>
                                      <p:rCtr x="91" y="29745"/>
                                    </p:animMotion>
                                  </p:childTnLst>
                                </p:cTn>
                              </p:par>
                              <p:par>
                                <p:cTn id="6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66" dur="7000" fill="hold"/>
                                        <p:tgtEl>
                                          <p:spTgt spid="81"/>
                                        </p:tgtEl>
                                        <p:attrNameLst>
                                          <p:attrName>ppt_x</p:attrName>
                                          <p:attrName>ppt_y</p:attrName>
                                        </p:attrNameLst>
                                      </p:cBhvr>
                                      <p:rCtr x="13" y="31736"/>
                                    </p:animMotion>
                                  </p:childTnLst>
                                </p:cTn>
                              </p:par>
                              <p:par>
                                <p:cTn id="6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68" dur="7000" fill="hold"/>
                                        <p:tgtEl>
                                          <p:spTgt spid="82"/>
                                        </p:tgtEl>
                                        <p:attrNameLst>
                                          <p:attrName>ppt_x</p:attrName>
                                          <p:attrName>ppt_y</p:attrName>
                                        </p:attrNameLst>
                                      </p:cBhvr>
                                      <p:rCtr x="36758" y="0"/>
                                    </p:animMotion>
                                  </p:childTnLst>
                                </p:cTn>
                              </p:par>
                              <p:par>
                                <p:cTn id="6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70" dur="7000" fill="hold"/>
                                        <p:tgtEl>
                                          <p:spTgt spid="83"/>
                                        </p:tgtEl>
                                        <p:attrNameLst>
                                          <p:attrName>ppt_x</p:attrName>
                                          <p:attrName>ppt_y</p:attrName>
                                        </p:attrNameLst>
                                      </p:cBhvr>
                                      <p:rCtr x="33464" y="0"/>
                                    </p:animMotion>
                                  </p:childTnLst>
                                </p:cTn>
                              </p:par>
                              <p:par>
                                <p:cTn id="71"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72" dur="7000" fill="hold"/>
                                        <p:tgtEl>
                                          <p:spTgt spid="86"/>
                                        </p:tgtEl>
                                        <p:attrNameLst>
                                          <p:attrName>ppt_x</p:attrName>
                                          <p:attrName>ppt_y</p:attrName>
                                        </p:attrNameLst>
                                      </p:cBhvr>
                                      <p:rCtr x="36758" y="0"/>
                                    </p:animMotion>
                                  </p:childTnLst>
                                </p:cTn>
                              </p:par>
                              <p:par>
                                <p:cTn id="7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74" dur="7000" fill="hold"/>
                                        <p:tgtEl>
                                          <p:spTgt spid="88"/>
                                        </p:tgtEl>
                                        <p:attrNameLst>
                                          <p:attrName>ppt_x</p:attrName>
                                          <p:attrName>ppt_y</p:attrName>
                                        </p:attrNameLst>
                                      </p:cBhvr>
                                      <p:rCtr x="36758" y="0"/>
                                    </p:animMotion>
                                  </p:childTnLst>
                                </p:cTn>
                              </p:par>
                              <p:par>
                                <p:cTn id="7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76" dur="7000" fill="hold"/>
                                        <p:tgtEl>
                                          <p:spTgt spid="90"/>
                                        </p:tgtEl>
                                        <p:attrNameLst>
                                          <p:attrName>ppt_x</p:attrName>
                                          <p:attrName>ppt_y</p:attrName>
                                        </p:attrNameLst>
                                      </p:cBhvr>
                                      <p:rCtr x="36758" y="0"/>
                                    </p:animMotion>
                                  </p:childTnLst>
                                </p:cTn>
                              </p:par>
                              <p:par>
                                <p:cTn id="7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78" dur="7000" fill="hold"/>
                                        <p:tgtEl>
                                          <p:spTgt spid="91"/>
                                        </p:tgtEl>
                                        <p:attrNameLst>
                                          <p:attrName>ppt_x</p:attrName>
                                          <p:attrName>ppt_y</p:attrName>
                                        </p:attrNameLst>
                                      </p:cBhvr>
                                      <p:rCtr x="34518" y="23"/>
                                    </p:animMotion>
                                  </p:childTnLst>
                                </p:cTn>
                              </p:par>
                              <p:par>
                                <p:cTn id="7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80" dur="6000" fill="hold"/>
                                        <p:tgtEl>
                                          <p:spTgt spid="97"/>
                                        </p:tgtEl>
                                        <p:attrNameLst>
                                          <p:attrName>ppt_x</p:attrName>
                                          <p:attrName>ppt_y</p:attrName>
                                        </p:attrNameLst>
                                      </p:cBhvr>
                                      <p:rCtr x="3073" y="25208"/>
                                    </p:animMotion>
                                  </p:childTnLst>
                                </p:cTn>
                              </p:par>
                              <p:par>
                                <p:cTn id="8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82" dur="6000" fill="hold"/>
                                        <p:tgtEl>
                                          <p:spTgt spid="100"/>
                                        </p:tgtEl>
                                        <p:attrNameLst>
                                          <p:attrName>ppt_x</p:attrName>
                                          <p:attrName>ppt_y</p:attrName>
                                        </p:attrNameLst>
                                      </p:cBhvr>
                                      <p:rCtr x="3737" y="15208"/>
                                    </p:animMotion>
                                  </p:childTnLst>
                                </p:cTn>
                              </p:par>
                              <p:par>
                                <p:cTn id="8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84" dur="8000" fill="hold"/>
                                        <p:tgtEl>
                                          <p:spTgt spid="49"/>
                                        </p:tgtEl>
                                        <p:attrNameLst>
                                          <p:attrName>ppt_x</p:attrName>
                                          <p:attrName>ppt_y</p:attrName>
                                        </p:attrNameLst>
                                      </p:cBhvr>
                                      <p:rCtr x="0" y="11898"/>
                                    </p:animMotion>
                                  </p:childTnLst>
                                </p:cTn>
                              </p:par>
                              <p:par>
                                <p:cTn id="8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86" dur="8000" fill="hold"/>
                                        <p:tgtEl>
                                          <p:spTgt spid="52"/>
                                        </p:tgtEl>
                                        <p:attrNameLst>
                                          <p:attrName>ppt_x</p:attrName>
                                          <p:attrName>ppt_y</p:attrName>
                                        </p:attrNameLst>
                                      </p:cBhvr>
                                      <p:rCtr x="0" y="7940"/>
                                    </p:animMotion>
                                  </p:childTnLst>
                                </p:cTn>
                              </p:par>
                              <p:par>
                                <p:cTn id="8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88" dur="8000" fill="hold"/>
                                        <p:tgtEl>
                                          <p:spTgt spid="53"/>
                                        </p:tgtEl>
                                        <p:attrNameLst>
                                          <p:attrName>ppt_x</p:attrName>
                                          <p:attrName>ppt_y</p:attrName>
                                        </p:attrNameLst>
                                      </p:cBhvr>
                                      <p:rCtr x="0" y="11898"/>
                                    </p:animMotion>
                                  </p:childTnLst>
                                </p:cTn>
                              </p:par>
                              <p:par>
                                <p:cTn id="8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90" dur="5000" fill="hold"/>
                                        <p:tgtEl>
                                          <p:spTgt spid="5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3592644" y="562212"/>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4" name="Picture 43">
            <a:hlinkHover r:id="" action="ppaction://hlinkshowjump?jump=nextslide">
              <a:snd r:embed="rId3" name="428114__higgs01__squeakfinal.wav"/>
            </a:hlinkHover>
            <a:extLst>
              <a:ext uri="{FF2B5EF4-FFF2-40B4-BE49-F238E27FC236}">
                <a16:creationId xmlns:a16="http://schemas.microsoft.com/office/drawing/2014/main" id="{C1CF5256-A86B-4D29-AD2D-4BF5B5B78A3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293043" y="579398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49" name="Picture 48">
            <a:hlinkHover r:id="" action="ppaction://hlinkshowjump?jump=nextslide">
              <a:snd r:embed="rId3" name="428114__higgs01__squeakfinal.wav"/>
            </a:hlinkHover>
            <a:extLst>
              <a:ext uri="{FF2B5EF4-FFF2-40B4-BE49-F238E27FC236}">
                <a16:creationId xmlns:a16="http://schemas.microsoft.com/office/drawing/2014/main" id="{D7A1D7AD-BAA1-4925-AC2D-6BECD640D43F}"/>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504613" y="512263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99" name="Picture 98">
            <a:hlinkHover r:id="" action="ppaction://hlinkshowjump?jump=nextslide">
              <a:snd r:embed="rId3" name="428114__higgs01__squeakfinal.wav"/>
            </a:hlinkHover>
            <a:extLst>
              <a:ext uri="{FF2B5EF4-FFF2-40B4-BE49-F238E27FC236}">
                <a16:creationId xmlns:a16="http://schemas.microsoft.com/office/drawing/2014/main" id="{25F53D00-A359-4125-88A4-EACD3FADC0F1}"/>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977383" y="24863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1078442"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10" name="Picture 10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78145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1 0.11107 -0.02361 0.19336 -0.02361 C 0.24571 -0.02361 0.30573 0.01875 0.30573 0.07176 C 0.30573 0.12385 0.24571 0.16713 0.19336 0.16713 C 0.11107 0.16713 0.08308 0.11922 0.07188 0.09028 L 0.06068 0.05209 C 0.04948 0.02361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8" dur="8000" fill="hold"/>
                                        <p:tgtEl>
                                          <p:spTgt spid="103"/>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0" dur="8000" fill="hold"/>
                                        <p:tgtEl>
                                          <p:spTgt spid="104"/>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2" dur="8000" fill="hold"/>
                                        <p:tgtEl>
                                          <p:spTgt spid="105"/>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4" dur="8000" fill="hold"/>
                                        <p:tgtEl>
                                          <p:spTgt spid="18"/>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6" dur="8000" fill="hold"/>
                                        <p:tgtEl>
                                          <p:spTgt spid="19"/>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8" dur="8000" fill="hold"/>
                                        <p:tgtEl>
                                          <p:spTgt spid="21"/>
                                        </p:tgtEl>
                                        <p:attrNameLst>
                                          <p:attrName>ppt_x</p:attrName>
                                          <p:attrName>ppt_y</p:attrName>
                                        </p:attrNameLst>
                                      </p:cBhvr>
                                      <p:rCtr x="0" y="11898"/>
                                    </p:animMotion>
                                  </p:childTnLst>
                                </p:cTn>
                              </p:par>
                              <p:par>
                                <p:cTn id="39"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40" dur="9000" fill="hold"/>
                                        <p:tgtEl>
                                          <p:spTgt spid="22"/>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2" dur="9000" fill="hold"/>
                                        <p:tgtEl>
                                          <p:spTgt spid="23"/>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4" dur="9000" fill="hold"/>
                                        <p:tgtEl>
                                          <p:spTgt spid="24"/>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6" dur="7000" fill="hold"/>
                                        <p:tgtEl>
                                          <p:spTgt spid="25"/>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8" dur="9000" fill="hold"/>
                                        <p:tgtEl>
                                          <p:spTgt spid="26"/>
                                        </p:tgtEl>
                                        <p:attrNameLst>
                                          <p:attrName>ppt_x</p:attrName>
                                          <p:attrName>ppt_y</p:attrName>
                                        </p:attrNameLst>
                                      </p:cBhvr>
                                      <p:rCtr x="-3229" y="-185"/>
                                    </p:animMotion>
                                  </p:childTnLst>
                                </p:cTn>
                              </p:par>
                              <p:par>
                                <p:cTn id="4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0" dur="7000" fill="hold"/>
                                        <p:tgtEl>
                                          <p:spTgt spid="27"/>
                                        </p:tgtEl>
                                        <p:attrNameLst>
                                          <p:attrName>ppt_x</p:attrName>
                                          <p:attrName>ppt_y</p:attrName>
                                        </p:attrNameLst>
                                      </p:cBhvr>
                                      <p:rCtr x="-2760" y="-324"/>
                                    </p:animMotion>
                                  </p:childTnLst>
                                </p:cTn>
                              </p:par>
                              <p:par>
                                <p:cTn id="5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2" dur="7000" fill="hold"/>
                                        <p:tgtEl>
                                          <p:spTgt spid="28"/>
                                        </p:tgtEl>
                                        <p:attrNameLst>
                                          <p:attrName>ppt_x</p:attrName>
                                          <p:attrName>ppt_y</p:attrName>
                                        </p:attrNameLst>
                                      </p:cBhvr>
                                      <p:rCtr x="-2253" y="-347"/>
                                    </p:animMotion>
                                  </p:childTnLst>
                                </p:cTn>
                              </p:par>
                              <p:par>
                                <p:cTn id="5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4" dur="9000" fill="hold"/>
                                        <p:tgtEl>
                                          <p:spTgt spid="29"/>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6" dur="7000" fill="hold"/>
                                        <p:tgtEl>
                                          <p:spTgt spid="30"/>
                                        </p:tgtEl>
                                        <p:attrNameLst>
                                          <p:attrName>ppt_x</p:attrName>
                                          <p:attrName>ppt_y</p:attrName>
                                        </p:attrNameLst>
                                      </p:cBhvr>
                                      <p:rCtr x="-3229" y="-347"/>
                                    </p:animMotion>
                                  </p:childTnLst>
                                </p:cTn>
                              </p:par>
                              <p:par>
                                <p:cTn id="5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8" dur="9000" fill="hold"/>
                                        <p:tgtEl>
                                          <p:spTgt spid="31"/>
                                        </p:tgtEl>
                                        <p:attrNameLst>
                                          <p:attrName>ppt_x</p:attrName>
                                          <p:attrName>ppt_y</p:attrName>
                                        </p:attrNameLst>
                                      </p:cBhvr>
                                      <p:rCtr x="-2435" y="-370"/>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2"/>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2" dur="4000" fill="hold"/>
                                        <p:tgtEl>
                                          <p:spTgt spid="33"/>
                                        </p:tgtEl>
                                        <p:attrNameLst>
                                          <p:attrName>ppt_x</p:attrName>
                                          <p:attrName>ppt_y</p:attrName>
                                        </p:attrNameLst>
                                      </p:cBhvr>
                                      <p:rCtr x="32786" y="10417"/>
                                    </p:animMotion>
                                  </p:childTnLst>
                                </p:cTn>
                              </p:par>
                              <p:par>
                                <p:cTn id="6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4" dur="4000" fill="hold"/>
                                        <p:tgtEl>
                                          <p:spTgt spid="34"/>
                                        </p:tgtEl>
                                        <p:attrNameLst>
                                          <p:attrName>ppt_x</p:attrName>
                                          <p:attrName>ppt_y</p:attrName>
                                        </p:attrNameLst>
                                      </p:cBhvr>
                                      <p:rCtr x="33789"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35"/>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8" dur="4000" fill="hold"/>
                                        <p:tgtEl>
                                          <p:spTgt spid="37"/>
                                        </p:tgtEl>
                                        <p:attrNameLst>
                                          <p:attrName>ppt_x</p:attrName>
                                          <p:attrName>ppt_y</p:attrName>
                                        </p:attrNameLst>
                                      </p:cBhvr>
                                      <p:rCtr x="-35990" y="6806"/>
                                    </p:animMotion>
                                  </p:childTnLst>
                                </p:cTn>
                              </p:par>
                              <p:par>
                                <p:cTn id="6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70" dur="5000" fill="hold"/>
                                        <p:tgtEl>
                                          <p:spTgt spid="38"/>
                                        </p:tgtEl>
                                        <p:attrNameLst>
                                          <p:attrName>ppt_x</p:attrName>
                                          <p:attrName>ppt_y</p:attrName>
                                        </p:attrNameLst>
                                      </p:cBhvr>
                                      <p:rCtr x="-36263"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4000" fill="hold"/>
                                        <p:tgtEl>
                                          <p:spTgt spid="39"/>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4" dur="5000" fill="hold"/>
                                        <p:tgtEl>
                                          <p:spTgt spid="40"/>
                                        </p:tgtEl>
                                        <p:attrNameLst>
                                          <p:attrName>ppt_x</p:attrName>
                                          <p:attrName>ppt_y</p:attrName>
                                        </p:attrNameLst>
                                      </p:cBhvr>
                                    </p:animMotion>
                                  </p:childTnLst>
                                </p:cTn>
                              </p:par>
                              <p:par>
                                <p:cTn id="7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6" dur="4000" fill="hold"/>
                                        <p:tgtEl>
                                          <p:spTgt spid="41"/>
                                        </p:tgtEl>
                                        <p:attrNameLst>
                                          <p:attrName>ppt_x</p:attrName>
                                          <p:attrName>ppt_y</p:attrName>
                                        </p:attrNameLst>
                                      </p:cBhvr>
                                      <p:rCtr x="22982" y="10417"/>
                                    </p:animMotion>
                                  </p:childTnLst>
                                </p:cTn>
                              </p:par>
                              <p:par>
                                <p:cTn id="7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8" dur="7000" fill="hold"/>
                                        <p:tgtEl>
                                          <p:spTgt spid="42"/>
                                        </p:tgtEl>
                                        <p:attrNameLst>
                                          <p:attrName>ppt_x</p:attrName>
                                          <p:attrName>ppt_y</p:attrName>
                                        </p:attrNameLst>
                                      </p:cBhvr>
                                      <p:rCtr x="25365" y="0"/>
                                    </p:animMotion>
                                  </p:childTnLst>
                                </p:cTn>
                              </p:par>
                              <p:par>
                                <p:cTn id="7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80" dur="7000" fill="hold"/>
                                        <p:tgtEl>
                                          <p:spTgt spid="43"/>
                                        </p:tgtEl>
                                        <p:attrNameLst>
                                          <p:attrName>ppt_x</p:attrName>
                                          <p:attrName>ppt_y</p:attrName>
                                        </p:attrNameLst>
                                      </p:cBhvr>
                                      <p:rCtr x="-27891" y="0"/>
                                    </p:animMotion>
                                  </p:childTnLst>
                                </p:cTn>
                              </p:par>
                              <p:par>
                                <p:cTn id="81" presetID="26" presetClass="path" presetSubtype="0" autoRev="1" fill="remove" nodeType="withEffect">
                                  <p:stCondLst>
                                    <p:cond delay="0"/>
                                  </p:stCondLst>
                                  <p:childTnLst>
                                    <p:animMotion origin="layout" path="M -0.01745 -0.30463 C -0.01745 -0.19583 -0.0332 -0.10717 -0.0526 -0.10717 C -0.07539 -0.10717 -0.08346 -0.20555 -0.08698 -0.26528 L -0.0905 -0.34444 C -0.09401 -0.40393 -0.10273 -0.50208 -0.12852 -0.50208 C -0.14479 -0.50208 -0.16354 -0.41389 -0.16354 -0.30463 C -0.16354 -0.19583 -0.14479 -0.10717 -0.12852 -0.10717 C -0.10273 -0.10717 -0.09401 -0.20555 -0.0905 -0.26528 L -0.08698 -0.34444 C -0.08346 -0.40393 -0.07539 -0.50208 -0.0526 -0.50208 C -0.0332 -0.50208 -0.01745 -0.41389 -0.01745 -0.30463 Z " pathEditMode="relative" rAng="0" ptsTypes="AAAAAAAAAAA">
                                      <p:cBhvr>
                                        <p:cTn id="82" dur="6000" fill="hold"/>
                                        <p:tgtEl>
                                          <p:spTgt spid="44"/>
                                        </p:tgtEl>
                                        <p:attrNameLst>
                                          <p:attrName>ppt_x</p:attrName>
                                          <p:attrName>ppt_y</p:attrName>
                                        </p:attrNameLst>
                                      </p:cBhvr>
                                      <p:rCtr x="-7305" y="0"/>
                                    </p:animMotion>
                                  </p:childTnLst>
                                </p:cTn>
                              </p:par>
                              <p:par>
                                <p:cTn id="83"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4" dur="6000" fill="hold"/>
                                        <p:tgtEl>
                                          <p:spTgt spid="45"/>
                                        </p:tgtEl>
                                        <p:attrNameLst>
                                          <p:attrName>ppt_x</p:attrName>
                                          <p:attrName>ppt_y</p:attrName>
                                        </p:attrNameLst>
                                      </p:cBhvr>
                                      <p:rCtr x="-15078" y="0"/>
                                    </p:animMotion>
                                  </p:childTnLst>
                                </p:cTn>
                              </p:par>
                              <p:par>
                                <p:cTn id="8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6" dur="7000" fill="hold"/>
                                        <p:tgtEl>
                                          <p:spTgt spid="46"/>
                                        </p:tgtEl>
                                        <p:attrNameLst>
                                          <p:attrName>ppt_x</p:attrName>
                                          <p:attrName>ppt_y</p:attrName>
                                        </p:attrNameLst>
                                      </p:cBhvr>
                                      <p:rCtr x="-18021" y="0"/>
                                    </p:animMotion>
                                  </p:childTnLst>
                                </p:cTn>
                              </p:par>
                              <p:par>
                                <p:cTn id="87"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8" dur="7000" fill="hold"/>
                                        <p:tgtEl>
                                          <p:spTgt spid="47"/>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90" dur="6000" fill="hold"/>
                                        <p:tgtEl>
                                          <p:spTgt spid="48"/>
                                        </p:tgtEl>
                                        <p:attrNameLst>
                                          <p:attrName>ppt_x</p:attrName>
                                          <p:attrName>ppt_y</p:attrName>
                                        </p:attrNameLst>
                                      </p:cBhvr>
                                      <p:rCtr x="20937" y="0"/>
                                    </p:animMotion>
                                  </p:childTnLst>
                                </p:cTn>
                              </p:par>
                              <p:par>
                                <p:cTn id="91" presetID="26" presetClass="path" presetSubtype="0" autoRev="1" fill="remove" nodeType="withEffect">
                                  <p:stCondLst>
                                    <p:cond delay="0"/>
                                  </p:stCondLst>
                                  <p:childTnLst>
                                    <p:animMotion origin="layout" path="M 0.00143 -0.09838 C 0.00143 0.04143 0.04648 0.15486 0.10195 0.15486 C 0.16719 0.15486 0.19062 0.0287 0.20065 -0.04769 L 0.21081 -0.14931 C 0.22083 -0.2257 0.24583 -0.35162 0.31953 -0.35162 C 0.3664 -0.35162 0.42018 -0.23843 0.42018 -0.09838 C 0.42018 0.04143 0.3664 0.15486 0.31953 0.15486 C 0.24583 0.15486 0.22083 0.0287 0.21081 -0.04769 L 0.20065 -0.14931 C 0.19062 -0.2257 0.16719 -0.35162 0.10195 -0.35162 C 0.04648 -0.35162 0.00143 -0.23843 0.00143 -0.09838 Z " pathEditMode="relative" rAng="0" ptsTypes="AAAAAAAAAAA">
                                      <p:cBhvr>
                                        <p:cTn id="92" dur="7000" fill="hold"/>
                                        <p:tgtEl>
                                          <p:spTgt spid="49"/>
                                        </p:tgtEl>
                                        <p:attrNameLst>
                                          <p:attrName>ppt_x</p:attrName>
                                          <p:attrName>ppt_y</p:attrName>
                                        </p:attrNameLst>
                                      </p:cBhvr>
                                      <p:rCtr x="20937" y="0"/>
                                    </p:animMotion>
                                  </p:childTnLst>
                                </p:cTn>
                              </p:par>
                              <p:par>
                                <p:cTn id="9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94" dur="7000" fill="hold"/>
                                        <p:tgtEl>
                                          <p:spTgt spid="50"/>
                                        </p:tgtEl>
                                        <p:attrNameLst>
                                          <p:attrName>ppt_x</p:attrName>
                                          <p:attrName>ppt_y</p:attrName>
                                        </p:attrNameLst>
                                      </p:cBhvr>
                                      <p:rCtr x="20937" y="0"/>
                                    </p:animMotion>
                                  </p:childTnLst>
                                </p:cTn>
                              </p:par>
                              <p:par>
                                <p:cTn id="9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96" dur="6000" fill="hold"/>
                                        <p:tgtEl>
                                          <p:spTgt spid="51"/>
                                        </p:tgtEl>
                                        <p:attrNameLst>
                                          <p:attrName>ppt_x</p:attrName>
                                          <p:attrName>ppt_y</p:attrName>
                                        </p:attrNameLst>
                                      </p:cBhvr>
                                      <p:rCtr x="20937" y="0"/>
                                    </p:animMotion>
                                  </p:childTnLst>
                                </p:cTn>
                              </p:par>
                              <p:par>
                                <p:cTn id="97"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8" dur="4000" spd="-100000" fill="hold"/>
                                        <p:tgtEl>
                                          <p:spTgt spid="52"/>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100" dur="4000" spd="-100000" fill="hold"/>
                                        <p:tgtEl>
                                          <p:spTgt spid="53"/>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102" dur="5000" spd="-100000" fill="hold"/>
                                        <p:tgtEl>
                                          <p:spTgt spid="54"/>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104" dur="4000" spd="-100000" fill="hold"/>
                                        <p:tgtEl>
                                          <p:spTgt spid="55"/>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6" dur="5000" spd="-100000" fill="hold"/>
                                        <p:tgtEl>
                                          <p:spTgt spid="56"/>
                                        </p:tgtEl>
                                        <p:attrNameLst>
                                          <p:attrName>ppt_x</p:attrName>
                                          <p:attrName>ppt_y</p:attrName>
                                        </p:attrNameLst>
                                      </p:cBhvr>
                                      <p:rCtr x="14375" y="11204"/>
                                    </p:animMotion>
                                  </p:childTnLst>
                                </p:cTn>
                              </p:par>
                              <p:par>
                                <p:cTn id="107"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08" dur="4000" spd="-100000" fill="hold"/>
                                        <p:tgtEl>
                                          <p:spTgt spid="57"/>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10" dur="4000" spd="-100000" fill="hold"/>
                                        <p:tgtEl>
                                          <p:spTgt spid="58"/>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12" dur="5000" spd="-100000" fill="hold"/>
                                        <p:tgtEl>
                                          <p:spTgt spid="59"/>
                                        </p:tgtEl>
                                        <p:attrNameLst>
                                          <p:attrName>ppt_x</p:attrName>
                                          <p:attrName>ppt_y</p:attrName>
                                        </p:attrNameLst>
                                      </p:cBhvr>
                                      <p:rCtr x="14375" y="24468"/>
                                    </p:animMotion>
                                  </p:childTnLst>
                                </p:cTn>
                              </p:par>
                              <p:par>
                                <p:cTn id="11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14" dur="4000" spd="-100000" fill="hold"/>
                                        <p:tgtEl>
                                          <p:spTgt spid="60"/>
                                        </p:tgtEl>
                                        <p:attrNameLst>
                                          <p:attrName>ppt_x</p:attrName>
                                          <p:attrName>ppt_y</p:attrName>
                                        </p:attrNameLst>
                                      </p:cBhvr>
                                      <p:rCtr x="14375" y="24468"/>
                                    </p:animMotion>
                                  </p:childTnLst>
                                </p:cTn>
                              </p:par>
                              <p:par>
                                <p:cTn id="11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6" dur="5000" spd="-100000" fill="hold"/>
                                        <p:tgtEl>
                                          <p:spTgt spid="61"/>
                                        </p:tgtEl>
                                        <p:attrNameLst>
                                          <p:attrName>ppt_x</p:attrName>
                                          <p:attrName>ppt_y</p:attrName>
                                        </p:attrNameLst>
                                      </p:cBhvr>
                                      <p:rCtr x="14375" y="24468"/>
                                    </p:animMotion>
                                  </p:childTnLst>
                                </p:cTn>
                              </p:par>
                              <p:par>
                                <p:cTn id="117"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18" dur="7000" fill="hold"/>
                                        <p:tgtEl>
                                          <p:spTgt spid="62"/>
                                        </p:tgtEl>
                                        <p:attrNameLst>
                                          <p:attrName>ppt_x</p:attrName>
                                          <p:attrName>ppt_y</p:attrName>
                                        </p:attrNameLst>
                                      </p:cBhvr>
                                      <p:rCtr x="0" y="22106"/>
                                    </p:animMotion>
                                  </p:childTnLst>
                                </p:cTn>
                              </p:par>
                              <p:par>
                                <p:cTn id="119"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20" dur="7000" fill="hold"/>
                                        <p:tgtEl>
                                          <p:spTgt spid="63"/>
                                        </p:tgtEl>
                                        <p:attrNameLst>
                                          <p:attrName>ppt_x</p:attrName>
                                          <p:attrName>ppt_y</p:attrName>
                                        </p:attrNameLst>
                                      </p:cBhvr>
                                      <p:rCtr x="0" y="22106"/>
                                    </p:animMotion>
                                  </p:childTnLst>
                                </p:cTn>
                              </p:par>
                              <p:par>
                                <p:cTn id="12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22" dur="7000" fill="hold"/>
                                        <p:tgtEl>
                                          <p:spTgt spid="64"/>
                                        </p:tgtEl>
                                        <p:attrNameLst>
                                          <p:attrName>ppt_x</p:attrName>
                                          <p:attrName>ppt_y</p:attrName>
                                        </p:attrNameLst>
                                      </p:cBhvr>
                                      <p:rCtr x="0" y="22106"/>
                                    </p:animMotion>
                                  </p:childTnLst>
                                </p:cTn>
                              </p:par>
                              <p:par>
                                <p:cTn id="123"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24" dur="6000" fill="hold"/>
                                        <p:tgtEl>
                                          <p:spTgt spid="65"/>
                                        </p:tgtEl>
                                        <p:attrNameLst>
                                          <p:attrName>ppt_x</p:attrName>
                                          <p:attrName>ppt_y</p:attrName>
                                        </p:attrNameLst>
                                      </p:cBhvr>
                                      <p:rCtr x="0" y="13819"/>
                                    </p:animMotion>
                                  </p:childTnLst>
                                </p:cTn>
                              </p:par>
                              <p:par>
                                <p:cTn id="125"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6" dur="7000" fill="hold"/>
                                        <p:tgtEl>
                                          <p:spTgt spid="66"/>
                                        </p:tgtEl>
                                        <p:attrNameLst>
                                          <p:attrName>ppt_x</p:attrName>
                                          <p:attrName>ppt_y</p:attrName>
                                        </p:attrNameLst>
                                      </p:cBhvr>
                                      <p:rCtr x="0" y="12338"/>
                                    </p:animMotion>
                                  </p:childTnLst>
                                </p:cTn>
                              </p:par>
                              <p:par>
                                <p:cTn id="127"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8" dur="6000" fill="hold"/>
                                        <p:tgtEl>
                                          <p:spTgt spid="67"/>
                                        </p:tgtEl>
                                        <p:attrNameLst>
                                          <p:attrName>ppt_x</p:attrName>
                                          <p:attrName>ppt_y</p:attrName>
                                        </p:attrNameLst>
                                      </p:cBhvr>
                                      <p:rCtr x="0" y="23056"/>
                                    </p:animMotion>
                                  </p:childTnLst>
                                </p:cTn>
                              </p:par>
                              <p:par>
                                <p:cTn id="129"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30" dur="6000" fill="hold"/>
                                        <p:tgtEl>
                                          <p:spTgt spid="68"/>
                                        </p:tgtEl>
                                        <p:attrNameLst>
                                          <p:attrName>ppt_x</p:attrName>
                                          <p:attrName>ppt_y</p:attrName>
                                        </p:attrNameLst>
                                      </p:cBhvr>
                                      <p:rCtr x="0" y="30069"/>
                                    </p:animMotion>
                                  </p:childTnLst>
                                </p:cTn>
                              </p:par>
                              <p:par>
                                <p:cTn id="13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32" dur="6000" fill="hold"/>
                                        <p:tgtEl>
                                          <p:spTgt spid="70"/>
                                        </p:tgtEl>
                                        <p:attrNameLst>
                                          <p:attrName>ppt_x</p:attrName>
                                          <p:attrName>ppt_y</p:attrName>
                                        </p:attrNameLst>
                                      </p:cBhvr>
                                      <p:rCtr x="0" y="13819"/>
                                    </p:animMotion>
                                  </p:childTnLst>
                                </p:cTn>
                              </p:par>
                              <p:par>
                                <p:cTn id="13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34" dur="5000" fill="hold"/>
                                        <p:tgtEl>
                                          <p:spTgt spid="72"/>
                                        </p:tgtEl>
                                        <p:attrNameLst>
                                          <p:attrName>ppt_x</p:attrName>
                                          <p:attrName>ppt_y</p:attrName>
                                        </p:attrNameLst>
                                      </p:cBhvr>
                                      <p:rCtr x="13" y="24398"/>
                                    </p:animMotion>
                                  </p:childTnLst>
                                </p:cTn>
                              </p:par>
                              <p:par>
                                <p:cTn id="135"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36" dur="5000" fill="hold"/>
                                        <p:tgtEl>
                                          <p:spTgt spid="73"/>
                                        </p:tgtEl>
                                        <p:attrNameLst>
                                          <p:attrName>ppt_x</p:attrName>
                                          <p:attrName>ppt_y</p:attrName>
                                        </p:attrNameLst>
                                      </p:cBhvr>
                                      <p:rCtr x="13" y="31736"/>
                                    </p:animMotion>
                                  </p:childTnLst>
                                </p:cTn>
                              </p:par>
                              <p:par>
                                <p:cTn id="137"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38" dur="7000" fill="hold"/>
                                        <p:tgtEl>
                                          <p:spTgt spid="74"/>
                                        </p:tgtEl>
                                        <p:attrNameLst>
                                          <p:attrName>ppt_x</p:attrName>
                                          <p:attrName>ppt_y</p:attrName>
                                        </p:attrNameLst>
                                      </p:cBhvr>
                                      <p:rCtr x="26" y="31736"/>
                                    </p:animMotion>
                                  </p:childTnLst>
                                </p:cTn>
                              </p:par>
                              <p:par>
                                <p:cTn id="139"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40" dur="5000" fill="hold"/>
                                        <p:tgtEl>
                                          <p:spTgt spid="75"/>
                                        </p:tgtEl>
                                        <p:attrNameLst>
                                          <p:attrName>ppt_x</p:attrName>
                                          <p:attrName>ppt_y</p:attrName>
                                        </p:attrNameLst>
                                      </p:cBhvr>
                                      <p:rCtr x="13" y="31736"/>
                                    </p:animMotion>
                                  </p:childTnLst>
                                </p:cTn>
                              </p:par>
                              <p:par>
                                <p:cTn id="141"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42" dur="5000" fill="hold"/>
                                        <p:tgtEl>
                                          <p:spTgt spid="76"/>
                                        </p:tgtEl>
                                        <p:attrNameLst>
                                          <p:attrName>ppt_x</p:attrName>
                                          <p:attrName>ppt_y</p:attrName>
                                        </p:attrNameLst>
                                      </p:cBhvr>
                                      <p:rCtr x="13" y="31736"/>
                                    </p:animMotion>
                                  </p:childTnLst>
                                </p:cTn>
                              </p:par>
                              <p:par>
                                <p:cTn id="143"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44" dur="7000" fill="hold"/>
                                        <p:tgtEl>
                                          <p:spTgt spid="77"/>
                                        </p:tgtEl>
                                        <p:attrNameLst>
                                          <p:attrName>ppt_x</p:attrName>
                                          <p:attrName>ppt_y</p:attrName>
                                        </p:attrNameLst>
                                      </p:cBhvr>
                                      <p:rCtr x="13" y="24491"/>
                                    </p:animMotion>
                                  </p:childTnLst>
                                </p:cTn>
                              </p:par>
                              <p:par>
                                <p:cTn id="14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6" dur="5000" fill="hold"/>
                                        <p:tgtEl>
                                          <p:spTgt spid="78"/>
                                        </p:tgtEl>
                                        <p:attrNameLst>
                                          <p:attrName>ppt_x</p:attrName>
                                          <p:attrName>ppt_y</p:attrName>
                                        </p:attrNameLst>
                                      </p:cBhvr>
                                      <p:rCtr x="91" y="29745"/>
                                    </p:animMotion>
                                  </p:childTnLst>
                                </p:cTn>
                              </p:par>
                              <p:par>
                                <p:cTn id="147"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48" dur="5000" fill="hold"/>
                                        <p:tgtEl>
                                          <p:spTgt spid="79"/>
                                        </p:tgtEl>
                                        <p:attrNameLst>
                                          <p:attrName>ppt_x</p:attrName>
                                          <p:attrName>ppt_y</p:attrName>
                                        </p:attrNameLst>
                                      </p:cBhvr>
                                      <p:rCtr x="13" y="31736"/>
                                    </p:animMotion>
                                  </p:childTnLst>
                                </p:cTn>
                              </p:par>
                              <p:par>
                                <p:cTn id="149"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50" dur="7000" fill="hold"/>
                                        <p:tgtEl>
                                          <p:spTgt spid="80"/>
                                        </p:tgtEl>
                                        <p:attrNameLst>
                                          <p:attrName>ppt_x</p:attrName>
                                          <p:attrName>ppt_y</p:attrName>
                                        </p:attrNameLst>
                                      </p:cBhvr>
                                      <p:rCtr x="13" y="12014"/>
                                    </p:animMotion>
                                  </p:childTnLst>
                                </p:cTn>
                              </p:par>
                              <p:par>
                                <p:cTn id="15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52" dur="7000" fill="hold"/>
                                        <p:tgtEl>
                                          <p:spTgt spid="81"/>
                                        </p:tgtEl>
                                        <p:attrNameLst>
                                          <p:attrName>ppt_x</p:attrName>
                                          <p:attrName>ppt_y</p:attrName>
                                        </p:attrNameLst>
                                      </p:cBhvr>
                                      <p:rCtr x="13" y="31736"/>
                                    </p:animMotion>
                                  </p:childTnLst>
                                </p:cTn>
                              </p:par>
                              <p:par>
                                <p:cTn id="15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54" dur="7000" fill="hold"/>
                                        <p:tgtEl>
                                          <p:spTgt spid="82"/>
                                        </p:tgtEl>
                                        <p:attrNameLst>
                                          <p:attrName>ppt_x</p:attrName>
                                          <p:attrName>ppt_y</p:attrName>
                                        </p:attrNameLst>
                                      </p:cBhvr>
                                      <p:rCtr x="36758" y="0"/>
                                    </p:animMotion>
                                  </p:childTnLst>
                                </p:cTn>
                              </p:par>
                              <p:par>
                                <p:cTn id="15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56" dur="7000" fill="hold"/>
                                        <p:tgtEl>
                                          <p:spTgt spid="83"/>
                                        </p:tgtEl>
                                        <p:attrNameLst>
                                          <p:attrName>ppt_x</p:attrName>
                                          <p:attrName>ppt_y</p:attrName>
                                        </p:attrNameLst>
                                      </p:cBhvr>
                                      <p:rCtr x="33464" y="0"/>
                                    </p:animMotion>
                                  </p:childTnLst>
                                </p:cTn>
                              </p:par>
                              <p:par>
                                <p:cTn id="157"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58" dur="7000" fill="hold"/>
                                        <p:tgtEl>
                                          <p:spTgt spid="84"/>
                                        </p:tgtEl>
                                        <p:attrNameLst>
                                          <p:attrName>ppt_x</p:attrName>
                                          <p:attrName>ppt_y</p:attrName>
                                        </p:attrNameLst>
                                      </p:cBhvr>
                                      <p:rCtr x="-37266" y="0"/>
                                    </p:animMotion>
                                  </p:childTnLst>
                                </p:cTn>
                              </p:par>
                              <p:par>
                                <p:cTn id="15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60" dur="7000" fill="hold"/>
                                        <p:tgtEl>
                                          <p:spTgt spid="86"/>
                                        </p:tgtEl>
                                        <p:attrNameLst>
                                          <p:attrName>ppt_x</p:attrName>
                                          <p:attrName>ppt_y</p:attrName>
                                        </p:attrNameLst>
                                      </p:cBhvr>
                                      <p:rCtr x="36758" y="0"/>
                                    </p:animMotion>
                                  </p:childTnLst>
                                </p:cTn>
                              </p:par>
                              <p:par>
                                <p:cTn id="161"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62" dur="7000" fill="hold"/>
                                        <p:tgtEl>
                                          <p:spTgt spid="87"/>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64" dur="7000" fill="hold"/>
                                        <p:tgtEl>
                                          <p:spTgt spid="88"/>
                                        </p:tgtEl>
                                        <p:attrNameLst>
                                          <p:attrName>ppt_x</p:attrName>
                                          <p:attrName>ppt_y</p:attrName>
                                        </p:attrNameLst>
                                      </p:cBhvr>
                                      <p:rCtr x="36758" y="0"/>
                                    </p:animMotion>
                                  </p:childTnLst>
                                </p:cTn>
                              </p:par>
                              <p:par>
                                <p:cTn id="165"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66" dur="7000" fill="hold"/>
                                        <p:tgtEl>
                                          <p:spTgt spid="89"/>
                                        </p:tgtEl>
                                        <p:attrNameLst>
                                          <p:attrName>ppt_x</p:attrName>
                                          <p:attrName>ppt_y</p:attrName>
                                        </p:attrNameLst>
                                      </p:cBhvr>
                                      <p:rCtr x="36758" y="0"/>
                                    </p:animMotion>
                                  </p:childTnLst>
                                </p:cTn>
                              </p:par>
                              <p:par>
                                <p:cTn id="16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68" dur="7000" fill="hold"/>
                                        <p:tgtEl>
                                          <p:spTgt spid="90"/>
                                        </p:tgtEl>
                                        <p:attrNameLst>
                                          <p:attrName>ppt_x</p:attrName>
                                          <p:attrName>ppt_y</p:attrName>
                                        </p:attrNameLst>
                                      </p:cBhvr>
                                      <p:rCtr x="36758" y="0"/>
                                    </p:animMotion>
                                  </p:childTnLst>
                                </p:cTn>
                              </p:par>
                              <p:par>
                                <p:cTn id="16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70" dur="7000" fill="hold"/>
                                        <p:tgtEl>
                                          <p:spTgt spid="91"/>
                                        </p:tgtEl>
                                        <p:attrNameLst>
                                          <p:attrName>ppt_x</p:attrName>
                                          <p:attrName>ppt_y</p:attrName>
                                        </p:attrNameLst>
                                      </p:cBhvr>
                                      <p:rCtr x="34518" y="23"/>
                                    </p:animMotion>
                                  </p:childTnLst>
                                </p:cTn>
                              </p:par>
                              <p:par>
                                <p:cTn id="171"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72" dur="6000" fill="hold"/>
                                        <p:tgtEl>
                                          <p:spTgt spid="92"/>
                                        </p:tgtEl>
                                        <p:attrNameLst>
                                          <p:attrName>ppt_x</p:attrName>
                                          <p:attrName>ppt_y</p:attrName>
                                        </p:attrNameLst>
                                      </p:cBhvr>
                                      <p:rCtr x="2487" y="22824"/>
                                    </p:animMotion>
                                  </p:childTnLst>
                                </p:cTn>
                              </p:par>
                              <p:par>
                                <p:cTn id="173"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74" dur="6000" fill="hold"/>
                                        <p:tgtEl>
                                          <p:spTgt spid="93"/>
                                        </p:tgtEl>
                                        <p:attrNameLst>
                                          <p:attrName>ppt_x</p:attrName>
                                          <p:attrName>ppt_y</p:attrName>
                                        </p:attrNameLst>
                                      </p:cBhvr>
                                      <p:rCtr x="3229" y="25208"/>
                                    </p:animMotion>
                                  </p:childTnLst>
                                </p:cTn>
                              </p:par>
                              <p:par>
                                <p:cTn id="175"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76" dur="6000" fill="hold"/>
                                        <p:tgtEl>
                                          <p:spTgt spid="94"/>
                                        </p:tgtEl>
                                        <p:attrNameLst>
                                          <p:attrName>ppt_x</p:attrName>
                                          <p:attrName>ppt_y</p:attrName>
                                        </p:attrNameLst>
                                      </p:cBhvr>
                                      <p:rCtr x="1484" y="25208"/>
                                    </p:animMotion>
                                  </p:childTnLst>
                                </p:cTn>
                              </p:par>
                              <p:par>
                                <p:cTn id="177"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78" dur="6000" fill="hold"/>
                                        <p:tgtEl>
                                          <p:spTgt spid="96"/>
                                        </p:tgtEl>
                                        <p:attrNameLst>
                                          <p:attrName>ppt_x</p:attrName>
                                          <p:attrName>ppt_y</p:attrName>
                                        </p:attrNameLst>
                                      </p:cBhvr>
                                      <p:rCtr x="3359" y="18843"/>
                                    </p:animMotion>
                                  </p:childTnLst>
                                </p:cTn>
                              </p:par>
                              <p:par>
                                <p:cTn id="17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80" dur="6000" fill="hold"/>
                                        <p:tgtEl>
                                          <p:spTgt spid="97"/>
                                        </p:tgtEl>
                                        <p:attrNameLst>
                                          <p:attrName>ppt_x</p:attrName>
                                          <p:attrName>ppt_y</p:attrName>
                                        </p:attrNameLst>
                                      </p:cBhvr>
                                      <p:rCtr x="3073" y="25208"/>
                                    </p:animMotion>
                                  </p:childTnLst>
                                </p:cTn>
                              </p:par>
                              <p:par>
                                <p:cTn id="181"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82" dur="6000" fill="hold"/>
                                        <p:tgtEl>
                                          <p:spTgt spid="98"/>
                                        </p:tgtEl>
                                        <p:attrNameLst>
                                          <p:attrName>ppt_x</p:attrName>
                                          <p:attrName>ppt_y</p:attrName>
                                        </p:attrNameLst>
                                      </p:cBhvr>
                                      <p:rCtr x="2904" y="20903"/>
                                    </p:animMotion>
                                  </p:childTnLst>
                                </p:cTn>
                              </p:par>
                              <p:par>
                                <p:cTn id="183" presetID="21" presetClass="path" presetSubtype="0" repeatCount="indefinite" accel="9000" decel="27000" autoRev="1" fill="hold" nodeType="withEffect">
                                  <p:stCondLst>
                                    <p:cond delay="0"/>
                                  </p:stCondLst>
                                  <p:childTnLst>
                                    <p:animMotion origin="layout" path="M 0.03802 -0.25416 C 0.04401 -0.23379 0.04896 -0.21689 0.053 -0.19722 C 0.05807 -0.21689 0.06198 -0.23379 0.06797 -0.25416 C 0.103 -0.37222 0.14505 -0.42291 0.16198 -0.36898 C 0.178 -0.31134 0.16302 -0.1699 0.128 -0.05231 C 0.12201 -0.03472 0.11706 -0.01851 0.11107 -0.00139 C 0.11706 0.01204 0.12201 0.02917 0.128 0.04954 C 0.16302 0.16713 0.178 0.30857 0.16198 0.36343 C 0.14505 0.42014 0.103 0.36945 0.06797 0.25162 C 0.06198 0.23149 0.05807 0.21412 0.053 0.19445 C 0.04896 0.21412 0.04401 0.23149 0.03802 0.25162 C 0.003 0.36945 -0.03893 0.42014 -0.05599 0.36343 C -0.072 0.30857 -0.05703 0.16713 -0.022 0.04954 C -0.01601 0.02917 -0.01094 0.01204 -0.00495 -0.00139 C -0.01094 -0.01851 -0.01601 -0.03472 -0.022 -0.05231 C -0.05703 -0.1699 -0.072 -0.31134 -0.05599 -0.36898 C -0.03893 -0.42291 0.003 -0.37222 0.03802 -0.25416 Z " pathEditMode="relative" rAng="0" ptsTypes="AAAAAAAAAAAAAAAAA">
                                      <p:cBhvr>
                                        <p:cTn id="184" dur="6000" fill="hold"/>
                                        <p:tgtEl>
                                          <p:spTgt spid="99"/>
                                        </p:tgtEl>
                                        <p:attrNameLst>
                                          <p:attrName>ppt_x</p:attrName>
                                          <p:attrName>ppt_y</p:attrName>
                                        </p:attrNameLst>
                                      </p:cBhvr>
                                      <p:rCtr x="1484" y="25208"/>
                                    </p:animMotion>
                                  </p:childTnLst>
                                </p:cTn>
                              </p:par>
                              <p:par>
                                <p:cTn id="18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86" dur="6000" fill="hold"/>
                                        <p:tgtEl>
                                          <p:spTgt spid="100"/>
                                        </p:tgtEl>
                                        <p:attrNameLst>
                                          <p:attrName>ppt_x</p:attrName>
                                          <p:attrName>ppt_y</p:attrName>
                                        </p:attrNameLst>
                                      </p:cBhvr>
                                      <p:rCtr x="3737" y="15208"/>
                                    </p:animMotion>
                                  </p:childTnLst>
                                </p:cTn>
                              </p:par>
                              <p:par>
                                <p:cTn id="187"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88" dur="6000" fill="hold"/>
                                        <p:tgtEl>
                                          <p:spTgt spid="101"/>
                                        </p:tgtEl>
                                        <p:attrNameLst>
                                          <p:attrName>ppt_x</p:attrName>
                                          <p:attrName>ppt_y</p:attrName>
                                        </p:attrNameLst>
                                      </p:cBhvr>
                                      <p:rCtr x="1484" y="21782"/>
                                    </p:animMotion>
                                  </p:childTnLst>
                                </p:cTn>
                              </p:par>
                              <p:par>
                                <p:cTn id="18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90" dur="8000" fill="hold"/>
                                        <p:tgtEl>
                                          <p:spTgt spid="102"/>
                                        </p:tgtEl>
                                        <p:attrNameLst>
                                          <p:attrName>ppt_x</p:attrName>
                                          <p:attrName>ppt_y</p:attrName>
                                        </p:attrNameLst>
                                      </p:cBhvr>
                                      <p:rCtr x="0" y="11898"/>
                                    </p:animMotion>
                                  </p:childTnLst>
                                </p:cTn>
                              </p:par>
                              <p:par>
                                <p:cTn id="19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92" dur="8000" fill="hold"/>
                                        <p:tgtEl>
                                          <p:spTgt spid="106"/>
                                        </p:tgtEl>
                                        <p:attrNameLst>
                                          <p:attrName>ppt_x</p:attrName>
                                          <p:attrName>ppt_y</p:attrName>
                                        </p:attrNameLst>
                                      </p:cBhvr>
                                      <p:rCtr x="0" y="7940"/>
                                    </p:animMotion>
                                  </p:childTnLst>
                                </p:cTn>
                              </p:par>
                              <p:par>
                                <p:cTn id="19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94" dur="8000" fill="hold"/>
                                        <p:tgtEl>
                                          <p:spTgt spid="109"/>
                                        </p:tgtEl>
                                        <p:attrNameLst>
                                          <p:attrName>ppt_x</p:attrName>
                                          <p:attrName>ppt_y</p:attrName>
                                        </p:attrNameLst>
                                      </p:cBhvr>
                                      <p:rCtr x="0" y="11898"/>
                                    </p:animMotion>
                                  </p:childTnLst>
                                </p:cTn>
                              </p:par>
                              <p:par>
                                <p:cTn id="19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96" dur="5000" fill="hold"/>
                                        <p:tgtEl>
                                          <p:spTgt spid="11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8" name="Picture 47">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9" name="Picture 4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52" name="Picture 5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3" name="Picture 52">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6972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35"/>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4000" fill="hold"/>
                                        <p:tgtEl>
                                          <p:spTgt spid="39"/>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40"/>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8" dur="4000" fill="hold"/>
                                        <p:tgtEl>
                                          <p:spTgt spid="41"/>
                                        </p:tgtEl>
                                        <p:attrNameLst>
                                          <p:attrName>ppt_x</p:attrName>
                                          <p:attrName>ppt_y</p:attrName>
                                        </p:attrNameLst>
                                      </p:cBhvr>
                                      <p:rCtr x="22982" y="10417"/>
                                    </p:animMotion>
                                  </p:childTnLst>
                                </p:cTn>
                              </p:par>
                              <p:par>
                                <p:cTn id="3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0" dur="7000" fill="hold"/>
                                        <p:tgtEl>
                                          <p:spTgt spid="42"/>
                                        </p:tgtEl>
                                        <p:attrNameLst>
                                          <p:attrName>ppt_x</p:attrName>
                                          <p:attrName>ppt_y</p:attrName>
                                        </p:attrNameLst>
                                      </p:cBhvr>
                                      <p:rCtr x="25365" y="0"/>
                                    </p:animMotion>
                                  </p:childTnLst>
                                </p:cTn>
                              </p:par>
                              <p:par>
                                <p:cTn id="4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2" dur="7000" fill="hold"/>
                                        <p:tgtEl>
                                          <p:spTgt spid="50"/>
                                        </p:tgtEl>
                                        <p:attrNameLst>
                                          <p:attrName>ppt_x</p:attrName>
                                          <p:attrName>ppt_y</p:attrName>
                                        </p:attrNameLst>
                                      </p:cBhvr>
                                      <p:rCtr x="20937" y="0"/>
                                    </p:animMotion>
                                  </p:childTnLst>
                                </p:cTn>
                              </p:par>
                              <p:par>
                                <p:cTn id="4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4" dur="6000" fill="hold"/>
                                        <p:tgtEl>
                                          <p:spTgt spid="51"/>
                                        </p:tgtEl>
                                        <p:attrNameLst>
                                          <p:attrName>ppt_x</p:attrName>
                                          <p:attrName>ppt_y</p:attrName>
                                        </p:attrNameLst>
                                      </p:cBhvr>
                                      <p:rCtr x="20937" y="0"/>
                                    </p:animMotion>
                                  </p:childTnLst>
                                </p:cTn>
                              </p:par>
                              <p:par>
                                <p:cTn id="4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6" dur="5000" spd="-100000" fill="hold"/>
                                        <p:tgtEl>
                                          <p:spTgt spid="54"/>
                                        </p:tgtEl>
                                        <p:attrNameLst>
                                          <p:attrName>ppt_x</p:attrName>
                                          <p:attrName>ppt_y</p:attrName>
                                        </p:attrNameLst>
                                      </p:cBhvr>
                                      <p:rCtr x="14375" y="24468"/>
                                    </p:animMotion>
                                  </p:childTnLst>
                                </p:cTn>
                              </p:par>
                              <p:par>
                                <p:cTn id="4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8" dur="4000" spd="-100000" fill="hold"/>
                                        <p:tgtEl>
                                          <p:spTgt spid="60"/>
                                        </p:tgtEl>
                                        <p:attrNameLst>
                                          <p:attrName>ppt_x</p:attrName>
                                          <p:attrName>ppt_y</p:attrName>
                                        </p:attrNameLst>
                                      </p:cBhvr>
                                      <p:rCtr x="14375" y="24468"/>
                                    </p:animMotion>
                                  </p:childTnLst>
                                </p:cTn>
                              </p:par>
                              <p:par>
                                <p:cTn id="4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0" dur="5000" spd="-100000" fill="hold"/>
                                        <p:tgtEl>
                                          <p:spTgt spid="61"/>
                                        </p:tgtEl>
                                        <p:attrNameLst>
                                          <p:attrName>ppt_x</p:attrName>
                                          <p:attrName>ppt_y</p:attrName>
                                        </p:attrNameLst>
                                      </p:cBhvr>
                                      <p:rCtr x="14375" y="24468"/>
                                    </p:animMotion>
                                  </p:childTnLst>
                                </p:cTn>
                              </p:par>
                              <p:par>
                                <p:cTn id="5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2" dur="7000" fill="hold"/>
                                        <p:tgtEl>
                                          <p:spTgt spid="64"/>
                                        </p:tgtEl>
                                        <p:attrNameLst>
                                          <p:attrName>ppt_x</p:attrName>
                                          <p:attrName>ppt_y</p:attrName>
                                        </p:attrNameLst>
                                      </p:cBhvr>
                                      <p:rCtr x="0" y="22106"/>
                                    </p:animMotion>
                                  </p:childTnLst>
                                </p:cTn>
                              </p:par>
                              <p:par>
                                <p:cTn id="5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54" dur="6000" fill="hold"/>
                                        <p:tgtEl>
                                          <p:spTgt spid="67"/>
                                        </p:tgtEl>
                                        <p:attrNameLst>
                                          <p:attrName>ppt_x</p:attrName>
                                          <p:attrName>ppt_y</p:attrName>
                                        </p:attrNameLst>
                                      </p:cBhvr>
                                      <p:rCtr x="0" y="23056"/>
                                    </p:animMotion>
                                  </p:childTnLst>
                                </p:cTn>
                              </p:par>
                              <p:par>
                                <p:cTn id="5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6" dur="6000" fill="hold"/>
                                        <p:tgtEl>
                                          <p:spTgt spid="70"/>
                                        </p:tgtEl>
                                        <p:attrNameLst>
                                          <p:attrName>ppt_x</p:attrName>
                                          <p:attrName>ppt_y</p:attrName>
                                        </p:attrNameLst>
                                      </p:cBhvr>
                                      <p:rCtr x="0" y="13819"/>
                                    </p:animMotion>
                                  </p:childTnLst>
                                </p:cTn>
                              </p:par>
                              <p:par>
                                <p:cTn id="5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8" dur="5000" fill="hold"/>
                                        <p:tgtEl>
                                          <p:spTgt spid="72"/>
                                        </p:tgtEl>
                                        <p:attrNameLst>
                                          <p:attrName>ppt_x</p:attrName>
                                          <p:attrName>ppt_y</p:attrName>
                                        </p:attrNameLst>
                                      </p:cBhvr>
                                      <p:rCtr x="13" y="24398"/>
                                    </p:animMotion>
                                  </p:childTnLst>
                                </p:cTn>
                              </p:par>
                              <p:par>
                                <p:cTn id="59"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60" dur="5000" fill="hold"/>
                                        <p:tgtEl>
                                          <p:spTgt spid="73"/>
                                        </p:tgtEl>
                                        <p:attrNameLst>
                                          <p:attrName>ppt_x</p:attrName>
                                          <p:attrName>ppt_y</p:attrName>
                                        </p:attrNameLst>
                                      </p:cBhvr>
                                      <p:rCtr x="13" y="31736"/>
                                    </p:animMotion>
                                  </p:childTnLst>
                                </p:cTn>
                              </p:par>
                              <p:par>
                                <p:cTn id="6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62" dur="5000" fill="hold"/>
                                        <p:tgtEl>
                                          <p:spTgt spid="78"/>
                                        </p:tgtEl>
                                        <p:attrNameLst>
                                          <p:attrName>ppt_x</p:attrName>
                                          <p:attrName>ppt_y</p:attrName>
                                        </p:attrNameLst>
                                      </p:cBhvr>
                                      <p:rCtr x="91" y="29745"/>
                                    </p:animMotion>
                                  </p:childTnLst>
                                </p:cTn>
                              </p:par>
                              <p:par>
                                <p:cTn id="63"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64" dur="7000" fill="hold"/>
                                        <p:tgtEl>
                                          <p:spTgt spid="81"/>
                                        </p:tgtEl>
                                        <p:attrNameLst>
                                          <p:attrName>ppt_x</p:attrName>
                                          <p:attrName>ppt_y</p:attrName>
                                        </p:attrNameLst>
                                      </p:cBhvr>
                                      <p:rCtr x="13" y="31736"/>
                                    </p:animMotion>
                                  </p:childTnLst>
                                </p:cTn>
                              </p:par>
                              <p:par>
                                <p:cTn id="6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66" dur="7000" fill="hold"/>
                                        <p:tgtEl>
                                          <p:spTgt spid="82"/>
                                        </p:tgtEl>
                                        <p:attrNameLst>
                                          <p:attrName>ppt_x</p:attrName>
                                          <p:attrName>ppt_y</p:attrName>
                                        </p:attrNameLst>
                                      </p:cBhvr>
                                      <p:rCtr x="36758" y="0"/>
                                    </p:animMotion>
                                  </p:childTnLst>
                                </p:cTn>
                              </p:par>
                              <p:par>
                                <p:cTn id="6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68" dur="7000" fill="hold"/>
                                        <p:tgtEl>
                                          <p:spTgt spid="83"/>
                                        </p:tgtEl>
                                        <p:attrNameLst>
                                          <p:attrName>ppt_x</p:attrName>
                                          <p:attrName>ppt_y</p:attrName>
                                        </p:attrNameLst>
                                      </p:cBhvr>
                                      <p:rCtr x="33464" y="0"/>
                                    </p:animMotion>
                                  </p:childTnLst>
                                </p:cTn>
                              </p:par>
                              <p:par>
                                <p:cTn id="69"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70" dur="7000" fill="hold"/>
                                        <p:tgtEl>
                                          <p:spTgt spid="86"/>
                                        </p:tgtEl>
                                        <p:attrNameLst>
                                          <p:attrName>ppt_x</p:attrName>
                                          <p:attrName>ppt_y</p:attrName>
                                        </p:attrNameLst>
                                      </p:cBhvr>
                                      <p:rCtr x="36758" y="0"/>
                                    </p:animMotion>
                                  </p:childTnLst>
                                </p:cTn>
                              </p:par>
                              <p:par>
                                <p:cTn id="7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72" dur="7000" fill="hold"/>
                                        <p:tgtEl>
                                          <p:spTgt spid="88"/>
                                        </p:tgtEl>
                                        <p:attrNameLst>
                                          <p:attrName>ppt_x</p:attrName>
                                          <p:attrName>ppt_y</p:attrName>
                                        </p:attrNameLst>
                                      </p:cBhvr>
                                      <p:rCtr x="36758" y="0"/>
                                    </p:animMotion>
                                  </p:childTnLst>
                                </p:cTn>
                              </p:par>
                              <p:par>
                                <p:cTn id="7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74" dur="7000" fill="hold"/>
                                        <p:tgtEl>
                                          <p:spTgt spid="90"/>
                                        </p:tgtEl>
                                        <p:attrNameLst>
                                          <p:attrName>ppt_x</p:attrName>
                                          <p:attrName>ppt_y</p:attrName>
                                        </p:attrNameLst>
                                      </p:cBhvr>
                                      <p:rCtr x="36758" y="0"/>
                                    </p:animMotion>
                                  </p:childTnLst>
                                </p:cTn>
                              </p:par>
                              <p:par>
                                <p:cTn id="7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76" dur="7000" fill="hold"/>
                                        <p:tgtEl>
                                          <p:spTgt spid="91"/>
                                        </p:tgtEl>
                                        <p:attrNameLst>
                                          <p:attrName>ppt_x</p:attrName>
                                          <p:attrName>ppt_y</p:attrName>
                                        </p:attrNameLst>
                                      </p:cBhvr>
                                      <p:rCtr x="34518" y="23"/>
                                    </p:animMotion>
                                  </p:childTnLst>
                                </p:cTn>
                              </p:par>
                              <p:par>
                                <p:cTn id="7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78" dur="6000" fill="hold"/>
                                        <p:tgtEl>
                                          <p:spTgt spid="97"/>
                                        </p:tgtEl>
                                        <p:attrNameLst>
                                          <p:attrName>ppt_x</p:attrName>
                                          <p:attrName>ppt_y</p:attrName>
                                        </p:attrNameLst>
                                      </p:cBhvr>
                                      <p:rCtr x="3073" y="25208"/>
                                    </p:animMotion>
                                  </p:childTnLst>
                                </p:cTn>
                              </p:par>
                              <p:par>
                                <p:cTn id="7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80" dur="6000" fill="hold"/>
                                        <p:tgtEl>
                                          <p:spTgt spid="100"/>
                                        </p:tgtEl>
                                        <p:attrNameLst>
                                          <p:attrName>ppt_x</p:attrName>
                                          <p:attrName>ppt_y</p:attrName>
                                        </p:attrNameLst>
                                      </p:cBhvr>
                                      <p:rCtr x="3737" y="15208"/>
                                    </p:animMotion>
                                  </p:childTnLst>
                                </p:cTn>
                              </p:par>
                              <p:par>
                                <p:cTn id="8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82" dur="8000" fill="hold"/>
                                        <p:tgtEl>
                                          <p:spTgt spid="48"/>
                                        </p:tgtEl>
                                        <p:attrNameLst>
                                          <p:attrName>ppt_x</p:attrName>
                                          <p:attrName>ppt_y</p:attrName>
                                        </p:attrNameLst>
                                      </p:cBhvr>
                                      <p:rCtr x="0" y="11898"/>
                                    </p:animMotion>
                                  </p:childTnLst>
                                </p:cTn>
                              </p:par>
                              <p:par>
                                <p:cTn id="8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84" dur="8000" fill="hold"/>
                                        <p:tgtEl>
                                          <p:spTgt spid="49"/>
                                        </p:tgtEl>
                                        <p:attrNameLst>
                                          <p:attrName>ppt_x</p:attrName>
                                          <p:attrName>ppt_y</p:attrName>
                                        </p:attrNameLst>
                                      </p:cBhvr>
                                      <p:rCtr x="0" y="7940"/>
                                    </p:animMotion>
                                  </p:childTnLst>
                                </p:cTn>
                              </p:par>
                              <p:par>
                                <p:cTn id="8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86" dur="8000" fill="hold"/>
                                        <p:tgtEl>
                                          <p:spTgt spid="52"/>
                                        </p:tgtEl>
                                        <p:attrNameLst>
                                          <p:attrName>ppt_x</p:attrName>
                                          <p:attrName>ppt_y</p:attrName>
                                        </p:attrNameLst>
                                      </p:cBhvr>
                                      <p:rCtr x="0" y="11898"/>
                                    </p:animMotion>
                                  </p:childTnLst>
                                </p:cTn>
                              </p:par>
                              <p:par>
                                <p:cTn id="8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88" dur="5000" fill="hold"/>
                                        <p:tgtEl>
                                          <p:spTgt spid="53"/>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7" name="Picture 46">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8" name="Picture 4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9" name="Picture 4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52" name="Picture 5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3798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35"/>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4000" fill="hold"/>
                                        <p:tgtEl>
                                          <p:spTgt spid="39"/>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40"/>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8" dur="4000" fill="hold"/>
                                        <p:tgtEl>
                                          <p:spTgt spid="41"/>
                                        </p:tgtEl>
                                        <p:attrNameLst>
                                          <p:attrName>ppt_x</p:attrName>
                                          <p:attrName>ppt_y</p:attrName>
                                        </p:attrNameLst>
                                      </p:cBhvr>
                                      <p:rCtr x="22982" y="10417"/>
                                    </p:animMotion>
                                  </p:childTnLst>
                                </p:cTn>
                              </p:par>
                              <p:par>
                                <p:cTn id="3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0" dur="7000" fill="hold"/>
                                        <p:tgtEl>
                                          <p:spTgt spid="42"/>
                                        </p:tgtEl>
                                        <p:attrNameLst>
                                          <p:attrName>ppt_x</p:attrName>
                                          <p:attrName>ppt_y</p:attrName>
                                        </p:attrNameLst>
                                      </p:cBhvr>
                                      <p:rCtr x="25365" y="0"/>
                                    </p:animMotion>
                                  </p:childTnLst>
                                </p:cTn>
                              </p:par>
                              <p:par>
                                <p:cTn id="4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2" dur="7000" fill="hold"/>
                                        <p:tgtEl>
                                          <p:spTgt spid="50"/>
                                        </p:tgtEl>
                                        <p:attrNameLst>
                                          <p:attrName>ppt_x</p:attrName>
                                          <p:attrName>ppt_y</p:attrName>
                                        </p:attrNameLst>
                                      </p:cBhvr>
                                      <p:rCtr x="20937" y="0"/>
                                    </p:animMotion>
                                  </p:childTnLst>
                                </p:cTn>
                              </p:par>
                              <p:par>
                                <p:cTn id="4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4" dur="6000" fill="hold"/>
                                        <p:tgtEl>
                                          <p:spTgt spid="51"/>
                                        </p:tgtEl>
                                        <p:attrNameLst>
                                          <p:attrName>ppt_x</p:attrName>
                                          <p:attrName>ppt_y</p:attrName>
                                        </p:attrNameLst>
                                      </p:cBhvr>
                                      <p:rCtr x="20937" y="0"/>
                                    </p:animMotion>
                                  </p:childTnLst>
                                </p:cTn>
                              </p:par>
                              <p:par>
                                <p:cTn id="4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6" dur="5000" spd="-100000" fill="hold"/>
                                        <p:tgtEl>
                                          <p:spTgt spid="54"/>
                                        </p:tgtEl>
                                        <p:attrNameLst>
                                          <p:attrName>ppt_x</p:attrName>
                                          <p:attrName>ppt_y</p:attrName>
                                        </p:attrNameLst>
                                      </p:cBhvr>
                                      <p:rCtr x="14375" y="24468"/>
                                    </p:animMotion>
                                  </p:childTnLst>
                                </p:cTn>
                              </p:par>
                              <p:par>
                                <p:cTn id="4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8" dur="4000" spd="-100000" fill="hold"/>
                                        <p:tgtEl>
                                          <p:spTgt spid="60"/>
                                        </p:tgtEl>
                                        <p:attrNameLst>
                                          <p:attrName>ppt_x</p:attrName>
                                          <p:attrName>ppt_y</p:attrName>
                                        </p:attrNameLst>
                                      </p:cBhvr>
                                      <p:rCtr x="14375" y="24468"/>
                                    </p:animMotion>
                                  </p:childTnLst>
                                </p:cTn>
                              </p:par>
                              <p:par>
                                <p:cTn id="4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0" dur="5000" spd="-100000" fill="hold"/>
                                        <p:tgtEl>
                                          <p:spTgt spid="61"/>
                                        </p:tgtEl>
                                        <p:attrNameLst>
                                          <p:attrName>ppt_x</p:attrName>
                                          <p:attrName>ppt_y</p:attrName>
                                        </p:attrNameLst>
                                      </p:cBhvr>
                                      <p:rCtr x="14375" y="24468"/>
                                    </p:animMotion>
                                  </p:childTnLst>
                                </p:cTn>
                              </p:par>
                              <p:par>
                                <p:cTn id="5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2" dur="7000" fill="hold"/>
                                        <p:tgtEl>
                                          <p:spTgt spid="64"/>
                                        </p:tgtEl>
                                        <p:attrNameLst>
                                          <p:attrName>ppt_x</p:attrName>
                                          <p:attrName>ppt_y</p:attrName>
                                        </p:attrNameLst>
                                      </p:cBhvr>
                                      <p:rCtr x="0" y="22106"/>
                                    </p:animMotion>
                                  </p:childTnLst>
                                </p:cTn>
                              </p:par>
                              <p:par>
                                <p:cTn id="5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54" dur="6000" fill="hold"/>
                                        <p:tgtEl>
                                          <p:spTgt spid="67"/>
                                        </p:tgtEl>
                                        <p:attrNameLst>
                                          <p:attrName>ppt_x</p:attrName>
                                          <p:attrName>ppt_y</p:attrName>
                                        </p:attrNameLst>
                                      </p:cBhvr>
                                      <p:rCtr x="0" y="23056"/>
                                    </p:animMotion>
                                  </p:childTnLst>
                                </p:cTn>
                              </p:par>
                              <p:par>
                                <p:cTn id="5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6" dur="6000" fill="hold"/>
                                        <p:tgtEl>
                                          <p:spTgt spid="70"/>
                                        </p:tgtEl>
                                        <p:attrNameLst>
                                          <p:attrName>ppt_x</p:attrName>
                                          <p:attrName>ppt_y</p:attrName>
                                        </p:attrNameLst>
                                      </p:cBhvr>
                                      <p:rCtr x="0" y="13819"/>
                                    </p:animMotion>
                                  </p:childTnLst>
                                </p:cTn>
                              </p:par>
                              <p:par>
                                <p:cTn id="5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8" dur="5000" fill="hold"/>
                                        <p:tgtEl>
                                          <p:spTgt spid="72"/>
                                        </p:tgtEl>
                                        <p:attrNameLst>
                                          <p:attrName>ppt_x</p:attrName>
                                          <p:attrName>ppt_y</p:attrName>
                                        </p:attrNameLst>
                                      </p:cBhvr>
                                      <p:rCtr x="13" y="24398"/>
                                    </p:animMotion>
                                  </p:childTnLst>
                                </p:cTn>
                              </p:par>
                              <p:par>
                                <p:cTn id="5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60" dur="5000" fill="hold"/>
                                        <p:tgtEl>
                                          <p:spTgt spid="78"/>
                                        </p:tgtEl>
                                        <p:attrNameLst>
                                          <p:attrName>ppt_x</p:attrName>
                                          <p:attrName>ppt_y</p:attrName>
                                        </p:attrNameLst>
                                      </p:cBhvr>
                                      <p:rCtr x="91" y="29745"/>
                                    </p:animMotion>
                                  </p:childTnLst>
                                </p:cTn>
                              </p:par>
                              <p:par>
                                <p:cTn id="6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62" dur="7000" fill="hold"/>
                                        <p:tgtEl>
                                          <p:spTgt spid="81"/>
                                        </p:tgtEl>
                                        <p:attrNameLst>
                                          <p:attrName>ppt_x</p:attrName>
                                          <p:attrName>ppt_y</p:attrName>
                                        </p:attrNameLst>
                                      </p:cBhvr>
                                      <p:rCtr x="13" y="31736"/>
                                    </p:animMotion>
                                  </p:childTnLst>
                                </p:cTn>
                              </p:par>
                              <p:par>
                                <p:cTn id="6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64" dur="7000" fill="hold"/>
                                        <p:tgtEl>
                                          <p:spTgt spid="82"/>
                                        </p:tgtEl>
                                        <p:attrNameLst>
                                          <p:attrName>ppt_x</p:attrName>
                                          <p:attrName>ppt_y</p:attrName>
                                        </p:attrNameLst>
                                      </p:cBhvr>
                                      <p:rCtr x="36758" y="0"/>
                                    </p:animMotion>
                                  </p:childTnLst>
                                </p:cTn>
                              </p:par>
                              <p:par>
                                <p:cTn id="6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66" dur="7000" fill="hold"/>
                                        <p:tgtEl>
                                          <p:spTgt spid="83"/>
                                        </p:tgtEl>
                                        <p:attrNameLst>
                                          <p:attrName>ppt_x</p:attrName>
                                          <p:attrName>ppt_y</p:attrName>
                                        </p:attrNameLst>
                                      </p:cBhvr>
                                      <p:rCtr x="33464" y="0"/>
                                    </p:animMotion>
                                  </p:childTnLst>
                                </p:cTn>
                              </p:par>
                              <p:par>
                                <p:cTn id="6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68" dur="7000" fill="hold"/>
                                        <p:tgtEl>
                                          <p:spTgt spid="86"/>
                                        </p:tgtEl>
                                        <p:attrNameLst>
                                          <p:attrName>ppt_x</p:attrName>
                                          <p:attrName>ppt_y</p:attrName>
                                        </p:attrNameLst>
                                      </p:cBhvr>
                                      <p:rCtr x="36758" y="0"/>
                                    </p:animMotion>
                                  </p:childTnLst>
                                </p:cTn>
                              </p:par>
                              <p:par>
                                <p:cTn id="6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70" dur="7000" fill="hold"/>
                                        <p:tgtEl>
                                          <p:spTgt spid="88"/>
                                        </p:tgtEl>
                                        <p:attrNameLst>
                                          <p:attrName>ppt_x</p:attrName>
                                          <p:attrName>ppt_y</p:attrName>
                                        </p:attrNameLst>
                                      </p:cBhvr>
                                      <p:rCtr x="36758" y="0"/>
                                    </p:animMotion>
                                  </p:childTnLst>
                                </p:cTn>
                              </p:par>
                              <p:par>
                                <p:cTn id="7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72" dur="7000" fill="hold"/>
                                        <p:tgtEl>
                                          <p:spTgt spid="90"/>
                                        </p:tgtEl>
                                        <p:attrNameLst>
                                          <p:attrName>ppt_x</p:attrName>
                                          <p:attrName>ppt_y</p:attrName>
                                        </p:attrNameLst>
                                      </p:cBhvr>
                                      <p:rCtr x="36758" y="0"/>
                                    </p:animMotion>
                                  </p:childTnLst>
                                </p:cTn>
                              </p:par>
                              <p:par>
                                <p:cTn id="7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74" dur="7000" fill="hold"/>
                                        <p:tgtEl>
                                          <p:spTgt spid="91"/>
                                        </p:tgtEl>
                                        <p:attrNameLst>
                                          <p:attrName>ppt_x</p:attrName>
                                          <p:attrName>ppt_y</p:attrName>
                                        </p:attrNameLst>
                                      </p:cBhvr>
                                      <p:rCtr x="34518" y="23"/>
                                    </p:animMotion>
                                  </p:childTnLst>
                                </p:cTn>
                              </p:par>
                              <p:par>
                                <p:cTn id="7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76" dur="6000" fill="hold"/>
                                        <p:tgtEl>
                                          <p:spTgt spid="97"/>
                                        </p:tgtEl>
                                        <p:attrNameLst>
                                          <p:attrName>ppt_x</p:attrName>
                                          <p:attrName>ppt_y</p:attrName>
                                        </p:attrNameLst>
                                      </p:cBhvr>
                                      <p:rCtr x="3073" y="25208"/>
                                    </p:animMotion>
                                  </p:childTnLst>
                                </p:cTn>
                              </p:par>
                              <p:par>
                                <p:cTn id="7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78" dur="6000" fill="hold"/>
                                        <p:tgtEl>
                                          <p:spTgt spid="100"/>
                                        </p:tgtEl>
                                        <p:attrNameLst>
                                          <p:attrName>ppt_x</p:attrName>
                                          <p:attrName>ppt_y</p:attrName>
                                        </p:attrNameLst>
                                      </p:cBhvr>
                                      <p:rCtr x="3737" y="15208"/>
                                    </p:animMotion>
                                  </p:childTnLst>
                                </p:cTn>
                              </p:par>
                              <p:par>
                                <p:cTn id="7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80" dur="8000" fill="hold"/>
                                        <p:tgtEl>
                                          <p:spTgt spid="47"/>
                                        </p:tgtEl>
                                        <p:attrNameLst>
                                          <p:attrName>ppt_x</p:attrName>
                                          <p:attrName>ppt_y</p:attrName>
                                        </p:attrNameLst>
                                      </p:cBhvr>
                                      <p:rCtr x="0" y="11898"/>
                                    </p:animMotion>
                                  </p:childTnLst>
                                </p:cTn>
                              </p:par>
                              <p:par>
                                <p:cTn id="8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82" dur="8000" fill="hold"/>
                                        <p:tgtEl>
                                          <p:spTgt spid="48"/>
                                        </p:tgtEl>
                                        <p:attrNameLst>
                                          <p:attrName>ppt_x</p:attrName>
                                          <p:attrName>ppt_y</p:attrName>
                                        </p:attrNameLst>
                                      </p:cBhvr>
                                      <p:rCtr x="0" y="7940"/>
                                    </p:animMotion>
                                  </p:childTnLst>
                                </p:cTn>
                              </p:par>
                              <p:par>
                                <p:cTn id="8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84" dur="8000" fill="hold"/>
                                        <p:tgtEl>
                                          <p:spTgt spid="49"/>
                                        </p:tgtEl>
                                        <p:attrNameLst>
                                          <p:attrName>ppt_x</p:attrName>
                                          <p:attrName>ppt_y</p:attrName>
                                        </p:attrNameLst>
                                      </p:cBhvr>
                                      <p:rCtr x="0" y="11898"/>
                                    </p:animMotion>
                                  </p:childTnLst>
                                </p:cTn>
                              </p:par>
                              <p:par>
                                <p:cTn id="8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86" dur="5000" fill="hold"/>
                                        <p:tgtEl>
                                          <p:spTgt spid="5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10">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40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6" name="Picture 4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7" name="Picture 4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8" name="Picture 47">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9" name="Picture 4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69834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35"/>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4000" fill="hold"/>
                                        <p:tgtEl>
                                          <p:spTgt spid="39"/>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40"/>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8" dur="4000" fill="hold"/>
                                        <p:tgtEl>
                                          <p:spTgt spid="41"/>
                                        </p:tgtEl>
                                        <p:attrNameLst>
                                          <p:attrName>ppt_x</p:attrName>
                                          <p:attrName>ppt_y</p:attrName>
                                        </p:attrNameLst>
                                      </p:cBhvr>
                                      <p:rCtr x="22982" y="10417"/>
                                    </p:animMotion>
                                  </p:childTnLst>
                                </p:cTn>
                              </p:par>
                              <p:par>
                                <p:cTn id="3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0" dur="7000" fill="hold"/>
                                        <p:tgtEl>
                                          <p:spTgt spid="42"/>
                                        </p:tgtEl>
                                        <p:attrNameLst>
                                          <p:attrName>ppt_x</p:attrName>
                                          <p:attrName>ppt_y</p:attrName>
                                        </p:attrNameLst>
                                      </p:cBhvr>
                                      <p:rCtr x="25365" y="0"/>
                                    </p:animMotion>
                                  </p:childTnLst>
                                </p:cTn>
                              </p:par>
                              <p:par>
                                <p:cTn id="4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2" dur="7000" fill="hold"/>
                                        <p:tgtEl>
                                          <p:spTgt spid="50"/>
                                        </p:tgtEl>
                                        <p:attrNameLst>
                                          <p:attrName>ppt_x</p:attrName>
                                          <p:attrName>ppt_y</p:attrName>
                                        </p:attrNameLst>
                                      </p:cBhvr>
                                      <p:rCtr x="20937" y="0"/>
                                    </p:animMotion>
                                  </p:childTnLst>
                                </p:cTn>
                              </p:par>
                              <p:par>
                                <p:cTn id="4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4" dur="6000" fill="hold"/>
                                        <p:tgtEl>
                                          <p:spTgt spid="51"/>
                                        </p:tgtEl>
                                        <p:attrNameLst>
                                          <p:attrName>ppt_x</p:attrName>
                                          <p:attrName>ppt_y</p:attrName>
                                        </p:attrNameLst>
                                      </p:cBhvr>
                                      <p:rCtr x="20937" y="0"/>
                                    </p:animMotion>
                                  </p:childTnLst>
                                </p:cTn>
                              </p:par>
                              <p:par>
                                <p:cTn id="4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6" dur="5000" spd="-100000" fill="hold"/>
                                        <p:tgtEl>
                                          <p:spTgt spid="54"/>
                                        </p:tgtEl>
                                        <p:attrNameLst>
                                          <p:attrName>ppt_x</p:attrName>
                                          <p:attrName>ppt_y</p:attrName>
                                        </p:attrNameLst>
                                      </p:cBhvr>
                                      <p:rCtr x="14375" y="24468"/>
                                    </p:animMotion>
                                  </p:childTnLst>
                                </p:cTn>
                              </p:par>
                              <p:par>
                                <p:cTn id="4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8" dur="4000" spd="-100000" fill="hold"/>
                                        <p:tgtEl>
                                          <p:spTgt spid="60"/>
                                        </p:tgtEl>
                                        <p:attrNameLst>
                                          <p:attrName>ppt_x</p:attrName>
                                          <p:attrName>ppt_y</p:attrName>
                                        </p:attrNameLst>
                                      </p:cBhvr>
                                      <p:rCtr x="14375" y="24468"/>
                                    </p:animMotion>
                                  </p:childTnLst>
                                </p:cTn>
                              </p:par>
                              <p:par>
                                <p:cTn id="4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0" dur="5000" spd="-100000" fill="hold"/>
                                        <p:tgtEl>
                                          <p:spTgt spid="61"/>
                                        </p:tgtEl>
                                        <p:attrNameLst>
                                          <p:attrName>ppt_x</p:attrName>
                                          <p:attrName>ppt_y</p:attrName>
                                        </p:attrNameLst>
                                      </p:cBhvr>
                                      <p:rCtr x="14375" y="24468"/>
                                    </p:animMotion>
                                  </p:childTnLst>
                                </p:cTn>
                              </p:par>
                              <p:par>
                                <p:cTn id="5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2" dur="7000" fill="hold"/>
                                        <p:tgtEl>
                                          <p:spTgt spid="64"/>
                                        </p:tgtEl>
                                        <p:attrNameLst>
                                          <p:attrName>ppt_x</p:attrName>
                                          <p:attrName>ppt_y</p:attrName>
                                        </p:attrNameLst>
                                      </p:cBhvr>
                                      <p:rCtr x="0" y="22106"/>
                                    </p:animMotion>
                                  </p:childTnLst>
                                </p:cTn>
                              </p:par>
                              <p:par>
                                <p:cTn id="5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54" dur="6000" fill="hold"/>
                                        <p:tgtEl>
                                          <p:spTgt spid="67"/>
                                        </p:tgtEl>
                                        <p:attrNameLst>
                                          <p:attrName>ppt_x</p:attrName>
                                          <p:attrName>ppt_y</p:attrName>
                                        </p:attrNameLst>
                                      </p:cBhvr>
                                      <p:rCtr x="0" y="23056"/>
                                    </p:animMotion>
                                  </p:childTnLst>
                                </p:cTn>
                              </p:par>
                              <p:par>
                                <p:cTn id="5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6" dur="6000" fill="hold"/>
                                        <p:tgtEl>
                                          <p:spTgt spid="70"/>
                                        </p:tgtEl>
                                        <p:attrNameLst>
                                          <p:attrName>ppt_x</p:attrName>
                                          <p:attrName>ppt_y</p:attrName>
                                        </p:attrNameLst>
                                      </p:cBhvr>
                                      <p:rCtr x="0" y="13819"/>
                                    </p:animMotion>
                                  </p:childTnLst>
                                </p:cTn>
                              </p:par>
                              <p:par>
                                <p:cTn id="5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8" dur="5000" fill="hold"/>
                                        <p:tgtEl>
                                          <p:spTgt spid="72"/>
                                        </p:tgtEl>
                                        <p:attrNameLst>
                                          <p:attrName>ppt_x</p:attrName>
                                          <p:attrName>ppt_y</p:attrName>
                                        </p:attrNameLst>
                                      </p:cBhvr>
                                      <p:rCtr x="13" y="24398"/>
                                    </p:animMotion>
                                  </p:childTnLst>
                                </p:cTn>
                              </p:par>
                              <p:par>
                                <p:cTn id="59"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60" dur="5000" fill="hold"/>
                                        <p:tgtEl>
                                          <p:spTgt spid="78"/>
                                        </p:tgtEl>
                                        <p:attrNameLst>
                                          <p:attrName>ppt_x</p:attrName>
                                          <p:attrName>ppt_y</p:attrName>
                                        </p:attrNameLst>
                                      </p:cBhvr>
                                      <p:rCtr x="91" y="29745"/>
                                    </p:animMotion>
                                  </p:childTnLst>
                                </p:cTn>
                              </p:par>
                              <p:par>
                                <p:cTn id="61"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62" dur="7000" fill="hold"/>
                                        <p:tgtEl>
                                          <p:spTgt spid="81"/>
                                        </p:tgtEl>
                                        <p:attrNameLst>
                                          <p:attrName>ppt_x</p:attrName>
                                          <p:attrName>ppt_y</p:attrName>
                                        </p:attrNameLst>
                                      </p:cBhvr>
                                      <p:rCtr x="13" y="31736"/>
                                    </p:animMotion>
                                  </p:childTnLst>
                                </p:cTn>
                              </p:par>
                              <p:par>
                                <p:cTn id="6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64" dur="7000" fill="hold"/>
                                        <p:tgtEl>
                                          <p:spTgt spid="82"/>
                                        </p:tgtEl>
                                        <p:attrNameLst>
                                          <p:attrName>ppt_x</p:attrName>
                                          <p:attrName>ppt_y</p:attrName>
                                        </p:attrNameLst>
                                      </p:cBhvr>
                                      <p:rCtr x="36758" y="0"/>
                                    </p:animMotion>
                                  </p:childTnLst>
                                </p:cTn>
                              </p:par>
                              <p:par>
                                <p:cTn id="6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66" dur="7000" fill="hold"/>
                                        <p:tgtEl>
                                          <p:spTgt spid="83"/>
                                        </p:tgtEl>
                                        <p:attrNameLst>
                                          <p:attrName>ppt_x</p:attrName>
                                          <p:attrName>ppt_y</p:attrName>
                                        </p:attrNameLst>
                                      </p:cBhvr>
                                      <p:rCtr x="33464" y="0"/>
                                    </p:animMotion>
                                  </p:childTnLst>
                                </p:cTn>
                              </p:par>
                              <p:par>
                                <p:cTn id="6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68" dur="7000" fill="hold"/>
                                        <p:tgtEl>
                                          <p:spTgt spid="88"/>
                                        </p:tgtEl>
                                        <p:attrNameLst>
                                          <p:attrName>ppt_x</p:attrName>
                                          <p:attrName>ppt_y</p:attrName>
                                        </p:attrNameLst>
                                      </p:cBhvr>
                                      <p:rCtr x="36758" y="0"/>
                                    </p:animMotion>
                                  </p:childTnLst>
                                </p:cTn>
                              </p:par>
                              <p:par>
                                <p:cTn id="6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70" dur="7000" fill="hold"/>
                                        <p:tgtEl>
                                          <p:spTgt spid="90"/>
                                        </p:tgtEl>
                                        <p:attrNameLst>
                                          <p:attrName>ppt_x</p:attrName>
                                          <p:attrName>ppt_y</p:attrName>
                                        </p:attrNameLst>
                                      </p:cBhvr>
                                      <p:rCtr x="36758" y="0"/>
                                    </p:animMotion>
                                  </p:childTnLst>
                                </p:cTn>
                              </p:par>
                              <p:par>
                                <p:cTn id="7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72" dur="7000" fill="hold"/>
                                        <p:tgtEl>
                                          <p:spTgt spid="91"/>
                                        </p:tgtEl>
                                        <p:attrNameLst>
                                          <p:attrName>ppt_x</p:attrName>
                                          <p:attrName>ppt_y</p:attrName>
                                        </p:attrNameLst>
                                      </p:cBhvr>
                                      <p:rCtr x="34518" y="23"/>
                                    </p:animMotion>
                                  </p:childTnLst>
                                </p:cTn>
                              </p:par>
                              <p:par>
                                <p:cTn id="7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74" dur="6000" fill="hold"/>
                                        <p:tgtEl>
                                          <p:spTgt spid="97"/>
                                        </p:tgtEl>
                                        <p:attrNameLst>
                                          <p:attrName>ppt_x</p:attrName>
                                          <p:attrName>ppt_y</p:attrName>
                                        </p:attrNameLst>
                                      </p:cBhvr>
                                      <p:rCtr x="3073" y="25208"/>
                                    </p:animMotion>
                                  </p:childTnLst>
                                </p:cTn>
                              </p:par>
                              <p:par>
                                <p:cTn id="7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76" dur="6000" fill="hold"/>
                                        <p:tgtEl>
                                          <p:spTgt spid="100"/>
                                        </p:tgtEl>
                                        <p:attrNameLst>
                                          <p:attrName>ppt_x</p:attrName>
                                          <p:attrName>ppt_y</p:attrName>
                                        </p:attrNameLst>
                                      </p:cBhvr>
                                      <p:rCtr x="3737" y="15208"/>
                                    </p:animMotion>
                                  </p:childTnLst>
                                </p:cTn>
                              </p:par>
                              <p:par>
                                <p:cTn id="7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78" dur="8000" fill="hold"/>
                                        <p:tgtEl>
                                          <p:spTgt spid="46"/>
                                        </p:tgtEl>
                                        <p:attrNameLst>
                                          <p:attrName>ppt_x</p:attrName>
                                          <p:attrName>ppt_y</p:attrName>
                                        </p:attrNameLst>
                                      </p:cBhvr>
                                      <p:rCtr x="0" y="11898"/>
                                    </p:animMotion>
                                  </p:childTnLst>
                                </p:cTn>
                              </p:par>
                              <p:par>
                                <p:cTn id="7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80" dur="8000" fill="hold"/>
                                        <p:tgtEl>
                                          <p:spTgt spid="47"/>
                                        </p:tgtEl>
                                        <p:attrNameLst>
                                          <p:attrName>ppt_x</p:attrName>
                                          <p:attrName>ppt_y</p:attrName>
                                        </p:attrNameLst>
                                      </p:cBhvr>
                                      <p:rCtr x="0" y="7940"/>
                                    </p:animMotion>
                                  </p:childTnLst>
                                </p:cTn>
                              </p:par>
                              <p:par>
                                <p:cTn id="8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82" dur="8000" fill="hold"/>
                                        <p:tgtEl>
                                          <p:spTgt spid="48"/>
                                        </p:tgtEl>
                                        <p:attrNameLst>
                                          <p:attrName>ppt_x</p:attrName>
                                          <p:attrName>ppt_y</p:attrName>
                                        </p:attrNameLst>
                                      </p:cBhvr>
                                      <p:rCtr x="0" y="11898"/>
                                    </p:animMotion>
                                  </p:childTnLst>
                                </p:cTn>
                              </p:par>
                              <p:par>
                                <p:cTn id="8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84" dur="5000" fill="hold"/>
                                        <p:tgtEl>
                                          <p:spTgt spid="4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5" name="Picture 4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6" name="Picture 4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7" name="Picture 4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8" name="Picture 4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7880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35"/>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4000" fill="hold"/>
                                        <p:tgtEl>
                                          <p:spTgt spid="39"/>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6" dur="5000" fill="hold"/>
                                        <p:tgtEl>
                                          <p:spTgt spid="40"/>
                                        </p:tgtEl>
                                        <p:attrNameLst>
                                          <p:attrName>ppt_x</p:attrName>
                                          <p:attrName>ppt_y</p:attrName>
                                        </p:attrNameLst>
                                      </p:cBhvr>
                                    </p:animMotion>
                                  </p:childTnLst>
                                </p:cTn>
                              </p:par>
                              <p:par>
                                <p:cTn id="3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8" dur="4000" fill="hold"/>
                                        <p:tgtEl>
                                          <p:spTgt spid="41"/>
                                        </p:tgtEl>
                                        <p:attrNameLst>
                                          <p:attrName>ppt_x</p:attrName>
                                          <p:attrName>ppt_y</p:attrName>
                                        </p:attrNameLst>
                                      </p:cBhvr>
                                      <p:rCtr x="22982" y="10417"/>
                                    </p:animMotion>
                                  </p:childTnLst>
                                </p:cTn>
                              </p:par>
                              <p:par>
                                <p:cTn id="3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40" dur="7000" fill="hold"/>
                                        <p:tgtEl>
                                          <p:spTgt spid="42"/>
                                        </p:tgtEl>
                                        <p:attrNameLst>
                                          <p:attrName>ppt_x</p:attrName>
                                          <p:attrName>ppt_y</p:attrName>
                                        </p:attrNameLst>
                                      </p:cBhvr>
                                      <p:rCtr x="25365" y="0"/>
                                    </p:animMotion>
                                  </p:childTnLst>
                                </p:cTn>
                              </p:par>
                              <p:par>
                                <p:cTn id="4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2" dur="7000" fill="hold"/>
                                        <p:tgtEl>
                                          <p:spTgt spid="50"/>
                                        </p:tgtEl>
                                        <p:attrNameLst>
                                          <p:attrName>ppt_x</p:attrName>
                                          <p:attrName>ppt_y</p:attrName>
                                        </p:attrNameLst>
                                      </p:cBhvr>
                                      <p:rCtr x="20937" y="0"/>
                                    </p:animMotion>
                                  </p:childTnLst>
                                </p:cTn>
                              </p:par>
                              <p:par>
                                <p:cTn id="4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4" dur="6000" fill="hold"/>
                                        <p:tgtEl>
                                          <p:spTgt spid="51"/>
                                        </p:tgtEl>
                                        <p:attrNameLst>
                                          <p:attrName>ppt_x</p:attrName>
                                          <p:attrName>ppt_y</p:attrName>
                                        </p:attrNameLst>
                                      </p:cBhvr>
                                      <p:rCtr x="20937" y="0"/>
                                    </p:animMotion>
                                  </p:childTnLst>
                                </p:cTn>
                              </p:par>
                              <p:par>
                                <p:cTn id="4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6" dur="5000" spd="-100000" fill="hold"/>
                                        <p:tgtEl>
                                          <p:spTgt spid="54"/>
                                        </p:tgtEl>
                                        <p:attrNameLst>
                                          <p:attrName>ppt_x</p:attrName>
                                          <p:attrName>ppt_y</p:attrName>
                                        </p:attrNameLst>
                                      </p:cBhvr>
                                      <p:rCtr x="14375" y="24468"/>
                                    </p:animMotion>
                                  </p:childTnLst>
                                </p:cTn>
                              </p:par>
                              <p:par>
                                <p:cTn id="4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8" dur="4000" spd="-100000" fill="hold"/>
                                        <p:tgtEl>
                                          <p:spTgt spid="60"/>
                                        </p:tgtEl>
                                        <p:attrNameLst>
                                          <p:attrName>ppt_x</p:attrName>
                                          <p:attrName>ppt_y</p:attrName>
                                        </p:attrNameLst>
                                      </p:cBhvr>
                                      <p:rCtr x="14375" y="24468"/>
                                    </p:animMotion>
                                  </p:childTnLst>
                                </p:cTn>
                              </p:par>
                              <p:par>
                                <p:cTn id="4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50" dur="5000" spd="-100000" fill="hold"/>
                                        <p:tgtEl>
                                          <p:spTgt spid="61"/>
                                        </p:tgtEl>
                                        <p:attrNameLst>
                                          <p:attrName>ppt_x</p:attrName>
                                          <p:attrName>ppt_y</p:attrName>
                                        </p:attrNameLst>
                                      </p:cBhvr>
                                      <p:rCtr x="14375" y="24468"/>
                                    </p:animMotion>
                                  </p:childTnLst>
                                </p:cTn>
                              </p:par>
                              <p:par>
                                <p:cTn id="51"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2" dur="7000" fill="hold"/>
                                        <p:tgtEl>
                                          <p:spTgt spid="64"/>
                                        </p:tgtEl>
                                        <p:attrNameLst>
                                          <p:attrName>ppt_x</p:attrName>
                                          <p:attrName>ppt_y</p:attrName>
                                        </p:attrNameLst>
                                      </p:cBhvr>
                                      <p:rCtr x="0" y="22106"/>
                                    </p:animMotion>
                                  </p:childTnLst>
                                </p:cTn>
                              </p:par>
                              <p:par>
                                <p:cTn id="5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4" dur="6000" fill="hold"/>
                                        <p:tgtEl>
                                          <p:spTgt spid="70"/>
                                        </p:tgtEl>
                                        <p:attrNameLst>
                                          <p:attrName>ppt_x</p:attrName>
                                          <p:attrName>ppt_y</p:attrName>
                                        </p:attrNameLst>
                                      </p:cBhvr>
                                      <p:rCtr x="0" y="13819"/>
                                    </p:animMotion>
                                  </p:childTnLst>
                                </p:cTn>
                              </p:par>
                              <p:par>
                                <p:cTn id="5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6" dur="5000" fill="hold"/>
                                        <p:tgtEl>
                                          <p:spTgt spid="72"/>
                                        </p:tgtEl>
                                        <p:attrNameLst>
                                          <p:attrName>ppt_x</p:attrName>
                                          <p:attrName>ppt_y</p:attrName>
                                        </p:attrNameLst>
                                      </p:cBhvr>
                                      <p:rCtr x="13" y="24398"/>
                                    </p:animMotion>
                                  </p:childTnLst>
                                </p:cTn>
                              </p:par>
                              <p:par>
                                <p:cTn id="57"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58" dur="5000" fill="hold"/>
                                        <p:tgtEl>
                                          <p:spTgt spid="78"/>
                                        </p:tgtEl>
                                        <p:attrNameLst>
                                          <p:attrName>ppt_x</p:attrName>
                                          <p:attrName>ppt_y</p:attrName>
                                        </p:attrNameLst>
                                      </p:cBhvr>
                                      <p:rCtr x="91" y="29745"/>
                                    </p:animMotion>
                                  </p:childTnLst>
                                </p:cTn>
                              </p:par>
                              <p:par>
                                <p:cTn id="5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60" dur="7000" fill="hold"/>
                                        <p:tgtEl>
                                          <p:spTgt spid="81"/>
                                        </p:tgtEl>
                                        <p:attrNameLst>
                                          <p:attrName>ppt_x</p:attrName>
                                          <p:attrName>ppt_y</p:attrName>
                                        </p:attrNameLst>
                                      </p:cBhvr>
                                      <p:rCtr x="13" y="31736"/>
                                    </p:animMotion>
                                  </p:childTnLst>
                                </p:cTn>
                              </p:par>
                              <p:par>
                                <p:cTn id="6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62" dur="7000" fill="hold"/>
                                        <p:tgtEl>
                                          <p:spTgt spid="82"/>
                                        </p:tgtEl>
                                        <p:attrNameLst>
                                          <p:attrName>ppt_x</p:attrName>
                                          <p:attrName>ppt_y</p:attrName>
                                        </p:attrNameLst>
                                      </p:cBhvr>
                                      <p:rCtr x="36758" y="0"/>
                                    </p:animMotion>
                                  </p:childTnLst>
                                </p:cTn>
                              </p:par>
                              <p:par>
                                <p:cTn id="6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64" dur="7000" fill="hold"/>
                                        <p:tgtEl>
                                          <p:spTgt spid="83"/>
                                        </p:tgtEl>
                                        <p:attrNameLst>
                                          <p:attrName>ppt_x</p:attrName>
                                          <p:attrName>ppt_y</p:attrName>
                                        </p:attrNameLst>
                                      </p:cBhvr>
                                      <p:rCtr x="33464" y="0"/>
                                    </p:animMotion>
                                  </p:childTnLst>
                                </p:cTn>
                              </p:par>
                              <p:par>
                                <p:cTn id="6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66" dur="7000" fill="hold"/>
                                        <p:tgtEl>
                                          <p:spTgt spid="88"/>
                                        </p:tgtEl>
                                        <p:attrNameLst>
                                          <p:attrName>ppt_x</p:attrName>
                                          <p:attrName>ppt_y</p:attrName>
                                        </p:attrNameLst>
                                      </p:cBhvr>
                                      <p:rCtr x="36758" y="0"/>
                                    </p:animMotion>
                                  </p:childTnLst>
                                </p:cTn>
                              </p:par>
                              <p:par>
                                <p:cTn id="6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68" dur="7000" fill="hold"/>
                                        <p:tgtEl>
                                          <p:spTgt spid="90"/>
                                        </p:tgtEl>
                                        <p:attrNameLst>
                                          <p:attrName>ppt_x</p:attrName>
                                          <p:attrName>ppt_y</p:attrName>
                                        </p:attrNameLst>
                                      </p:cBhvr>
                                      <p:rCtr x="36758" y="0"/>
                                    </p:animMotion>
                                  </p:childTnLst>
                                </p:cTn>
                              </p:par>
                              <p:par>
                                <p:cTn id="6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70" dur="7000" fill="hold"/>
                                        <p:tgtEl>
                                          <p:spTgt spid="91"/>
                                        </p:tgtEl>
                                        <p:attrNameLst>
                                          <p:attrName>ppt_x</p:attrName>
                                          <p:attrName>ppt_y</p:attrName>
                                        </p:attrNameLst>
                                      </p:cBhvr>
                                      <p:rCtr x="34518" y="23"/>
                                    </p:animMotion>
                                  </p:childTnLst>
                                </p:cTn>
                              </p:par>
                              <p:par>
                                <p:cTn id="7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72" dur="6000" fill="hold"/>
                                        <p:tgtEl>
                                          <p:spTgt spid="97"/>
                                        </p:tgtEl>
                                        <p:attrNameLst>
                                          <p:attrName>ppt_x</p:attrName>
                                          <p:attrName>ppt_y</p:attrName>
                                        </p:attrNameLst>
                                      </p:cBhvr>
                                      <p:rCtr x="3073" y="25208"/>
                                    </p:animMotion>
                                  </p:childTnLst>
                                </p:cTn>
                              </p:par>
                              <p:par>
                                <p:cTn id="7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74" dur="6000" fill="hold"/>
                                        <p:tgtEl>
                                          <p:spTgt spid="100"/>
                                        </p:tgtEl>
                                        <p:attrNameLst>
                                          <p:attrName>ppt_x</p:attrName>
                                          <p:attrName>ppt_y</p:attrName>
                                        </p:attrNameLst>
                                      </p:cBhvr>
                                      <p:rCtr x="3737" y="15208"/>
                                    </p:animMotion>
                                  </p:childTnLst>
                                </p:cTn>
                              </p:par>
                              <p:par>
                                <p:cTn id="7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76" dur="8000" fill="hold"/>
                                        <p:tgtEl>
                                          <p:spTgt spid="45"/>
                                        </p:tgtEl>
                                        <p:attrNameLst>
                                          <p:attrName>ppt_x</p:attrName>
                                          <p:attrName>ppt_y</p:attrName>
                                        </p:attrNameLst>
                                      </p:cBhvr>
                                      <p:rCtr x="0" y="11898"/>
                                    </p:animMotion>
                                  </p:childTnLst>
                                </p:cTn>
                              </p:par>
                              <p:par>
                                <p:cTn id="7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78" dur="8000" fill="hold"/>
                                        <p:tgtEl>
                                          <p:spTgt spid="46"/>
                                        </p:tgtEl>
                                        <p:attrNameLst>
                                          <p:attrName>ppt_x</p:attrName>
                                          <p:attrName>ppt_y</p:attrName>
                                        </p:attrNameLst>
                                      </p:cBhvr>
                                      <p:rCtr x="0" y="7940"/>
                                    </p:animMotion>
                                  </p:childTnLst>
                                </p:cTn>
                              </p:par>
                              <p:par>
                                <p:cTn id="7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80" dur="8000" fill="hold"/>
                                        <p:tgtEl>
                                          <p:spTgt spid="47"/>
                                        </p:tgtEl>
                                        <p:attrNameLst>
                                          <p:attrName>ppt_x</p:attrName>
                                          <p:attrName>ppt_y</p:attrName>
                                        </p:attrNameLst>
                                      </p:cBhvr>
                                      <p:rCtr x="0" y="11898"/>
                                    </p:animMotion>
                                  </p:childTnLst>
                                </p:cTn>
                              </p:par>
                              <p:par>
                                <p:cTn id="8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82" dur="5000" fill="hold"/>
                                        <p:tgtEl>
                                          <p:spTgt spid="4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4" name="Picture 43">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5" name="Picture 4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6" name="Picture 4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7" name="Picture 46">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90739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35"/>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4" dur="5000" fill="hold"/>
                                        <p:tgtEl>
                                          <p:spTgt spid="40"/>
                                        </p:tgtEl>
                                        <p:attrNameLst>
                                          <p:attrName>ppt_x</p:attrName>
                                          <p:attrName>ppt_y</p:attrName>
                                        </p:attrNameLst>
                                      </p:cBhvr>
                                    </p:animMotion>
                                  </p:childTnLst>
                                </p:cTn>
                              </p:par>
                              <p:par>
                                <p:cTn id="3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6" dur="4000" fill="hold"/>
                                        <p:tgtEl>
                                          <p:spTgt spid="41"/>
                                        </p:tgtEl>
                                        <p:attrNameLst>
                                          <p:attrName>ppt_x</p:attrName>
                                          <p:attrName>ppt_y</p:attrName>
                                        </p:attrNameLst>
                                      </p:cBhvr>
                                      <p:rCtr x="22982" y="10417"/>
                                    </p:animMotion>
                                  </p:childTnLst>
                                </p:cTn>
                              </p:par>
                              <p:par>
                                <p:cTn id="3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8" dur="7000" fill="hold"/>
                                        <p:tgtEl>
                                          <p:spTgt spid="42"/>
                                        </p:tgtEl>
                                        <p:attrNameLst>
                                          <p:attrName>ppt_x</p:attrName>
                                          <p:attrName>ppt_y</p:attrName>
                                        </p:attrNameLst>
                                      </p:cBhvr>
                                      <p:rCtr x="25365" y="0"/>
                                    </p:animMotion>
                                  </p:childTnLst>
                                </p:cTn>
                              </p:par>
                              <p:par>
                                <p:cTn id="3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40" dur="7000" fill="hold"/>
                                        <p:tgtEl>
                                          <p:spTgt spid="50"/>
                                        </p:tgtEl>
                                        <p:attrNameLst>
                                          <p:attrName>ppt_x</p:attrName>
                                          <p:attrName>ppt_y</p:attrName>
                                        </p:attrNameLst>
                                      </p:cBhvr>
                                      <p:rCtr x="20937" y="0"/>
                                    </p:animMotion>
                                  </p:childTnLst>
                                </p:cTn>
                              </p:par>
                              <p:par>
                                <p:cTn id="4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2" dur="6000" fill="hold"/>
                                        <p:tgtEl>
                                          <p:spTgt spid="51"/>
                                        </p:tgtEl>
                                        <p:attrNameLst>
                                          <p:attrName>ppt_x</p:attrName>
                                          <p:attrName>ppt_y</p:attrName>
                                        </p:attrNameLst>
                                      </p:cBhvr>
                                      <p:rCtr x="20937" y="0"/>
                                    </p:animMotion>
                                  </p:childTnLst>
                                </p:cTn>
                              </p:par>
                              <p:par>
                                <p:cTn id="43"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4" dur="5000" spd="-100000" fill="hold"/>
                                        <p:tgtEl>
                                          <p:spTgt spid="54"/>
                                        </p:tgtEl>
                                        <p:attrNameLst>
                                          <p:attrName>ppt_x</p:attrName>
                                          <p:attrName>ppt_y</p:attrName>
                                        </p:attrNameLst>
                                      </p:cBhvr>
                                      <p:rCtr x="14375" y="24468"/>
                                    </p:animMotion>
                                  </p:childTnLst>
                                </p:cTn>
                              </p:par>
                              <p:par>
                                <p:cTn id="4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6" dur="4000" spd="-100000" fill="hold"/>
                                        <p:tgtEl>
                                          <p:spTgt spid="60"/>
                                        </p:tgtEl>
                                        <p:attrNameLst>
                                          <p:attrName>ppt_x</p:attrName>
                                          <p:attrName>ppt_y</p:attrName>
                                        </p:attrNameLst>
                                      </p:cBhvr>
                                      <p:rCtr x="14375" y="24468"/>
                                    </p:animMotion>
                                  </p:childTnLst>
                                </p:cTn>
                              </p:par>
                              <p:par>
                                <p:cTn id="4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8" dur="5000" spd="-100000" fill="hold"/>
                                        <p:tgtEl>
                                          <p:spTgt spid="61"/>
                                        </p:tgtEl>
                                        <p:attrNameLst>
                                          <p:attrName>ppt_x</p:attrName>
                                          <p:attrName>ppt_y</p:attrName>
                                        </p:attrNameLst>
                                      </p:cBhvr>
                                      <p:rCtr x="14375" y="24468"/>
                                    </p:animMotion>
                                  </p:childTnLst>
                                </p:cTn>
                              </p:par>
                              <p:par>
                                <p:cTn id="4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50" dur="7000" fill="hold"/>
                                        <p:tgtEl>
                                          <p:spTgt spid="64"/>
                                        </p:tgtEl>
                                        <p:attrNameLst>
                                          <p:attrName>ppt_x</p:attrName>
                                          <p:attrName>ppt_y</p:attrName>
                                        </p:attrNameLst>
                                      </p:cBhvr>
                                      <p:rCtr x="0" y="22106"/>
                                    </p:animMotion>
                                  </p:childTnLst>
                                </p:cTn>
                              </p:par>
                              <p:par>
                                <p:cTn id="5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2" dur="6000" fill="hold"/>
                                        <p:tgtEl>
                                          <p:spTgt spid="70"/>
                                        </p:tgtEl>
                                        <p:attrNameLst>
                                          <p:attrName>ppt_x</p:attrName>
                                          <p:attrName>ppt_y</p:attrName>
                                        </p:attrNameLst>
                                      </p:cBhvr>
                                      <p:rCtr x="0" y="13819"/>
                                    </p:animMotion>
                                  </p:childTnLst>
                                </p:cTn>
                              </p:par>
                              <p:par>
                                <p:cTn id="5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4" dur="5000" fill="hold"/>
                                        <p:tgtEl>
                                          <p:spTgt spid="72"/>
                                        </p:tgtEl>
                                        <p:attrNameLst>
                                          <p:attrName>ppt_x</p:attrName>
                                          <p:attrName>ppt_y</p:attrName>
                                        </p:attrNameLst>
                                      </p:cBhvr>
                                      <p:rCtr x="13" y="24398"/>
                                    </p:animMotion>
                                  </p:childTnLst>
                                </p:cTn>
                              </p:par>
                              <p:par>
                                <p:cTn id="55"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56" dur="5000" fill="hold"/>
                                        <p:tgtEl>
                                          <p:spTgt spid="78"/>
                                        </p:tgtEl>
                                        <p:attrNameLst>
                                          <p:attrName>ppt_x</p:attrName>
                                          <p:attrName>ppt_y</p:attrName>
                                        </p:attrNameLst>
                                      </p:cBhvr>
                                      <p:rCtr x="91" y="29745"/>
                                    </p:animMotion>
                                  </p:childTnLst>
                                </p:cTn>
                              </p:par>
                              <p:par>
                                <p:cTn id="5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58" dur="7000" fill="hold"/>
                                        <p:tgtEl>
                                          <p:spTgt spid="81"/>
                                        </p:tgtEl>
                                        <p:attrNameLst>
                                          <p:attrName>ppt_x</p:attrName>
                                          <p:attrName>ppt_y</p:attrName>
                                        </p:attrNameLst>
                                      </p:cBhvr>
                                      <p:rCtr x="13" y="31736"/>
                                    </p:animMotion>
                                  </p:childTnLst>
                                </p:cTn>
                              </p:par>
                              <p:par>
                                <p:cTn id="5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60" dur="7000" fill="hold"/>
                                        <p:tgtEl>
                                          <p:spTgt spid="82"/>
                                        </p:tgtEl>
                                        <p:attrNameLst>
                                          <p:attrName>ppt_x</p:attrName>
                                          <p:attrName>ppt_y</p:attrName>
                                        </p:attrNameLst>
                                      </p:cBhvr>
                                      <p:rCtr x="36758" y="0"/>
                                    </p:animMotion>
                                  </p:childTnLst>
                                </p:cTn>
                              </p:par>
                              <p:par>
                                <p:cTn id="6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62" dur="7000" fill="hold"/>
                                        <p:tgtEl>
                                          <p:spTgt spid="83"/>
                                        </p:tgtEl>
                                        <p:attrNameLst>
                                          <p:attrName>ppt_x</p:attrName>
                                          <p:attrName>ppt_y</p:attrName>
                                        </p:attrNameLst>
                                      </p:cBhvr>
                                      <p:rCtr x="33464" y="0"/>
                                    </p:animMotion>
                                  </p:childTnLst>
                                </p:cTn>
                              </p:par>
                              <p:par>
                                <p:cTn id="6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64" dur="7000" fill="hold"/>
                                        <p:tgtEl>
                                          <p:spTgt spid="88"/>
                                        </p:tgtEl>
                                        <p:attrNameLst>
                                          <p:attrName>ppt_x</p:attrName>
                                          <p:attrName>ppt_y</p:attrName>
                                        </p:attrNameLst>
                                      </p:cBhvr>
                                      <p:rCtr x="36758" y="0"/>
                                    </p:animMotion>
                                  </p:childTnLst>
                                </p:cTn>
                              </p:par>
                              <p:par>
                                <p:cTn id="6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66" dur="7000" fill="hold"/>
                                        <p:tgtEl>
                                          <p:spTgt spid="90"/>
                                        </p:tgtEl>
                                        <p:attrNameLst>
                                          <p:attrName>ppt_x</p:attrName>
                                          <p:attrName>ppt_y</p:attrName>
                                        </p:attrNameLst>
                                      </p:cBhvr>
                                      <p:rCtr x="36758" y="0"/>
                                    </p:animMotion>
                                  </p:childTnLst>
                                </p:cTn>
                              </p:par>
                              <p:par>
                                <p:cTn id="6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68" dur="7000" fill="hold"/>
                                        <p:tgtEl>
                                          <p:spTgt spid="91"/>
                                        </p:tgtEl>
                                        <p:attrNameLst>
                                          <p:attrName>ppt_x</p:attrName>
                                          <p:attrName>ppt_y</p:attrName>
                                        </p:attrNameLst>
                                      </p:cBhvr>
                                      <p:rCtr x="34518" y="23"/>
                                    </p:animMotion>
                                  </p:childTnLst>
                                </p:cTn>
                              </p:par>
                              <p:par>
                                <p:cTn id="6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70" dur="6000" fill="hold"/>
                                        <p:tgtEl>
                                          <p:spTgt spid="97"/>
                                        </p:tgtEl>
                                        <p:attrNameLst>
                                          <p:attrName>ppt_x</p:attrName>
                                          <p:attrName>ppt_y</p:attrName>
                                        </p:attrNameLst>
                                      </p:cBhvr>
                                      <p:rCtr x="3073" y="25208"/>
                                    </p:animMotion>
                                  </p:childTnLst>
                                </p:cTn>
                              </p:par>
                              <p:par>
                                <p:cTn id="7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72" dur="6000" fill="hold"/>
                                        <p:tgtEl>
                                          <p:spTgt spid="100"/>
                                        </p:tgtEl>
                                        <p:attrNameLst>
                                          <p:attrName>ppt_x</p:attrName>
                                          <p:attrName>ppt_y</p:attrName>
                                        </p:attrNameLst>
                                      </p:cBhvr>
                                      <p:rCtr x="3737" y="15208"/>
                                    </p:animMotion>
                                  </p:childTnLst>
                                </p:cTn>
                              </p:par>
                              <p:par>
                                <p:cTn id="7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74" dur="8000" fill="hold"/>
                                        <p:tgtEl>
                                          <p:spTgt spid="44"/>
                                        </p:tgtEl>
                                        <p:attrNameLst>
                                          <p:attrName>ppt_x</p:attrName>
                                          <p:attrName>ppt_y</p:attrName>
                                        </p:attrNameLst>
                                      </p:cBhvr>
                                      <p:rCtr x="0" y="11898"/>
                                    </p:animMotion>
                                  </p:childTnLst>
                                </p:cTn>
                              </p:par>
                              <p:par>
                                <p:cTn id="7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76" dur="8000" fill="hold"/>
                                        <p:tgtEl>
                                          <p:spTgt spid="45"/>
                                        </p:tgtEl>
                                        <p:attrNameLst>
                                          <p:attrName>ppt_x</p:attrName>
                                          <p:attrName>ppt_y</p:attrName>
                                        </p:attrNameLst>
                                      </p:cBhvr>
                                      <p:rCtr x="0" y="7940"/>
                                    </p:animMotion>
                                  </p:childTnLst>
                                </p:cTn>
                              </p:par>
                              <p:par>
                                <p:cTn id="7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78" dur="8000" fill="hold"/>
                                        <p:tgtEl>
                                          <p:spTgt spid="46"/>
                                        </p:tgtEl>
                                        <p:attrNameLst>
                                          <p:attrName>ppt_x</p:attrName>
                                          <p:attrName>ppt_y</p:attrName>
                                        </p:attrNameLst>
                                      </p:cBhvr>
                                      <p:rCtr x="0" y="11898"/>
                                    </p:animMotion>
                                  </p:childTnLst>
                                </p:cTn>
                              </p:par>
                              <p:par>
                                <p:cTn id="7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80" dur="5000" fill="hold"/>
                                        <p:tgtEl>
                                          <p:spTgt spid="47"/>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4" name="Picture 43">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5" name="Picture 4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6" name="Picture 4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77414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40"/>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4" dur="4000" fill="hold"/>
                                        <p:tgtEl>
                                          <p:spTgt spid="41"/>
                                        </p:tgtEl>
                                        <p:attrNameLst>
                                          <p:attrName>ppt_x</p:attrName>
                                          <p:attrName>ppt_y</p:attrName>
                                        </p:attrNameLst>
                                      </p:cBhvr>
                                      <p:rCtr x="22982" y="10417"/>
                                    </p:animMotion>
                                  </p:childTnLst>
                                </p:cTn>
                              </p:par>
                              <p:par>
                                <p:cTn id="3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6" dur="7000" fill="hold"/>
                                        <p:tgtEl>
                                          <p:spTgt spid="42"/>
                                        </p:tgtEl>
                                        <p:attrNameLst>
                                          <p:attrName>ppt_x</p:attrName>
                                          <p:attrName>ppt_y</p:attrName>
                                        </p:attrNameLst>
                                      </p:cBhvr>
                                      <p:rCtr x="25365" y="0"/>
                                    </p:animMotion>
                                  </p:childTnLst>
                                </p:cTn>
                              </p:par>
                              <p:par>
                                <p:cTn id="3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8" dur="7000" fill="hold"/>
                                        <p:tgtEl>
                                          <p:spTgt spid="50"/>
                                        </p:tgtEl>
                                        <p:attrNameLst>
                                          <p:attrName>ppt_x</p:attrName>
                                          <p:attrName>ppt_y</p:attrName>
                                        </p:attrNameLst>
                                      </p:cBhvr>
                                      <p:rCtr x="20937" y="0"/>
                                    </p:animMotion>
                                  </p:childTnLst>
                                </p:cTn>
                              </p:par>
                              <p:par>
                                <p:cTn id="3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0" dur="6000" fill="hold"/>
                                        <p:tgtEl>
                                          <p:spTgt spid="51"/>
                                        </p:tgtEl>
                                        <p:attrNameLst>
                                          <p:attrName>ppt_x</p:attrName>
                                          <p:attrName>ppt_y</p:attrName>
                                        </p:attrNameLst>
                                      </p:cBhvr>
                                      <p:rCtr x="20937" y="0"/>
                                    </p:animMotion>
                                  </p:childTnLst>
                                </p:cTn>
                              </p:par>
                              <p:par>
                                <p:cTn id="4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2" dur="5000" spd="-100000" fill="hold"/>
                                        <p:tgtEl>
                                          <p:spTgt spid="54"/>
                                        </p:tgtEl>
                                        <p:attrNameLst>
                                          <p:attrName>ppt_x</p:attrName>
                                          <p:attrName>ppt_y</p:attrName>
                                        </p:attrNameLst>
                                      </p:cBhvr>
                                      <p:rCtr x="14375" y="24468"/>
                                    </p:animMotion>
                                  </p:childTnLst>
                                </p:cTn>
                              </p:par>
                              <p:par>
                                <p:cTn id="4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4" dur="4000" spd="-100000" fill="hold"/>
                                        <p:tgtEl>
                                          <p:spTgt spid="60"/>
                                        </p:tgtEl>
                                        <p:attrNameLst>
                                          <p:attrName>ppt_x</p:attrName>
                                          <p:attrName>ppt_y</p:attrName>
                                        </p:attrNameLst>
                                      </p:cBhvr>
                                      <p:rCtr x="14375" y="24468"/>
                                    </p:animMotion>
                                  </p:childTnLst>
                                </p:cTn>
                              </p:par>
                              <p:par>
                                <p:cTn id="4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6" dur="5000" spd="-100000" fill="hold"/>
                                        <p:tgtEl>
                                          <p:spTgt spid="61"/>
                                        </p:tgtEl>
                                        <p:attrNameLst>
                                          <p:attrName>ppt_x</p:attrName>
                                          <p:attrName>ppt_y</p:attrName>
                                        </p:attrNameLst>
                                      </p:cBhvr>
                                      <p:rCtr x="14375" y="24468"/>
                                    </p:animMotion>
                                  </p:childTnLst>
                                </p:cTn>
                              </p:par>
                              <p:par>
                                <p:cTn id="4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48" dur="7000" fill="hold"/>
                                        <p:tgtEl>
                                          <p:spTgt spid="64"/>
                                        </p:tgtEl>
                                        <p:attrNameLst>
                                          <p:attrName>ppt_x</p:attrName>
                                          <p:attrName>ppt_y</p:attrName>
                                        </p:attrNameLst>
                                      </p:cBhvr>
                                      <p:rCtr x="0" y="22106"/>
                                    </p:animMotion>
                                  </p:childTnLst>
                                </p:cTn>
                              </p:par>
                              <p:par>
                                <p:cTn id="4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0" dur="6000" fill="hold"/>
                                        <p:tgtEl>
                                          <p:spTgt spid="70"/>
                                        </p:tgtEl>
                                        <p:attrNameLst>
                                          <p:attrName>ppt_x</p:attrName>
                                          <p:attrName>ppt_y</p:attrName>
                                        </p:attrNameLst>
                                      </p:cBhvr>
                                      <p:rCtr x="0" y="13819"/>
                                    </p:animMotion>
                                  </p:childTnLst>
                                </p:cTn>
                              </p:par>
                              <p:par>
                                <p:cTn id="5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2" dur="5000" fill="hold"/>
                                        <p:tgtEl>
                                          <p:spTgt spid="72"/>
                                        </p:tgtEl>
                                        <p:attrNameLst>
                                          <p:attrName>ppt_x</p:attrName>
                                          <p:attrName>ppt_y</p:attrName>
                                        </p:attrNameLst>
                                      </p:cBhvr>
                                      <p:rCtr x="13" y="24398"/>
                                    </p:animMotion>
                                  </p:childTnLst>
                                </p:cTn>
                              </p:par>
                              <p:par>
                                <p:cTn id="5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54" dur="5000" fill="hold"/>
                                        <p:tgtEl>
                                          <p:spTgt spid="78"/>
                                        </p:tgtEl>
                                        <p:attrNameLst>
                                          <p:attrName>ppt_x</p:attrName>
                                          <p:attrName>ppt_y</p:attrName>
                                        </p:attrNameLst>
                                      </p:cBhvr>
                                      <p:rCtr x="91" y="29745"/>
                                    </p:animMotion>
                                  </p:childTnLst>
                                </p:cTn>
                              </p:par>
                              <p:par>
                                <p:cTn id="55"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56" dur="7000" fill="hold"/>
                                        <p:tgtEl>
                                          <p:spTgt spid="81"/>
                                        </p:tgtEl>
                                        <p:attrNameLst>
                                          <p:attrName>ppt_x</p:attrName>
                                          <p:attrName>ppt_y</p:attrName>
                                        </p:attrNameLst>
                                      </p:cBhvr>
                                      <p:rCtr x="13" y="31736"/>
                                    </p:animMotion>
                                  </p:childTnLst>
                                </p:cTn>
                              </p:par>
                              <p:par>
                                <p:cTn id="5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58" dur="7000" fill="hold"/>
                                        <p:tgtEl>
                                          <p:spTgt spid="82"/>
                                        </p:tgtEl>
                                        <p:attrNameLst>
                                          <p:attrName>ppt_x</p:attrName>
                                          <p:attrName>ppt_y</p:attrName>
                                        </p:attrNameLst>
                                      </p:cBhvr>
                                      <p:rCtr x="36758" y="0"/>
                                    </p:animMotion>
                                  </p:childTnLst>
                                </p:cTn>
                              </p:par>
                              <p:par>
                                <p:cTn id="59"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60" dur="7000" fill="hold"/>
                                        <p:tgtEl>
                                          <p:spTgt spid="83"/>
                                        </p:tgtEl>
                                        <p:attrNameLst>
                                          <p:attrName>ppt_x</p:attrName>
                                          <p:attrName>ppt_y</p:attrName>
                                        </p:attrNameLst>
                                      </p:cBhvr>
                                      <p:rCtr x="33464" y="0"/>
                                    </p:animMotion>
                                  </p:childTnLst>
                                </p:cTn>
                              </p:par>
                              <p:par>
                                <p:cTn id="6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62" dur="7000" fill="hold"/>
                                        <p:tgtEl>
                                          <p:spTgt spid="88"/>
                                        </p:tgtEl>
                                        <p:attrNameLst>
                                          <p:attrName>ppt_x</p:attrName>
                                          <p:attrName>ppt_y</p:attrName>
                                        </p:attrNameLst>
                                      </p:cBhvr>
                                      <p:rCtr x="36758" y="0"/>
                                    </p:animMotion>
                                  </p:childTnLst>
                                </p:cTn>
                              </p:par>
                              <p:par>
                                <p:cTn id="6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64" dur="7000" fill="hold"/>
                                        <p:tgtEl>
                                          <p:spTgt spid="90"/>
                                        </p:tgtEl>
                                        <p:attrNameLst>
                                          <p:attrName>ppt_x</p:attrName>
                                          <p:attrName>ppt_y</p:attrName>
                                        </p:attrNameLst>
                                      </p:cBhvr>
                                      <p:rCtr x="36758" y="0"/>
                                    </p:animMotion>
                                  </p:childTnLst>
                                </p:cTn>
                              </p:par>
                              <p:par>
                                <p:cTn id="6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66" dur="7000" fill="hold"/>
                                        <p:tgtEl>
                                          <p:spTgt spid="91"/>
                                        </p:tgtEl>
                                        <p:attrNameLst>
                                          <p:attrName>ppt_x</p:attrName>
                                          <p:attrName>ppt_y</p:attrName>
                                        </p:attrNameLst>
                                      </p:cBhvr>
                                      <p:rCtr x="34518" y="23"/>
                                    </p:animMotion>
                                  </p:childTnLst>
                                </p:cTn>
                              </p:par>
                              <p:par>
                                <p:cTn id="6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68" dur="6000" fill="hold"/>
                                        <p:tgtEl>
                                          <p:spTgt spid="97"/>
                                        </p:tgtEl>
                                        <p:attrNameLst>
                                          <p:attrName>ppt_x</p:attrName>
                                          <p:attrName>ppt_y</p:attrName>
                                        </p:attrNameLst>
                                      </p:cBhvr>
                                      <p:rCtr x="3073" y="25208"/>
                                    </p:animMotion>
                                  </p:childTnLst>
                                </p:cTn>
                              </p:par>
                              <p:par>
                                <p:cTn id="6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70" dur="6000" fill="hold"/>
                                        <p:tgtEl>
                                          <p:spTgt spid="100"/>
                                        </p:tgtEl>
                                        <p:attrNameLst>
                                          <p:attrName>ppt_x</p:attrName>
                                          <p:attrName>ppt_y</p:attrName>
                                        </p:attrNameLst>
                                      </p:cBhvr>
                                      <p:rCtr x="3737" y="15208"/>
                                    </p:animMotion>
                                  </p:childTnLst>
                                </p:cTn>
                              </p:par>
                              <p:par>
                                <p:cTn id="7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72" dur="8000" fill="hold"/>
                                        <p:tgtEl>
                                          <p:spTgt spid="43"/>
                                        </p:tgtEl>
                                        <p:attrNameLst>
                                          <p:attrName>ppt_x</p:attrName>
                                          <p:attrName>ppt_y</p:attrName>
                                        </p:attrNameLst>
                                      </p:cBhvr>
                                      <p:rCtr x="0" y="11898"/>
                                    </p:animMotion>
                                  </p:childTnLst>
                                </p:cTn>
                              </p:par>
                              <p:par>
                                <p:cTn id="7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74" dur="8000" fill="hold"/>
                                        <p:tgtEl>
                                          <p:spTgt spid="44"/>
                                        </p:tgtEl>
                                        <p:attrNameLst>
                                          <p:attrName>ppt_x</p:attrName>
                                          <p:attrName>ppt_y</p:attrName>
                                        </p:attrNameLst>
                                      </p:cBhvr>
                                      <p:rCtr x="0" y="7940"/>
                                    </p:animMotion>
                                  </p:childTnLst>
                                </p:cTn>
                              </p:par>
                              <p:par>
                                <p:cTn id="7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76" dur="8000" fill="hold"/>
                                        <p:tgtEl>
                                          <p:spTgt spid="45"/>
                                        </p:tgtEl>
                                        <p:attrNameLst>
                                          <p:attrName>ppt_x</p:attrName>
                                          <p:attrName>ppt_y</p:attrName>
                                        </p:attrNameLst>
                                      </p:cBhvr>
                                      <p:rCtr x="0" y="11898"/>
                                    </p:animMotion>
                                  </p:childTnLst>
                                </p:cTn>
                              </p:par>
                              <p:par>
                                <p:cTn id="7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78" dur="5000" fill="hold"/>
                                        <p:tgtEl>
                                          <p:spTgt spid="4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4" name="Picture 43">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5" name="Picture 4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6" name="Picture 4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6446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40"/>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4" dur="4000" fill="hold"/>
                                        <p:tgtEl>
                                          <p:spTgt spid="41"/>
                                        </p:tgtEl>
                                        <p:attrNameLst>
                                          <p:attrName>ppt_x</p:attrName>
                                          <p:attrName>ppt_y</p:attrName>
                                        </p:attrNameLst>
                                      </p:cBhvr>
                                      <p:rCtr x="22982" y="10417"/>
                                    </p:animMotion>
                                  </p:childTnLst>
                                </p:cTn>
                              </p:par>
                              <p:par>
                                <p:cTn id="3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6" dur="7000" fill="hold"/>
                                        <p:tgtEl>
                                          <p:spTgt spid="42"/>
                                        </p:tgtEl>
                                        <p:attrNameLst>
                                          <p:attrName>ppt_x</p:attrName>
                                          <p:attrName>ppt_y</p:attrName>
                                        </p:attrNameLst>
                                      </p:cBhvr>
                                      <p:rCtr x="25365" y="0"/>
                                    </p:animMotion>
                                  </p:childTnLst>
                                </p:cTn>
                              </p:par>
                              <p:par>
                                <p:cTn id="3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8" dur="7000" fill="hold"/>
                                        <p:tgtEl>
                                          <p:spTgt spid="50"/>
                                        </p:tgtEl>
                                        <p:attrNameLst>
                                          <p:attrName>ppt_x</p:attrName>
                                          <p:attrName>ppt_y</p:attrName>
                                        </p:attrNameLst>
                                      </p:cBhvr>
                                      <p:rCtr x="20937" y="0"/>
                                    </p:animMotion>
                                  </p:childTnLst>
                                </p:cTn>
                              </p:par>
                              <p:par>
                                <p:cTn id="3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0" dur="6000" fill="hold"/>
                                        <p:tgtEl>
                                          <p:spTgt spid="51"/>
                                        </p:tgtEl>
                                        <p:attrNameLst>
                                          <p:attrName>ppt_x</p:attrName>
                                          <p:attrName>ppt_y</p:attrName>
                                        </p:attrNameLst>
                                      </p:cBhvr>
                                      <p:rCtr x="20937" y="0"/>
                                    </p:animMotion>
                                  </p:childTnLst>
                                </p:cTn>
                              </p:par>
                              <p:par>
                                <p:cTn id="4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2" dur="5000" spd="-100000" fill="hold"/>
                                        <p:tgtEl>
                                          <p:spTgt spid="54"/>
                                        </p:tgtEl>
                                        <p:attrNameLst>
                                          <p:attrName>ppt_x</p:attrName>
                                          <p:attrName>ppt_y</p:attrName>
                                        </p:attrNameLst>
                                      </p:cBhvr>
                                      <p:rCtr x="14375" y="24468"/>
                                    </p:animMotion>
                                  </p:childTnLst>
                                </p:cTn>
                              </p:par>
                              <p:par>
                                <p:cTn id="4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4" dur="4000" spd="-100000" fill="hold"/>
                                        <p:tgtEl>
                                          <p:spTgt spid="60"/>
                                        </p:tgtEl>
                                        <p:attrNameLst>
                                          <p:attrName>ppt_x</p:attrName>
                                          <p:attrName>ppt_y</p:attrName>
                                        </p:attrNameLst>
                                      </p:cBhvr>
                                      <p:rCtr x="14375" y="24468"/>
                                    </p:animMotion>
                                  </p:childTnLst>
                                </p:cTn>
                              </p:par>
                              <p:par>
                                <p:cTn id="4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6" dur="5000" spd="-100000" fill="hold"/>
                                        <p:tgtEl>
                                          <p:spTgt spid="61"/>
                                        </p:tgtEl>
                                        <p:attrNameLst>
                                          <p:attrName>ppt_x</p:attrName>
                                          <p:attrName>ppt_y</p:attrName>
                                        </p:attrNameLst>
                                      </p:cBhvr>
                                      <p:rCtr x="14375" y="24468"/>
                                    </p:animMotion>
                                  </p:childTnLst>
                                </p:cTn>
                              </p:par>
                              <p:par>
                                <p:cTn id="4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48" dur="7000" fill="hold"/>
                                        <p:tgtEl>
                                          <p:spTgt spid="64"/>
                                        </p:tgtEl>
                                        <p:attrNameLst>
                                          <p:attrName>ppt_x</p:attrName>
                                          <p:attrName>ppt_y</p:attrName>
                                        </p:attrNameLst>
                                      </p:cBhvr>
                                      <p:rCtr x="0" y="22106"/>
                                    </p:animMotion>
                                  </p:childTnLst>
                                </p:cTn>
                              </p:par>
                              <p:par>
                                <p:cTn id="4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0" dur="6000" fill="hold"/>
                                        <p:tgtEl>
                                          <p:spTgt spid="70"/>
                                        </p:tgtEl>
                                        <p:attrNameLst>
                                          <p:attrName>ppt_x</p:attrName>
                                          <p:attrName>ppt_y</p:attrName>
                                        </p:attrNameLst>
                                      </p:cBhvr>
                                      <p:rCtr x="0" y="13819"/>
                                    </p:animMotion>
                                  </p:childTnLst>
                                </p:cTn>
                              </p:par>
                              <p:par>
                                <p:cTn id="5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2" dur="5000" fill="hold"/>
                                        <p:tgtEl>
                                          <p:spTgt spid="72"/>
                                        </p:tgtEl>
                                        <p:attrNameLst>
                                          <p:attrName>ppt_x</p:attrName>
                                          <p:attrName>ppt_y</p:attrName>
                                        </p:attrNameLst>
                                      </p:cBhvr>
                                      <p:rCtr x="13" y="24398"/>
                                    </p:animMotion>
                                  </p:childTnLst>
                                </p:cTn>
                              </p:par>
                              <p:par>
                                <p:cTn id="5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54" dur="5000" fill="hold"/>
                                        <p:tgtEl>
                                          <p:spTgt spid="78"/>
                                        </p:tgtEl>
                                        <p:attrNameLst>
                                          <p:attrName>ppt_x</p:attrName>
                                          <p:attrName>ppt_y</p:attrName>
                                        </p:attrNameLst>
                                      </p:cBhvr>
                                      <p:rCtr x="91" y="29745"/>
                                    </p:animMotion>
                                  </p:childTnLst>
                                </p:cTn>
                              </p:par>
                              <p:par>
                                <p:cTn id="5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56" dur="7000" fill="hold"/>
                                        <p:tgtEl>
                                          <p:spTgt spid="82"/>
                                        </p:tgtEl>
                                        <p:attrNameLst>
                                          <p:attrName>ppt_x</p:attrName>
                                          <p:attrName>ppt_y</p:attrName>
                                        </p:attrNameLst>
                                      </p:cBhvr>
                                      <p:rCtr x="36758" y="0"/>
                                    </p:animMotion>
                                  </p:childTnLst>
                                </p:cTn>
                              </p:par>
                              <p:par>
                                <p:cTn id="57"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58" dur="7000" fill="hold"/>
                                        <p:tgtEl>
                                          <p:spTgt spid="83"/>
                                        </p:tgtEl>
                                        <p:attrNameLst>
                                          <p:attrName>ppt_x</p:attrName>
                                          <p:attrName>ppt_y</p:attrName>
                                        </p:attrNameLst>
                                      </p:cBhvr>
                                      <p:rCtr x="33464" y="0"/>
                                    </p:animMotion>
                                  </p:childTnLst>
                                </p:cTn>
                              </p:par>
                              <p:par>
                                <p:cTn id="5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60" dur="7000" fill="hold"/>
                                        <p:tgtEl>
                                          <p:spTgt spid="88"/>
                                        </p:tgtEl>
                                        <p:attrNameLst>
                                          <p:attrName>ppt_x</p:attrName>
                                          <p:attrName>ppt_y</p:attrName>
                                        </p:attrNameLst>
                                      </p:cBhvr>
                                      <p:rCtr x="36758" y="0"/>
                                    </p:animMotion>
                                  </p:childTnLst>
                                </p:cTn>
                              </p:par>
                              <p:par>
                                <p:cTn id="6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62" dur="7000" fill="hold"/>
                                        <p:tgtEl>
                                          <p:spTgt spid="90"/>
                                        </p:tgtEl>
                                        <p:attrNameLst>
                                          <p:attrName>ppt_x</p:attrName>
                                          <p:attrName>ppt_y</p:attrName>
                                        </p:attrNameLst>
                                      </p:cBhvr>
                                      <p:rCtr x="36758" y="0"/>
                                    </p:animMotion>
                                  </p:childTnLst>
                                </p:cTn>
                              </p:par>
                              <p:par>
                                <p:cTn id="6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64" dur="7000" fill="hold"/>
                                        <p:tgtEl>
                                          <p:spTgt spid="91"/>
                                        </p:tgtEl>
                                        <p:attrNameLst>
                                          <p:attrName>ppt_x</p:attrName>
                                          <p:attrName>ppt_y</p:attrName>
                                        </p:attrNameLst>
                                      </p:cBhvr>
                                      <p:rCtr x="34518" y="23"/>
                                    </p:animMotion>
                                  </p:childTnLst>
                                </p:cTn>
                              </p:par>
                              <p:par>
                                <p:cTn id="6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66" dur="6000" fill="hold"/>
                                        <p:tgtEl>
                                          <p:spTgt spid="97"/>
                                        </p:tgtEl>
                                        <p:attrNameLst>
                                          <p:attrName>ppt_x</p:attrName>
                                          <p:attrName>ppt_y</p:attrName>
                                        </p:attrNameLst>
                                      </p:cBhvr>
                                      <p:rCtr x="3073" y="25208"/>
                                    </p:animMotion>
                                  </p:childTnLst>
                                </p:cTn>
                              </p:par>
                              <p:par>
                                <p:cTn id="6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68" dur="6000" fill="hold"/>
                                        <p:tgtEl>
                                          <p:spTgt spid="100"/>
                                        </p:tgtEl>
                                        <p:attrNameLst>
                                          <p:attrName>ppt_x</p:attrName>
                                          <p:attrName>ppt_y</p:attrName>
                                        </p:attrNameLst>
                                      </p:cBhvr>
                                      <p:rCtr x="3737" y="15208"/>
                                    </p:animMotion>
                                  </p:childTnLst>
                                </p:cTn>
                              </p:par>
                              <p:par>
                                <p:cTn id="6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70" dur="8000" fill="hold"/>
                                        <p:tgtEl>
                                          <p:spTgt spid="43"/>
                                        </p:tgtEl>
                                        <p:attrNameLst>
                                          <p:attrName>ppt_x</p:attrName>
                                          <p:attrName>ppt_y</p:attrName>
                                        </p:attrNameLst>
                                      </p:cBhvr>
                                      <p:rCtr x="0" y="11898"/>
                                    </p:animMotion>
                                  </p:childTnLst>
                                </p:cTn>
                              </p:par>
                              <p:par>
                                <p:cTn id="7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72" dur="8000" fill="hold"/>
                                        <p:tgtEl>
                                          <p:spTgt spid="44"/>
                                        </p:tgtEl>
                                        <p:attrNameLst>
                                          <p:attrName>ppt_x</p:attrName>
                                          <p:attrName>ppt_y</p:attrName>
                                        </p:attrNameLst>
                                      </p:cBhvr>
                                      <p:rCtr x="0" y="7940"/>
                                    </p:animMotion>
                                  </p:childTnLst>
                                </p:cTn>
                              </p:par>
                              <p:par>
                                <p:cTn id="7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74" dur="8000" fill="hold"/>
                                        <p:tgtEl>
                                          <p:spTgt spid="45"/>
                                        </p:tgtEl>
                                        <p:attrNameLst>
                                          <p:attrName>ppt_x</p:attrName>
                                          <p:attrName>ppt_y</p:attrName>
                                        </p:attrNameLst>
                                      </p:cBhvr>
                                      <p:rCtr x="0" y="11898"/>
                                    </p:animMotion>
                                  </p:childTnLst>
                                </p:cTn>
                              </p:par>
                              <p:par>
                                <p:cTn id="7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76" dur="5000" fill="hold"/>
                                        <p:tgtEl>
                                          <p:spTgt spid="4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4" name="Picture 43">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5" name="Picture 4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6" name="Picture 4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75216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18" dur="8000" fill="hold"/>
                                        <p:tgtEl>
                                          <p:spTgt spid="104"/>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20" dur="8000" fill="hold"/>
                                        <p:tgtEl>
                                          <p:spTgt spid="19"/>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2" dur="8000" fill="hold"/>
                                        <p:tgtEl>
                                          <p:spTgt spid="21"/>
                                        </p:tgtEl>
                                        <p:attrNameLst>
                                          <p:attrName>ppt_x</p:attrName>
                                          <p:attrName>ppt_y</p:attrName>
                                        </p:attrNameLst>
                                      </p:cBhvr>
                                      <p:rCtr x="0" y="11898"/>
                                    </p:animMotion>
                                  </p:childTnLst>
                                </p:cTn>
                              </p:par>
                              <p:par>
                                <p:cTn id="23"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4" dur="9000" fill="hold"/>
                                        <p:tgtEl>
                                          <p:spTgt spid="22"/>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6" dur="7000" fill="hold"/>
                                        <p:tgtEl>
                                          <p:spTgt spid="25"/>
                                        </p:tgtEl>
                                        <p:attrNameLst>
                                          <p:attrName>ppt_x</p:attrName>
                                          <p:attrName>ppt_y</p:attrName>
                                        </p:attrNameLst>
                                      </p:cBhvr>
                                      <p:rCtr x="-3229" y="-347"/>
                                    </p:animMotion>
                                  </p:childTnLst>
                                </p:cTn>
                              </p:par>
                              <p:par>
                                <p:cTn id="2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8" dur="9000" fill="hold"/>
                                        <p:tgtEl>
                                          <p:spTgt spid="29"/>
                                        </p:tgtEl>
                                        <p:attrNameLst>
                                          <p:attrName>ppt_x</p:attrName>
                                          <p:attrName>ppt_y</p:attrName>
                                        </p:attrNameLst>
                                      </p:cBhvr>
                                      <p:rCtr x="-3229" y="-347"/>
                                    </p:animMotion>
                                  </p:childTnLst>
                                </p:cTn>
                              </p:par>
                              <p:par>
                                <p:cTn id="2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30" dur="4000" fill="hold"/>
                                        <p:tgtEl>
                                          <p:spTgt spid="34"/>
                                        </p:tgtEl>
                                        <p:attrNameLst>
                                          <p:attrName>ppt_x</p:attrName>
                                          <p:attrName>ppt_y</p:attrName>
                                        </p:attrNameLst>
                                      </p:cBhvr>
                                      <p:rCtr x="33789" y="10417"/>
                                    </p:animMotion>
                                  </p:childTnLst>
                                </p:cTn>
                              </p:par>
                              <p:par>
                                <p:cTn id="3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2" dur="5000" fill="hold"/>
                                        <p:tgtEl>
                                          <p:spTgt spid="40"/>
                                        </p:tgtEl>
                                        <p:attrNameLst>
                                          <p:attrName>ppt_x</p:attrName>
                                          <p:attrName>ppt_y</p:attrName>
                                        </p:attrNameLst>
                                      </p:cBhvr>
                                    </p:animMotion>
                                  </p:childTnLst>
                                </p:cTn>
                              </p:par>
                              <p:par>
                                <p:cTn id="3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4" dur="4000" fill="hold"/>
                                        <p:tgtEl>
                                          <p:spTgt spid="41"/>
                                        </p:tgtEl>
                                        <p:attrNameLst>
                                          <p:attrName>ppt_x</p:attrName>
                                          <p:attrName>ppt_y</p:attrName>
                                        </p:attrNameLst>
                                      </p:cBhvr>
                                      <p:rCtr x="22982" y="10417"/>
                                    </p:animMotion>
                                  </p:childTnLst>
                                </p:cTn>
                              </p:par>
                              <p:par>
                                <p:cTn id="35"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6" dur="7000" fill="hold"/>
                                        <p:tgtEl>
                                          <p:spTgt spid="42"/>
                                        </p:tgtEl>
                                        <p:attrNameLst>
                                          <p:attrName>ppt_x</p:attrName>
                                          <p:attrName>ppt_y</p:attrName>
                                        </p:attrNameLst>
                                      </p:cBhvr>
                                      <p:rCtr x="25365" y="0"/>
                                    </p:animMotion>
                                  </p:childTnLst>
                                </p:cTn>
                              </p:par>
                              <p:par>
                                <p:cTn id="3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8" dur="7000" fill="hold"/>
                                        <p:tgtEl>
                                          <p:spTgt spid="50"/>
                                        </p:tgtEl>
                                        <p:attrNameLst>
                                          <p:attrName>ppt_x</p:attrName>
                                          <p:attrName>ppt_y</p:attrName>
                                        </p:attrNameLst>
                                      </p:cBhvr>
                                      <p:rCtr x="20937" y="0"/>
                                    </p:animMotion>
                                  </p:childTnLst>
                                </p:cTn>
                              </p:par>
                              <p:par>
                                <p:cTn id="3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40" dur="6000" fill="hold"/>
                                        <p:tgtEl>
                                          <p:spTgt spid="51"/>
                                        </p:tgtEl>
                                        <p:attrNameLst>
                                          <p:attrName>ppt_x</p:attrName>
                                          <p:attrName>ppt_y</p:attrName>
                                        </p:attrNameLst>
                                      </p:cBhvr>
                                      <p:rCtr x="20937" y="0"/>
                                    </p:animMotion>
                                  </p:childTnLst>
                                </p:cTn>
                              </p:par>
                              <p:par>
                                <p:cTn id="41"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2" dur="5000" spd="-100000" fill="hold"/>
                                        <p:tgtEl>
                                          <p:spTgt spid="54"/>
                                        </p:tgtEl>
                                        <p:attrNameLst>
                                          <p:attrName>ppt_x</p:attrName>
                                          <p:attrName>ppt_y</p:attrName>
                                        </p:attrNameLst>
                                      </p:cBhvr>
                                      <p:rCtr x="14375" y="24468"/>
                                    </p:animMotion>
                                  </p:childTnLst>
                                </p:cTn>
                              </p:par>
                              <p:par>
                                <p:cTn id="4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4" dur="4000" spd="-100000" fill="hold"/>
                                        <p:tgtEl>
                                          <p:spTgt spid="60"/>
                                        </p:tgtEl>
                                        <p:attrNameLst>
                                          <p:attrName>ppt_x</p:attrName>
                                          <p:attrName>ppt_y</p:attrName>
                                        </p:attrNameLst>
                                      </p:cBhvr>
                                      <p:rCtr x="14375" y="24468"/>
                                    </p:animMotion>
                                  </p:childTnLst>
                                </p:cTn>
                              </p:par>
                              <p:par>
                                <p:cTn id="4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6" dur="5000" spd="-100000" fill="hold"/>
                                        <p:tgtEl>
                                          <p:spTgt spid="61"/>
                                        </p:tgtEl>
                                        <p:attrNameLst>
                                          <p:attrName>ppt_x</p:attrName>
                                          <p:attrName>ppt_y</p:attrName>
                                        </p:attrNameLst>
                                      </p:cBhvr>
                                      <p:rCtr x="14375" y="24468"/>
                                    </p:animMotion>
                                  </p:childTnLst>
                                </p:cTn>
                              </p:par>
                              <p:par>
                                <p:cTn id="4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48" dur="7000" fill="hold"/>
                                        <p:tgtEl>
                                          <p:spTgt spid="64"/>
                                        </p:tgtEl>
                                        <p:attrNameLst>
                                          <p:attrName>ppt_x</p:attrName>
                                          <p:attrName>ppt_y</p:attrName>
                                        </p:attrNameLst>
                                      </p:cBhvr>
                                      <p:rCtr x="0" y="22106"/>
                                    </p:animMotion>
                                  </p:childTnLst>
                                </p:cTn>
                              </p:par>
                              <p:par>
                                <p:cTn id="4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50" dur="6000" fill="hold"/>
                                        <p:tgtEl>
                                          <p:spTgt spid="70"/>
                                        </p:tgtEl>
                                        <p:attrNameLst>
                                          <p:attrName>ppt_x</p:attrName>
                                          <p:attrName>ppt_y</p:attrName>
                                        </p:attrNameLst>
                                      </p:cBhvr>
                                      <p:rCtr x="0" y="13819"/>
                                    </p:animMotion>
                                  </p:childTnLst>
                                </p:cTn>
                              </p:par>
                              <p:par>
                                <p:cTn id="5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2" dur="5000" fill="hold"/>
                                        <p:tgtEl>
                                          <p:spTgt spid="72"/>
                                        </p:tgtEl>
                                        <p:attrNameLst>
                                          <p:attrName>ppt_x</p:attrName>
                                          <p:attrName>ppt_y</p:attrName>
                                        </p:attrNameLst>
                                      </p:cBhvr>
                                      <p:rCtr x="13" y="24398"/>
                                    </p:animMotion>
                                  </p:childTnLst>
                                </p:cTn>
                              </p:par>
                              <p:par>
                                <p:cTn id="5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54" dur="7000" fill="hold"/>
                                        <p:tgtEl>
                                          <p:spTgt spid="82"/>
                                        </p:tgtEl>
                                        <p:attrNameLst>
                                          <p:attrName>ppt_x</p:attrName>
                                          <p:attrName>ppt_y</p:attrName>
                                        </p:attrNameLst>
                                      </p:cBhvr>
                                      <p:rCtr x="36758" y="0"/>
                                    </p:animMotion>
                                  </p:childTnLst>
                                </p:cTn>
                              </p:par>
                              <p:par>
                                <p:cTn id="55"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56" dur="7000" fill="hold"/>
                                        <p:tgtEl>
                                          <p:spTgt spid="83"/>
                                        </p:tgtEl>
                                        <p:attrNameLst>
                                          <p:attrName>ppt_x</p:attrName>
                                          <p:attrName>ppt_y</p:attrName>
                                        </p:attrNameLst>
                                      </p:cBhvr>
                                      <p:rCtr x="33464" y="0"/>
                                    </p:animMotion>
                                  </p:childTnLst>
                                </p:cTn>
                              </p:par>
                              <p:par>
                                <p:cTn id="57"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58" dur="7000" fill="hold"/>
                                        <p:tgtEl>
                                          <p:spTgt spid="88"/>
                                        </p:tgtEl>
                                        <p:attrNameLst>
                                          <p:attrName>ppt_x</p:attrName>
                                          <p:attrName>ppt_y</p:attrName>
                                        </p:attrNameLst>
                                      </p:cBhvr>
                                      <p:rCtr x="36758" y="0"/>
                                    </p:animMotion>
                                  </p:childTnLst>
                                </p:cTn>
                              </p:par>
                              <p:par>
                                <p:cTn id="5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60" dur="7000" fill="hold"/>
                                        <p:tgtEl>
                                          <p:spTgt spid="90"/>
                                        </p:tgtEl>
                                        <p:attrNameLst>
                                          <p:attrName>ppt_x</p:attrName>
                                          <p:attrName>ppt_y</p:attrName>
                                        </p:attrNameLst>
                                      </p:cBhvr>
                                      <p:rCtr x="36758" y="0"/>
                                    </p:animMotion>
                                  </p:childTnLst>
                                </p:cTn>
                              </p:par>
                              <p:par>
                                <p:cTn id="6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62" dur="7000" fill="hold"/>
                                        <p:tgtEl>
                                          <p:spTgt spid="91"/>
                                        </p:tgtEl>
                                        <p:attrNameLst>
                                          <p:attrName>ppt_x</p:attrName>
                                          <p:attrName>ppt_y</p:attrName>
                                        </p:attrNameLst>
                                      </p:cBhvr>
                                      <p:rCtr x="34518" y="23"/>
                                    </p:animMotion>
                                  </p:childTnLst>
                                </p:cTn>
                              </p:par>
                              <p:par>
                                <p:cTn id="63"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64" dur="6000" fill="hold"/>
                                        <p:tgtEl>
                                          <p:spTgt spid="97"/>
                                        </p:tgtEl>
                                        <p:attrNameLst>
                                          <p:attrName>ppt_x</p:attrName>
                                          <p:attrName>ppt_y</p:attrName>
                                        </p:attrNameLst>
                                      </p:cBhvr>
                                      <p:rCtr x="3073" y="25208"/>
                                    </p:animMotion>
                                  </p:childTnLst>
                                </p:cTn>
                              </p:par>
                              <p:par>
                                <p:cTn id="6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66" dur="6000" fill="hold"/>
                                        <p:tgtEl>
                                          <p:spTgt spid="100"/>
                                        </p:tgtEl>
                                        <p:attrNameLst>
                                          <p:attrName>ppt_x</p:attrName>
                                          <p:attrName>ppt_y</p:attrName>
                                        </p:attrNameLst>
                                      </p:cBhvr>
                                      <p:rCtr x="3737" y="15208"/>
                                    </p:animMotion>
                                  </p:childTnLst>
                                </p:cTn>
                              </p:par>
                              <p:par>
                                <p:cTn id="6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8" dur="8000" fill="hold"/>
                                        <p:tgtEl>
                                          <p:spTgt spid="43"/>
                                        </p:tgtEl>
                                        <p:attrNameLst>
                                          <p:attrName>ppt_x</p:attrName>
                                          <p:attrName>ppt_y</p:attrName>
                                        </p:attrNameLst>
                                      </p:cBhvr>
                                      <p:rCtr x="0" y="11898"/>
                                    </p:animMotion>
                                  </p:childTnLst>
                                </p:cTn>
                              </p:par>
                              <p:par>
                                <p:cTn id="6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70" dur="8000" fill="hold"/>
                                        <p:tgtEl>
                                          <p:spTgt spid="44"/>
                                        </p:tgtEl>
                                        <p:attrNameLst>
                                          <p:attrName>ppt_x</p:attrName>
                                          <p:attrName>ppt_y</p:attrName>
                                        </p:attrNameLst>
                                      </p:cBhvr>
                                      <p:rCtr x="0" y="7940"/>
                                    </p:animMotion>
                                  </p:childTnLst>
                                </p:cTn>
                              </p:par>
                              <p:par>
                                <p:cTn id="7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72" dur="8000" fill="hold"/>
                                        <p:tgtEl>
                                          <p:spTgt spid="45"/>
                                        </p:tgtEl>
                                        <p:attrNameLst>
                                          <p:attrName>ppt_x</p:attrName>
                                          <p:attrName>ppt_y</p:attrName>
                                        </p:attrNameLst>
                                      </p:cBhvr>
                                      <p:rCtr x="0" y="11898"/>
                                    </p:animMotion>
                                  </p:childTnLst>
                                </p:cTn>
                              </p:par>
                              <p:par>
                                <p:cTn id="7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74" dur="5000" fill="hold"/>
                                        <p:tgtEl>
                                          <p:spTgt spid="4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4" name="Picture 43">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5" name="Picture 4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6" name="Picture 4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6384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2" dur="9000" fill="hold"/>
                                        <p:tgtEl>
                                          <p:spTgt spid="22"/>
                                        </p:tgtEl>
                                        <p:attrNameLst>
                                          <p:attrName>ppt_x</p:attrName>
                                          <p:attrName>ppt_y</p:attrName>
                                        </p:attrNameLst>
                                      </p:cBhvr>
                                      <p:rCtr x="-3229" y="-347"/>
                                    </p:animMotion>
                                  </p:childTnLst>
                                </p:cTn>
                              </p:par>
                              <p:par>
                                <p:cTn id="23"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4" dur="7000" fill="hold"/>
                                        <p:tgtEl>
                                          <p:spTgt spid="25"/>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6" dur="9000" fill="hold"/>
                                        <p:tgtEl>
                                          <p:spTgt spid="29"/>
                                        </p:tgtEl>
                                        <p:attrNameLst>
                                          <p:attrName>ppt_x</p:attrName>
                                          <p:attrName>ppt_y</p:attrName>
                                        </p:attrNameLst>
                                      </p:cBhvr>
                                      <p:rCtr x="-3229" y="-347"/>
                                    </p:animMotion>
                                  </p:childTnLst>
                                </p:cTn>
                              </p:par>
                              <p:par>
                                <p:cTn id="2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8" dur="4000" fill="hold"/>
                                        <p:tgtEl>
                                          <p:spTgt spid="34"/>
                                        </p:tgtEl>
                                        <p:attrNameLst>
                                          <p:attrName>ppt_x</p:attrName>
                                          <p:attrName>ppt_y</p:attrName>
                                        </p:attrNameLst>
                                      </p:cBhvr>
                                      <p:rCtr x="33789" y="10417"/>
                                    </p:animMotion>
                                  </p:childTnLst>
                                </p:cTn>
                              </p:par>
                              <p:par>
                                <p:cTn id="2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0" dur="5000" fill="hold"/>
                                        <p:tgtEl>
                                          <p:spTgt spid="40"/>
                                        </p:tgtEl>
                                        <p:attrNameLst>
                                          <p:attrName>ppt_x</p:attrName>
                                          <p:attrName>ppt_y</p:attrName>
                                        </p:attrNameLst>
                                      </p:cBhvr>
                                    </p:animMotion>
                                  </p:childTnLst>
                                </p:cTn>
                              </p:par>
                              <p:par>
                                <p:cTn id="3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2" dur="4000" fill="hold"/>
                                        <p:tgtEl>
                                          <p:spTgt spid="41"/>
                                        </p:tgtEl>
                                        <p:attrNameLst>
                                          <p:attrName>ppt_x</p:attrName>
                                          <p:attrName>ppt_y</p:attrName>
                                        </p:attrNameLst>
                                      </p:cBhvr>
                                      <p:rCtr x="22982" y="10417"/>
                                    </p:animMotion>
                                  </p:childTnLst>
                                </p:cTn>
                              </p:par>
                              <p:par>
                                <p:cTn id="3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4" dur="7000" fill="hold"/>
                                        <p:tgtEl>
                                          <p:spTgt spid="42"/>
                                        </p:tgtEl>
                                        <p:attrNameLst>
                                          <p:attrName>ppt_x</p:attrName>
                                          <p:attrName>ppt_y</p:attrName>
                                        </p:attrNameLst>
                                      </p:cBhvr>
                                      <p:rCtr x="25365" y="0"/>
                                    </p:animMotion>
                                  </p:childTnLst>
                                </p:cTn>
                              </p:par>
                              <p:par>
                                <p:cTn id="3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6" dur="7000" fill="hold"/>
                                        <p:tgtEl>
                                          <p:spTgt spid="50"/>
                                        </p:tgtEl>
                                        <p:attrNameLst>
                                          <p:attrName>ppt_x</p:attrName>
                                          <p:attrName>ppt_y</p:attrName>
                                        </p:attrNameLst>
                                      </p:cBhvr>
                                      <p:rCtr x="20937" y="0"/>
                                    </p:animMotion>
                                  </p:childTnLst>
                                </p:cTn>
                              </p:par>
                              <p:par>
                                <p:cTn id="3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8" dur="6000" fill="hold"/>
                                        <p:tgtEl>
                                          <p:spTgt spid="51"/>
                                        </p:tgtEl>
                                        <p:attrNameLst>
                                          <p:attrName>ppt_x</p:attrName>
                                          <p:attrName>ppt_y</p:attrName>
                                        </p:attrNameLst>
                                      </p:cBhvr>
                                      <p:rCtr x="20937" y="0"/>
                                    </p:animMotion>
                                  </p:childTnLst>
                                </p:cTn>
                              </p:par>
                              <p:par>
                                <p:cTn id="3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0" dur="5000" spd="-100000" fill="hold"/>
                                        <p:tgtEl>
                                          <p:spTgt spid="54"/>
                                        </p:tgtEl>
                                        <p:attrNameLst>
                                          <p:attrName>ppt_x</p:attrName>
                                          <p:attrName>ppt_y</p:attrName>
                                        </p:attrNameLst>
                                      </p:cBhvr>
                                      <p:rCtr x="14375" y="24468"/>
                                    </p:animMotion>
                                  </p:childTnLst>
                                </p:cTn>
                              </p:par>
                              <p:par>
                                <p:cTn id="4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2" dur="4000" spd="-100000" fill="hold"/>
                                        <p:tgtEl>
                                          <p:spTgt spid="60"/>
                                        </p:tgtEl>
                                        <p:attrNameLst>
                                          <p:attrName>ppt_x</p:attrName>
                                          <p:attrName>ppt_y</p:attrName>
                                        </p:attrNameLst>
                                      </p:cBhvr>
                                      <p:rCtr x="14375" y="24468"/>
                                    </p:animMotion>
                                  </p:childTnLst>
                                </p:cTn>
                              </p:par>
                              <p:par>
                                <p:cTn id="4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4" dur="5000" spd="-100000" fill="hold"/>
                                        <p:tgtEl>
                                          <p:spTgt spid="61"/>
                                        </p:tgtEl>
                                        <p:attrNameLst>
                                          <p:attrName>ppt_x</p:attrName>
                                          <p:attrName>ppt_y</p:attrName>
                                        </p:attrNameLst>
                                      </p:cBhvr>
                                      <p:rCtr x="14375" y="24468"/>
                                    </p:animMotion>
                                  </p:childTnLst>
                                </p:cTn>
                              </p:par>
                              <p:par>
                                <p:cTn id="45"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46" dur="7000" fill="hold"/>
                                        <p:tgtEl>
                                          <p:spTgt spid="64"/>
                                        </p:tgtEl>
                                        <p:attrNameLst>
                                          <p:attrName>ppt_x</p:attrName>
                                          <p:attrName>ppt_y</p:attrName>
                                        </p:attrNameLst>
                                      </p:cBhvr>
                                      <p:rCtr x="0" y="22106"/>
                                    </p:animMotion>
                                  </p:childTnLst>
                                </p:cTn>
                              </p:par>
                              <p:par>
                                <p:cTn id="4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8" dur="6000" fill="hold"/>
                                        <p:tgtEl>
                                          <p:spTgt spid="70"/>
                                        </p:tgtEl>
                                        <p:attrNameLst>
                                          <p:attrName>ppt_x</p:attrName>
                                          <p:attrName>ppt_y</p:attrName>
                                        </p:attrNameLst>
                                      </p:cBhvr>
                                      <p:rCtr x="0" y="13819"/>
                                    </p:animMotion>
                                  </p:childTnLst>
                                </p:cTn>
                              </p:par>
                              <p:par>
                                <p:cTn id="4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50" dur="5000" fill="hold"/>
                                        <p:tgtEl>
                                          <p:spTgt spid="72"/>
                                        </p:tgtEl>
                                        <p:attrNameLst>
                                          <p:attrName>ppt_x</p:attrName>
                                          <p:attrName>ppt_y</p:attrName>
                                        </p:attrNameLst>
                                      </p:cBhvr>
                                      <p:rCtr x="13" y="24398"/>
                                    </p:animMotion>
                                  </p:childTnLst>
                                </p:cTn>
                              </p:par>
                              <p:par>
                                <p:cTn id="5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52" dur="7000" fill="hold"/>
                                        <p:tgtEl>
                                          <p:spTgt spid="82"/>
                                        </p:tgtEl>
                                        <p:attrNameLst>
                                          <p:attrName>ppt_x</p:attrName>
                                          <p:attrName>ppt_y</p:attrName>
                                        </p:attrNameLst>
                                      </p:cBhvr>
                                      <p:rCtr x="36758" y="0"/>
                                    </p:animMotion>
                                  </p:childTnLst>
                                </p:cTn>
                              </p:par>
                              <p:par>
                                <p:cTn id="5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54" dur="7000" fill="hold"/>
                                        <p:tgtEl>
                                          <p:spTgt spid="83"/>
                                        </p:tgtEl>
                                        <p:attrNameLst>
                                          <p:attrName>ppt_x</p:attrName>
                                          <p:attrName>ppt_y</p:attrName>
                                        </p:attrNameLst>
                                      </p:cBhvr>
                                      <p:rCtr x="33464" y="0"/>
                                    </p:animMotion>
                                  </p:childTnLst>
                                </p:cTn>
                              </p:par>
                              <p:par>
                                <p:cTn id="55"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56" dur="7000" fill="hold"/>
                                        <p:tgtEl>
                                          <p:spTgt spid="88"/>
                                        </p:tgtEl>
                                        <p:attrNameLst>
                                          <p:attrName>ppt_x</p:attrName>
                                          <p:attrName>ppt_y</p:attrName>
                                        </p:attrNameLst>
                                      </p:cBhvr>
                                      <p:rCtr x="36758" y="0"/>
                                    </p:animMotion>
                                  </p:childTnLst>
                                </p:cTn>
                              </p:par>
                              <p:par>
                                <p:cTn id="5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58" dur="7000" fill="hold"/>
                                        <p:tgtEl>
                                          <p:spTgt spid="90"/>
                                        </p:tgtEl>
                                        <p:attrNameLst>
                                          <p:attrName>ppt_x</p:attrName>
                                          <p:attrName>ppt_y</p:attrName>
                                        </p:attrNameLst>
                                      </p:cBhvr>
                                      <p:rCtr x="36758" y="0"/>
                                    </p:animMotion>
                                  </p:childTnLst>
                                </p:cTn>
                              </p:par>
                              <p:par>
                                <p:cTn id="5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60" dur="7000" fill="hold"/>
                                        <p:tgtEl>
                                          <p:spTgt spid="91"/>
                                        </p:tgtEl>
                                        <p:attrNameLst>
                                          <p:attrName>ppt_x</p:attrName>
                                          <p:attrName>ppt_y</p:attrName>
                                        </p:attrNameLst>
                                      </p:cBhvr>
                                      <p:rCtr x="34518" y="23"/>
                                    </p:animMotion>
                                  </p:childTnLst>
                                </p:cTn>
                              </p:par>
                              <p:par>
                                <p:cTn id="61"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62" dur="6000" fill="hold"/>
                                        <p:tgtEl>
                                          <p:spTgt spid="97"/>
                                        </p:tgtEl>
                                        <p:attrNameLst>
                                          <p:attrName>ppt_x</p:attrName>
                                          <p:attrName>ppt_y</p:attrName>
                                        </p:attrNameLst>
                                      </p:cBhvr>
                                      <p:rCtr x="3073" y="25208"/>
                                    </p:animMotion>
                                  </p:childTnLst>
                                </p:cTn>
                              </p:par>
                              <p:par>
                                <p:cTn id="6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64" dur="6000" fill="hold"/>
                                        <p:tgtEl>
                                          <p:spTgt spid="100"/>
                                        </p:tgtEl>
                                        <p:attrNameLst>
                                          <p:attrName>ppt_x</p:attrName>
                                          <p:attrName>ppt_y</p:attrName>
                                        </p:attrNameLst>
                                      </p:cBhvr>
                                      <p:rCtr x="3737" y="15208"/>
                                    </p:animMotion>
                                  </p:childTnLst>
                                </p:cTn>
                              </p:par>
                              <p:par>
                                <p:cTn id="6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6" dur="8000" fill="hold"/>
                                        <p:tgtEl>
                                          <p:spTgt spid="43"/>
                                        </p:tgtEl>
                                        <p:attrNameLst>
                                          <p:attrName>ppt_x</p:attrName>
                                          <p:attrName>ppt_y</p:attrName>
                                        </p:attrNameLst>
                                      </p:cBhvr>
                                      <p:rCtr x="0" y="11898"/>
                                    </p:animMotion>
                                  </p:childTnLst>
                                </p:cTn>
                              </p:par>
                              <p:par>
                                <p:cTn id="6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68" dur="8000" fill="hold"/>
                                        <p:tgtEl>
                                          <p:spTgt spid="44"/>
                                        </p:tgtEl>
                                        <p:attrNameLst>
                                          <p:attrName>ppt_x</p:attrName>
                                          <p:attrName>ppt_y</p:attrName>
                                        </p:attrNameLst>
                                      </p:cBhvr>
                                      <p:rCtr x="0" y="7940"/>
                                    </p:animMotion>
                                  </p:childTnLst>
                                </p:cTn>
                              </p:par>
                              <p:par>
                                <p:cTn id="6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70" dur="8000" fill="hold"/>
                                        <p:tgtEl>
                                          <p:spTgt spid="45"/>
                                        </p:tgtEl>
                                        <p:attrNameLst>
                                          <p:attrName>ppt_x</p:attrName>
                                          <p:attrName>ppt_y</p:attrName>
                                        </p:attrNameLst>
                                      </p:cBhvr>
                                      <p:rCtr x="0" y="11898"/>
                                    </p:animMotion>
                                  </p:childTnLst>
                                </p:cTn>
                              </p:par>
                              <p:par>
                                <p:cTn id="7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72" dur="5000" fill="hold"/>
                                        <p:tgtEl>
                                          <p:spTgt spid="4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9" name="Picture 38">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4" name="Picture 43">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5" name="Picture 4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7975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2" dur="9000" fill="hold"/>
                                        <p:tgtEl>
                                          <p:spTgt spid="22"/>
                                        </p:tgtEl>
                                        <p:attrNameLst>
                                          <p:attrName>ppt_x</p:attrName>
                                          <p:attrName>ppt_y</p:attrName>
                                        </p:attrNameLst>
                                      </p:cBhvr>
                                      <p:rCtr x="-3229" y="-347"/>
                                    </p:animMotion>
                                  </p:childTnLst>
                                </p:cTn>
                              </p:par>
                              <p:par>
                                <p:cTn id="23"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4" dur="7000" fill="hold"/>
                                        <p:tgtEl>
                                          <p:spTgt spid="25"/>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6" dur="9000" fill="hold"/>
                                        <p:tgtEl>
                                          <p:spTgt spid="29"/>
                                        </p:tgtEl>
                                        <p:attrNameLst>
                                          <p:attrName>ppt_x</p:attrName>
                                          <p:attrName>ppt_y</p:attrName>
                                        </p:attrNameLst>
                                      </p:cBhvr>
                                      <p:rCtr x="-3229" y="-347"/>
                                    </p:animMotion>
                                  </p:childTnLst>
                                </p:cTn>
                              </p:par>
                              <p:par>
                                <p:cTn id="2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8" dur="4000" fill="hold"/>
                                        <p:tgtEl>
                                          <p:spTgt spid="34"/>
                                        </p:tgtEl>
                                        <p:attrNameLst>
                                          <p:attrName>ppt_x</p:attrName>
                                          <p:attrName>ppt_y</p:attrName>
                                        </p:attrNameLst>
                                      </p:cBhvr>
                                      <p:rCtr x="33789" y="10417"/>
                                    </p:animMotion>
                                  </p:childTnLst>
                                </p:cTn>
                              </p:par>
                              <p:par>
                                <p:cTn id="2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0" dur="5000" fill="hold"/>
                                        <p:tgtEl>
                                          <p:spTgt spid="40"/>
                                        </p:tgtEl>
                                        <p:attrNameLst>
                                          <p:attrName>ppt_x</p:attrName>
                                          <p:attrName>ppt_y</p:attrName>
                                        </p:attrNameLst>
                                      </p:cBhvr>
                                    </p:animMotion>
                                  </p:childTnLst>
                                </p:cTn>
                              </p:par>
                              <p:par>
                                <p:cTn id="3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2" dur="4000" fill="hold"/>
                                        <p:tgtEl>
                                          <p:spTgt spid="41"/>
                                        </p:tgtEl>
                                        <p:attrNameLst>
                                          <p:attrName>ppt_x</p:attrName>
                                          <p:attrName>ppt_y</p:attrName>
                                        </p:attrNameLst>
                                      </p:cBhvr>
                                      <p:rCtr x="22982" y="10417"/>
                                    </p:animMotion>
                                  </p:childTnLst>
                                </p:cTn>
                              </p:par>
                              <p:par>
                                <p:cTn id="3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4" dur="7000" fill="hold"/>
                                        <p:tgtEl>
                                          <p:spTgt spid="42"/>
                                        </p:tgtEl>
                                        <p:attrNameLst>
                                          <p:attrName>ppt_x</p:attrName>
                                          <p:attrName>ppt_y</p:attrName>
                                        </p:attrNameLst>
                                      </p:cBhvr>
                                      <p:rCtr x="25365" y="0"/>
                                    </p:animMotion>
                                  </p:childTnLst>
                                </p:cTn>
                              </p:par>
                              <p:par>
                                <p:cTn id="3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6" dur="7000" fill="hold"/>
                                        <p:tgtEl>
                                          <p:spTgt spid="50"/>
                                        </p:tgtEl>
                                        <p:attrNameLst>
                                          <p:attrName>ppt_x</p:attrName>
                                          <p:attrName>ppt_y</p:attrName>
                                        </p:attrNameLst>
                                      </p:cBhvr>
                                      <p:rCtr x="20937" y="0"/>
                                    </p:animMotion>
                                  </p:childTnLst>
                                </p:cTn>
                              </p:par>
                              <p:par>
                                <p:cTn id="3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8" dur="6000" fill="hold"/>
                                        <p:tgtEl>
                                          <p:spTgt spid="51"/>
                                        </p:tgtEl>
                                        <p:attrNameLst>
                                          <p:attrName>ppt_x</p:attrName>
                                          <p:attrName>ppt_y</p:attrName>
                                        </p:attrNameLst>
                                      </p:cBhvr>
                                      <p:rCtr x="20937" y="0"/>
                                    </p:animMotion>
                                  </p:childTnLst>
                                </p:cTn>
                              </p:par>
                              <p:par>
                                <p:cTn id="3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0" dur="5000" spd="-100000" fill="hold"/>
                                        <p:tgtEl>
                                          <p:spTgt spid="54"/>
                                        </p:tgtEl>
                                        <p:attrNameLst>
                                          <p:attrName>ppt_x</p:attrName>
                                          <p:attrName>ppt_y</p:attrName>
                                        </p:attrNameLst>
                                      </p:cBhvr>
                                      <p:rCtr x="14375" y="24468"/>
                                    </p:animMotion>
                                  </p:childTnLst>
                                </p:cTn>
                              </p:par>
                              <p:par>
                                <p:cTn id="4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2" dur="4000" spd="-100000" fill="hold"/>
                                        <p:tgtEl>
                                          <p:spTgt spid="60"/>
                                        </p:tgtEl>
                                        <p:attrNameLst>
                                          <p:attrName>ppt_x</p:attrName>
                                          <p:attrName>ppt_y</p:attrName>
                                        </p:attrNameLst>
                                      </p:cBhvr>
                                      <p:rCtr x="14375" y="24468"/>
                                    </p:animMotion>
                                  </p:childTnLst>
                                </p:cTn>
                              </p:par>
                              <p:par>
                                <p:cTn id="4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4" dur="5000" spd="-100000" fill="hold"/>
                                        <p:tgtEl>
                                          <p:spTgt spid="61"/>
                                        </p:tgtEl>
                                        <p:attrNameLst>
                                          <p:attrName>ppt_x</p:attrName>
                                          <p:attrName>ppt_y</p:attrName>
                                        </p:attrNameLst>
                                      </p:cBhvr>
                                      <p:rCtr x="14375" y="24468"/>
                                    </p:animMotion>
                                  </p:childTnLst>
                                </p:cTn>
                              </p:par>
                              <p:par>
                                <p:cTn id="4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6" dur="6000" fill="hold"/>
                                        <p:tgtEl>
                                          <p:spTgt spid="70"/>
                                        </p:tgtEl>
                                        <p:attrNameLst>
                                          <p:attrName>ppt_x</p:attrName>
                                          <p:attrName>ppt_y</p:attrName>
                                        </p:attrNameLst>
                                      </p:cBhvr>
                                      <p:rCtr x="0" y="13819"/>
                                    </p:animMotion>
                                  </p:childTnLst>
                                </p:cTn>
                              </p:par>
                              <p:par>
                                <p:cTn id="4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8" dur="5000" fill="hold"/>
                                        <p:tgtEl>
                                          <p:spTgt spid="72"/>
                                        </p:tgtEl>
                                        <p:attrNameLst>
                                          <p:attrName>ppt_x</p:attrName>
                                          <p:attrName>ppt_y</p:attrName>
                                        </p:attrNameLst>
                                      </p:cBhvr>
                                      <p:rCtr x="13" y="24398"/>
                                    </p:animMotion>
                                  </p:childTnLst>
                                </p:cTn>
                              </p:par>
                              <p:par>
                                <p:cTn id="4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50" dur="7000" fill="hold"/>
                                        <p:tgtEl>
                                          <p:spTgt spid="82"/>
                                        </p:tgtEl>
                                        <p:attrNameLst>
                                          <p:attrName>ppt_x</p:attrName>
                                          <p:attrName>ppt_y</p:attrName>
                                        </p:attrNameLst>
                                      </p:cBhvr>
                                      <p:rCtr x="36758" y="0"/>
                                    </p:animMotion>
                                  </p:childTnLst>
                                </p:cTn>
                              </p:par>
                              <p:par>
                                <p:cTn id="5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52" dur="7000" fill="hold"/>
                                        <p:tgtEl>
                                          <p:spTgt spid="83"/>
                                        </p:tgtEl>
                                        <p:attrNameLst>
                                          <p:attrName>ppt_x</p:attrName>
                                          <p:attrName>ppt_y</p:attrName>
                                        </p:attrNameLst>
                                      </p:cBhvr>
                                      <p:rCtr x="33464" y="0"/>
                                    </p:animMotion>
                                  </p:childTnLst>
                                </p:cTn>
                              </p:par>
                              <p:par>
                                <p:cTn id="5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54" dur="7000" fill="hold"/>
                                        <p:tgtEl>
                                          <p:spTgt spid="88"/>
                                        </p:tgtEl>
                                        <p:attrNameLst>
                                          <p:attrName>ppt_x</p:attrName>
                                          <p:attrName>ppt_y</p:attrName>
                                        </p:attrNameLst>
                                      </p:cBhvr>
                                      <p:rCtr x="36758" y="0"/>
                                    </p:animMotion>
                                  </p:childTnLst>
                                </p:cTn>
                              </p:par>
                              <p:par>
                                <p:cTn id="5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56" dur="7000" fill="hold"/>
                                        <p:tgtEl>
                                          <p:spTgt spid="90"/>
                                        </p:tgtEl>
                                        <p:attrNameLst>
                                          <p:attrName>ppt_x</p:attrName>
                                          <p:attrName>ppt_y</p:attrName>
                                        </p:attrNameLst>
                                      </p:cBhvr>
                                      <p:rCtr x="36758" y="0"/>
                                    </p:animMotion>
                                  </p:childTnLst>
                                </p:cTn>
                              </p:par>
                              <p:par>
                                <p:cTn id="5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58" dur="7000" fill="hold"/>
                                        <p:tgtEl>
                                          <p:spTgt spid="91"/>
                                        </p:tgtEl>
                                        <p:attrNameLst>
                                          <p:attrName>ppt_x</p:attrName>
                                          <p:attrName>ppt_y</p:attrName>
                                        </p:attrNameLst>
                                      </p:cBhvr>
                                      <p:rCtr x="34518" y="23"/>
                                    </p:animMotion>
                                  </p:childTnLst>
                                </p:cTn>
                              </p:par>
                              <p:par>
                                <p:cTn id="59"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60" dur="6000" fill="hold"/>
                                        <p:tgtEl>
                                          <p:spTgt spid="97"/>
                                        </p:tgtEl>
                                        <p:attrNameLst>
                                          <p:attrName>ppt_x</p:attrName>
                                          <p:attrName>ppt_y</p:attrName>
                                        </p:attrNameLst>
                                      </p:cBhvr>
                                      <p:rCtr x="3073" y="25208"/>
                                    </p:animMotion>
                                  </p:childTnLst>
                                </p:cTn>
                              </p:par>
                              <p:par>
                                <p:cTn id="6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62" dur="6000" fill="hold"/>
                                        <p:tgtEl>
                                          <p:spTgt spid="100"/>
                                        </p:tgtEl>
                                        <p:attrNameLst>
                                          <p:attrName>ppt_x</p:attrName>
                                          <p:attrName>ppt_y</p:attrName>
                                        </p:attrNameLst>
                                      </p:cBhvr>
                                      <p:rCtr x="3737" y="15208"/>
                                    </p:animMotion>
                                  </p:childTnLst>
                                </p:cTn>
                              </p:par>
                              <p:par>
                                <p:cTn id="6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4" dur="8000" fill="hold"/>
                                        <p:tgtEl>
                                          <p:spTgt spid="39"/>
                                        </p:tgtEl>
                                        <p:attrNameLst>
                                          <p:attrName>ppt_x</p:attrName>
                                          <p:attrName>ppt_y</p:attrName>
                                        </p:attrNameLst>
                                      </p:cBhvr>
                                      <p:rCtr x="0" y="11898"/>
                                    </p:animMotion>
                                  </p:childTnLst>
                                </p:cTn>
                              </p:par>
                              <p:par>
                                <p:cTn id="6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66" dur="8000" fill="hold"/>
                                        <p:tgtEl>
                                          <p:spTgt spid="43"/>
                                        </p:tgtEl>
                                        <p:attrNameLst>
                                          <p:attrName>ppt_x</p:attrName>
                                          <p:attrName>ppt_y</p:attrName>
                                        </p:attrNameLst>
                                      </p:cBhvr>
                                      <p:rCtr x="0" y="7940"/>
                                    </p:animMotion>
                                  </p:childTnLst>
                                </p:cTn>
                              </p:par>
                              <p:par>
                                <p:cTn id="6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68" dur="8000" fill="hold"/>
                                        <p:tgtEl>
                                          <p:spTgt spid="44"/>
                                        </p:tgtEl>
                                        <p:attrNameLst>
                                          <p:attrName>ppt_x</p:attrName>
                                          <p:attrName>ppt_y</p:attrName>
                                        </p:attrNameLst>
                                      </p:cBhvr>
                                      <p:rCtr x="0" y="11898"/>
                                    </p:animMotion>
                                  </p:childTnLst>
                                </p:cTn>
                              </p:par>
                              <p:par>
                                <p:cTn id="6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70" dur="5000" fill="hold"/>
                                        <p:tgtEl>
                                          <p:spTgt spid="4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3592644" y="562212"/>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4" name="Picture 43">
            <a:hlinkHover r:id="" action="ppaction://hlinkshowjump?jump=nextslide">
              <a:snd r:embed="rId3" name="428114__higgs01__squeakfinal.wav"/>
            </a:hlinkHover>
            <a:extLst>
              <a:ext uri="{FF2B5EF4-FFF2-40B4-BE49-F238E27FC236}">
                <a16:creationId xmlns:a16="http://schemas.microsoft.com/office/drawing/2014/main" id="{C1CF5256-A86B-4D29-AD2D-4BF5B5B78A3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293043" y="579398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99" name="Picture 98">
            <a:hlinkHover r:id="" action="ppaction://hlinkshowjump?jump=nextslide">
              <a:snd r:embed="rId3" name="428114__higgs01__squeakfinal.wav"/>
            </a:hlinkHover>
            <a:extLst>
              <a:ext uri="{FF2B5EF4-FFF2-40B4-BE49-F238E27FC236}">
                <a16:creationId xmlns:a16="http://schemas.microsoft.com/office/drawing/2014/main" id="{25F53D00-A359-4125-88A4-EACD3FADC0F1}"/>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977383" y="24863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10" name="Picture 10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404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1 0.11107 -0.02361 0.19336 -0.02361 C 0.24571 -0.02361 0.30573 0.01875 0.30573 0.07176 C 0.30573 0.12385 0.24571 0.16713 0.19336 0.16713 C 0.11107 0.16713 0.08308 0.11922 0.07188 0.09028 L 0.06068 0.05209 C 0.04948 0.02361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8" dur="8000" fill="hold"/>
                                        <p:tgtEl>
                                          <p:spTgt spid="103"/>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0" dur="8000" fill="hold"/>
                                        <p:tgtEl>
                                          <p:spTgt spid="104"/>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2" dur="8000" fill="hold"/>
                                        <p:tgtEl>
                                          <p:spTgt spid="105"/>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4" dur="8000" fill="hold"/>
                                        <p:tgtEl>
                                          <p:spTgt spid="18"/>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6" dur="8000" fill="hold"/>
                                        <p:tgtEl>
                                          <p:spTgt spid="19"/>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8" dur="8000" fill="hold"/>
                                        <p:tgtEl>
                                          <p:spTgt spid="21"/>
                                        </p:tgtEl>
                                        <p:attrNameLst>
                                          <p:attrName>ppt_x</p:attrName>
                                          <p:attrName>ppt_y</p:attrName>
                                        </p:attrNameLst>
                                      </p:cBhvr>
                                      <p:rCtr x="0" y="11898"/>
                                    </p:animMotion>
                                  </p:childTnLst>
                                </p:cTn>
                              </p:par>
                              <p:par>
                                <p:cTn id="39"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40" dur="9000" fill="hold"/>
                                        <p:tgtEl>
                                          <p:spTgt spid="22"/>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2" dur="9000" fill="hold"/>
                                        <p:tgtEl>
                                          <p:spTgt spid="23"/>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4" dur="9000" fill="hold"/>
                                        <p:tgtEl>
                                          <p:spTgt spid="24"/>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6" dur="7000" fill="hold"/>
                                        <p:tgtEl>
                                          <p:spTgt spid="25"/>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8" dur="9000" fill="hold"/>
                                        <p:tgtEl>
                                          <p:spTgt spid="26"/>
                                        </p:tgtEl>
                                        <p:attrNameLst>
                                          <p:attrName>ppt_x</p:attrName>
                                          <p:attrName>ppt_y</p:attrName>
                                        </p:attrNameLst>
                                      </p:cBhvr>
                                      <p:rCtr x="-3229" y="-185"/>
                                    </p:animMotion>
                                  </p:childTnLst>
                                </p:cTn>
                              </p:par>
                              <p:par>
                                <p:cTn id="4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0" dur="7000" fill="hold"/>
                                        <p:tgtEl>
                                          <p:spTgt spid="27"/>
                                        </p:tgtEl>
                                        <p:attrNameLst>
                                          <p:attrName>ppt_x</p:attrName>
                                          <p:attrName>ppt_y</p:attrName>
                                        </p:attrNameLst>
                                      </p:cBhvr>
                                      <p:rCtr x="-2760" y="-324"/>
                                    </p:animMotion>
                                  </p:childTnLst>
                                </p:cTn>
                              </p:par>
                              <p:par>
                                <p:cTn id="5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2" dur="7000" fill="hold"/>
                                        <p:tgtEl>
                                          <p:spTgt spid="28"/>
                                        </p:tgtEl>
                                        <p:attrNameLst>
                                          <p:attrName>ppt_x</p:attrName>
                                          <p:attrName>ppt_y</p:attrName>
                                        </p:attrNameLst>
                                      </p:cBhvr>
                                      <p:rCtr x="-2253" y="-347"/>
                                    </p:animMotion>
                                  </p:childTnLst>
                                </p:cTn>
                              </p:par>
                              <p:par>
                                <p:cTn id="5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4" dur="9000" fill="hold"/>
                                        <p:tgtEl>
                                          <p:spTgt spid="29"/>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6" dur="7000" fill="hold"/>
                                        <p:tgtEl>
                                          <p:spTgt spid="30"/>
                                        </p:tgtEl>
                                        <p:attrNameLst>
                                          <p:attrName>ppt_x</p:attrName>
                                          <p:attrName>ppt_y</p:attrName>
                                        </p:attrNameLst>
                                      </p:cBhvr>
                                      <p:rCtr x="-3229" y="-347"/>
                                    </p:animMotion>
                                  </p:childTnLst>
                                </p:cTn>
                              </p:par>
                              <p:par>
                                <p:cTn id="5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8" dur="9000" fill="hold"/>
                                        <p:tgtEl>
                                          <p:spTgt spid="31"/>
                                        </p:tgtEl>
                                        <p:attrNameLst>
                                          <p:attrName>ppt_x</p:attrName>
                                          <p:attrName>ppt_y</p:attrName>
                                        </p:attrNameLst>
                                      </p:cBhvr>
                                      <p:rCtr x="-2435" y="-370"/>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2"/>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2" dur="4000" fill="hold"/>
                                        <p:tgtEl>
                                          <p:spTgt spid="33"/>
                                        </p:tgtEl>
                                        <p:attrNameLst>
                                          <p:attrName>ppt_x</p:attrName>
                                          <p:attrName>ppt_y</p:attrName>
                                        </p:attrNameLst>
                                      </p:cBhvr>
                                      <p:rCtr x="32786" y="10417"/>
                                    </p:animMotion>
                                  </p:childTnLst>
                                </p:cTn>
                              </p:par>
                              <p:par>
                                <p:cTn id="6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4" dur="4000" fill="hold"/>
                                        <p:tgtEl>
                                          <p:spTgt spid="34"/>
                                        </p:tgtEl>
                                        <p:attrNameLst>
                                          <p:attrName>ppt_x</p:attrName>
                                          <p:attrName>ppt_y</p:attrName>
                                        </p:attrNameLst>
                                      </p:cBhvr>
                                      <p:rCtr x="33789"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35"/>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8" dur="4000" fill="hold"/>
                                        <p:tgtEl>
                                          <p:spTgt spid="37"/>
                                        </p:tgtEl>
                                        <p:attrNameLst>
                                          <p:attrName>ppt_x</p:attrName>
                                          <p:attrName>ppt_y</p:attrName>
                                        </p:attrNameLst>
                                      </p:cBhvr>
                                      <p:rCtr x="-35990" y="6806"/>
                                    </p:animMotion>
                                  </p:childTnLst>
                                </p:cTn>
                              </p:par>
                              <p:par>
                                <p:cTn id="6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70" dur="5000" fill="hold"/>
                                        <p:tgtEl>
                                          <p:spTgt spid="38"/>
                                        </p:tgtEl>
                                        <p:attrNameLst>
                                          <p:attrName>ppt_x</p:attrName>
                                          <p:attrName>ppt_y</p:attrName>
                                        </p:attrNameLst>
                                      </p:cBhvr>
                                      <p:rCtr x="-36263"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4000" fill="hold"/>
                                        <p:tgtEl>
                                          <p:spTgt spid="39"/>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4" dur="5000" fill="hold"/>
                                        <p:tgtEl>
                                          <p:spTgt spid="40"/>
                                        </p:tgtEl>
                                        <p:attrNameLst>
                                          <p:attrName>ppt_x</p:attrName>
                                          <p:attrName>ppt_y</p:attrName>
                                        </p:attrNameLst>
                                      </p:cBhvr>
                                    </p:animMotion>
                                  </p:childTnLst>
                                </p:cTn>
                              </p:par>
                              <p:par>
                                <p:cTn id="7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6" dur="4000" fill="hold"/>
                                        <p:tgtEl>
                                          <p:spTgt spid="41"/>
                                        </p:tgtEl>
                                        <p:attrNameLst>
                                          <p:attrName>ppt_x</p:attrName>
                                          <p:attrName>ppt_y</p:attrName>
                                        </p:attrNameLst>
                                      </p:cBhvr>
                                      <p:rCtr x="22982" y="10417"/>
                                    </p:animMotion>
                                  </p:childTnLst>
                                </p:cTn>
                              </p:par>
                              <p:par>
                                <p:cTn id="7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8" dur="7000" fill="hold"/>
                                        <p:tgtEl>
                                          <p:spTgt spid="42"/>
                                        </p:tgtEl>
                                        <p:attrNameLst>
                                          <p:attrName>ppt_x</p:attrName>
                                          <p:attrName>ppt_y</p:attrName>
                                        </p:attrNameLst>
                                      </p:cBhvr>
                                      <p:rCtr x="25365" y="0"/>
                                    </p:animMotion>
                                  </p:childTnLst>
                                </p:cTn>
                              </p:par>
                              <p:par>
                                <p:cTn id="7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80" dur="7000" fill="hold"/>
                                        <p:tgtEl>
                                          <p:spTgt spid="43"/>
                                        </p:tgtEl>
                                        <p:attrNameLst>
                                          <p:attrName>ppt_x</p:attrName>
                                          <p:attrName>ppt_y</p:attrName>
                                        </p:attrNameLst>
                                      </p:cBhvr>
                                      <p:rCtr x="-27891" y="0"/>
                                    </p:animMotion>
                                  </p:childTnLst>
                                </p:cTn>
                              </p:par>
                              <p:par>
                                <p:cTn id="81" presetID="26" presetClass="path" presetSubtype="0" autoRev="1" fill="remove" nodeType="withEffect">
                                  <p:stCondLst>
                                    <p:cond delay="0"/>
                                  </p:stCondLst>
                                  <p:childTnLst>
                                    <p:animMotion origin="layout" path="M -0.01745 -0.30463 C -0.01745 -0.19583 -0.0332 -0.10717 -0.0526 -0.10717 C -0.07539 -0.10717 -0.08346 -0.20555 -0.08698 -0.26528 L -0.0905 -0.34444 C -0.09401 -0.40393 -0.10273 -0.50208 -0.12852 -0.50208 C -0.14479 -0.50208 -0.16354 -0.41389 -0.16354 -0.30463 C -0.16354 -0.19583 -0.14479 -0.10717 -0.12852 -0.10717 C -0.10273 -0.10717 -0.09401 -0.20555 -0.0905 -0.26528 L -0.08698 -0.34444 C -0.08346 -0.40393 -0.07539 -0.50208 -0.0526 -0.50208 C -0.0332 -0.50208 -0.01745 -0.41389 -0.01745 -0.30463 Z " pathEditMode="relative" rAng="0" ptsTypes="AAAAAAAAAAA">
                                      <p:cBhvr>
                                        <p:cTn id="82" dur="6000" fill="hold"/>
                                        <p:tgtEl>
                                          <p:spTgt spid="44"/>
                                        </p:tgtEl>
                                        <p:attrNameLst>
                                          <p:attrName>ppt_x</p:attrName>
                                          <p:attrName>ppt_y</p:attrName>
                                        </p:attrNameLst>
                                      </p:cBhvr>
                                      <p:rCtr x="-7305" y="0"/>
                                    </p:animMotion>
                                  </p:childTnLst>
                                </p:cTn>
                              </p:par>
                              <p:par>
                                <p:cTn id="83"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4" dur="6000" fill="hold"/>
                                        <p:tgtEl>
                                          <p:spTgt spid="45"/>
                                        </p:tgtEl>
                                        <p:attrNameLst>
                                          <p:attrName>ppt_x</p:attrName>
                                          <p:attrName>ppt_y</p:attrName>
                                        </p:attrNameLst>
                                      </p:cBhvr>
                                      <p:rCtr x="-15078" y="0"/>
                                    </p:animMotion>
                                  </p:childTnLst>
                                </p:cTn>
                              </p:par>
                              <p:par>
                                <p:cTn id="85"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6" dur="7000" fill="hold"/>
                                        <p:tgtEl>
                                          <p:spTgt spid="46"/>
                                        </p:tgtEl>
                                        <p:attrNameLst>
                                          <p:attrName>ppt_x</p:attrName>
                                          <p:attrName>ppt_y</p:attrName>
                                        </p:attrNameLst>
                                      </p:cBhvr>
                                      <p:rCtr x="-18021" y="0"/>
                                    </p:animMotion>
                                  </p:childTnLst>
                                </p:cTn>
                              </p:par>
                              <p:par>
                                <p:cTn id="87"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8" dur="7000" fill="hold"/>
                                        <p:tgtEl>
                                          <p:spTgt spid="47"/>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90" dur="6000" fill="hold"/>
                                        <p:tgtEl>
                                          <p:spTgt spid="48"/>
                                        </p:tgtEl>
                                        <p:attrNameLst>
                                          <p:attrName>ppt_x</p:attrName>
                                          <p:attrName>ppt_y</p:attrName>
                                        </p:attrNameLst>
                                      </p:cBhvr>
                                      <p:rCtr x="20937" y="0"/>
                                    </p:animMotion>
                                  </p:childTnLst>
                                </p:cTn>
                              </p:par>
                              <p:par>
                                <p:cTn id="9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92" dur="7000" fill="hold"/>
                                        <p:tgtEl>
                                          <p:spTgt spid="50"/>
                                        </p:tgtEl>
                                        <p:attrNameLst>
                                          <p:attrName>ppt_x</p:attrName>
                                          <p:attrName>ppt_y</p:attrName>
                                        </p:attrNameLst>
                                      </p:cBhvr>
                                      <p:rCtr x="20937" y="0"/>
                                    </p:animMotion>
                                  </p:childTnLst>
                                </p:cTn>
                              </p:par>
                              <p:par>
                                <p:cTn id="9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94" dur="6000" fill="hold"/>
                                        <p:tgtEl>
                                          <p:spTgt spid="51"/>
                                        </p:tgtEl>
                                        <p:attrNameLst>
                                          <p:attrName>ppt_x</p:attrName>
                                          <p:attrName>ppt_y</p:attrName>
                                        </p:attrNameLst>
                                      </p:cBhvr>
                                      <p:rCtr x="20937" y="0"/>
                                    </p:animMotion>
                                  </p:childTnLst>
                                </p:cTn>
                              </p:par>
                              <p:par>
                                <p:cTn id="95"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6" dur="4000" spd="-100000" fill="hold"/>
                                        <p:tgtEl>
                                          <p:spTgt spid="52"/>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98" dur="4000" spd="-100000" fill="hold"/>
                                        <p:tgtEl>
                                          <p:spTgt spid="53"/>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100" dur="5000" spd="-100000" fill="hold"/>
                                        <p:tgtEl>
                                          <p:spTgt spid="54"/>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102" dur="4000" spd="-100000" fill="hold"/>
                                        <p:tgtEl>
                                          <p:spTgt spid="55"/>
                                        </p:tgtEl>
                                        <p:attrNameLst>
                                          <p:attrName>ppt_x</p:attrName>
                                          <p:attrName>ppt_y</p:attrName>
                                        </p:attrNameLst>
                                      </p:cBhvr>
                                      <p:rCtr x="14375" y="24468"/>
                                    </p:animMotion>
                                  </p:childTnLst>
                                </p:cTn>
                              </p:par>
                              <p:par>
                                <p:cTn id="103"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4" dur="5000" spd="-100000" fill="hold"/>
                                        <p:tgtEl>
                                          <p:spTgt spid="56"/>
                                        </p:tgtEl>
                                        <p:attrNameLst>
                                          <p:attrName>ppt_x</p:attrName>
                                          <p:attrName>ppt_y</p:attrName>
                                        </p:attrNameLst>
                                      </p:cBhvr>
                                      <p:rCtr x="14375" y="11204"/>
                                    </p:animMotion>
                                  </p:childTnLst>
                                </p:cTn>
                              </p:par>
                              <p:par>
                                <p:cTn id="105"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06" dur="4000" spd="-100000" fill="hold"/>
                                        <p:tgtEl>
                                          <p:spTgt spid="57"/>
                                        </p:tgtEl>
                                        <p:attrNameLst>
                                          <p:attrName>ppt_x</p:attrName>
                                          <p:attrName>ppt_y</p:attrName>
                                        </p:attrNameLst>
                                      </p:cBhvr>
                                      <p:rCtr x="14375" y="24468"/>
                                    </p:animMotion>
                                  </p:childTnLst>
                                </p:cTn>
                              </p:par>
                              <p:par>
                                <p:cTn id="107"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08" dur="4000" spd="-100000" fill="hold"/>
                                        <p:tgtEl>
                                          <p:spTgt spid="58"/>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10" dur="5000" spd="-100000" fill="hold"/>
                                        <p:tgtEl>
                                          <p:spTgt spid="59"/>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12" dur="4000" spd="-100000" fill="hold"/>
                                        <p:tgtEl>
                                          <p:spTgt spid="60"/>
                                        </p:tgtEl>
                                        <p:attrNameLst>
                                          <p:attrName>ppt_x</p:attrName>
                                          <p:attrName>ppt_y</p:attrName>
                                        </p:attrNameLst>
                                      </p:cBhvr>
                                      <p:rCtr x="14375" y="24468"/>
                                    </p:animMotion>
                                  </p:childTnLst>
                                </p:cTn>
                              </p:par>
                              <p:par>
                                <p:cTn id="11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4" dur="5000" spd="-100000" fill="hold"/>
                                        <p:tgtEl>
                                          <p:spTgt spid="61"/>
                                        </p:tgtEl>
                                        <p:attrNameLst>
                                          <p:attrName>ppt_x</p:attrName>
                                          <p:attrName>ppt_y</p:attrName>
                                        </p:attrNameLst>
                                      </p:cBhvr>
                                      <p:rCtr x="14375" y="24468"/>
                                    </p:animMotion>
                                  </p:childTnLst>
                                </p:cTn>
                              </p:par>
                              <p:par>
                                <p:cTn id="115"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16" dur="7000" fill="hold"/>
                                        <p:tgtEl>
                                          <p:spTgt spid="62"/>
                                        </p:tgtEl>
                                        <p:attrNameLst>
                                          <p:attrName>ppt_x</p:attrName>
                                          <p:attrName>ppt_y</p:attrName>
                                        </p:attrNameLst>
                                      </p:cBhvr>
                                      <p:rCtr x="0" y="22106"/>
                                    </p:animMotion>
                                  </p:childTnLst>
                                </p:cTn>
                              </p:par>
                              <p:par>
                                <p:cTn id="117"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18" dur="7000" fill="hold"/>
                                        <p:tgtEl>
                                          <p:spTgt spid="63"/>
                                        </p:tgtEl>
                                        <p:attrNameLst>
                                          <p:attrName>ppt_x</p:attrName>
                                          <p:attrName>ppt_y</p:attrName>
                                        </p:attrNameLst>
                                      </p:cBhvr>
                                      <p:rCtr x="0" y="22106"/>
                                    </p:animMotion>
                                  </p:childTnLst>
                                </p:cTn>
                              </p:par>
                              <p:par>
                                <p:cTn id="119"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20" dur="7000" fill="hold"/>
                                        <p:tgtEl>
                                          <p:spTgt spid="64"/>
                                        </p:tgtEl>
                                        <p:attrNameLst>
                                          <p:attrName>ppt_x</p:attrName>
                                          <p:attrName>ppt_y</p:attrName>
                                        </p:attrNameLst>
                                      </p:cBhvr>
                                      <p:rCtr x="0" y="22106"/>
                                    </p:animMotion>
                                  </p:childTnLst>
                                </p:cTn>
                              </p:par>
                              <p:par>
                                <p:cTn id="121"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22" dur="6000" fill="hold"/>
                                        <p:tgtEl>
                                          <p:spTgt spid="65"/>
                                        </p:tgtEl>
                                        <p:attrNameLst>
                                          <p:attrName>ppt_x</p:attrName>
                                          <p:attrName>ppt_y</p:attrName>
                                        </p:attrNameLst>
                                      </p:cBhvr>
                                      <p:rCtr x="0" y="13819"/>
                                    </p:animMotion>
                                  </p:childTnLst>
                                </p:cTn>
                              </p:par>
                              <p:par>
                                <p:cTn id="123"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4" dur="7000" fill="hold"/>
                                        <p:tgtEl>
                                          <p:spTgt spid="66"/>
                                        </p:tgtEl>
                                        <p:attrNameLst>
                                          <p:attrName>ppt_x</p:attrName>
                                          <p:attrName>ppt_y</p:attrName>
                                        </p:attrNameLst>
                                      </p:cBhvr>
                                      <p:rCtr x="0" y="12338"/>
                                    </p:animMotion>
                                  </p:childTnLst>
                                </p:cTn>
                              </p:par>
                              <p:par>
                                <p:cTn id="125"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6" dur="6000" fill="hold"/>
                                        <p:tgtEl>
                                          <p:spTgt spid="67"/>
                                        </p:tgtEl>
                                        <p:attrNameLst>
                                          <p:attrName>ppt_x</p:attrName>
                                          <p:attrName>ppt_y</p:attrName>
                                        </p:attrNameLst>
                                      </p:cBhvr>
                                      <p:rCtr x="0" y="23056"/>
                                    </p:animMotion>
                                  </p:childTnLst>
                                </p:cTn>
                              </p:par>
                              <p:par>
                                <p:cTn id="127"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28" dur="6000" fill="hold"/>
                                        <p:tgtEl>
                                          <p:spTgt spid="68"/>
                                        </p:tgtEl>
                                        <p:attrNameLst>
                                          <p:attrName>ppt_x</p:attrName>
                                          <p:attrName>ppt_y</p:attrName>
                                        </p:attrNameLst>
                                      </p:cBhvr>
                                      <p:rCtr x="0" y="30069"/>
                                    </p:animMotion>
                                  </p:childTnLst>
                                </p:cTn>
                              </p:par>
                              <p:par>
                                <p:cTn id="12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30" dur="6000" fill="hold"/>
                                        <p:tgtEl>
                                          <p:spTgt spid="70"/>
                                        </p:tgtEl>
                                        <p:attrNameLst>
                                          <p:attrName>ppt_x</p:attrName>
                                          <p:attrName>ppt_y</p:attrName>
                                        </p:attrNameLst>
                                      </p:cBhvr>
                                      <p:rCtr x="0" y="13819"/>
                                    </p:animMotion>
                                  </p:childTnLst>
                                </p:cTn>
                              </p:par>
                              <p:par>
                                <p:cTn id="13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32" dur="5000" fill="hold"/>
                                        <p:tgtEl>
                                          <p:spTgt spid="72"/>
                                        </p:tgtEl>
                                        <p:attrNameLst>
                                          <p:attrName>ppt_x</p:attrName>
                                          <p:attrName>ppt_y</p:attrName>
                                        </p:attrNameLst>
                                      </p:cBhvr>
                                      <p:rCtr x="13" y="24398"/>
                                    </p:animMotion>
                                  </p:childTnLst>
                                </p:cTn>
                              </p:par>
                              <p:par>
                                <p:cTn id="133"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34" dur="5000" fill="hold"/>
                                        <p:tgtEl>
                                          <p:spTgt spid="73"/>
                                        </p:tgtEl>
                                        <p:attrNameLst>
                                          <p:attrName>ppt_x</p:attrName>
                                          <p:attrName>ppt_y</p:attrName>
                                        </p:attrNameLst>
                                      </p:cBhvr>
                                      <p:rCtr x="13" y="31736"/>
                                    </p:animMotion>
                                  </p:childTnLst>
                                </p:cTn>
                              </p:par>
                              <p:par>
                                <p:cTn id="135"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36" dur="7000" fill="hold"/>
                                        <p:tgtEl>
                                          <p:spTgt spid="74"/>
                                        </p:tgtEl>
                                        <p:attrNameLst>
                                          <p:attrName>ppt_x</p:attrName>
                                          <p:attrName>ppt_y</p:attrName>
                                        </p:attrNameLst>
                                      </p:cBhvr>
                                      <p:rCtr x="26" y="31736"/>
                                    </p:animMotion>
                                  </p:childTnLst>
                                </p:cTn>
                              </p:par>
                              <p:par>
                                <p:cTn id="137"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38" dur="5000" fill="hold"/>
                                        <p:tgtEl>
                                          <p:spTgt spid="75"/>
                                        </p:tgtEl>
                                        <p:attrNameLst>
                                          <p:attrName>ppt_x</p:attrName>
                                          <p:attrName>ppt_y</p:attrName>
                                        </p:attrNameLst>
                                      </p:cBhvr>
                                      <p:rCtr x="13" y="31736"/>
                                    </p:animMotion>
                                  </p:childTnLst>
                                </p:cTn>
                              </p:par>
                              <p:par>
                                <p:cTn id="139"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40" dur="5000" fill="hold"/>
                                        <p:tgtEl>
                                          <p:spTgt spid="76"/>
                                        </p:tgtEl>
                                        <p:attrNameLst>
                                          <p:attrName>ppt_x</p:attrName>
                                          <p:attrName>ppt_y</p:attrName>
                                        </p:attrNameLst>
                                      </p:cBhvr>
                                      <p:rCtr x="13" y="31736"/>
                                    </p:animMotion>
                                  </p:childTnLst>
                                </p:cTn>
                              </p:par>
                              <p:par>
                                <p:cTn id="141"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42" dur="7000" fill="hold"/>
                                        <p:tgtEl>
                                          <p:spTgt spid="77"/>
                                        </p:tgtEl>
                                        <p:attrNameLst>
                                          <p:attrName>ppt_x</p:attrName>
                                          <p:attrName>ppt_y</p:attrName>
                                        </p:attrNameLst>
                                      </p:cBhvr>
                                      <p:rCtr x="13" y="24491"/>
                                    </p:animMotion>
                                  </p:childTnLst>
                                </p:cTn>
                              </p:par>
                              <p:par>
                                <p:cTn id="143"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4" dur="5000" fill="hold"/>
                                        <p:tgtEl>
                                          <p:spTgt spid="78"/>
                                        </p:tgtEl>
                                        <p:attrNameLst>
                                          <p:attrName>ppt_x</p:attrName>
                                          <p:attrName>ppt_y</p:attrName>
                                        </p:attrNameLst>
                                      </p:cBhvr>
                                      <p:rCtr x="91" y="29745"/>
                                    </p:animMotion>
                                  </p:childTnLst>
                                </p:cTn>
                              </p:par>
                              <p:par>
                                <p:cTn id="14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46" dur="5000" fill="hold"/>
                                        <p:tgtEl>
                                          <p:spTgt spid="79"/>
                                        </p:tgtEl>
                                        <p:attrNameLst>
                                          <p:attrName>ppt_x</p:attrName>
                                          <p:attrName>ppt_y</p:attrName>
                                        </p:attrNameLst>
                                      </p:cBhvr>
                                      <p:rCtr x="13" y="31736"/>
                                    </p:animMotion>
                                  </p:childTnLst>
                                </p:cTn>
                              </p:par>
                              <p:par>
                                <p:cTn id="147"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48" dur="7000" fill="hold"/>
                                        <p:tgtEl>
                                          <p:spTgt spid="80"/>
                                        </p:tgtEl>
                                        <p:attrNameLst>
                                          <p:attrName>ppt_x</p:attrName>
                                          <p:attrName>ppt_y</p:attrName>
                                        </p:attrNameLst>
                                      </p:cBhvr>
                                      <p:rCtr x="13" y="12014"/>
                                    </p:animMotion>
                                  </p:childTnLst>
                                </p:cTn>
                              </p:par>
                              <p:par>
                                <p:cTn id="149"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50" dur="7000" fill="hold"/>
                                        <p:tgtEl>
                                          <p:spTgt spid="81"/>
                                        </p:tgtEl>
                                        <p:attrNameLst>
                                          <p:attrName>ppt_x</p:attrName>
                                          <p:attrName>ppt_y</p:attrName>
                                        </p:attrNameLst>
                                      </p:cBhvr>
                                      <p:rCtr x="13" y="31736"/>
                                    </p:animMotion>
                                  </p:childTnLst>
                                </p:cTn>
                              </p:par>
                              <p:par>
                                <p:cTn id="15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52" dur="7000" fill="hold"/>
                                        <p:tgtEl>
                                          <p:spTgt spid="82"/>
                                        </p:tgtEl>
                                        <p:attrNameLst>
                                          <p:attrName>ppt_x</p:attrName>
                                          <p:attrName>ppt_y</p:attrName>
                                        </p:attrNameLst>
                                      </p:cBhvr>
                                      <p:rCtr x="36758" y="0"/>
                                    </p:animMotion>
                                  </p:childTnLst>
                                </p:cTn>
                              </p:par>
                              <p:par>
                                <p:cTn id="153"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54" dur="7000" fill="hold"/>
                                        <p:tgtEl>
                                          <p:spTgt spid="83"/>
                                        </p:tgtEl>
                                        <p:attrNameLst>
                                          <p:attrName>ppt_x</p:attrName>
                                          <p:attrName>ppt_y</p:attrName>
                                        </p:attrNameLst>
                                      </p:cBhvr>
                                      <p:rCtr x="33464" y="0"/>
                                    </p:animMotion>
                                  </p:childTnLst>
                                </p:cTn>
                              </p:par>
                              <p:par>
                                <p:cTn id="155"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56" dur="7000" fill="hold"/>
                                        <p:tgtEl>
                                          <p:spTgt spid="84"/>
                                        </p:tgtEl>
                                        <p:attrNameLst>
                                          <p:attrName>ppt_x</p:attrName>
                                          <p:attrName>ppt_y</p:attrName>
                                        </p:attrNameLst>
                                      </p:cBhvr>
                                      <p:rCtr x="-37266" y="0"/>
                                    </p:animMotion>
                                  </p:childTnLst>
                                </p:cTn>
                              </p:par>
                              <p:par>
                                <p:cTn id="157"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58" dur="7000" fill="hold"/>
                                        <p:tgtEl>
                                          <p:spTgt spid="86"/>
                                        </p:tgtEl>
                                        <p:attrNameLst>
                                          <p:attrName>ppt_x</p:attrName>
                                          <p:attrName>ppt_y</p:attrName>
                                        </p:attrNameLst>
                                      </p:cBhvr>
                                      <p:rCtr x="36758" y="0"/>
                                    </p:animMotion>
                                  </p:childTnLst>
                                </p:cTn>
                              </p:par>
                              <p:par>
                                <p:cTn id="159"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60" dur="7000" fill="hold"/>
                                        <p:tgtEl>
                                          <p:spTgt spid="87"/>
                                        </p:tgtEl>
                                        <p:attrNameLst>
                                          <p:attrName>ppt_x</p:attrName>
                                          <p:attrName>ppt_y</p:attrName>
                                        </p:attrNameLst>
                                      </p:cBhvr>
                                      <p:rCtr x="36758" y="0"/>
                                    </p:animMotion>
                                  </p:childTnLst>
                                </p:cTn>
                              </p:par>
                              <p:par>
                                <p:cTn id="16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62" dur="7000" fill="hold"/>
                                        <p:tgtEl>
                                          <p:spTgt spid="88"/>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64" dur="7000" fill="hold"/>
                                        <p:tgtEl>
                                          <p:spTgt spid="89"/>
                                        </p:tgtEl>
                                        <p:attrNameLst>
                                          <p:attrName>ppt_x</p:attrName>
                                          <p:attrName>ppt_y</p:attrName>
                                        </p:attrNameLst>
                                      </p:cBhvr>
                                      <p:rCtr x="36758" y="0"/>
                                    </p:animMotion>
                                  </p:childTnLst>
                                </p:cTn>
                              </p:par>
                              <p:par>
                                <p:cTn id="16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66" dur="7000" fill="hold"/>
                                        <p:tgtEl>
                                          <p:spTgt spid="90"/>
                                        </p:tgtEl>
                                        <p:attrNameLst>
                                          <p:attrName>ppt_x</p:attrName>
                                          <p:attrName>ppt_y</p:attrName>
                                        </p:attrNameLst>
                                      </p:cBhvr>
                                      <p:rCtr x="36758" y="0"/>
                                    </p:animMotion>
                                  </p:childTnLst>
                                </p:cTn>
                              </p:par>
                              <p:par>
                                <p:cTn id="16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68" dur="7000" fill="hold"/>
                                        <p:tgtEl>
                                          <p:spTgt spid="91"/>
                                        </p:tgtEl>
                                        <p:attrNameLst>
                                          <p:attrName>ppt_x</p:attrName>
                                          <p:attrName>ppt_y</p:attrName>
                                        </p:attrNameLst>
                                      </p:cBhvr>
                                      <p:rCtr x="34518" y="23"/>
                                    </p:animMotion>
                                  </p:childTnLst>
                                </p:cTn>
                              </p:par>
                              <p:par>
                                <p:cTn id="169"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70" dur="6000" fill="hold"/>
                                        <p:tgtEl>
                                          <p:spTgt spid="92"/>
                                        </p:tgtEl>
                                        <p:attrNameLst>
                                          <p:attrName>ppt_x</p:attrName>
                                          <p:attrName>ppt_y</p:attrName>
                                        </p:attrNameLst>
                                      </p:cBhvr>
                                      <p:rCtr x="2487" y="22824"/>
                                    </p:animMotion>
                                  </p:childTnLst>
                                </p:cTn>
                              </p:par>
                              <p:par>
                                <p:cTn id="171"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72" dur="6000" fill="hold"/>
                                        <p:tgtEl>
                                          <p:spTgt spid="93"/>
                                        </p:tgtEl>
                                        <p:attrNameLst>
                                          <p:attrName>ppt_x</p:attrName>
                                          <p:attrName>ppt_y</p:attrName>
                                        </p:attrNameLst>
                                      </p:cBhvr>
                                      <p:rCtr x="3229" y="25208"/>
                                    </p:animMotion>
                                  </p:childTnLst>
                                </p:cTn>
                              </p:par>
                              <p:par>
                                <p:cTn id="173"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74" dur="6000" fill="hold"/>
                                        <p:tgtEl>
                                          <p:spTgt spid="94"/>
                                        </p:tgtEl>
                                        <p:attrNameLst>
                                          <p:attrName>ppt_x</p:attrName>
                                          <p:attrName>ppt_y</p:attrName>
                                        </p:attrNameLst>
                                      </p:cBhvr>
                                      <p:rCtr x="1484" y="25208"/>
                                    </p:animMotion>
                                  </p:childTnLst>
                                </p:cTn>
                              </p:par>
                              <p:par>
                                <p:cTn id="175"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76" dur="6000" fill="hold"/>
                                        <p:tgtEl>
                                          <p:spTgt spid="96"/>
                                        </p:tgtEl>
                                        <p:attrNameLst>
                                          <p:attrName>ppt_x</p:attrName>
                                          <p:attrName>ppt_y</p:attrName>
                                        </p:attrNameLst>
                                      </p:cBhvr>
                                      <p:rCtr x="3359" y="18843"/>
                                    </p:animMotion>
                                  </p:childTnLst>
                                </p:cTn>
                              </p:par>
                              <p:par>
                                <p:cTn id="177"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78" dur="6000" fill="hold"/>
                                        <p:tgtEl>
                                          <p:spTgt spid="97"/>
                                        </p:tgtEl>
                                        <p:attrNameLst>
                                          <p:attrName>ppt_x</p:attrName>
                                          <p:attrName>ppt_y</p:attrName>
                                        </p:attrNameLst>
                                      </p:cBhvr>
                                      <p:rCtr x="3073" y="25208"/>
                                    </p:animMotion>
                                  </p:childTnLst>
                                </p:cTn>
                              </p:par>
                              <p:par>
                                <p:cTn id="179"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80" dur="6000" fill="hold"/>
                                        <p:tgtEl>
                                          <p:spTgt spid="98"/>
                                        </p:tgtEl>
                                        <p:attrNameLst>
                                          <p:attrName>ppt_x</p:attrName>
                                          <p:attrName>ppt_y</p:attrName>
                                        </p:attrNameLst>
                                      </p:cBhvr>
                                      <p:rCtr x="2904" y="20903"/>
                                    </p:animMotion>
                                  </p:childTnLst>
                                </p:cTn>
                              </p:par>
                              <p:par>
                                <p:cTn id="181" presetID="21" presetClass="path" presetSubtype="0" repeatCount="indefinite" accel="9000" decel="27000" autoRev="1" fill="hold" nodeType="withEffect">
                                  <p:stCondLst>
                                    <p:cond delay="0"/>
                                  </p:stCondLst>
                                  <p:childTnLst>
                                    <p:animMotion origin="layout" path="M 0.03802 -0.25416 C 0.04401 -0.23379 0.04896 -0.21689 0.053 -0.19722 C 0.05807 -0.21689 0.06198 -0.23379 0.06797 -0.25416 C 0.103 -0.37222 0.14505 -0.42291 0.16198 -0.36898 C 0.178 -0.31134 0.16302 -0.1699 0.128 -0.05231 C 0.12201 -0.03472 0.11706 -0.01851 0.11107 -0.00139 C 0.11706 0.01204 0.12201 0.02917 0.128 0.04954 C 0.16302 0.16713 0.178 0.30857 0.16198 0.36343 C 0.14505 0.42014 0.103 0.36945 0.06797 0.25162 C 0.06198 0.23149 0.05807 0.21412 0.053 0.19445 C 0.04896 0.21412 0.04401 0.23149 0.03802 0.25162 C 0.003 0.36945 -0.03893 0.42014 -0.05599 0.36343 C -0.072 0.30857 -0.05703 0.16713 -0.022 0.04954 C -0.01601 0.02917 -0.01094 0.01204 -0.00495 -0.00139 C -0.01094 -0.01851 -0.01601 -0.03472 -0.022 -0.05231 C -0.05703 -0.1699 -0.072 -0.31134 -0.05599 -0.36898 C -0.03893 -0.42291 0.003 -0.37222 0.03802 -0.25416 Z " pathEditMode="relative" rAng="0" ptsTypes="AAAAAAAAAAAAAAAAA">
                                      <p:cBhvr>
                                        <p:cTn id="182" dur="6000" fill="hold"/>
                                        <p:tgtEl>
                                          <p:spTgt spid="99"/>
                                        </p:tgtEl>
                                        <p:attrNameLst>
                                          <p:attrName>ppt_x</p:attrName>
                                          <p:attrName>ppt_y</p:attrName>
                                        </p:attrNameLst>
                                      </p:cBhvr>
                                      <p:rCtr x="1484" y="25208"/>
                                    </p:animMotion>
                                  </p:childTnLst>
                                </p:cTn>
                              </p:par>
                              <p:par>
                                <p:cTn id="18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84" dur="6000" fill="hold"/>
                                        <p:tgtEl>
                                          <p:spTgt spid="100"/>
                                        </p:tgtEl>
                                        <p:attrNameLst>
                                          <p:attrName>ppt_x</p:attrName>
                                          <p:attrName>ppt_y</p:attrName>
                                        </p:attrNameLst>
                                      </p:cBhvr>
                                      <p:rCtr x="3737" y="15208"/>
                                    </p:animMotion>
                                  </p:childTnLst>
                                </p:cTn>
                              </p:par>
                              <p:par>
                                <p:cTn id="185"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86" dur="6000" fill="hold"/>
                                        <p:tgtEl>
                                          <p:spTgt spid="101"/>
                                        </p:tgtEl>
                                        <p:attrNameLst>
                                          <p:attrName>ppt_x</p:attrName>
                                          <p:attrName>ppt_y</p:attrName>
                                        </p:attrNameLst>
                                      </p:cBhvr>
                                      <p:rCtr x="1484" y="21782"/>
                                    </p:animMotion>
                                  </p:childTnLst>
                                </p:cTn>
                              </p:par>
                              <p:par>
                                <p:cTn id="18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88" dur="8000" fill="hold"/>
                                        <p:tgtEl>
                                          <p:spTgt spid="102"/>
                                        </p:tgtEl>
                                        <p:attrNameLst>
                                          <p:attrName>ppt_x</p:attrName>
                                          <p:attrName>ppt_y</p:attrName>
                                        </p:attrNameLst>
                                      </p:cBhvr>
                                      <p:rCtr x="0" y="11898"/>
                                    </p:animMotion>
                                  </p:childTnLst>
                                </p:cTn>
                              </p:par>
                              <p:par>
                                <p:cTn id="18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90" dur="8000" fill="hold"/>
                                        <p:tgtEl>
                                          <p:spTgt spid="106"/>
                                        </p:tgtEl>
                                        <p:attrNameLst>
                                          <p:attrName>ppt_x</p:attrName>
                                          <p:attrName>ppt_y</p:attrName>
                                        </p:attrNameLst>
                                      </p:cBhvr>
                                      <p:rCtr x="0" y="7940"/>
                                    </p:animMotion>
                                  </p:childTnLst>
                                </p:cTn>
                              </p:par>
                              <p:par>
                                <p:cTn id="19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92" dur="8000" fill="hold"/>
                                        <p:tgtEl>
                                          <p:spTgt spid="109"/>
                                        </p:tgtEl>
                                        <p:attrNameLst>
                                          <p:attrName>ppt_x</p:attrName>
                                          <p:attrName>ppt_y</p:attrName>
                                        </p:attrNameLst>
                                      </p:cBhvr>
                                      <p:rCtr x="0" y="11898"/>
                                    </p:animMotion>
                                  </p:childTnLst>
                                </p:cTn>
                              </p:par>
                              <p:par>
                                <p:cTn id="19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94" dur="5000" fill="hold"/>
                                        <p:tgtEl>
                                          <p:spTgt spid="11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hlinkshowjump?jump=nextslide">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8" name="Picture 37">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9" name="Picture 38">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4" name="Picture 43">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67148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2" dur="9000" fill="hold"/>
                                        <p:tgtEl>
                                          <p:spTgt spid="22"/>
                                        </p:tgtEl>
                                        <p:attrNameLst>
                                          <p:attrName>ppt_x</p:attrName>
                                          <p:attrName>ppt_y</p:attrName>
                                        </p:attrNameLst>
                                      </p:cBhvr>
                                      <p:rCtr x="-3229" y="-347"/>
                                    </p:animMotion>
                                  </p:childTnLst>
                                </p:cTn>
                              </p:par>
                              <p:par>
                                <p:cTn id="23"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4" dur="7000" fill="hold"/>
                                        <p:tgtEl>
                                          <p:spTgt spid="25"/>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6" dur="9000" fill="hold"/>
                                        <p:tgtEl>
                                          <p:spTgt spid="29"/>
                                        </p:tgtEl>
                                        <p:attrNameLst>
                                          <p:attrName>ppt_x</p:attrName>
                                          <p:attrName>ppt_y</p:attrName>
                                        </p:attrNameLst>
                                      </p:cBhvr>
                                      <p:rCtr x="-3229" y="-347"/>
                                    </p:animMotion>
                                  </p:childTnLst>
                                </p:cTn>
                              </p:par>
                              <p:par>
                                <p:cTn id="2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8" dur="4000" fill="hold"/>
                                        <p:tgtEl>
                                          <p:spTgt spid="34"/>
                                        </p:tgtEl>
                                        <p:attrNameLst>
                                          <p:attrName>ppt_x</p:attrName>
                                          <p:attrName>ppt_y</p:attrName>
                                        </p:attrNameLst>
                                      </p:cBhvr>
                                      <p:rCtr x="33789" y="10417"/>
                                    </p:animMotion>
                                  </p:childTnLst>
                                </p:cTn>
                              </p:par>
                              <p:par>
                                <p:cTn id="2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0" dur="5000" fill="hold"/>
                                        <p:tgtEl>
                                          <p:spTgt spid="40"/>
                                        </p:tgtEl>
                                        <p:attrNameLst>
                                          <p:attrName>ppt_x</p:attrName>
                                          <p:attrName>ppt_y</p:attrName>
                                        </p:attrNameLst>
                                      </p:cBhvr>
                                    </p:animMotion>
                                  </p:childTnLst>
                                </p:cTn>
                              </p:par>
                              <p:par>
                                <p:cTn id="3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2" dur="4000" fill="hold"/>
                                        <p:tgtEl>
                                          <p:spTgt spid="41"/>
                                        </p:tgtEl>
                                        <p:attrNameLst>
                                          <p:attrName>ppt_x</p:attrName>
                                          <p:attrName>ppt_y</p:attrName>
                                        </p:attrNameLst>
                                      </p:cBhvr>
                                      <p:rCtr x="22982" y="10417"/>
                                    </p:animMotion>
                                  </p:childTnLst>
                                </p:cTn>
                              </p:par>
                              <p:par>
                                <p:cTn id="3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4" dur="7000" fill="hold"/>
                                        <p:tgtEl>
                                          <p:spTgt spid="42"/>
                                        </p:tgtEl>
                                        <p:attrNameLst>
                                          <p:attrName>ppt_x</p:attrName>
                                          <p:attrName>ppt_y</p:attrName>
                                        </p:attrNameLst>
                                      </p:cBhvr>
                                      <p:rCtr x="25365" y="0"/>
                                    </p:animMotion>
                                  </p:childTnLst>
                                </p:cTn>
                              </p:par>
                              <p:par>
                                <p:cTn id="3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6" dur="7000" fill="hold"/>
                                        <p:tgtEl>
                                          <p:spTgt spid="50"/>
                                        </p:tgtEl>
                                        <p:attrNameLst>
                                          <p:attrName>ppt_x</p:attrName>
                                          <p:attrName>ppt_y</p:attrName>
                                        </p:attrNameLst>
                                      </p:cBhvr>
                                      <p:rCtr x="20937" y="0"/>
                                    </p:animMotion>
                                  </p:childTnLst>
                                </p:cTn>
                              </p:par>
                              <p:par>
                                <p:cTn id="3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8" dur="6000" fill="hold"/>
                                        <p:tgtEl>
                                          <p:spTgt spid="51"/>
                                        </p:tgtEl>
                                        <p:attrNameLst>
                                          <p:attrName>ppt_x</p:attrName>
                                          <p:attrName>ppt_y</p:attrName>
                                        </p:attrNameLst>
                                      </p:cBhvr>
                                      <p:rCtr x="20937" y="0"/>
                                    </p:animMotion>
                                  </p:childTnLst>
                                </p:cTn>
                              </p:par>
                              <p:par>
                                <p:cTn id="3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0" dur="5000" spd="-100000" fill="hold"/>
                                        <p:tgtEl>
                                          <p:spTgt spid="54"/>
                                        </p:tgtEl>
                                        <p:attrNameLst>
                                          <p:attrName>ppt_x</p:attrName>
                                          <p:attrName>ppt_y</p:attrName>
                                        </p:attrNameLst>
                                      </p:cBhvr>
                                      <p:rCtr x="14375" y="24468"/>
                                    </p:animMotion>
                                  </p:childTnLst>
                                </p:cTn>
                              </p:par>
                              <p:par>
                                <p:cTn id="4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2" dur="4000" spd="-100000" fill="hold"/>
                                        <p:tgtEl>
                                          <p:spTgt spid="60"/>
                                        </p:tgtEl>
                                        <p:attrNameLst>
                                          <p:attrName>ppt_x</p:attrName>
                                          <p:attrName>ppt_y</p:attrName>
                                        </p:attrNameLst>
                                      </p:cBhvr>
                                      <p:rCtr x="14375" y="24468"/>
                                    </p:animMotion>
                                  </p:childTnLst>
                                </p:cTn>
                              </p:par>
                              <p:par>
                                <p:cTn id="4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4" dur="5000" spd="-100000" fill="hold"/>
                                        <p:tgtEl>
                                          <p:spTgt spid="61"/>
                                        </p:tgtEl>
                                        <p:attrNameLst>
                                          <p:attrName>ppt_x</p:attrName>
                                          <p:attrName>ppt_y</p:attrName>
                                        </p:attrNameLst>
                                      </p:cBhvr>
                                      <p:rCtr x="14375" y="24468"/>
                                    </p:animMotion>
                                  </p:childTnLst>
                                </p:cTn>
                              </p:par>
                              <p:par>
                                <p:cTn id="4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6" dur="6000" fill="hold"/>
                                        <p:tgtEl>
                                          <p:spTgt spid="70"/>
                                        </p:tgtEl>
                                        <p:attrNameLst>
                                          <p:attrName>ppt_x</p:attrName>
                                          <p:attrName>ppt_y</p:attrName>
                                        </p:attrNameLst>
                                      </p:cBhvr>
                                      <p:rCtr x="0" y="13819"/>
                                    </p:animMotion>
                                  </p:childTnLst>
                                </p:cTn>
                              </p:par>
                              <p:par>
                                <p:cTn id="4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8" dur="5000" fill="hold"/>
                                        <p:tgtEl>
                                          <p:spTgt spid="72"/>
                                        </p:tgtEl>
                                        <p:attrNameLst>
                                          <p:attrName>ppt_x</p:attrName>
                                          <p:attrName>ppt_y</p:attrName>
                                        </p:attrNameLst>
                                      </p:cBhvr>
                                      <p:rCtr x="13" y="24398"/>
                                    </p:animMotion>
                                  </p:childTnLst>
                                </p:cTn>
                              </p:par>
                              <p:par>
                                <p:cTn id="4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50" dur="7000" fill="hold"/>
                                        <p:tgtEl>
                                          <p:spTgt spid="82"/>
                                        </p:tgtEl>
                                        <p:attrNameLst>
                                          <p:attrName>ppt_x</p:attrName>
                                          <p:attrName>ppt_y</p:attrName>
                                        </p:attrNameLst>
                                      </p:cBhvr>
                                      <p:rCtr x="36758" y="0"/>
                                    </p:animMotion>
                                  </p:childTnLst>
                                </p:cTn>
                              </p:par>
                              <p:par>
                                <p:cTn id="5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52" dur="7000" fill="hold"/>
                                        <p:tgtEl>
                                          <p:spTgt spid="83"/>
                                        </p:tgtEl>
                                        <p:attrNameLst>
                                          <p:attrName>ppt_x</p:attrName>
                                          <p:attrName>ppt_y</p:attrName>
                                        </p:attrNameLst>
                                      </p:cBhvr>
                                      <p:rCtr x="33464" y="0"/>
                                    </p:animMotion>
                                  </p:childTnLst>
                                </p:cTn>
                              </p:par>
                              <p:par>
                                <p:cTn id="53"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54" dur="7000" fill="hold"/>
                                        <p:tgtEl>
                                          <p:spTgt spid="88"/>
                                        </p:tgtEl>
                                        <p:attrNameLst>
                                          <p:attrName>ppt_x</p:attrName>
                                          <p:attrName>ppt_y</p:attrName>
                                        </p:attrNameLst>
                                      </p:cBhvr>
                                      <p:rCtr x="36758" y="0"/>
                                    </p:animMotion>
                                  </p:childTnLst>
                                </p:cTn>
                              </p:par>
                              <p:par>
                                <p:cTn id="5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56" dur="7000" fill="hold"/>
                                        <p:tgtEl>
                                          <p:spTgt spid="90"/>
                                        </p:tgtEl>
                                        <p:attrNameLst>
                                          <p:attrName>ppt_x</p:attrName>
                                          <p:attrName>ppt_y</p:attrName>
                                        </p:attrNameLst>
                                      </p:cBhvr>
                                      <p:rCtr x="36758" y="0"/>
                                    </p:animMotion>
                                  </p:childTnLst>
                                </p:cTn>
                              </p:par>
                              <p:par>
                                <p:cTn id="5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58" dur="7000" fill="hold"/>
                                        <p:tgtEl>
                                          <p:spTgt spid="91"/>
                                        </p:tgtEl>
                                        <p:attrNameLst>
                                          <p:attrName>ppt_x</p:attrName>
                                          <p:attrName>ppt_y</p:attrName>
                                        </p:attrNameLst>
                                      </p:cBhvr>
                                      <p:rCtr x="34518" y="23"/>
                                    </p:animMotion>
                                  </p:childTnLst>
                                </p:cTn>
                              </p:par>
                              <p:par>
                                <p:cTn id="5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60" dur="6000" fill="hold"/>
                                        <p:tgtEl>
                                          <p:spTgt spid="100"/>
                                        </p:tgtEl>
                                        <p:attrNameLst>
                                          <p:attrName>ppt_x</p:attrName>
                                          <p:attrName>ppt_y</p:attrName>
                                        </p:attrNameLst>
                                      </p:cBhvr>
                                      <p:rCtr x="3737" y="15208"/>
                                    </p:animMotion>
                                  </p:childTnLst>
                                </p:cTn>
                              </p:par>
                              <p:par>
                                <p:cTn id="6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2" dur="8000" fill="hold"/>
                                        <p:tgtEl>
                                          <p:spTgt spid="38"/>
                                        </p:tgtEl>
                                        <p:attrNameLst>
                                          <p:attrName>ppt_x</p:attrName>
                                          <p:attrName>ppt_y</p:attrName>
                                        </p:attrNameLst>
                                      </p:cBhvr>
                                      <p:rCtr x="0" y="11898"/>
                                    </p:animMotion>
                                  </p:childTnLst>
                                </p:cTn>
                              </p:par>
                              <p:par>
                                <p:cTn id="6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64" dur="8000" fill="hold"/>
                                        <p:tgtEl>
                                          <p:spTgt spid="39"/>
                                        </p:tgtEl>
                                        <p:attrNameLst>
                                          <p:attrName>ppt_x</p:attrName>
                                          <p:attrName>ppt_y</p:attrName>
                                        </p:attrNameLst>
                                      </p:cBhvr>
                                      <p:rCtr x="0" y="7940"/>
                                    </p:animMotion>
                                  </p:childTnLst>
                                </p:cTn>
                              </p:par>
                              <p:par>
                                <p:cTn id="6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66" dur="8000" fill="hold"/>
                                        <p:tgtEl>
                                          <p:spTgt spid="43"/>
                                        </p:tgtEl>
                                        <p:attrNameLst>
                                          <p:attrName>ppt_x</p:attrName>
                                          <p:attrName>ppt_y</p:attrName>
                                        </p:attrNameLst>
                                      </p:cBhvr>
                                      <p:rCtr x="0" y="11898"/>
                                    </p:animMotion>
                                  </p:childTnLst>
                                </p:cTn>
                              </p:par>
                              <p:par>
                                <p:cTn id="6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68" dur="5000" fill="hold"/>
                                        <p:tgtEl>
                                          <p:spTgt spid="44"/>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7" name="Picture 36">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8" name="Picture 3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9" name="Picture 3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40049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2" dur="9000" fill="hold"/>
                                        <p:tgtEl>
                                          <p:spTgt spid="22"/>
                                        </p:tgtEl>
                                        <p:attrNameLst>
                                          <p:attrName>ppt_x</p:attrName>
                                          <p:attrName>ppt_y</p:attrName>
                                        </p:attrNameLst>
                                      </p:cBhvr>
                                      <p:rCtr x="-3229" y="-347"/>
                                    </p:animMotion>
                                  </p:childTnLst>
                                </p:cTn>
                              </p:par>
                              <p:par>
                                <p:cTn id="23"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24" dur="7000" fill="hold"/>
                                        <p:tgtEl>
                                          <p:spTgt spid="25"/>
                                        </p:tgtEl>
                                        <p:attrNameLst>
                                          <p:attrName>ppt_x</p:attrName>
                                          <p:attrName>ppt_y</p:attrName>
                                        </p:attrNameLst>
                                      </p:cBhvr>
                                      <p:rCtr x="-3229" y="-347"/>
                                    </p:animMotion>
                                  </p:childTnLst>
                                </p:cTn>
                              </p:par>
                              <p:par>
                                <p:cTn id="2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6" dur="9000" fill="hold"/>
                                        <p:tgtEl>
                                          <p:spTgt spid="29"/>
                                        </p:tgtEl>
                                        <p:attrNameLst>
                                          <p:attrName>ppt_x</p:attrName>
                                          <p:attrName>ppt_y</p:attrName>
                                        </p:attrNameLst>
                                      </p:cBhvr>
                                      <p:rCtr x="-3229" y="-347"/>
                                    </p:animMotion>
                                  </p:childTnLst>
                                </p:cTn>
                              </p:par>
                              <p:par>
                                <p:cTn id="2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8" dur="4000" fill="hold"/>
                                        <p:tgtEl>
                                          <p:spTgt spid="34"/>
                                        </p:tgtEl>
                                        <p:attrNameLst>
                                          <p:attrName>ppt_x</p:attrName>
                                          <p:attrName>ppt_y</p:attrName>
                                        </p:attrNameLst>
                                      </p:cBhvr>
                                      <p:rCtr x="33789" y="10417"/>
                                    </p:animMotion>
                                  </p:childTnLst>
                                </p:cTn>
                              </p:par>
                              <p:par>
                                <p:cTn id="2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30" dur="5000" fill="hold"/>
                                        <p:tgtEl>
                                          <p:spTgt spid="40"/>
                                        </p:tgtEl>
                                        <p:attrNameLst>
                                          <p:attrName>ppt_x</p:attrName>
                                          <p:attrName>ppt_y</p:attrName>
                                        </p:attrNameLst>
                                      </p:cBhvr>
                                    </p:animMotion>
                                  </p:childTnLst>
                                </p:cTn>
                              </p:par>
                              <p:par>
                                <p:cTn id="3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2" dur="4000" fill="hold"/>
                                        <p:tgtEl>
                                          <p:spTgt spid="41"/>
                                        </p:tgtEl>
                                        <p:attrNameLst>
                                          <p:attrName>ppt_x</p:attrName>
                                          <p:attrName>ppt_y</p:attrName>
                                        </p:attrNameLst>
                                      </p:cBhvr>
                                      <p:rCtr x="22982" y="10417"/>
                                    </p:animMotion>
                                  </p:childTnLst>
                                </p:cTn>
                              </p:par>
                              <p:par>
                                <p:cTn id="33"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4" dur="7000" fill="hold"/>
                                        <p:tgtEl>
                                          <p:spTgt spid="42"/>
                                        </p:tgtEl>
                                        <p:attrNameLst>
                                          <p:attrName>ppt_x</p:attrName>
                                          <p:attrName>ppt_y</p:attrName>
                                        </p:attrNameLst>
                                      </p:cBhvr>
                                      <p:rCtr x="25365" y="0"/>
                                    </p:animMotion>
                                  </p:childTnLst>
                                </p:cTn>
                              </p:par>
                              <p:par>
                                <p:cTn id="3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6" dur="7000" fill="hold"/>
                                        <p:tgtEl>
                                          <p:spTgt spid="50"/>
                                        </p:tgtEl>
                                        <p:attrNameLst>
                                          <p:attrName>ppt_x</p:attrName>
                                          <p:attrName>ppt_y</p:attrName>
                                        </p:attrNameLst>
                                      </p:cBhvr>
                                      <p:rCtr x="20937" y="0"/>
                                    </p:animMotion>
                                  </p:childTnLst>
                                </p:cTn>
                              </p:par>
                              <p:par>
                                <p:cTn id="3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8" dur="6000" fill="hold"/>
                                        <p:tgtEl>
                                          <p:spTgt spid="51"/>
                                        </p:tgtEl>
                                        <p:attrNameLst>
                                          <p:attrName>ppt_x</p:attrName>
                                          <p:attrName>ppt_y</p:attrName>
                                        </p:attrNameLst>
                                      </p:cBhvr>
                                      <p:rCtr x="20937" y="0"/>
                                    </p:animMotion>
                                  </p:childTnLst>
                                </p:cTn>
                              </p:par>
                              <p:par>
                                <p:cTn id="39"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40" dur="5000" spd="-100000" fill="hold"/>
                                        <p:tgtEl>
                                          <p:spTgt spid="54"/>
                                        </p:tgtEl>
                                        <p:attrNameLst>
                                          <p:attrName>ppt_x</p:attrName>
                                          <p:attrName>ppt_y</p:attrName>
                                        </p:attrNameLst>
                                      </p:cBhvr>
                                      <p:rCtr x="14375" y="24468"/>
                                    </p:animMotion>
                                  </p:childTnLst>
                                </p:cTn>
                              </p:par>
                              <p:par>
                                <p:cTn id="4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2" dur="4000" spd="-100000" fill="hold"/>
                                        <p:tgtEl>
                                          <p:spTgt spid="60"/>
                                        </p:tgtEl>
                                        <p:attrNameLst>
                                          <p:attrName>ppt_x</p:attrName>
                                          <p:attrName>ppt_y</p:attrName>
                                        </p:attrNameLst>
                                      </p:cBhvr>
                                      <p:rCtr x="14375" y="24468"/>
                                    </p:animMotion>
                                  </p:childTnLst>
                                </p:cTn>
                              </p:par>
                              <p:par>
                                <p:cTn id="4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4" dur="5000" spd="-100000" fill="hold"/>
                                        <p:tgtEl>
                                          <p:spTgt spid="61"/>
                                        </p:tgtEl>
                                        <p:attrNameLst>
                                          <p:attrName>ppt_x</p:attrName>
                                          <p:attrName>ppt_y</p:attrName>
                                        </p:attrNameLst>
                                      </p:cBhvr>
                                      <p:rCtr x="14375" y="24468"/>
                                    </p:animMotion>
                                  </p:childTnLst>
                                </p:cTn>
                              </p:par>
                              <p:par>
                                <p:cTn id="4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6" dur="6000" fill="hold"/>
                                        <p:tgtEl>
                                          <p:spTgt spid="70"/>
                                        </p:tgtEl>
                                        <p:attrNameLst>
                                          <p:attrName>ppt_x</p:attrName>
                                          <p:attrName>ppt_y</p:attrName>
                                        </p:attrNameLst>
                                      </p:cBhvr>
                                      <p:rCtr x="0" y="13819"/>
                                    </p:animMotion>
                                  </p:childTnLst>
                                </p:cTn>
                              </p:par>
                              <p:par>
                                <p:cTn id="4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8" dur="5000" fill="hold"/>
                                        <p:tgtEl>
                                          <p:spTgt spid="72"/>
                                        </p:tgtEl>
                                        <p:attrNameLst>
                                          <p:attrName>ppt_x</p:attrName>
                                          <p:attrName>ppt_y</p:attrName>
                                        </p:attrNameLst>
                                      </p:cBhvr>
                                      <p:rCtr x="13" y="24398"/>
                                    </p:animMotion>
                                  </p:childTnLst>
                                </p:cTn>
                              </p:par>
                              <p:par>
                                <p:cTn id="4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50" dur="7000" fill="hold"/>
                                        <p:tgtEl>
                                          <p:spTgt spid="82"/>
                                        </p:tgtEl>
                                        <p:attrNameLst>
                                          <p:attrName>ppt_x</p:attrName>
                                          <p:attrName>ppt_y</p:attrName>
                                        </p:attrNameLst>
                                      </p:cBhvr>
                                      <p:rCtr x="36758" y="0"/>
                                    </p:animMotion>
                                  </p:childTnLst>
                                </p:cTn>
                              </p:par>
                              <p:par>
                                <p:cTn id="51"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52" dur="7000" fill="hold"/>
                                        <p:tgtEl>
                                          <p:spTgt spid="88"/>
                                        </p:tgtEl>
                                        <p:attrNameLst>
                                          <p:attrName>ppt_x</p:attrName>
                                          <p:attrName>ppt_y</p:attrName>
                                        </p:attrNameLst>
                                      </p:cBhvr>
                                      <p:rCtr x="36758" y="0"/>
                                    </p:animMotion>
                                  </p:childTnLst>
                                </p:cTn>
                              </p:par>
                              <p:par>
                                <p:cTn id="5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54" dur="7000" fill="hold"/>
                                        <p:tgtEl>
                                          <p:spTgt spid="90"/>
                                        </p:tgtEl>
                                        <p:attrNameLst>
                                          <p:attrName>ppt_x</p:attrName>
                                          <p:attrName>ppt_y</p:attrName>
                                        </p:attrNameLst>
                                      </p:cBhvr>
                                      <p:rCtr x="36758" y="0"/>
                                    </p:animMotion>
                                  </p:childTnLst>
                                </p:cTn>
                              </p:par>
                              <p:par>
                                <p:cTn id="5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56" dur="7000" fill="hold"/>
                                        <p:tgtEl>
                                          <p:spTgt spid="91"/>
                                        </p:tgtEl>
                                        <p:attrNameLst>
                                          <p:attrName>ppt_x</p:attrName>
                                          <p:attrName>ppt_y</p:attrName>
                                        </p:attrNameLst>
                                      </p:cBhvr>
                                      <p:rCtr x="34518" y="23"/>
                                    </p:animMotion>
                                  </p:childTnLst>
                                </p:cTn>
                              </p:par>
                              <p:par>
                                <p:cTn id="5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58" dur="6000" fill="hold"/>
                                        <p:tgtEl>
                                          <p:spTgt spid="100"/>
                                        </p:tgtEl>
                                        <p:attrNameLst>
                                          <p:attrName>ppt_x</p:attrName>
                                          <p:attrName>ppt_y</p:attrName>
                                        </p:attrNameLst>
                                      </p:cBhvr>
                                      <p:rCtr x="3737" y="15208"/>
                                    </p:animMotion>
                                  </p:childTnLst>
                                </p:cTn>
                              </p:par>
                              <p:par>
                                <p:cTn id="5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0" dur="8000" fill="hold"/>
                                        <p:tgtEl>
                                          <p:spTgt spid="37"/>
                                        </p:tgtEl>
                                        <p:attrNameLst>
                                          <p:attrName>ppt_x</p:attrName>
                                          <p:attrName>ppt_y</p:attrName>
                                        </p:attrNameLst>
                                      </p:cBhvr>
                                      <p:rCtr x="0" y="11898"/>
                                    </p:animMotion>
                                  </p:childTnLst>
                                </p:cTn>
                              </p:par>
                              <p:par>
                                <p:cTn id="6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62" dur="8000" fill="hold"/>
                                        <p:tgtEl>
                                          <p:spTgt spid="38"/>
                                        </p:tgtEl>
                                        <p:attrNameLst>
                                          <p:attrName>ppt_x</p:attrName>
                                          <p:attrName>ppt_y</p:attrName>
                                        </p:attrNameLst>
                                      </p:cBhvr>
                                      <p:rCtr x="0" y="7940"/>
                                    </p:animMotion>
                                  </p:childTnLst>
                                </p:cTn>
                              </p:par>
                              <p:par>
                                <p:cTn id="6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64" dur="8000" fill="hold"/>
                                        <p:tgtEl>
                                          <p:spTgt spid="39"/>
                                        </p:tgtEl>
                                        <p:attrNameLst>
                                          <p:attrName>ppt_x</p:attrName>
                                          <p:attrName>ppt_y</p:attrName>
                                        </p:attrNameLst>
                                      </p:cBhvr>
                                      <p:rCtr x="0" y="11898"/>
                                    </p:animMotion>
                                  </p:childTnLst>
                                </p:cTn>
                              </p:par>
                              <p:par>
                                <p:cTn id="6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66" dur="5000" fill="hold"/>
                                        <p:tgtEl>
                                          <p:spTgt spid="43"/>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30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7" name="Picture 36">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8" name="Picture 3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9" name="Picture 3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43" name="Picture 42">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104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2" dur="9000" fill="hold"/>
                                        <p:tgtEl>
                                          <p:spTgt spid="22"/>
                                        </p:tgtEl>
                                        <p:attrNameLst>
                                          <p:attrName>ppt_x</p:attrName>
                                          <p:attrName>ppt_y</p:attrName>
                                        </p:attrNameLst>
                                      </p:cBhvr>
                                      <p:rCtr x="-3229" y="-347"/>
                                    </p:animMotion>
                                  </p:childTnLst>
                                </p:cTn>
                              </p:par>
                              <p:par>
                                <p:cTn id="2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4" dur="9000" fill="hold"/>
                                        <p:tgtEl>
                                          <p:spTgt spid="29"/>
                                        </p:tgtEl>
                                        <p:attrNameLst>
                                          <p:attrName>ppt_x</p:attrName>
                                          <p:attrName>ppt_y</p:attrName>
                                        </p:attrNameLst>
                                      </p:cBhvr>
                                      <p:rCtr x="-3229" y="-347"/>
                                    </p:animMotion>
                                  </p:childTnLst>
                                </p:cTn>
                              </p:par>
                              <p:par>
                                <p:cTn id="2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6" dur="4000" fill="hold"/>
                                        <p:tgtEl>
                                          <p:spTgt spid="34"/>
                                        </p:tgtEl>
                                        <p:attrNameLst>
                                          <p:attrName>ppt_x</p:attrName>
                                          <p:attrName>ppt_y</p:attrName>
                                        </p:attrNameLst>
                                      </p:cBhvr>
                                      <p:rCtr x="33789" y="10417"/>
                                    </p:animMotion>
                                  </p:childTnLst>
                                </p:cTn>
                              </p:par>
                              <p:par>
                                <p:cTn id="2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28" dur="5000" fill="hold"/>
                                        <p:tgtEl>
                                          <p:spTgt spid="40"/>
                                        </p:tgtEl>
                                        <p:attrNameLst>
                                          <p:attrName>ppt_x</p:attrName>
                                          <p:attrName>ppt_y</p:attrName>
                                        </p:attrNameLst>
                                      </p:cBhvr>
                                    </p:animMotion>
                                  </p:childTnLst>
                                </p:cTn>
                              </p:par>
                              <p:par>
                                <p:cTn id="2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0" dur="4000" fill="hold"/>
                                        <p:tgtEl>
                                          <p:spTgt spid="41"/>
                                        </p:tgtEl>
                                        <p:attrNameLst>
                                          <p:attrName>ppt_x</p:attrName>
                                          <p:attrName>ppt_y</p:attrName>
                                        </p:attrNameLst>
                                      </p:cBhvr>
                                      <p:rCtr x="22982" y="10417"/>
                                    </p:animMotion>
                                  </p:childTnLst>
                                </p:cTn>
                              </p:par>
                              <p:par>
                                <p:cTn id="3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2" dur="7000" fill="hold"/>
                                        <p:tgtEl>
                                          <p:spTgt spid="42"/>
                                        </p:tgtEl>
                                        <p:attrNameLst>
                                          <p:attrName>ppt_x</p:attrName>
                                          <p:attrName>ppt_y</p:attrName>
                                        </p:attrNameLst>
                                      </p:cBhvr>
                                      <p:rCtr x="25365" y="0"/>
                                    </p:animMotion>
                                  </p:childTnLst>
                                </p:cTn>
                              </p:par>
                              <p:par>
                                <p:cTn id="3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4" dur="7000" fill="hold"/>
                                        <p:tgtEl>
                                          <p:spTgt spid="50"/>
                                        </p:tgtEl>
                                        <p:attrNameLst>
                                          <p:attrName>ppt_x</p:attrName>
                                          <p:attrName>ppt_y</p:attrName>
                                        </p:attrNameLst>
                                      </p:cBhvr>
                                      <p:rCtr x="20937" y="0"/>
                                    </p:animMotion>
                                  </p:childTnLst>
                                </p:cTn>
                              </p:par>
                              <p:par>
                                <p:cTn id="3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6" dur="6000" fill="hold"/>
                                        <p:tgtEl>
                                          <p:spTgt spid="51"/>
                                        </p:tgtEl>
                                        <p:attrNameLst>
                                          <p:attrName>ppt_x</p:attrName>
                                          <p:attrName>ppt_y</p:attrName>
                                        </p:attrNameLst>
                                      </p:cBhvr>
                                      <p:rCtr x="20937" y="0"/>
                                    </p:animMotion>
                                  </p:childTnLst>
                                </p:cTn>
                              </p:par>
                              <p:par>
                                <p:cTn id="3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38" dur="5000" spd="-100000" fill="hold"/>
                                        <p:tgtEl>
                                          <p:spTgt spid="54"/>
                                        </p:tgtEl>
                                        <p:attrNameLst>
                                          <p:attrName>ppt_x</p:attrName>
                                          <p:attrName>ppt_y</p:attrName>
                                        </p:attrNameLst>
                                      </p:cBhvr>
                                      <p:rCtr x="14375" y="24468"/>
                                    </p:animMotion>
                                  </p:childTnLst>
                                </p:cTn>
                              </p:par>
                              <p:par>
                                <p:cTn id="3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0" dur="4000" spd="-100000" fill="hold"/>
                                        <p:tgtEl>
                                          <p:spTgt spid="60"/>
                                        </p:tgtEl>
                                        <p:attrNameLst>
                                          <p:attrName>ppt_x</p:attrName>
                                          <p:attrName>ppt_y</p:attrName>
                                        </p:attrNameLst>
                                      </p:cBhvr>
                                      <p:rCtr x="14375" y="24468"/>
                                    </p:animMotion>
                                  </p:childTnLst>
                                </p:cTn>
                              </p:par>
                              <p:par>
                                <p:cTn id="4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2" dur="5000" spd="-100000" fill="hold"/>
                                        <p:tgtEl>
                                          <p:spTgt spid="61"/>
                                        </p:tgtEl>
                                        <p:attrNameLst>
                                          <p:attrName>ppt_x</p:attrName>
                                          <p:attrName>ppt_y</p:attrName>
                                        </p:attrNameLst>
                                      </p:cBhvr>
                                      <p:rCtr x="14375" y="24468"/>
                                    </p:animMotion>
                                  </p:childTnLst>
                                </p:cTn>
                              </p:par>
                              <p:par>
                                <p:cTn id="4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4" dur="6000" fill="hold"/>
                                        <p:tgtEl>
                                          <p:spTgt spid="70"/>
                                        </p:tgtEl>
                                        <p:attrNameLst>
                                          <p:attrName>ppt_x</p:attrName>
                                          <p:attrName>ppt_y</p:attrName>
                                        </p:attrNameLst>
                                      </p:cBhvr>
                                      <p:rCtr x="0" y="13819"/>
                                    </p:animMotion>
                                  </p:childTnLst>
                                </p:cTn>
                              </p:par>
                              <p:par>
                                <p:cTn id="4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6" dur="5000" fill="hold"/>
                                        <p:tgtEl>
                                          <p:spTgt spid="72"/>
                                        </p:tgtEl>
                                        <p:attrNameLst>
                                          <p:attrName>ppt_x</p:attrName>
                                          <p:attrName>ppt_y</p:attrName>
                                        </p:attrNameLst>
                                      </p:cBhvr>
                                      <p:rCtr x="13" y="24398"/>
                                    </p:animMotion>
                                  </p:childTnLst>
                                </p:cTn>
                              </p:par>
                              <p:par>
                                <p:cTn id="4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48" dur="7000" fill="hold"/>
                                        <p:tgtEl>
                                          <p:spTgt spid="82"/>
                                        </p:tgtEl>
                                        <p:attrNameLst>
                                          <p:attrName>ppt_x</p:attrName>
                                          <p:attrName>ppt_y</p:attrName>
                                        </p:attrNameLst>
                                      </p:cBhvr>
                                      <p:rCtr x="36758" y="0"/>
                                    </p:animMotion>
                                  </p:childTnLst>
                                </p:cTn>
                              </p:par>
                              <p:par>
                                <p:cTn id="4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50" dur="7000" fill="hold"/>
                                        <p:tgtEl>
                                          <p:spTgt spid="88"/>
                                        </p:tgtEl>
                                        <p:attrNameLst>
                                          <p:attrName>ppt_x</p:attrName>
                                          <p:attrName>ppt_y</p:attrName>
                                        </p:attrNameLst>
                                      </p:cBhvr>
                                      <p:rCtr x="36758" y="0"/>
                                    </p:animMotion>
                                  </p:childTnLst>
                                </p:cTn>
                              </p:par>
                              <p:par>
                                <p:cTn id="5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52" dur="7000" fill="hold"/>
                                        <p:tgtEl>
                                          <p:spTgt spid="90"/>
                                        </p:tgtEl>
                                        <p:attrNameLst>
                                          <p:attrName>ppt_x</p:attrName>
                                          <p:attrName>ppt_y</p:attrName>
                                        </p:attrNameLst>
                                      </p:cBhvr>
                                      <p:rCtr x="36758" y="0"/>
                                    </p:animMotion>
                                  </p:childTnLst>
                                </p:cTn>
                              </p:par>
                              <p:par>
                                <p:cTn id="5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54" dur="7000" fill="hold"/>
                                        <p:tgtEl>
                                          <p:spTgt spid="91"/>
                                        </p:tgtEl>
                                        <p:attrNameLst>
                                          <p:attrName>ppt_x</p:attrName>
                                          <p:attrName>ppt_y</p:attrName>
                                        </p:attrNameLst>
                                      </p:cBhvr>
                                      <p:rCtr x="34518" y="23"/>
                                    </p:animMotion>
                                  </p:childTnLst>
                                </p:cTn>
                              </p:par>
                              <p:par>
                                <p:cTn id="5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56" dur="6000" fill="hold"/>
                                        <p:tgtEl>
                                          <p:spTgt spid="100"/>
                                        </p:tgtEl>
                                        <p:attrNameLst>
                                          <p:attrName>ppt_x</p:attrName>
                                          <p:attrName>ppt_y</p:attrName>
                                        </p:attrNameLst>
                                      </p:cBhvr>
                                      <p:rCtr x="3737" y="15208"/>
                                    </p:animMotion>
                                  </p:childTnLst>
                                </p:cTn>
                              </p:par>
                              <p:par>
                                <p:cTn id="5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58" dur="8000" fill="hold"/>
                                        <p:tgtEl>
                                          <p:spTgt spid="37"/>
                                        </p:tgtEl>
                                        <p:attrNameLst>
                                          <p:attrName>ppt_x</p:attrName>
                                          <p:attrName>ppt_y</p:attrName>
                                        </p:attrNameLst>
                                      </p:cBhvr>
                                      <p:rCtr x="0" y="11898"/>
                                    </p:animMotion>
                                  </p:childTnLst>
                                </p:cTn>
                              </p:par>
                              <p:par>
                                <p:cTn id="5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60" dur="8000" fill="hold"/>
                                        <p:tgtEl>
                                          <p:spTgt spid="38"/>
                                        </p:tgtEl>
                                        <p:attrNameLst>
                                          <p:attrName>ppt_x</p:attrName>
                                          <p:attrName>ppt_y</p:attrName>
                                        </p:attrNameLst>
                                      </p:cBhvr>
                                      <p:rCtr x="0" y="7940"/>
                                    </p:animMotion>
                                  </p:childTnLst>
                                </p:cTn>
                              </p:par>
                              <p:par>
                                <p:cTn id="6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62" dur="8000" fill="hold"/>
                                        <p:tgtEl>
                                          <p:spTgt spid="39"/>
                                        </p:tgtEl>
                                        <p:attrNameLst>
                                          <p:attrName>ppt_x</p:attrName>
                                          <p:attrName>ppt_y</p:attrName>
                                        </p:attrNameLst>
                                      </p:cBhvr>
                                      <p:rCtr x="0" y="11898"/>
                                    </p:animMotion>
                                  </p:childTnLst>
                                </p:cTn>
                              </p:par>
                              <p:par>
                                <p:cTn id="6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64" dur="5000" fill="hold"/>
                                        <p:tgtEl>
                                          <p:spTgt spid="43"/>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5" name="Picture 3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7" name="Picture 3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8" name="Picture 37">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9" name="Picture 3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3506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22" dur="9000" fill="hold"/>
                                        <p:tgtEl>
                                          <p:spTgt spid="22"/>
                                        </p:tgtEl>
                                        <p:attrNameLst>
                                          <p:attrName>ppt_x</p:attrName>
                                          <p:attrName>ppt_y</p:attrName>
                                        </p:attrNameLst>
                                      </p:cBhvr>
                                      <p:rCtr x="-3229" y="-347"/>
                                    </p:animMotion>
                                  </p:childTnLst>
                                </p:cTn>
                              </p:par>
                              <p:par>
                                <p:cTn id="2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4" dur="9000" fill="hold"/>
                                        <p:tgtEl>
                                          <p:spTgt spid="29"/>
                                        </p:tgtEl>
                                        <p:attrNameLst>
                                          <p:attrName>ppt_x</p:attrName>
                                          <p:attrName>ppt_y</p:attrName>
                                        </p:attrNameLst>
                                      </p:cBhvr>
                                      <p:rCtr x="-3229" y="-347"/>
                                    </p:animMotion>
                                  </p:childTnLst>
                                </p:cTn>
                              </p:par>
                              <p:par>
                                <p:cTn id="2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6" dur="4000" fill="hold"/>
                                        <p:tgtEl>
                                          <p:spTgt spid="34"/>
                                        </p:tgtEl>
                                        <p:attrNameLst>
                                          <p:attrName>ppt_x</p:attrName>
                                          <p:attrName>ppt_y</p:attrName>
                                        </p:attrNameLst>
                                      </p:cBhvr>
                                      <p:rCtr x="33789" y="10417"/>
                                    </p:animMotion>
                                  </p:childTnLst>
                                </p:cTn>
                              </p:par>
                              <p:par>
                                <p:cTn id="27"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28" dur="5000" fill="hold"/>
                                        <p:tgtEl>
                                          <p:spTgt spid="40"/>
                                        </p:tgtEl>
                                        <p:attrNameLst>
                                          <p:attrName>ppt_x</p:attrName>
                                          <p:attrName>ppt_y</p:attrName>
                                        </p:attrNameLst>
                                      </p:cBhvr>
                                    </p:animMotion>
                                  </p:childTnLst>
                                </p:cTn>
                              </p:par>
                              <p:par>
                                <p:cTn id="2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30" dur="4000" fill="hold"/>
                                        <p:tgtEl>
                                          <p:spTgt spid="41"/>
                                        </p:tgtEl>
                                        <p:attrNameLst>
                                          <p:attrName>ppt_x</p:attrName>
                                          <p:attrName>ppt_y</p:attrName>
                                        </p:attrNameLst>
                                      </p:cBhvr>
                                      <p:rCtr x="22982" y="10417"/>
                                    </p:animMotion>
                                  </p:childTnLst>
                                </p:cTn>
                              </p:par>
                              <p:par>
                                <p:cTn id="31"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2" dur="7000" fill="hold"/>
                                        <p:tgtEl>
                                          <p:spTgt spid="42"/>
                                        </p:tgtEl>
                                        <p:attrNameLst>
                                          <p:attrName>ppt_x</p:attrName>
                                          <p:attrName>ppt_y</p:attrName>
                                        </p:attrNameLst>
                                      </p:cBhvr>
                                      <p:rCtr x="25365" y="0"/>
                                    </p:animMotion>
                                  </p:childTnLst>
                                </p:cTn>
                              </p:par>
                              <p:par>
                                <p:cTn id="3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4" dur="7000" fill="hold"/>
                                        <p:tgtEl>
                                          <p:spTgt spid="50"/>
                                        </p:tgtEl>
                                        <p:attrNameLst>
                                          <p:attrName>ppt_x</p:attrName>
                                          <p:attrName>ppt_y</p:attrName>
                                        </p:attrNameLst>
                                      </p:cBhvr>
                                      <p:rCtr x="20937" y="0"/>
                                    </p:animMotion>
                                  </p:childTnLst>
                                </p:cTn>
                              </p:par>
                              <p:par>
                                <p:cTn id="3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6" dur="6000" fill="hold"/>
                                        <p:tgtEl>
                                          <p:spTgt spid="51"/>
                                        </p:tgtEl>
                                        <p:attrNameLst>
                                          <p:attrName>ppt_x</p:attrName>
                                          <p:attrName>ppt_y</p:attrName>
                                        </p:attrNameLst>
                                      </p:cBhvr>
                                      <p:rCtr x="20937" y="0"/>
                                    </p:animMotion>
                                  </p:childTnLst>
                                </p:cTn>
                              </p:par>
                              <p:par>
                                <p:cTn id="3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38" dur="5000" spd="-100000" fill="hold"/>
                                        <p:tgtEl>
                                          <p:spTgt spid="54"/>
                                        </p:tgtEl>
                                        <p:attrNameLst>
                                          <p:attrName>ppt_x</p:attrName>
                                          <p:attrName>ppt_y</p:attrName>
                                        </p:attrNameLst>
                                      </p:cBhvr>
                                      <p:rCtr x="14375" y="24468"/>
                                    </p:animMotion>
                                  </p:childTnLst>
                                </p:cTn>
                              </p:par>
                              <p:par>
                                <p:cTn id="3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40" dur="4000" spd="-100000" fill="hold"/>
                                        <p:tgtEl>
                                          <p:spTgt spid="60"/>
                                        </p:tgtEl>
                                        <p:attrNameLst>
                                          <p:attrName>ppt_x</p:attrName>
                                          <p:attrName>ppt_y</p:attrName>
                                        </p:attrNameLst>
                                      </p:cBhvr>
                                      <p:rCtr x="14375" y="24468"/>
                                    </p:animMotion>
                                  </p:childTnLst>
                                </p:cTn>
                              </p:par>
                              <p:par>
                                <p:cTn id="4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2" dur="5000" spd="-100000" fill="hold"/>
                                        <p:tgtEl>
                                          <p:spTgt spid="61"/>
                                        </p:tgtEl>
                                        <p:attrNameLst>
                                          <p:attrName>ppt_x</p:attrName>
                                          <p:attrName>ppt_y</p:attrName>
                                        </p:attrNameLst>
                                      </p:cBhvr>
                                      <p:rCtr x="14375" y="24468"/>
                                    </p:animMotion>
                                  </p:childTnLst>
                                </p:cTn>
                              </p:par>
                              <p:par>
                                <p:cTn id="4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4" dur="6000" fill="hold"/>
                                        <p:tgtEl>
                                          <p:spTgt spid="70"/>
                                        </p:tgtEl>
                                        <p:attrNameLst>
                                          <p:attrName>ppt_x</p:attrName>
                                          <p:attrName>ppt_y</p:attrName>
                                        </p:attrNameLst>
                                      </p:cBhvr>
                                      <p:rCtr x="0" y="13819"/>
                                    </p:animMotion>
                                  </p:childTnLst>
                                </p:cTn>
                              </p:par>
                              <p:par>
                                <p:cTn id="4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6" dur="5000" fill="hold"/>
                                        <p:tgtEl>
                                          <p:spTgt spid="72"/>
                                        </p:tgtEl>
                                        <p:attrNameLst>
                                          <p:attrName>ppt_x</p:attrName>
                                          <p:attrName>ppt_y</p:attrName>
                                        </p:attrNameLst>
                                      </p:cBhvr>
                                      <p:rCtr x="13" y="24398"/>
                                    </p:animMotion>
                                  </p:childTnLst>
                                </p:cTn>
                              </p:par>
                              <p:par>
                                <p:cTn id="4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48" dur="7000" fill="hold"/>
                                        <p:tgtEl>
                                          <p:spTgt spid="82"/>
                                        </p:tgtEl>
                                        <p:attrNameLst>
                                          <p:attrName>ppt_x</p:attrName>
                                          <p:attrName>ppt_y</p:attrName>
                                        </p:attrNameLst>
                                      </p:cBhvr>
                                      <p:rCtr x="36758" y="0"/>
                                    </p:animMotion>
                                  </p:childTnLst>
                                </p:cTn>
                              </p:par>
                              <p:par>
                                <p:cTn id="4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50" dur="7000" fill="hold"/>
                                        <p:tgtEl>
                                          <p:spTgt spid="90"/>
                                        </p:tgtEl>
                                        <p:attrNameLst>
                                          <p:attrName>ppt_x</p:attrName>
                                          <p:attrName>ppt_y</p:attrName>
                                        </p:attrNameLst>
                                      </p:cBhvr>
                                      <p:rCtr x="36758" y="0"/>
                                    </p:animMotion>
                                  </p:childTnLst>
                                </p:cTn>
                              </p:par>
                              <p:par>
                                <p:cTn id="5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52" dur="7000" fill="hold"/>
                                        <p:tgtEl>
                                          <p:spTgt spid="91"/>
                                        </p:tgtEl>
                                        <p:attrNameLst>
                                          <p:attrName>ppt_x</p:attrName>
                                          <p:attrName>ppt_y</p:attrName>
                                        </p:attrNameLst>
                                      </p:cBhvr>
                                      <p:rCtr x="34518" y="23"/>
                                    </p:animMotion>
                                  </p:childTnLst>
                                </p:cTn>
                              </p:par>
                              <p:par>
                                <p:cTn id="5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54" dur="6000" fill="hold"/>
                                        <p:tgtEl>
                                          <p:spTgt spid="100"/>
                                        </p:tgtEl>
                                        <p:attrNameLst>
                                          <p:attrName>ppt_x</p:attrName>
                                          <p:attrName>ppt_y</p:attrName>
                                        </p:attrNameLst>
                                      </p:cBhvr>
                                      <p:rCtr x="3737" y="15208"/>
                                    </p:animMotion>
                                  </p:childTnLst>
                                </p:cTn>
                              </p:par>
                              <p:par>
                                <p:cTn id="5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56" dur="8000" fill="hold"/>
                                        <p:tgtEl>
                                          <p:spTgt spid="35"/>
                                        </p:tgtEl>
                                        <p:attrNameLst>
                                          <p:attrName>ppt_x</p:attrName>
                                          <p:attrName>ppt_y</p:attrName>
                                        </p:attrNameLst>
                                      </p:cBhvr>
                                      <p:rCtr x="0" y="11898"/>
                                    </p:animMotion>
                                  </p:childTnLst>
                                </p:cTn>
                              </p:par>
                              <p:par>
                                <p:cTn id="5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58" dur="8000" fill="hold"/>
                                        <p:tgtEl>
                                          <p:spTgt spid="37"/>
                                        </p:tgtEl>
                                        <p:attrNameLst>
                                          <p:attrName>ppt_x</p:attrName>
                                          <p:attrName>ppt_y</p:attrName>
                                        </p:attrNameLst>
                                      </p:cBhvr>
                                      <p:rCtr x="0" y="7940"/>
                                    </p:animMotion>
                                  </p:childTnLst>
                                </p:cTn>
                              </p:par>
                              <p:par>
                                <p:cTn id="5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60" dur="8000" fill="hold"/>
                                        <p:tgtEl>
                                          <p:spTgt spid="38"/>
                                        </p:tgtEl>
                                        <p:attrNameLst>
                                          <p:attrName>ppt_x</p:attrName>
                                          <p:attrName>ppt_y</p:attrName>
                                        </p:attrNameLst>
                                      </p:cBhvr>
                                      <p:rCtr x="0" y="11898"/>
                                    </p:animMotion>
                                  </p:childTnLst>
                                </p:cTn>
                              </p:par>
                              <p:par>
                                <p:cTn id="6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62" dur="5000" fill="hold"/>
                                        <p:tgtEl>
                                          <p:spTgt spid="3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5" name="Picture 3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7" name="Picture 3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8" name="Picture 37">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9" name="Picture 3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3187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2" dur="9000" fill="hold"/>
                                        <p:tgtEl>
                                          <p:spTgt spid="29"/>
                                        </p:tgtEl>
                                        <p:attrNameLst>
                                          <p:attrName>ppt_x</p:attrName>
                                          <p:attrName>ppt_y</p:attrName>
                                        </p:attrNameLst>
                                      </p:cBhvr>
                                      <p:rCtr x="-3229" y="-347"/>
                                    </p:animMotion>
                                  </p:childTnLst>
                                </p:cTn>
                              </p:par>
                              <p:par>
                                <p:cTn id="2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4" dur="4000" fill="hold"/>
                                        <p:tgtEl>
                                          <p:spTgt spid="34"/>
                                        </p:tgtEl>
                                        <p:attrNameLst>
                                          <p:attrName>ppt_x</p:attrName>
                                          <p:attrName>ppt_y</p:attrName>
                                        </p:attrNameLst>
                                      </p:cBhvr>
                                      <p:rCtr x="33789" y="10417"/>
                                    </p:animMotion>
                                  </p:childTnLst>
                                </p:cTn>
                              </p:par>
                              <p:par>
                                <p:cTn id="2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26" dur="5000" fill="hold"/>
                                        <p:tgtEl>
                                          <p:spTgt spid="40"/>
                                        </p:tgtEl>
                                        <p:attrNameLst>
                                          <p:attrName>ppt_x</p:attrName>
                                          <p:attrName>ppt_y</p:attrName>
                                        </p:attrNameLst>
                                      </p:cBhvr>
                                    </p:animMotion>
                                  </p:childTnLst>
                                </p:cTn>
                              </p:par>
                              <p:par>
                                <p:cTn id="2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8" dur="4000" fill="hold"/>
                                        <p:tgtEl>
                                          <p:spTgt spid="41"/>
                                        </p:tgtEl>
                                        <p:attrNameLst>
                                          <p:attrName>ppt_x</p:attrName>
                                          <p:attrName>ppt_y</p:attrName>
                                        </p:attrNameLst>
                                      </p:cBhvr>
                                      <p:rCtr x="22982" y="10417"/>
                                    </p:animMotion>
                                  </p:childTnLst>
                                </p:cTn>
                              </p:par>
                              <p:par>
                                <p:cTn id="2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0" dur="7000" fill="hold"/>
                                        <p:tgtEl>
                                          <p:spTgt spid="42"/>
                                        </p:tgtEl>
                                        <p:attrNameLst>
                                          <p:attrName>ppt_x</p:attrName>
                                          <p:attrName>ppt_y</p:attrName>
                                        </p:attrNameLst>
                                      </p:cBhvr>
                                      <p:rCtr x="25365" y="0"/>
                                    </p:animMotion>
                                  </p:childTnLst>
                                </p:cTn>
                              </p:par>
                              <p:par>
                                <p:cTn id="3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2" dur="7000" fill="hold"/>
                                        <p:tgtEl>
                                          <p:spTgt spid="50"/>
                                        </p:tgtEl>
                                        <p:attrNameLst>
                                          <p:attrName>ppt_x</p:attrName>
                                          <p:attrName>ppt_y</p:attrName>
                                        </p:attrNameLst>
                                      </p:cBhvr>
                                      <p:rCtr x="20937" y="0"/>
                                    </p:animMotion>
                                  </p:childTnLst>
                                </p:cTn>
                              </p:par>
                              <p:par>
                                <p:cTn id="3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4" dur="6000" fill="hold"/>
                                        <p:tgtEl>
                                          <p:spTgt spid="51"/>
                                        </p:tgtEl>
                                        <p:attrNameLst>
                                          <p:attrName>ppt_x</p:attrName>
                                          <p:attrName>ppt_y</p:attrName>
                                        </p:attrNameLst>
                                      </p:cBhvr>
                                      <p:rCtr x="20937" y="0"/>
                                    </p:animMotion>
                                  </p:childTnLst>
                                </p:cTn>
                              </p:par>
                              <p:par>
                                <p:cTn id="35"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36" dur="5000" spd="-100000" fill="hold"/>
                                        <p:tgtEl>
                                          <p:spTgt spid="54"/>
                                        </p:tgtEl>
                                        <p:attrNameLst>
                                          <p:attrName>ppt_x</p:attrName>
                                          <p:attrName>ppt_y</p:attrName>
                                        </p:attrNameLst>
                                      </p:cBhvr>
                                      <p:rCtr x="14375" y="24468"/>
                                    </p:animMotion>
                                  </p:childTnLst>
                                </p:cTn>
                              </p:par>
                              <p:par>
                                <p:cTn id="3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38" dur="4000" spd="-100000" fill="hold"/>
                                        <p:tgtEl>
                                          <p:spTgt spid="60"/>
                                        </p:tgtEl>
                                        <p:attrNameLst>
                                          <p:attrName>ppt_x</p:attrName>
                                          <p:attrName>ppt_y</p:attrName>
                                        </p:attrNameLst>
                                      </p:cBhvr>
                                      <p:rCtr x="14375" y="24468"/>
                                    </p:animMotion>
                                  </p:childTnLst>
                                </p:cTn>
                              </p:par>
                              <p:par>
                                <p:cTn id="3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40" dur="5000" spd="-100000" fill="hold"/>
                                        <p:tgtEl>
                                          <p:spTgt spid="61"/>
                                        </p:tgtEl>
                                        <p:attrNameLst>
                                          <p:attrName>ppt_x</p:attrName>
                                          <p:attrName>ppt_y</p:attrName>
                                        </p:attrNameLst>
                                      </p:cBhvr>
                                      <p:rCtr x="14375" y="24468"/>
                                    </p:animMotion>
                                  </p:childTnLst>
                                </p:cTn>
                              </p:par>
                              <p:par>
                                <p:cTn id="4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2" dur="6000" fill="hold"/>
                                        <p:tgtEl>
                                          <p:spTgt spid="70"/>
                                        </p:tgtEl>
                                        <p:attrNameLst>
                                          <p:attrName>ppt_x</p:attrName>
                                          <p:attrName>ppt_y</p:attrName>
                                        </p:attrNameLst>
                                      </p:cBhvr>
                                      <p:rCtr x="0" y="13819"/>
                                    </p:animMotion>
                                  </p:childTnLst>
                                </p:cTn>
                              </p:par>
                              <p:par>
                                <p:cTn id="4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4" dur="5000" fill="hold"/>
                                        <p:tgtEl>
                                          <p:spTgt spid="72"/>
                                        </p:tgtEl>
                                        <p:attrNameLst>
                                          <p:attrName>ppt_x</p:attrName>
                                          <p:attrName>ppt_y</p:attrName>
                                        </p:attrNameLst>
                                      </p:cBhvr>
                                      <p:rCtr x="13" y="24398"/>
                                    </p:animMotion>
                                  </p:childTnLst>
                                </p:cTn>
                              </p:par>
                              <p:par>
                                <p:cTn id="4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46" dur="7000" fill="hold"/>
                                        <p:tgtEl>
                                          <p:spTgt spid="82"/>
                                        </p:tgtEl>
                                        <p:attrNameLst>
                                          <p:attrName>ppt_x</p:attrName>
                                          <p:attrName>ppt_y</p:attrName>
                                        </p:attrNameLst>
                                      </p:cBhvr>
                                      <p:rCtr x="36758" y="0"/>
                                    </p:animMotion>
                                  </p:childTnLst>
                                </p:cTn>
                              </p:par>
                              <p:par>
                                <p:cTn id="4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48" dur="7000" fill="hold"/>
                                        <p:tgtEl>
                                          <p:spTgt spid="90"/>
                                        </p:tgtEl>
                                        <p:attrNameLst>
                                          <p:attrName>ppt_x</p:attrName>
                                          <p:attrName>ppt_y</p:attrName>
                                        </p:attrNameLst>
                                      </p:cBhvr>
                                      <p:rCtr x="36758" y="0"/>
                                    </p:animMotion>
                                  </p:childTnLst>
                                </p:cTn>
                              </p:par>
                              <p:par>
                                <p:cTn id="4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50" dur="7000" fill="hold"/>
                                        <p:tgtEl>
                                          <p:spTgt spid="91"/>
                                        </p:tgtEl>
                                        <p:attrNameLst>
                                          <p:attrName>ppt_x</p:attrName>
                                          <p:attrName>ppt_y</p:attrName>
                                        </p:attrNameLst>
                                      </p:cBhvr>
                                      <p:rCtr x="34518" y="23"/>
                                    </p:animMotion>
                                  </p:childTnLst>
                                </p:cTn>
                              </p:par>
                              <p:par>
                                <p:cTn id="5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52" dur="6000" fill="hold"/>
                                        <p:tgtEl>
                                          <p:spTgt spid="100"/>
                                        </p:tgtEl>
                                        <p:attrNameLst>
                                          <p:attrName>ppt_x</p:attrName>
                                          <p:attrName>ppt_y</p:attrName>
                                        </p:attrNameLst>
                                      </p:cBhvr>
                                      <p:rCtr x="3737" y="15208"/>
                                    </p:animMotion>
                                  </p:childTnLst>
                                </p:cTn>
                              </p:par>
                              <p:par>
                                <p:cTn id="5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54" dur="8000" fill="hold"/>
                                        <p:tgtEl>
                                          <p:spTgt spid="35"/>
                                        </p:tgtEl>
                                        <p:attrNameLst>
                                          <p:attrName>ppt_x</p:attrName>
                                          <p:attrName>ppt_y</p:attrName>
                                        </p:attrNameLst>
                                      </p:cBhvr>
                                      <p:rCtr x="0" y="11898"/>
                                    </p:animMotion>
                                  </p:childTnLst>
                                </p:cTn>
                              </p:par>
                              <p:par>
                                <p:cTn id="5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56" dur="8000" fill="hold"/>
                                        <p:tgtEl>
                                          <p:spTgt spid="37"/>
                                        </p:tgtEl>
                                        <p:attrNameLst>
                                          <p:attrName>ppt_x</p:attrName>
                                          <p:attrName>ppt_y</p:attrName>
                                        </p:attrNameLst>
                                      </p:cBhvr>
                                      <p:rCtr x="0" y="7940"/>
                                    </p:animMotion>
                                  </p:childTnLst>
                                </p:cTn>
                              </p:par>
                              <p:par>
                                <p:cTn id="5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58" dur="8000" fill="hold"/>
                                        <p:tgtEl>
                                          <p:spTgt spid="38"/>
                                        </p:tgtEl>
                                        <p:attrNameLst>
                                          <p:attrName>ppt_x</p:attrName>
                                          <p:attrName>ppt_y</p:attrName>
                                        </p:attrNameLst>
                                      </p:cBhvr>
                                      <p:rCtr x="0" y="11898"/>
                                    </p:animMotion>
                                  </p:childTnLst>
                                </p:cTn>
                              </p:par>
                              <p:par>
                                <p:cTn id="5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60" dur="5000" fill="hold"/>
                                        <p:tgtEl>
                                          <p:spTgt spid="3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3" name="Picture 3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5" name="Picture 3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7" name="Picture 3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8" name="Picture 3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8730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2" dur="9000" fill="hold"/>
                                        <p:tgtEl>
                                          <p:spTgt spid="29"/>
                                        </p:tgtEl>
                                        <p:attrNameLst>
                                          <p:attrName>ppt_x</p:attrName>
                                          <p:attrName>ppt_y</p:attrName>
                                        </p:attrNameLst>
                                      </p:cBhvr>
                                      <p:rCtr x="-3229" y="-347"/>
                                    </p:animMotion>
                                  </p:childTnLst>
                                </p:cTn>
                              </p:par>
                              <p:par>
                                <p:cTn id="2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4" dur="4000" fill="hold"/>
                                        <p:tgtEl>
                                          <p:spTgt spid="34"/>
                                        </p:tgtEl>
                                        <p:attrNameLst>
                                          <p:attrName>ppt_x</p:attrName>
                                          <p:attrName>ppt_y</p:attrName>
                                        </p:attrNameLst>
                                      </p:cBhvr>
                                      <p:rCtr x="33789" y="10417"/>
                                    </p:animMotion>
                                  </p:childTnLst>
                                </p:cTn>
                              </p:par>
                              <p:par>
                                <p:cTn id="2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26" dur="5000" fill="hold"/>
                                        <p:tgtEl>
                                          <p:spTgt spid="40"/>
                                        </p:tgtEl>
                                        <p:attrNameLst>
                                          <p:attrName>ppt_x</p:attrName>
                                          <p:attrName>ppt_y</p:attrName>
                                        </p:attrNameLst>
                                      </p:cBhvr>
                                    </p:animMotion>
                                  </p:childTnLst>
                                </p:cTn>
                              </p:par>
                              <p:par>
                                <p:cTn id="2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8" dur="4000" fill="hold"/>
                                        <p:tgtEl>
                                          <p:spTgt spid="41"/>
                                        </p:tgtEl>
                                        <p:attrNameLst>
                                          <p:attrName>ppt_x</p:attrName>
                                          <p:attrName>ppt_y</p:attrName>
                                        </p:attrNameLst>
                                      </p:cBhvr>
                                      <p:rCtr x="22982" y="10417"/>
                                    </p:animMotion>
                                  </p:childTnLst>
                                </p:cTn>
                              </p:par>
                              <p:par>
                                <p:cTn id="29"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30" dur="7000" fill="hold"/>
                                        <p:tgtEl>
                                          <p:spTgt spid="42"/>
                                        </p:tgtEl>
                                        <p:attrNameLst>
                                          <p:attrName>ppt_x</p:attrName>
                                          <p:attrName>ppt_y</p:attrName>
                                        </p:attrNameLst>
                                      </p:cBhvr>
                                      <p:rCtr x="25365" y="0"/>
                                    </p:animMotion>
                                  </p:childTnLst>
                                </p:cTn>
                              </p:par>
                              <p:par>
                                <p:cTn id="3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2" dur="7000" fill="hold"/>
                                        <p:tgtEl>
                                          <p:spTgt spid="50"/>
                                        </p:tgtEl>
                                        <p:attrNameLst>
                                          <p:attrName>ppt_x</p:attrName>
                                          <p:attrName>ppt_y</p:attrName>
                                        </p:attrNameLst>
                                      </p:cBhvr>
                                      <p:rCtr x="20937" y="0"/>
                                    </p:animMotion>
                                  </p:childTnLst>
                                </p:cTn>
                              </p:par>
                              <p:par>
                                <p:cTn id="3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4" dur="6000" fill="hold"/>
                                        <p:tgtEl>
                                          <p:spTgt spid="51"/>
                                        </p:tgtEl>
                                        <p:attrNameLst>
                                          <p:attrName>ppt_x</p:attrName>
                                          <p:attrName>ppt_y</p:attrName>
                                        </p:attrNameLst>
                                      </p:cBhvr>
                                      <p:rCtr x="20937" y="0"/>
                                    </p:animMotion>
                                  </p:childTnLst>
                                </p:cTn>
                              </p:par>
                              <p:par>
                                <p:cTn id="3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36" dur="4000" spd="-100000" fill="hold"/>
                                        <p:tgtEl>
                                          <p:spTgt spid="60"/>
                                        </p:tgtEl>
                                        <p:attrNameLst>
                                          <p:attrName>ppt_x</p:attrName>
                                          <p:attrName>ppt_y</p:attrName>
                                        </p:attrNameLst>
                                      </p:cBhvr>
                                      <p:rCtr x="14375" y="24468"/>
                                    </p:animMotion>
                                  </p:childTnLst>
                                </p:cTn>
                              </p:par>
                              <p:par>
                                <p:cTn id="3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38" dur="5000" spd="-100000" fill="hold"/>
                                        <p:tgtEl>
                                          <p:spTgt spid="61"/>
                                        </p:tgtEl>
                                        <p:attrNameLst>
                                          <p:attrName>ppt_x</p:attrName>
                                          <p:attrName>ppt_y</p:attrName>
                                        </p:attrNameLst>
                                      </p:cBhvr>
                                      <p:rCtr x="14375" y="24468"/>
                                    </p:animMotion>
                                  </p:childTnLst>
                                </p:cTn>
                              </p:par>
                              <p:par>
                                <p:cTn id="3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40" dur="6000" fill="hold"/>
                                        <p:tgtEl>
                                          <p:spTgt spid="70"/>
                                        </p:tgtEl>
                                        <p:attrNameLst>
                                          <p:attrName>ppt_x</p:attrName>
                                          <p:attrName>ppt_y</p:attrName>
                                        </p:attrNameLst>
                                      </p:cBhvr>
                                      <p:rCtr x="0" y="13819"/>
                                    </p:animMotion>
                                  </p:childTnLst>
                                </p:cTn>
                              </p:par>
                              <p:par>
                                <p:cTn id="4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2" dur="5000" fill="hold"/>
                                        <p:tgtEl>
                                          <p:spTgt spid="72"/>
                                        </p:tgtEl>
                                        <p:attrNameLst>
                                          <p:attrName>ppt_x</p:attrName>
                                          <p:attrName>ppt_y</p:attrName>
                                        </p:attrNameLst>
                                      </p:cBhvr>
                                      <p:rCtr x="13" y="24398"/>
                                    </p:animMotion>
                                  </p:childTnLst>
                                </p:cTn>
                              </p:par>
                              <p:par>
                                <p:cTn id="4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44" dur="7000" fill="hold"/>
                                        <p:tgtEl>
                                          <p:spTgt spid="82"/>
                                        </p:tgtEl>
                                        <p:attrNameLst>
                                          <p:attrName>ppt_x</p:attrName>
                                          <p:attrName>ppt_y</p:attrName>
                                        </p:attrNameLst>
                                      </p:cBhvr>
                                      <p:rCtr x="36758" y="0"/>
                                    </p:animMotion>
                                  </p:childTnLst>
                                </p:cTn>
                              </p:par>
                              <p:par>
                                <p:cTn id="45"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46" dur="7000" fill="hold"/>
                                        <p:tgtEl>
                                          <p:spTgt spid="90"/>
                                        </p:tgtEl>
                                        <p:attrNameLst>
                                          <p:attrName>ppt_x</p:attrName>
                                          <p:attrName>ppt_y</p:attrName>
                                        </p:attrNameLst>
                                      </p:cBhvr>
                                      <p:rCtr x="36758" y="0"/>
                                    </p:animMotion>
                                  </p:childTnLst>
                                </p:cTn>
                              </p:par>
                              <p:par>
                                <p:cTn id="4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48" dur="7000" fill="hold"/>
                                        <p:tgtEl>
                                          <p:spTgt spid="91"/>
                                        </p:tgtEl>
                                        <p:attrNameLst>
                                          <p:attrName>ppt_x</p:attrName>
                                          <p:attrName>ppt_y</p:attrName>
                                        </p:attrNameLst>
                                      </p:cBhvr>
                                      <p:rCtr x="34518" y="23"/>
                                    </p:animMotion>
                                  </p:childTnLst>
                                </p:cTn>
                              </p:par>
                              <p:par>
                                <p:cTn id="4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50" dur="6000" fill="hold"/>
                                        <p:tgtEl>
                                          <p:spTgt spid="100"/>
                                        </p:tgtEl>
                                        <p:attrNameLst>
                                          <p:attrName>ppt_x</p:attrName>
                                          <p:attrName>ppt_y</p:attrName>
                                        </p:attrNameLst>
                                      </p:cBhvr>
                                      <p:rCtr x="3737" y="15208"/>
                                    </p:animMotion>
                                  </p:childTnLst>
                                </p:cTn>
                              </p:par>
                              <p:par>
                                <p:cTn id="5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52" dur="8000" fill="hold"/>
                                        <p:tgtEl>
                                          <p:spTgt spid="33"/>
                                        </p:tgtEl>
                                        <p:attrNameLst>
                                          <p:attrName>ppt_x</p:attrName>
                                          <p:attrName>ppt_y</p:attrName>
                                        </p:attrNameLst>
                                      </p:cBhvr>
                                      <p:rCtr x="0" y="11898"/>
                                    </p:animMotion>
                                  </p:childTnLst>
                                </p:cTn>
                              </p:par>
                              <p:par>
                                <p:cTn id="5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54" dur="8000" fill="hold"/>
                                        <p:tgtEl>
                                          <p:spTgt spid="35"/>
                                        </p:tgtEl>
                                        <p:attrNameLst>
                                          <p:attrName>ppt_x</p:attrName>
                                          <p:attrName>ppt_y</p:attrName>
                                        </p:attrNameLst>
                                      </p:cBhvr>
                                      <p:rCtr x="0" y="7940"/>
                                    </p:animMotion>
                                  </p:childTnLst>
                                </p:cTn>
                              </p:par>
                              <p:par>
                                <p:cTn id="5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56" dur="8000" fill="hold"/>
                                        <p:tgtEl>
                                          <p:spTgt spid="37"/>
                                        </p:tgtEl>
                                        <p:attrNameLst>
                                          <p:attrName>ppt_x</p:attrName>
                                          <p:attrName>ppt_y</p:attrName>
                                        </p:attrNameLst>
                                      </p:cBhvr>
                                      <p:rCtr x="0" y="11898"/>
                                    </p:animMotion>
                                  </p:childTnLst>
                                </p:cTn>
                              </p:par>
                              <p:par>
                                <p:cTn id="5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58" dur="5000" fill="hold"/>
                                        <p:tgtEl>
                                          <p:spTgt spid="3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2" name="Picture 3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3" name="Picture 3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5" name="Picture 3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7" name="Picture 36">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6202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12" dur="6000" fill="hold"/>
                                        <p:tgtEl>
                                          <p:spTgt spid="3"/>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4" dur="6000" fill="hold"/>
                                        <p:tgtEl>
                                          <p:spTgt spid="2"/>
                                        </p:tgtEl>
                                        <p:attrNameLst>
                                          <p:attrName>ppt_x</p:attrName>
                                          <p:attrName>ppt_y</p:attrName>
                                        </p:attrNameLst>
                                      </p:cBhvr>
                                      <p:rCtr x="23372" y="0"/>
                                    </p:animMotion>
                                  </p:childTnLst>
                                </p:cTn>
                              </p:par>
                              <p:par>
                                <p:cTn id="15"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6" dur="8000" fill="hold"/>
                                        <p:tgtEl>
                                          <p:spTgt spid="103"/>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8" dur="8000" fill="hold"/>
                                        <p:tgtEl>
                                          <p:spTgt spid="19"/>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20" dur="8000" fill="hold"/>
                                        <p:tgtEl>
                                          <p:spTgt spid="21"/>
                                        </p:tgtEl>
                                        <p:attrNameLst>
                                          <p:attrName>ppt_x</p:attrName>
                                          <p:attrName>ppt_y</p:attrName>
                                        </p:attrNameLst>
                                      </p:cBhvr>
                                      <p:rCtr x="0" y="11898"/>
                                    </p:animMotion>
                                  </p:childTnLst>
                                </p:cTn>
                              </p:par>
                              <p:par>
                                <p:cTn id="2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2" dur="9000" fill="hold"/>
                                        <p:tgtEl>
                                          <p:spTgt spid="29"/>
                                        </p:tgtEl>
                                        <p:attrNameLst>
                                          <p:attrName>ppt_x</p:attrName>
                                          <p:attrName>ppt_y</p:attrName>
                                        </p:attrNameLst>
                                      </p:cBhvr>
                                      <p:rCtr x="-3229" y="-347"/>
                                    </p:animMotion>
                                  </p:childTnLst>
                                </p:cTn>
                              </p:par>
                              <p:par>
                                <p:cTn id="2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4" dur="4000" fill="hold"/>
                                        <p:tgtEl>
                                          <p:spTgt spid="34"/>
                                        </p:tgtEl>
                                        <p:attrNameLst>
                                          <p:attrName>ppt_x</p:attrName>
                                          <p:attrName>ppt_y</p:attrName>
                                        </p:attrNameLst>
                                      </p:cBhvr>
                                      <p:rCtr x="33789" y="10417"/>
                                    </p:animMotion>
                                  </p:childTnLst>
                                </p:cTn>
                              </p:par>
                              <p:par>
                                <p:cTn id="2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26" dur="5000" fill="hold"/>
                                        <p:tgtEl>
                                          <p:spTgt spid="40"/>
                                        </p:tgtEl>
                                        <p:attrNameLst>
                                          <p:attrName>ppt_x</p:attrName>
                                          <p:attrName>ppt_y</p:attrName>
                                        </p:attrNameLst>
                                      </p:cBhvr>
                                    </p:animMotion>
                                  </p:childTnLst>
                                </p:cTn>
                              </p:par>
                              <p:par>
                                <p:cTn id="2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8" dur="4000" fill="hold"/>
                                        <p:tgtEl>
                                          <p:spTgt spid="41"/>
                                        </p:tgtEl>
                                        <p:attrNameLst>
                                          <p:attrName>ppt_x</p:attrName>
                                          <p:attrName>ppt_y</p:attrName>
                                        </p:attrNameLst>
                                      </p:cBhvr>
                                      <p:rCtr x="22982" y="10417"/>
                                    </p:animMotion>
                                  </p:childTnLst>
                                </p:cTn>
                              </p:par>
                              <p:par>
                                <p:cTn id="2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30" dur="7000" fill="hold"/>
                                        <p:tgtEl>
                                          <p:spTgt spid="50"/>
                                        </p:tgtEl>
                                        <p:attrNameLst>
                                          <p:attrName>ppt_x</p:attrName>
                                          <p:attrName>ppt_y</p:attrName>
                                        </p:attrNameLst>
                                      </p:cBhvr>
                                      <p:rCtr x="20937" y="0"/>
                                    </p:animMotion>
                                  </p:childTnLst>
                                </p:cTn>
                              </p:par>
                              <p:par>
                                <p:cTn id="3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2" dur="6000" fill="hold"/>
                                        <p:tgtEl>
                                          <p:spTgt spid="51"/>
                                        </p:tgtEl>
                                        <p:attrNameLst>
                                          <p:attrName>ppt_x</p:attrName>
                                          <p:attrName>ppt_y</p:attrName>
                                        </p:attrNameLst>
                                      </p:cBhvr>
                                      <p:rCtr x="20937" y="0"/>
                                    </p:animMotion>
                                  </p:childTnLst>
                                </p:cTn>
                              </p:par>
                              <p:par>
                                <p:cTn id="3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34" dur="4000" spd="-100000" fill="hold"/>
                                        <p:tgtEl>
                                          <p:spTgt spid="60"/>
                                        </p:tgtEl>
                                        <p:attrNameLst>
                                          <p:attrName>ppt_x</p:attrName>
                                          <p:attrName>ppt_y</p:attrName>
                                        </p:attrNameLst>
                                      </p:cBhvr>
                                      <p:rCtr x="14375" y="24468"/>
                                    </p:animMotion>
                                  </p:childTnLst>
                                </p:cTn>
                              </p:par>
                              <p:par>
                                <p:cTn id="3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36" dur="5000" spd="-100000" fill="hold"/>
                                        <p:tgtEl>
                                          <p:spTgt spid="61"/>
                                        </p:tgtEl>
                                        <p:attrNameLst>
                                          <p:attrName>ppt_x</p:attrName>
                                          <p:attrName>ppt_y</p:attrName>
                                        </p:attrNameLst>
                                      </p:cBhvr>
                                      <p:rCtr x="14375" y="24468"/>
                                    </p:animMotion>
                                  </p:childTnLst>
                                </p:cTn>
                              </p:par>
                              <p:par>
                                <p:cTn id="3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38" dur="6000" fill="hold"/>
                                        <p:tgtEl>
                                          <p:spTgt spid="70"/>
                                        </p:tgtEl>
                                        <p:attrNameLst>
                                          <p:attrName>ppt_x</p:attrName>
                                          <p:attrName>ppt_y</p:attrName>
                                        </p:attrNameLst>
                                      </p:cBhvr>
                                      <p:rCtr x="0" y="13819"/>
                                    </p:animMotion>
                                  </p:childTnLst>
                                </p:cTn>
                              </p:par>
                              <p:par>
                                <p:cTn id="3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40" dur="5000" fill="hold"/>
                                        <p:tgtEl>
                                          <p:spTgt spid="72"/>
                                        </p:tgtEl>
                                        <p:attrNameLst>
                                          <p:attrName>ppt_x</p:attrName>
                                          <p:attrName>ppt_y</p:attrName>
                                        </p:attrNameLst>
                                      </p:cBhvr>
                                      <p:rCtr x="13" y="24398"/>
                                    </p:animMotion>
                                  </p:childTnLst>
                                </p:cTn>
                              </p:par>
                              <p:par>
                                <p:cTn id="4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42" dur="7000" fill="hold"/>
                                        <p:tgtEl>
                                          <p:spTgt spid="82"/>
                                        </p:tgtEl>
                                        <p:attrNameLst>
                                          <p:attrName>ppt_x</p:attrName>
                                          <p:attrName>ppt_y</p:attrName>
                                        </p:attrNameLst>
                                      </p:cBhvr>
                                      <p:rCtr x="36758" y="0"/>
                                    </p:animMotion>
                                  </p:childTnLst>
                                </p:cTn>
                              </p:par>
                              <p:par>
                                <p:cTn id="4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44" dur="7000" fill="hold"/>
                                        <p:tgtEl>
                                          <p:spTgt spid="90"/>
                                        </p:tgtEl>
                                        <p:attrNameLst>
                                          <p:attrName>ppt_x</p:attrName>
                                          <p:attrName>ppt_y</p:attrName>
                                        </p:attrNameLst>
                                      </p:cBhvr>
                                      <p:rCtr x="36758" y="0"/>
                                    </p:animMotion>
                                  </p:childTnLst>
                                </p:cTn>
                              </p:par>
                              <p:par>
                                <p:cTn id="4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46" dur="7000" fill="hold"/>
                                        <p:tgtEl>
                                          <p:spTgt spid="91"/>
                                        </p:tgtEl>
                                        <p:attrNameLst>
                                          <p:attrName>ppt_x</p:attrName>
                                          <p:attrName>ppt_y</p:attrName>
                                        </p:attrNameLst>
                                      </p:cBhvr>
                                      <p:rCtr x="34518" y="23"/>
                                    </p:animMotion>
                                  </p:childTnLst>
                                </p:cTn>
                              </p:par>
                              <p:par>
                                <p:cTn id="4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48" dur="6000" fill="hold"/>
                                        <p:tgtEl>
                                          <p:spTgt spid="100"/>
                                        </p:tgtEl>
                                        <p:attrNameLst>
                                          <p:attrName>ppt_x</p:attrName>
                                          <p:attrName>ppt_y</p:attrName>
                                        </p:attrNameLst>
                                      </p:cBhvr>
                                      <p:rCtr x="3737" y="15208"/>
                                    </p:animMotion>
                                  </p:childTnLst>
                                </p:cTn>
                              </p:par>
                              <p:par>
                                <p:cTn id="4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50" dur="8000" fill="hold"/>
                                        <p:tgtEl>
                                          <p:spTgt spid="32"/>
                                        </p:tgtEl>
                                        <p:attrNameLst>
                                          <p:attrName>ppt_x</p:attrName>
                                          <p:attrName>ppt_y</p:attrName>
                                        </p:attrNameLst>
                                      </p:cBhvr>
                                      <p:rCtr x="0" y="11898"/>
                                    </p:animMotion>
                                  </p:childTnLst>
                                </p:cTn>
                              </p:par>
                              <p:par>
                                <p:cTn id="5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52" dur="8000" fill="hold"/>
                                        <p:tgtEl>
                                          <p:spTgt spid="33"/>
                                        </p:tgtEl>
                                        <p:attrNameLst>
                                          <p:attrName>ppt_x</p:attrName>
                                          <p:attrName>ppt_y</p:attrName>
                                        </p:attrNameLst>
                                      </p:cBhvr>
                                      <p:rCtr x="0" y="7940"/>
                                    </p:animMotion>
                                  </p:childTnLst>
                                </p:cTn>
                              </p:par>
                              <p:par>
                                <p:cTn id="5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54" dur="8000" fill="hold"/>
                                        <p:tgtEl>
                                          <p:spTgt spid="35"/>
                                        </p:tgtEl>
                                        <p:attrNameLst>
                                          <p:attrName>ppt_x</p:attrName>
                                          <p:attrName>ppt_y</p:attrName>
                                        </p:attrNameLst>
                                      </p:cBhvr>
                                      <p:rCtr x="0" y="11898"/>
                                    </p:animMotion>
                                  </p:childTnLst>
                                </p:cTn>
                              </p:par>
                              <p:par>
                                <p:cTn id="5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56" dur="5000" fill="hold"/>
                                        <p:tgtEl>
                                          <p:spTgt spid="37"/>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7">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7">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7">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7">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1" name="Picture 30">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2" name="Picture 3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3" name="Picture 32">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5" name="Picture 3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7020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2" dur="6000" fill="hold"/>
                                        <p:tgtEl>
                                          <p:spTgt spid="2"/>
                                        </p:tgtEl>
                                        <p:attrNameLst>
                                          <p:attrName>ppt_x</p:attrName>
                                          <p:attrName>ppt_y</p:attrName>
                                        </p:attrNameLst>
                                      </p:cBhvr>
                                      <p:rCtr x="23372" y="0"/>
                                    </p:animMotion>
                                  </p:childTnLst>
                                </p:cTn>
                              </p:par>
                              <p:par>
                                <p:cTn id="1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4" dur="8000" fill="hold"/>
                                        <p:tgtEl>
                                          <p:spTgt spid="103"/>
                                        </p:tgtEl>
                                        <p:attrNameLst>
                                          <p:attrName>ppt_x</p:attrName>
                                          <p:attrName>ppt_y</p:attrName>
                                        </p:attrNameLst>
                                      </p:cBhvr>
                                      <p:rCtr x="0" y="11898"/>
                                    </p:animMotion>
                                  </p:childTnLst>
                                </p:cTn>
                              </p:par>
                              <p:par>
                                <p:cTn id="1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6" dur="8000" fill="hold"/>
                                        <p:tgtEl>
                                          <p:spTgt spid="19"/>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18" dur="8000" fill="hold"/>
                                        <p:tgtEl>
                                          <p:spTgt spid="21"/>
                                        </p:tgtEl>
                                        <p:attrNameLst>
                                          <p:attrName>ppt_x</p:attrName>
                                          <p:attrName>ppt_y</p:attrName>
                                        </p:attrNameLst>
                                      </p:cBhvr>
                                      <p:rCtr x="0" y="11898"/>
                                    </p:animMotion>
                                  </p:childTnLst>
                                </p:cTn>
                              </p:par>
                              <p:par>
                                <p:cTn id="1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0" dur="9000" fill="hold"/>
                                        <p:tgtEl>
                                          <p:spTgt spid="29"/>
                                        </p:tgtEl>
                                        <p:attrNameLst>
                                          <p:attrName>ppt_x</p:attrName>
                                          <p:attrName>ppt_y</p:attrName>
                                        </p:attrNameLst>
                                      </p:cBhvr>
                                      <p:rCtr x="-3229" y="-347"/>
                                    </p:animMotion>
                                  </p:childTnLst>
                                </p:cTn>
                              </p:par>
                              <p:par>
                                <p:cTn id="21"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2" dur="4000" fill="hold"/>
                                        <p:tgtEl>
                                          <p:spTgt spid="34"/>
                                        </p:tgtEl>
                                        <p:attrNameLst>
                                          <p:attrName>ppt_x</p:attrName>
                                          <p:attrName>ppt_y</p:attrName>
                                        </p:attrNameLst>
                                      </p:cBhvr>
                                      <p:rCtr x="33789" y="10417"/>
                                    </p:animMotion>
                                  </p:childTnLst>
                                </p:cTn>
                              </p:par>
                              <p:par>
                                <p:cTn id="2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24" dur="5000" fill="hold"/>
                                        <p:tgtEl>
                                          <p:spTgt spid="40"/>
                                        </p:tgtEl>
                                        <p:attrNameLst>
                                          <p:attrName>ppt_x</p:attrName>
                                          <p:attrName>ppt_y</p:attrName>
                                        </p:attrNameLst>
                                      </p:cBhvr>
                                    </p:animMotion>
                                  </p:childTnLst>
                                </p:cTn>
                              </p:par>
                              <p:par>
                                <p:cTn id="2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6" dur="4000" fill="hold"/>
                                        <p:tgtEl>
                                          <p:spTgt spid="41"/>
                                        </p:tgtEl>
                                        <p:attrNameLst>
                                          <p:attrName>ppt_x</p:attrName>
                                          <p:attrName>ppt_y</p:attrName>
                                        </p:attrNameLst>
                                      </p:cBhvr>
                                      <p:rCtr x="22982" y="10417"/>
                                    </p:animMotion>
                                  </p:childTnLst>
                                </p:cTn>
                              </p:par>
                              <p:par>
                                <p:cTn id="27"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8" dur="7000" fill="hold"/>
                                        <p:tgtEl>
                                          <p:spTgt spid="50"/>
                                        </p:tgtEl>
                                        <p:attrNameLst>
                                          <p:attrName>ppt_x</p:attrName>
                                          <p:attrName>ppt_y</p:attrName>
                                        </p:attrNameLst>
                                      </p:cBhvr>
                                      <p:rCtr x="20937" y="0"/>
                                    </p:animMotion>
                                  </p:childTnLst>
                                </p:cTn>
                              </p:par>
                              <p:par>
                                <p:cTn id="29"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30" dur="6000" fill="hold"/>
                                        <p:tgtEl>
                                          <p:spTgt spid="51"/>
                                        </p:tgtEl>
                                        <p:attrNameLst>
                                          <p:attrName>ppt_x</p:attrName>
                                          <p:attrName>ppt_y</p:attrName>
                                        </p:attrNameLst>
                                      </p:cBhvr>
                                      <p:rCtr x="20937" y="0"/>
                                    </p:animMotion>
                                  </p:childTnLst>
                                </p:cTn>
                              </p:par>
                              <p:par>
                                <p:cTn id="3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32" dur="4000" spd="-100000" fill="hold"/>
                                        <p:tgtEl>
                                          <p:spTgt spid="60"/>
                                        </p:tgtEl>
                                        <p:attrNameLst>
                                          <p:attrName>ppt_x</p:attrName>
                                          <p:attrName>ppt_y</p:attrName>
                                        </p:attrNameLst>
                                      </p:cBhvr>
                                      <p:rCtr x="14375" y="24468"/>
                                    </p:animMotion>
                                  </p:childTnLst>
                                </p:cTn>
                              </p:par>
                              <p:par>
                                <p:cTn id="3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34" dur="5000" spd="-100000" fill="hold"/>
                                        <p:tgtEl>
                                          <p:spTgt spid="61"/>
                                        </p:tgtEl>
                                        <p:attrNameLst>
                                          <p:attrName>ppt_x</p:attrName>
                                          <p:attrName>ppt_y</p:attrName>
                                        </p:attrNameLst>
                                      </p:cBhvr>
                                      <p:rCtr x="14375" y="24468"/>
                                    </p:animMotion>
                                  </p:childTnLst>
                                </p:cTn>
                              </p:par>
                              <p:par>
                                <p:cTn id="3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36" dur="6000" fill="hold"/>
                                        <p:tgtEl>
                                          <p:spTgt spid="70"/>
                                        </p:tgtEl>
                                        <p:attrNameLst>
                                          <p:attrName>ppt_x</p:attrName>
                                          <p:attrName>ppt_y</p:attrName>
                                        </p:attrNameLst>
                                      </p:cBhvr>
                                      <p:rCtr x="0" y="13819"/>
                                    </p:animMotion>
                                  </p:childTnLst>
                                </p:cTn>
                              </p:par>
                              <p:par>
                                <p:cTn id="37"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38" dur="5000" fill="hold"/>
                                        <p:tgtEl>
                                          <p:spTgt spid="72"/>
                                        </p:tgtEl>
                                        <p:attrNameLst>
                                          <p:attrName>ppt_x</p:attrName>
                                          <p:attrName>ppt_y</p:attrName>
                                        </p:attrNameLst>
                                      </p:cBhvr>
                                      <p:rCtr x="13" y="24398"/>
                                    </p:animMotion>
                                  </p:childTnLst>
                                </p:cTn>
                              </p:par>
                              <p:par>
                                <p:cTn id="3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40" dur="7000" fill="hold"/>
                                        <p:tgtEl>
                                          <p:spTgt spid="82"/>
                                        </p:tgtEl>
                                        <p:attrNameLst>
                                          <p:attrName>ppt_x</p:attrName>
                                          <p:attrName>ppt_y</p:attrName>
                                        </p:attrNameLst>
                                      </p:cBhvr>
                                      <p:rCtr x="36758" y="0"/>
                                    </p:animMotion>
                                  </p:childTnLst>
                                </p:cTn>
                              </p:par>
                              <p:par>
                                <p:cTn id="41"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42" dur="7000" fill="hold"/>
                                        <p:tgtEl>
                                          <p:spTgt spid="90"/>
                                        </p:tgtEl>
                                        <p:attrNameLst>
                                          <p:attrName>ppt_x</p:attrName>
                                          <p:attrName>ppt_y</p:attrName>
                                        </p:attrNameLst>
                                      </p:cBhvr>
                                      <p:rCtr x="36758" y="0"/>
                                    </p:animMotion>
                                  </p:childTnLst>
                                </p:cTn>
                              </p:par>
                              <p:par>
                                <p:cTn id="4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44" dur="7000" fill="hold"/>
                                        <p:tgtEl>
                                          <p:spTgt spid="91"/>
                                        </p:tgtEl>
                                        <p:attrNameLst>
                                          <p:attrName>ppt_x</p:attrName>
                                          <p:attrName>ppt_y</p:attrName>
                                        </p:attrNameLst>
                                      </p:cBhvr>
                                      <p:rCtr x="34518" y="23"/>
                                    </p:animMotion>
                                  </p:childTnLst>
                                </p:cTn>
                              </p:par>
                              <p:par>
                                <p:cTn id="4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46" dur="6000" fill="hold"/>
                                        <p:tgtEl>
                                          <p:spTgt spid="100"/>
                                        </p:tgtEl>
                                        <p:attrNameLst>
                                          <p:attrName>ppt_x</p:attrName>
                                          <p:attrName>ppt_y</p:attrName>
                                        </p:attrNameLst>
                                      </p:cBhvr>
                                      <p:rCtr x="3737" y="15208"/>
                                    </p:animMotion>
                                  </p:childTnLst>
                                </p:cTn>
                              </p:par>
                              <p:par>
                                <p:cTn id="4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48" dur="8000" fill="hold"/>
                                        <p:tgtEl>
                                          <p:spTgt spid="31"/>
                                        </p:tgtEl>
                                        <p:attrNameLst>
                                          <p:attrName>ppt_x</p:attrName>
                                          <p:attrName>ppt_y</p:attrName>
                                        </p:attrNameLst>
                                      </p:cBhvr>
                                      <p:rCtr x="0" y="11898"/>
                                    </p:animMotion>
                                  </p:childTnLst>
                                </p:cTn>
                              </p:par>
                              <p:par>
                                <p:cTn id="4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50" dur="8000" fill="hold"/>
                                        <p:tgtEl>
                                          <p:spTgt spid="32"/>
                                        </p:tgtEl>
                                        <p:attrNameLst>
                                          <p:attrName>ppt_x</p:attrName>
                                          <p:attrName>ppt_y</p:attrName>
                                        </p:attrNameLst>
                                      </p:cBhvr>
                                      <p:rCtr x="0" y="7940"/>
                                    </p:animMotion>
                                  </p:childTnLst>
                                </p:cTn>
                              </p:par>
                              <p:par>
                                <p:cTn id="5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52" dur="8000" fill="hold"/>
                                        <p:tgtEl>
                                          <p:spTgt spid="33"/>
                                        </p:tgtEl>
                                        <p:attrNameLst>
                                          <p:attrName>ppt_x</p:attrName>
                                          <p:attrName>ppt_y</p:attrName>
                                        </p:attrNameLst>
                                      </p:cBhvr>
                                      <p:rCtr x="0" y="11898"/>
                                    </p:animMotion>
                                  </p:childTnLst>
                                </p:cTn>
                              </p:par>
                              <p:par>
                                <p:cTn id="5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54" dur="5000" fill="hold"/>
                                        <p:tgtEl>
                                          <p:spTgt spid="3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7">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7">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7">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0" name="Picture 29">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1" name="Picture 30">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2" name="Picture 3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3" name="Picture 32">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40070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0" dur="6000" fill="hold"/>
                                        <p:tgtEl>
                                          <p:spTgt spid="6"/>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2" dur="6000" fill="hold"/>
                                        <p:tgtEl>
                                          <p:spTgt spid="2"/>
                                        </p:tgtEl>
                                        <p:attrNameLst>
                                          <p:attrName>ppt_x</p:attrName>
                                          <p:attrName>ppt_y</p:attrName>
                                        </p:attrNameLst>
                                      </p:cBhvr>
                                      <p:rCtr x="23372" y="0"/>
                                    </p:animMotion>
                                  </p:childTnLst>
                                </p:cTn>
                              </p:par>
                              <p:par>
                                <p:cTn id="13"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4" dur="8000" fill="hold"/>
                                        <p:tgtEl>
                                          <p:spTgt spid="103"/>
                                        </p:tgtEl>
                                        <p:attrNameLst>
                                          <p:attrName>ppt_x</p:attrName>
                                          <p:attrName>ppt_y</p:attrName>
                                        </p:attrNameLst>
                                      </p:cBhvr>
                                      <p:rCtr x="0" y="11898"/>
                                    </p:animMotion>
                                  </p:childTnLst>
                                </p:cTn>
                              </p:par>
                              <p:par>
                                <p:cTn id="1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6" dur="8000" fill="hold"/>
                                        <p:tgtEl>
                                          <p:spTgt spid="19"/>
                                        </p:tgtEl>
                                        <p:attrNameLst>
                                          <p:attrName>ppt_x</p:attrName>
                                          <p:attrName>ppt_y</p:attrName>
                                        </p:attrNameLst>
                                      </p:cBhvr>
                                      <p:rCtr x="0" y="11898"/>
                                    </p:animMotion>
                                  </p:childTnLst>
                                </p:cTn>
                              </p:par>
                              <p:par>
                                <p:cTn id="1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18" dur="8000" fill="hold"/>
                                        <p:tgtEl>
                                          <p:spTgt spid="21"/>
                                        </p:tgtEl>
                                        <p:attrNameLst>
                                          <p:attrName>ppt_x</p:attrName>
                                          <p:attrName>ppt_y</p:attrName>
                                        </p:attrNameLst>
                                      </p:cBhvr>
                                      <p:rCtr x="0" y="11898"/>
                                    </p:animMotion>
                                  </p:childTnLst>
                                </p:cTn>
                              </p:par>
                              <p:par>
                                <p:cTn id="19"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20" dur="9000" fill="hold"/>
                                        <p:tgtEl>
                                          <p:spTgt spid="29"/>
                                        </p:tgtEl>
                                        <p:attrNameLst>
                                          <p:attrName>ppt_x</p:attrName>
                                          <p:attrName>ppt_y</p:attrName>
                                        </p:attrNameLst>
                                      </p:cBhvr>
                                      <p:rCtr x="-3229" y="-347"/>
                                    </p:animMotion>
                                  </p:childTnLst>
                                </p:cTn>
                              </p:par>
                              <p:par>
                                <p:cTn id="21"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2" dur="4000" fill="hold"/>
                                        <p:tgtEl>
                                          <p:spTgt spid="34"/>
                                        </p:tgtEl>
                                        <p:attrNameLst>
                                          <p:attrName>ppt_x</p:attrName>
                                          <p:attrName>ppt_y</p:attrName>
                                        </p:attrNameLst>
                                      </p:cBhvr>
                                      <p:rCtr x="33789" y="10417"/>
                                    </p:animMotion>
                                  </p:childTnLst>
                                </p:cTn>
                              </p:par>
                              <p:par>
                                <p:cTn id="2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4" dur="4000" fill="hold"/>
                                        <p:tgtEl>
                                          <p:spTgt spid="41"/>
                                        </p:tgtEl>
                                        <p:attrNameLst>
                                          <p:attrName>ppt_x</p:attrName>
                                          <p:attrName>ppt_y</p:attrName>
                                        </p:attrNameLst>
                                      </p:cBhvr>
                                      <p:rCtr x="22982" y="10417"/>
                                    </p:animMotion>
                                  </p:childTnLst>
                                </p:cTn>
                              </p:par>
                              <p:par>
                                <p:cTn id="25"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6" dur="7000" fill="hold"/>
                                        <p:tgtEl>
                                          <p:spTgt spid="50"/>
                                        </p:tgtEl>
                                        <p:attrNameLst>
                                          <p:attrName>ppt_x</p:attrName>
                                          <p:attrName>ppt_y</p:attrName>
                                        </p:attrNameLst>
                                      </p:cBhvr>
                                      <p:rCtr x="20937" y="0"/>
                                    </p:animMotion>
                                  </p:childTnLst>
                                </p:cTn>
                              </p:par>
                              <p:par>
                                <p:cTn id="27"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28" dur="6000" fill="hold"/>
                                        <p:tgtEl>
                                          <p:spTgt spid="51"/>
                                        </p:tgtEl>
                                        <p:attrNameLst>
                                          <p:attrName>ppt_x</p:attrName>
                                          <p:attrName>ppt_y</p:attrName>
                                        </p:attrNameLst>
                                      </p:cBhvr>
                                      <p:rCtr x="20937" y="0"/>
                                    </p:animMotion>
                                  </p:childTnLst>
                                </p:cTn>
                              </p:par>
                              <p:par>
                                <p:cTn id="2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30" dur="4000" spd="-100000" fill="hold"/>
                                        <p:tgtEl>
                                          <p:spTgt spid="60"/>
                                        </p:tgtEl>
                                        <p:attrNameLst>
                                          <p:attrName>ppt_x</p:attrName>
                                          <p:attrName>ppt_y</p:attrName>
                                        </p:attrNameLst>
                                      </p:cBhvr>
                                      <p:rCtr x="14375" y="24468"/>
                                    </p:animMotion>
                                  </p:childTnLst>
                                </p:cTn>
                              </p:par>
                              <p:par>
                                <p:cTn id="3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32" dur="5000" spd="-100000" fill="hold"/>
                                        <p:tgtEl>
                                          <p:spTgt spid="61"/>
                                        </p:tgtEl>
                                        <p:attrNameLst>
                                          <p:attrName>ppt_x</p:attrName>
                                          <p:attrName>ppt_y</p:attrName>
                                        </p:attrNameLst>
                                      </p:cBhvr>
                                      <p:rCtr x="14375" y="24468"/>
                                    </p:animMotion>
                                  </p:childTnLst>
                                </p:cTn>
                              </p:par>
                              <p:par>
                                <p:cTn id="3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34" dur="6000" fill="hold"/>
                                        <p:tgtEl>
                                          <p:spTgt spid="70"/>
                                        </p:tgtEl>
                                        <p:attrNameLst>
                                          <p:attrName>ppt_x</p:attrName>
                                          <p:attrName>ppt_y</p:attrName>
                                        </p:attrNameLst>
                                      </p:cBhvr>
                                      <p:rCtr x="0" y="13819"/>
                                    </p:animMotion>
                                  </p:childTnLst>
                                </p:cTn>
                              </p:par>
                              <p:par>
                                <p:cTn id="35"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36" dur="5000" fill="hold"/>
                                        <p:tgtEl>
                                          <p:spTgt spid="72"/>
                                        </p:tgtEl>
                                        <p:attrNameLst>
                                          <p:attrName>ppt_x</p:attrName>
                                          <p:attrName>ppt_y</p:attrName>
                                        </p:attrNameLst>
                                      </p:cBhvr>
                                      <p:rCtr x="13" y="24398"/>
                                    </p:animMotion>
                                  </p:childTnLst>
                                </p:cTn>
                              </p:par>
                              <p:par>
                                <p:cTn id="3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38" dur="7000" fill="hold"/>
                                        <p:tgtEl>
                                          <p:spTgt spid="82"/>
                                        </p:tgtEl>
                                        <p:attrNameLst>
                                          <p:attrName>ppt_x</p:attrName>
                                          <p:attrName>ppt_y</p:attrName>
                                        </p:attrNameLst>
                                      </p:cBhvr>
                                      <p:rCtr x="36758" y="0"/>
                                    </p:animMotion>
                                  </p:childTnLst>
                                </p:cTn>
                              </p:par>
                              <p:par>
                                <p:cTn id="39"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40" dur="7000" fill="hold"/>
                                        <p:tgtEl>
                                          <p:spTgt spid="90"/>
                                        </p:tgtEl>
                                        <p:attrNameLst>
                                          <p:attrName>ppt_x</p:attrName>
                                          <p:attrName>ppt_y</p:attrName>
                                        </p:attrNameLst>
                                      </p:cBhvr>
                                      <p:rCtr x="36758" y="0"/>
                                    </p:animMotion>
                                  </p:childTnLst>
                                </p:cTn>
                              </p:par>
                              <p:par>
                                <p:cTn id="4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42" dur="7000" fill="hold"/>
                                        <p:tgtEl>
                                          <p:spTgt spid="91"/>
                                        </p:tgtEl>
                                        <p:attrNameLst>
                                          <p:attrName>ppt_x</p:attrName>
                                          <p:attrName>ppt_y</p:attrName>
                                        </p:attrNameLst>
                                      </p:cBhvr>
                                      <p:rCtr x="34518" y="23"/>
                                    </p:animMotion>
                                  </p:childTnLst>
                                </p:cTn>
                              </p:par>
                              <p:par>
                                <p:cTn id="43"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44" dur="6000" fill="hold"/>
                                        <p:tgtEl>
                                          <p:spTgt spid="100"/>
                                        </p:tgtEl>
                                        <p:attrNameLst>
                                          <p:attrName>ppt_x</p:attrName>
                                          <p:attrName>ppt_y</p:attrName>
                                        </p:attrNameLst>
                                      </p:cBhvr>
                                      <p:rCtr x="3737" y="15208"/>
                                    </p:animMotion>
                                  </p:childTnLst>
                                </p:cTn>
                              </p:par>
                              <p:par>
                                <p:cTn id="4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46" dur="8000" fill="hold"/>
                                        <p:tgtEl>
                                          <p:spTgt spid="30"/>
                                        </p:tgtEl>
                                        <p:attrNameLst>
                                          <p:attrName>ppt_x</p:attrName>
                                          <p:attrName>ppt_y</p:attrName>
                                        </p:attrNameLst>
                                      </p:cBhvr>
                                      <p:rCtr x="0" y="11898"/>
                                    </p:animMotion>
                                  </p:childTnLst>
                                </p:cTn>
                              </p:par>
                              <p:par>
                                <p:cTn id="4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48" dur="8000" fill="hold"/>
                                        <p:tgtEl>
                                          <p:spTgt spid="31"/>
                                        </p:tgtEl>
                                        <p:attrNameLst>
                                          <p:attrName>ppt_x</p:attrName>
                                          <p:attrName>ppt_y</p:attrName>
                                        </p:attrNameLst>
                                      </p:cBhvr>
                                      <p:rCtr x="0" y="7940"/>
                                    </p:animMotion>
                                  </p:childTnLst>
                                </p:cTn>
                              </p:par>
                              <p:par>
                                <p:cTn id="4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50" dur="8000" fill="hold"/>
                                        <p:tgtEl>
                                          <p:spTgt spid="32"/>
                                        </p:tgtEl>
                                        <p:attrNameLst>
                                          <p:attrName>ppt_x</p:attrName>
                                          <p:attrName>ppt_y</p:attrName>
                                        </p:attrNameLst>
                                      </p:cBhvr>
                                      <p:rCtr x="0" y="11898"/>
                                    </p:animMotion>
                                  </p:childTnLst>
                                </p:cTn>
                              </p:par>
                              <p:par>
                                <p:cTn id="5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52" dur="5000" fill="hold"/>
                                        <p:tgtEl>
                                          <p:spTgt spid="33"/>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10">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10">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8">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30" name="Picture 29">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1" name="Picture 30">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2" name="Picture 3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3" name="Picture 32">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6058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4" dur="8000" fill="hold"/>
                                        <p:tgtEl>
                                          <p:spTgt spid="19"/>
                                        </p:tgtEl>
                                        <p:attrNameLst>
                                          <p:attrName>ppt_x</p:attrName>
                                          <p:attrName>ppt_y</p:attrName>
                                        </p:attrNameLst>
                                      </p:cBhvr>
                                      <p:rCtr x="0" y="11898"/>
                                    </p:animMotion>
                                  </p:childTnLst>
                                </p:cTn>
                              </p:par>
                              <p:par>
                                <p:cTn id="1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16" dur="8000" fill="hold"/>
                                        <p:tgtEl>
                                          <p:spTgt spid="21"/>
                                        </p:tgtEl>
                                        <p:attrNameLst>
                                          <p:attrName>ppt_x</p:attrName>
                                          <p:attrName>ppt_y</p:attrName>
                                        </p:attrNameLst>
                                      </p:cBhvr>
                                      <p:rCtr x="0" y="11898"/>
                                    </p:animMotion>
                                  </p:childTnLst>
                                </p:cTn>
                              </p:par>
                              <p:par>
                                <p:cTn id="1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8" dur="9000" fill="hold"/>
                                        <p:tgtEl>
                                          <p:spTgt spid="29"/>
                                        </p:tgtEl>
                                        <p:attrNameLst>
                                          <p:attrName>ppt_x</p:attrName>
                                          <p:attrName>ppt_y</p:attrName>
                                        </p:attrNameLst>
                                      </p:cBhvr>
                                      <p:rCtr x="-3229" y="-347"/>
                                    </p:animMotion>
                                  </p:childTnLst>
                                </p:cTn>
                              </p:par>
                              <p:par>
                                <p:cTn id="1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0" dur="4000" fill="hold"/>
                                        <p:tgtEl>
                                          <p:spTgt spid="34"/>
                                        </p:tgtEl>
                                        <p:attrNameLst>
                                          <p:attrName>ppt_x</p:attrName>
                                          <p:attrName>ppt_y</p:attrName>
                                        </p:attrNameLst>
                                      </p:cBhvr>
                                      <p:rCtr x="33789" y="10417"/>
                                    </p:animMotion>
                                  </p:childTnLst>
                                </p:cTn>
                              </p:par>
                              <p:par>
                                <p:cTn id="2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2" dur="4000" fill="hold"/>
                                        <p:tgtEl>
                                          <p:spTgt spid="41"/>
                                        </p:tgtEl>
                                        <p:attrNameLst>
                                          <p:attrName>ppt_x</p:attrName>
                                          <p:attrName>ppt_y</p:attrName>
                                        </p:attrNameLst>
                                      </p:cBhvr>
                                      <p:rCtr x="22982" y="10417"/>
                                    </p:animMotion>
                                  </p:childTnLst>
                                </p:cTn>
                              </p:par>
                              <p:par>
                                <p:cTn id="2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4" dur="7000" fill="hold"/>
                                        <p:tgtEl>
                                          <p:spTgt spid="50"/>
                                        </p:tgtEl>
                                        <p:attrNameLst>
                                          <p:attrName>ppt_x</p:attrName>
                                          <p:attrName>ppt_y</p:attrName>
                                        </p:attrNameLst>
                                      </p:cBhvr>
                                      <p:rCtr x="20937" y="0"/>
                                    </p:animMotion>
                                  </p:childTnLst>
                                </p:cTn>
                              </p:par>
                              <p:par>
                                <p:cTn id="2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26" dur="6000" fill="hold"/>
                                        <p:tgtEl>
                                          <p:spTgt spid="51"/>
                                        </p:tgtEl>
                                        <p:attrNameLst>
                                          <p:attrName>ppt_x</p:attrName>
                                          <p:attrName>ppt_y</p:attrName>
                                        </p:attrNameLst>
                                      </p:cBhvr>
                                      <p:rCtr x="20937" y="0"/>
                                    </p:animMotion>
                                  </p:childTnLst>
                                </p:cTn>
                              </p:par>
                              <p:par>
                                <p:cTn id="2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8" dur="4000" spd="-100000" fill="hold"/>
                                        <p:tgtEl>
                                          <p:spTgt spid="60"/>
                                        </p:tgtEl>
                                        <p:attrNameLst>
                                          <p:attrName>ppt_x</p:attrName>
                                          <p:attrName>ppt_y</p:attrName>
                                        </p:attrNameLst>
                                      </p:cBhvr>
                                      <p:rCtr x="14375" y="24468"/>
                                    </p:animMotion>
                                  </p:childTnLst>
                                </p:cTn>
                              </p:par>
                              <p:par>
                                <p:cTn id="2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30" dur="5000" spd="-100000" fill="hold"/>
                                        <p:tgtEl>
                                          <p:spTgt spid="61"/>
                                        </p:tgtEl>
                                        <p:attrNameLst>
                                          <p:attrName>ppt_x</p:attrName>
                                          <p:attrName>ppt_y</p:attrName>
                                        </p:attrNameLst>
                                      </p:cBhvr>
                                      <p:rCtr x="14375" y="24468"/>
                                    </p:animMotion>
                                  </p:childTnLst>
                                </p:cTn>
                              </p:par>
                              <p:par>
                                <p:cTn id="3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32" dur="6000" fill="hold"/>
                                        <p:tgtEl>
                                          <p:spTgt spid="70"/>
                                        </p:tgtEl>
                                        <p:attrNameLst>
                                          <p:attrName>ppt_x</p:attrName>
                                          <p:attrName>ppt_y</p:attrName>
                                        </p:attrNameLst>
                                      </p:cBhvr>
                                      <p:rCtr x="0" y="13819"/>
                                    </p:animMotion>
                                  </p:childTnLst>
                                </p:cTn>
                              </p:par>
                              <p:par>
                                <p:cTn id="3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34" dur="5000" fill="hold"/>
                                        <p:tgtEl>
                                          <p:spTgt spid="72"/>
                                        </p:tgtEl>
                                        <p:attrNameLst>
                                          <p:attrName>ppt_x</p:attrName>
                                          <p:attrName>ppt_y</p:attrName>
                                        </p:attrNameLst>
                                      </p:cBhvr>
                                      <p:rCtr x="13" y="24398"/>
                                    </p:animMotion>
                                  </p:childTnLst>
                                </p:cTn>
                              </p:par>
                              <p:par>
                                <p:cTn id="3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36" dur="7000" fill="hold"/>
                                        <p:tgtEl>
                                          <p:spTgt spid="82"/>
                                        </p:tgtEl>
                                        <p:attrNameLst>
                                          <p:attrName>ppt_x</p:attrName>
                                          <p:attrName>ppt_y</p:attrName>
                                        </p:attrNameLst>
                                      </p:cBhvr>
                                      <p:rCtr x="36758" y="0"/>
                                    </p:animMotion>
                                  </p:childTnLst>
                                </p:cTn>
                              </p:par>
                              <p:par>
                                <p:cTn id="37"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38" dur="7000" fill="hold"/>
                                        <p:tgtEl>
                                          <p:spTgt spid="90"/>
                                        </p:tgtEl>
                                        <p:attrNameLst>
                                          <p:attrName>ppt_x</p:attrName>
                                          <p:attrName>ppt_y</p:attrName>
                                        </p:attrNameLst>
                                      </p:cBhvr>
                                      <p:rCtr x="36758" y="0"/>
                                    </p:animMotion>
                                  </p:childTnLst>
                                </p:cTn>
                              </p:par>
                              <p:par>
                                <p:cTn id="3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40" dur="7000" fill="hold"/>
                                        <p:tgtEl>
                                          <p:spTgt spid="91"/>
                                        </p:tgtEl>
                                        <p:attrNameLst>
                                          <p:attrName>ppt_x</p:attrName>
                                          <p:attrName>ppt_y</p:attrName>
                                        </p:attrNameLst>
                                      </p:cBhvr>
                                      <p:rCtr x="34518" y="23"/>
                                    </p:animMotion>
                                  </p:childTnLst>
                                </p:cTn>
                              </p:par>
                              <p:par>
                                <p:cTn id="4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42" dur="6000" fill="hold"/>
                                        <p:tgtEl>
                                          <p:spTgt spid="100"/>
                                        </p:tgtEl>
                                        <p:attrNameLst>
                                          <p:attrName>ppt_x</p:attrName>
                                          <p:attrName>ppt_y</p:attrName>
                                        </p:attrNameLst>
                                      </p:cBhvr>
                                      <p:rCtr x="3737" y="15208"/>
                                    </p:animMotion>
                                  </p:childTnLst>
                                </p:cTn>
                              </p:par>
                              <p:par>
                                <p:cTn id="4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44" dur="8000" fill="hold"/>
                                        <p:tgtEl>
                                          <p:spTgt spid="30"/>
                                        </p:tgtEl>
                                        <p:attrNameLst>
                                          <p:attrName>ppt_x</p:attrName>
                                          <p:attrName>ppt_y</p:attrName>
                                        </p:attrNameLst>
                                      </p:cBhvr>
                                      <p:rCtr x="0" y="11898"/>
                                    </p:animMotion>
                                  </p:childTnLst>
                                </p:cTn>
                              </p:par>
                              <p:par>
                                <p:cTn id="4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46" dur="8000" fill="hold"/>
                                        <p:tgtEl>
                                          <p:spTgt spid="31"/>
                                        </p:tgtEl>
                                        <p:attrNameLst>
                                          <p:attrName>ppt_x</p:attrName>
                                          <p:attrName>ppt_y</p:attrName>
                                        </p:attrNameLst>
                                      </p:cBhvr>
                                      <p:rCtr x="0" y="7940"/>
                                    </p:animMotion>
                                  </p:childTnLst>
                                </p:cTn>
                              </p:par>
                              <p:par>
                                <p:cTn id="4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48" dur="8000" fill="hold"/>
                                        <p:tgtEl>
                                          <p:spTgt spid="32"/>
                                        </p:tgtEl>
                                        <p:attrNameLst>
                                          <p:attrName>ppt_x</p:attrName>
                                          <p:attrName>ppt_y</p:attrName>
                                        </p:attrNameLst>
                                      </p:cBhvr>
                                      <p:rCtr x="0" y="11898"/>
                                    </p:animMotion>
                                  </p:childTnLst>
                                </p:cTn>
                              </p:par>
                              <p:par>
                                <p:cTn id="4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50" dur="5000" fill="hold"/>
                                        <p:tgtEl>
                                          <p:spTgt spid="33"/>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3592644" y="562212"/>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99" name="Picture 98">
            <a:hlinkHover r:id="" action="ppaction://hlinkshowjump?jump=nextslide">
              <a:snd r:embed="rId3" name="428114__higgs01__squeakfinal.wav"/>
            </a:hlinkHover>
            <a:extLst>
              <a:ext uri="{FF2B5EF4-FFF2-40B4-BE49-F238E27FC236}">
                <a16:creationId xmlns:a16="http://schemas.microsoft.com/office/drawing/2014/main" id="{25F53D00-A359-4125-88A4-EACD3FADC0F1}"/>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977383" y="248639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10" name="Picture 10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6749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1 0.11107 -0.02361 0.19336 -0.02361 C 0.24571 -0.02361 0.30573 0.01875 0.30573 0.07176 C 0.30573 0.12385 0.24571 0.16713 0.19336 0.16713 C 0.11107 0.16713 0.08308 0.11922 0.07188 0.09028 L 0.06068 0.05209 C 0.04948 0.02361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8" dur="8000" fill="hold"/>
                                        <p:tgtEl>
                                          <p:spTgt spid="103"/>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0" dur="8000" fill="hold"/>
                                        <p:tgtEl>
                                          <p:spTgt spid="104"/>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2" dur="8000" fill="hold"/>
                                        <p:tgtEl>
                                          <p:spTgt spid="105"/>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4" dur="8000" fill="hold"/>
                                        <p:tgtEl>
                                          <p:spTgt spid="18"/>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6" dur="8000" fill="hold"/>
                                        <p:tgtEl>
                                          <p:spTgt spid="19"/>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8" dur="8000" fill="hold"/>
                                        <p:tgtEl>
                                          <p:spTgt spid="21"/>
                                        </p:tgtEl>
                                        <p:attrNameLst>
                                          <p:attrName>ppt_x</p:attrName>
                                          <p:attrName>ppt_y</p:attrName>
                                        </p:attrNameLst>
                                      </p:cBhvr>
                                      <p:rCtr x="0" y="11898"/>
                                    </p:animMotion>
                                  </p:childTnLst>
                                </p:cTn>
                              </p:par>
                              <p:par>
                                <p:cTn id="39"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40" dur="9000" fill="hold"/>
                                        <p:tgtEl>
                                          <p:spTgt spid="22"/>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2" dur="9000" fill="hold"/>
                                        <p:tgtEl>
                                          <p:spTgt spid="23"/>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4" dur="9000" fill="hold"/>
                                        <p:tgtEl>
                                          <p:spTgt spid="24"/>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6" dur="7000" fill="hold"/>
                                        <p:tgtEl>
                                          <p:spTgt spid="25"/>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8" dur="9000" fill="hold"/>
                                        <p:tgtEl>
                                          <p:spTgt spid="26"/>
                                        </p:tgtEl>
                                        <p:attrNameLst>
                                          <p:attrName>ppt_x</p:attrName>
                                          <p:attrName>ppt_y</p:attrName>
                                        </p:attrNameLst>
                                      </p:cBhvr>
                                      <p:rCtr x="-3229" y="-185"/>
                                    </p:animMotion>
                                  </p:childTnLst>
                                </p:cTn>
                              </p:par>
                              <p:par>
                                <p:cTn id="4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0" dur="7000" fill="hold"/>
                                        <p:tgtEl>
                                          <p:spTgt spid="27"/>
                                        </p:tgtEl>
                                        <p:attrNameLst>
                                          <p:attrName>ppt_x</p:attrName>
                                          <p:attrName>ppt_y</p:attrName>
                                        </p:attrNameLst>
                                      </p:cBhvr>
                                      <p:rCtr x="-2760" y="-324"/>
                                    </p:animMotion>
                                  </p:childTnLst>
                                </p:cTn>
                              </p:par>
                              <p:par>
                                <p:cTn id="5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2" dur="7000" fill="hold"/>
                                        <p:tgtEl>
                                          <p:spTgt spid="28"/>
                                        </p:tgtEl>
                                        <p:attrNameLst>
                                          <p:attrName>ppt_x</p:attrName>
                                          <p:attrName>ppt_y</p:attrName>
                                        </p:attrNameLst>
                                      </p:cBhvr>
                                      <p:rCtr x="-2253" y="-347"/>
                                    </p:animMotion>
                                  </p:childTnLst>
                                </p:cTn>
                              </p:par>
                              <p:par>
                                <p:cTn id="5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4" dur="9000" fill="hold"/>
                                        <p:tgtEl>
                                          <p:spTgt spid="29"/>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6" dur="7000" fill="hold"/>
                                        <p:tgtEl>
                                          <p:spTgt spid="30"/>
                                        </p:tgtEl>
                                        <p:attrNameLst>
                                          <p:attrName>ppt_x</p:attrName>
                                          <p:attrName>ppt_y</p:attrName>
                                        </p:attrNameLst>
                                      </p:cBhvr>
                                      <p:rCtr x="-3229" y="-347"/>
                                    </p:animMotion>
                                  </p:childTnLst>
                                </p:cTn>
                              </p:par>
                              <p:par>
                                <p:cTn id="5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8" dur="9000" fill="hold"/>
                                        <p:tgtEl>
                                          <p:spTgt spid="31"/>
                                        </p:tgtEl>
                                        <p:attrNameLst>
                                          <p:attrName>ppt_x</p:attrName>
                                          <p:attrName>ppt_y</p:attrName>
                                        </p:attrNameLst>
                                      </p:cBhvr>
                                      <p:rCtr x="-2435" y="-370"/>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2"/>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2" dur="4000" fill="hold"/>
                                        <p:tgtEl>
                                          <p:spTgt spid="33"/>
                                        </p:tgtEl>
                                        <p:attrNameLst>
                                          <p:attrName>ppt_x</p:attrName>
                                          <p:attrName>ppt_y</p:attrName>
                                        </p:attrNameLst>
                                      </p:cBhvr>
                                      <p:rCtr x="32786" y="10417"/>
                                    </p:animMotion>
                                  </p:childTnLst>
                                </p:cTn>
                              </p:par>
                              <p:par>
                                <p:cTn id="6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4" dur="4000" fill="hold"/>
                                        <p:tgtEl>
                                          <p:spTgt spid="34"/>
                                        </p:tgtEl>
                                        <p:attrNameLst>
                                          <p:attrName>ppt_x</p:attrName>
                                          <p:attrName>ppt_y</p:attrName>
                                        </p:attrNameLst>
                                      </p:cBhvr>
                                      <p:rCtr x="33789"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35"/>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8" dur="4000" fill="hold"/>
                                        <p:tgtEl>
                                          <p:spTgt spid="37"/>
                                        </p:tgtEl>
                                        <p:attrNameLst>
                                          <p:attrName>ppt_x</p:attrName>
                                          <p:attrName>ppt_y</p:attrName>
                                        </p:attrNameLst>
                                      </p:cBhvr>
                                      <p:rCtr x="-35990" y="6806"/>
                                    </p:animMotion>
                                  </p:childTnLst>
                                </p:cTn>
                              </p:par>
                              <p:par>
                                <p:cTn id="6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70" dur="5000" fill="hold"/>
                                        <p:tgtEl>
                                          <p:spTgt spid="38"/>
                                        </p:tgtEl>
                                        <p:attrNameLst>
                                          <p:attrName>ppt_x</p:attrName>
                                          <p:attrName>ppt_y</p:attrName>
                                        </p:attrNameLst>
                                      </p:cBhvr>
                                      <p:rCtr x="-36263"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4000" fill="hold"/>
                                        <p:tgtEl>
                                          <p:spTgt spid="39"/>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4" dur="5000" fill="hold"/>
                                        <p:tgtEl>
                                          <p:spTgt spid="40"/>
                                        </p:tgtEl>
                                        <p:attrNameLst>
                                          <p:attrName>ppt_x</p:attrName>
                                          <p:attrName>ppt_y</p:attrName>
                                        </p:attrNameLst>
                                      </p:cBhvr>
                                    </p:animMotion>
                                  </p:childTnLst>
                                </p:cTn>
                              </p:par>
                              <p:par>
                                <p:cTn id="7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6" dur="4000" fill="hold"/>
                                        <p:tgtEl>
                                          <p:spTgt spid="41"/>
                                        </p:tgtEl>
                                        <p:attrNameLst>
                                          <p:attrName>ppt_x</p:attrName>
                                          <p:attrName>ppt_y</p:attrName>
                                        </p:attrNameLst>
                                      </p:cBhvr>
                                      <p:rCtr x="22982" y="10417"/>
                                    </p:animMotion>
                                  </p:childTnLst>
                                </p:cTn>
                              </p:par>
                              <p:par>
                                <p:cTn id="7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8" dur="7000" fill="hold"/>
                                        <p:tgtEl>
                                          <p:spTgt spid="42"/>
                                        </p:tgtEl>
                                        <p:attrNameLst>
                                          <p:attrName>ppt_x</p:attrName>
                                          <p:attrName>ppt_y</p:attrName>
                                        </p:attrNameLst>
                                      </p:cBhvr>
                                      <p:rCtr x="25365" y="0"/>
                                    </p:animMotion>
                                  </p:childTnLst>
                                </p:cTn>
                              </p:par>
                              <p:par>
                                <p:cTn id="7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80" dur="7000" fill="hold"/>
                                        <p:tgtEl>
                                          <p:spTgt spid="43"/>
                                        </p:tgtEl>
                                        <p:attrNameLst>
                                          <p:attrName>ppt_x</p:attrName>
                                          <p:attrName>ppt_y</p:attrName>
                                        </p:attrNameLst>
                                      </p:cBhvr>
                                      <p:rCtr x="-27891" y="0"/>
                                    </p:animMotion>
                                  </p:childTnLst>
                                </p:cTn>
                              </p:par>
                              <p:par>
                                <p:cTn id="81"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2" dur="6000" fill="hold"/>
                                        <p:tgtEl>
                                          <p:spTgt spid="45"/>
                                        </p:tgtEl>
                                        <p:attrNameLst>
                                          <p:attrName>ppt_x</p:attrName>
                                          <p:attrName>ppt_y</p:attrName>
                                        </p:attrNameLst>
                                      </p:cBhvr>
                                      <p:rCtr x="-15078" y="0"/>
                                    </p:animMotion>
                                  </p:childTnLst>
                                </p:cTn>
                              </p:par>
                              <p:par>
                                <p:cTn id="8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4" dur="7000" fill="hold"/>
                                        <p:tgtEl>
                                          <p:spTgt spid="46"/>
                                        </p:tgtEl>
                                        <p:attrNameLst>
                                          <p:attrName>ppt_x</p:attrName>
                                          <p:attrName>ppt_y</p:attrName>
                                        </p:attrNameLst>
                                      </p:cBhvr>
                                      <p:rCtr x="-18021" y="0"/>
                                    </p:animMotion>
                                  </p:childTnLst>
                                </p:cTn>
                              </p:par>
                              <p:par>
                                <p:cTn id="85"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6" dur="7000" fill="hold"/>
                                        <p:tgtEl>
                                          <p:spTgt spid="47"/>
                                        </p:tgtEl>
                                        <p:attrNameLst>
                                          <p:attrName>ppt_x</p:attrName>
                                          <p:attrName>ppt_y</p:attrName>
                                        </p:attrNameLst>
                                      </p:cBhvr>
                                      <p:rCtr x="20937" y="0"/>
                                    </p:animMotion>
                                  </p:childTnLst>
                                </p:cTn>
                              </p:par>
                              <p:par>
                                <p:cTn id="8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8" dur="6000" fill="hold"/>
                                        <p:tgtEl>
                                          <p:spTgt spid="48"/>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90" dur="7000" fill="hold"/>
                                        <p:tgtEl>
                                          <p:spTgt spid="50"/>
                                        </p:tgtEl>
                                        <p:attrNameLst>
                                          <p:attrName>ppt_x</p:attrName>
                                          <p:attrName>ppt_y</p:attrName>
                                        </p:attrNameLst>
                                      </p:cBhvr>
                                      <p:rCtr x="20937" y="0"/>
                                    </p:animMotion>
                                  </p:childTnLst>
                                </p:cTn>
                              </p:par>
                              <p:par>
                                <p:cTn id="9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92" dur="6000" fill="hold"/>
                                        <p:tgtEl>
                                          <p:spTgt spid="51"/>
                                        </p:tgtEl>
                                        <p:attrNameLst>
                                          <p:attrName>ppt_x</p:attrName>
                                          <p:attrName>ppt_y</p:attrName>
                                        </p:attrNameLst>
                                      </p:cBhvr>
                                      <p:rCtr x="20937" y="0"/>
                                    </p:animMotion>
                                  </p:childTnLst>
                                </p:cTn>
                              </p:par>
                              <p:par>
                                <p:cTn id="93"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4" dur="4000" spd="-100000" fill="hold"/>
                                        <p:tgtEl>
                                          <p:spTgt spid="52"/>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96" dur="4000" spd="-100000" fill="hold"/>
                                        <p:tgtEl>
                                          <p:spTgt spid="53"/>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8" dur="5000" spd="-100000" fill="hold"/>
                                        <p:tgtEl>
                                          <p:spTgt spid="54"/>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100" dur="4000" spd="-100000" fill="hold"/>
                                        <p:tgtEl>
                                          <p:spTgt spid="55"/>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2" dur="5000" spd="-100000" fill="hold"/>
                                        <p:tgtEl>
                                          <p:spTgt spid="56"/>
                                        </p:tgtEl>
                                        <p:attrNameLst>
                                          <p:attrName>ppt_x</p:attrName>
                                          <p:attrName>ppt_y</p:attrName>
                                        </p:attrNameLst>
                                      </p:cBhvr>
                                      <p:rCtr x="14375" y="11204"/>
                                    </p:animMotion>
                                  </p:childTnLst>
                                </p:cTn>
                              </p:par>
                              <p:par>
                                <p:cTn id="103"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04" dur="4000" spd="-100000" fill="hold"/>
                                        <p:tgtEl>
                                          <p:spTgt spid="57"/>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06" dur="4000" spd="-100000" fill="hold"/>
                                        <p:tgtEl>
                                          <p:spTgt spid="58"/>
                                        </p:tgtEl>
                                        <p:attrNameLst>
                                          <p:attrName>ppt_x</p:attrName>
                                          <p:attrName>ppt_y</p:attrName>
                                        </p:attrNameLst>
                                      </p:cBhvr>
                                      <p:rCtr x="14375" y="24468"/>
                                    </p:animMotion>
                                  </p:childTnLst>
                                </p:cTn>
                              </p:par>
                              <p:par>
                                <p:cTn id="10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8" dur="5000" spd="-100000" fill="hold"/>
                                        <p:tgtEl>
                                          <p:spTgt spid="59"/>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10" dur="4000" spd="-100000" fill="hold"/>
                                        <p:tgtEl>
                                          <p:spTgt spid="60"/>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2" dur="5000" spd="-100000" fill="hold"/>
                                        <p:tgtEl>
                                          <p:spTgt spid="61"/>
                                        </p:tgtEl>
                                        <p:attrNameLst>
                                          <p:attrName>ppt_x</p:attrName>
                                          <p:attrName>ppt_y</p:attrName>
                                        </p:attrNameLst>
                                      </p:cBhvr>
                                      <p:rCtr x="14375" y="24468"/>
                                    </p:animMotion>
                                  </p:childTnLst>
                                </p:cTn>
                              </p:par>
                              <p:par>
                                <p:cTn id="113"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14" dur="7000" fill="hold"/>
                                        <p:tgtEl>
                                          <p:spTgt spid="62"/>
                                        </p:tgtEl>
                                        <p:attrNameLst>
                                          <p:attrName>ppt_x</p:attrName>
                                          <p:attrName>ppt_y</p:attrName>
                                        </p:attrNameLst>
                                      </p:cBhvr>
                                      <p:rCtr x="0" y="22106"/>
                                    </p:animMotion>
                                  </p:childTnLst>
                                </p:cTn>
                              </p:par>
                              <p:par>
                                <p:cTn id="115"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16" dur="7000" fill="hold"/>
                                        <p:tgtEl>
                                          <p:spTgt spid="63"/>
                                        </p:tgtEl>
                                        <p:attrNameLst>
                                          <p:attrName>ppt_x</p:attrName>
                                          <p:attrName>ppt_y</p:attrName>
                                        </p:attrNameLst>
                                      </p:cBhvr>
                                      <p:rCtr x="0" y="22106"/>
                                    </p:animMotion>
                                  </p:childTnLst>
                                </p:cTn>
                              </p:par>
                              <p:par>
                                <p:cTn id="11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8" dur="7000" fill="hold"/>
                                        <p:tgtEl>
                                          <p:spTgt spid="64"/>
                                        </p:tgtEl>
                                        <p:attrNameLst>
                                          <p:attrName>ppt_x</p:attrName>
                                          <p:attrName>ppt_y</p:attrName>
                                        </p:attrNameLst>
                                      </p:cBhvr>
                                      <p:rCtr x="0" y="22106"/>
                                    </p:animMotion>
                                  </p:childTnLst>
                                </p:cTn>
                              </p:par>
                              <p:par>
                                <p:cTn id="11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20" dur="6000" fill="hold"/>
                                        <p:tgtEl>
                                          <p:spTgt spid="65"/>
                                        </p:tgtEl>
                                        <p:attrNameLst>
                                          <p:attrName>ppt_x</p:attrName>
                                          <p:attrName>ppt_y</p:attrName>
                                        </p:attrNameLst>
                                      </p:cBhvr>
                                      <p:rCtr x="0" y="13819"/>
                                    </p:animMotion>
                                  </p:childTnLst>
                                </p:cTn>
                              </p:par>
                              <p:par>
                                <p:cTn id="121"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2" dur="7000" fill="hold"/>
                                        <p:tgtEl>
                                          <p:spTgt spid="66"/>
                                        </p:tgtEl>
                                        <p:attrNameLst>
                                          <p:attrName>ppt_x</p:attrName>
                                          <p:attrName>ppt_y</p:attrName>
                                        </p:attrNameLst>
                                      </p:cBhvr>
                                      <p:rCtr x="0" y="12338"/>
                                    </p:animMotion>
                                  </p:childTnLst>
                                </p:cTn>
                              </p:par>
                              <p:par>
                                <p:cTn id="12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4" dur="6000" fill="hold"/>
                                        <p:tgtEl>
                                          <p:spTgt spid="67"/>
                                        </p:tgtEl>
                                        <p:attrNameLst>
                                          <p:attrName>ppt_x</p:attrName>
                                          <p:attrName>ppt_y</p:attrName>
                                        </p:attrNameLst>
                                      </p:cBhvr>
                                      <p:rCtr x="0" y="23056"/>
                                    </p:animMotion>
                                  </p:childTnLst>
                                </p:cTn>
                              </p:par>
                              <p:par>
                                <p:cTn id="125"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26" dur="6000" fill="hold"/>
                                        <p:tgtEl>
                                          <p:spTgt spid="68"/>
                                        </p:tgtEl>
                                        <p:attrNameLst>
                                          <p:attrName>ppt_x</p:attrName>
                                          <p:attrName>ppt_y</p:attrName>
                                        </p:attrNameLst>
                                      </p:cBhvr>
                                      <p:rCtr x="0" y="30069"/>
                                    </p:animMotion>
                                  </p:childTnLst>
                                </p:cTn>
                              </p:par>
                              <p:par>
                                <p:cTn id="12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8" dur="6000" fill="hold"/>
                                        <p:tgtEl>
                                          <p:spTgt spid="70"/>
                                        </p:tgtEl>
                                        <p:attrNameLst>
                                          <p:attrName>ppt_x</p:attrName>
                                          <p:attrName>ppt_y</p:attrName>
                                        </p:attrNameLst>
                                      </p:cBhvr>
                                      <p:rCtr x="0" y="13819"/>
                                    </p:animMotion>
                                  </p:childTnLst>
                                </p:cTn>
                              </p:par>
                              <p:par>
                                <p:cTn id="12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30" dur="5000" fill="hold"/>
                                        <p:tgtEl>
                                          <p:spTgt spid="72"/>
                                        </p:tgtEl>
                                        <p:attrNameLst>
                                          <p:attrName>ppt_x</p:attrName>
                                          <p:attrName>ppt_y</p:attrName>
                                        </p:attrNameLst>
                                      </p:cBhvr>
                                      <p:rCtr x="13" y="24398"/>
                                    </p:animMotion>
                                  </p:childTnLst>
                                </p:cTn>
                              </p:par>
                              <p:par>
                                <p:cTn id="13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32" dur="5000" fill="hold"/>
                                        <p:tgtEl>
                                          <p:spTgt spid="73"/>
                                        </p:tgtEl>
                                        <p:attrNameLst>
                                          <p:attrName>ppt_x</p:attrName>
                                          <p:attrName>ppt_y</p:attrName>
                                        </p:attrNameLst>
                                      </p:cBhvr>
                                      <p:rCtr x="13" y="31736"/>
                                    </p:animMotion>
                                  </p:childTnLst>
                                </p:cTn>
                              </p:par>
                              <p:par>
                                <p:cTn id="13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34" dur="7000" fill="hold"/>
                                        <p:tgtEl>
                                          <p:spTgt spid="74"/>
                                        </p:tgtEl>
                                        <p:attrNameLst>
                                          <p:attrName>ppt_x</p:attrName>
                                          <p:attrName>ppt_y</p:attrName>
                                        </p:attrNameLst>
                                      </p:cBhvr>
                                      <p:rCtr x="26" y="31736"/>
                                    </p:animMotion>
                                  </p:childTnLst>
                                </p:cTn>
                              </p:par>
                              <p:par>
                                <p:cTn id="135"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36" dur="5000" fill="hold"/>
                                        <p:tgtEl>
                                          <p:spTgt spid="75"/>
                                        </p:tgtEl>
                                        <p:attrNameLst>
                                          <p:attrName>ppt_x</p:attrName>
                                          <p:attrName>ppt_y</p:attrName>
                                        </p:attrNameLst>
                                      </p:cBhvr>
                                      <p:rCtr x="13" y="31736"/>
                                    </p:animMotion>
                                  </p:childTnLst>
                                </p:cTn>
                              </p:par>
                              <p:par>
                                <p:cTn id="13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8" dur="5000" fill="hold"/>
                                        <p:tgtEl>
                                          <p:spTgt spid="76"/>
                                        </p:tgtEl>
                                        <p:attrNameLst>
                                          <p:attrName>ppt_x</p:attrName>
                                          <p:attrName>ppt_y</p:attrName>
                                        </p:attrNameLst>
                                      </p:cBhvr>
                                      <p:rCtr x="13" y="31736"/>
                                    </p:animMotion>
                                  </p:childTnLst>
                                </p:cTn>
                              </p:par>
                              <p:par>
                                <p:cTn id="139"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40" dur="7000" fill="hold"/>
                                        <p:tgtEl>
                                          <p:spTgt spid="77"/>
                                        </p:tgtEl>
                                        <p:attrNameLst>
                                          <p:attrName>ppt_x</p:attrName>
                                          <p:attrName>ppt_y</p:attrName>
                                        </p:attrNameLst>
                                      </p:cBhvr>
                                      <p:rCtr x="13" y="24491"/>
                                    </p:animMotion>
                                  </p:childTnLst>
                                </p:cTn>
                              </p:par>
                              <p:par>
                                <p:cTn id="14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2" dur="5000" fill="hold"/>
                                        <p:tgtEl>
                                          <p:spTgt spid="78"/>
                                        </p:tgtEl>
                                        <p:attrNameLst>
                                          <p:attrName>ppt_x</p:attrName>
                                          <p:attrName>ppt_y</p:attrName>
                                        </p:attrNameLst>
                                      </p:cBhvr>
                                      <p:rCtr x="91" y="29745"/>
                                    </p:animMotion>
                                  </p:childTnLst>
                                </p:cTn>
                              </p:par>
                              <p:par>
                                <p:cTn id="14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44" dur="5000" fill="hold"/>
                                        <p:tgtEl>
                                          <p:spTgt spid="79"/>
                                        </p:tgtEl>
                                        <p:attrNameLst>
                                          <p:attrName>ppt_x</p:attrName>
                                          <p:attrName>ppt_y</p:attrName>
                                        </p:attrNameLst>
                                      </p:cBhvr>
                                      <p:rCtr x="13" y="31736"/>
                                    </p:animMotion>
                                  </p:childTnLst>
                                </p:cTn>
                              </p:par>
                              <p:par>
                                <p:cTn id="145"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46" dur="7000" fill="hold"/>
                                        <p:tgtEl>
                                          <p:spTgt spid="80"/>
                                        </p:tgtEl>
                                        <p:attrNameLst>
                                          <p:attrName>ppt_x</p:attrName>
                                          <p:attrName>ppt_y</p:attrName>
                                        </p:attrNameLst>
                                      </p:cBhvr>
                                      <p:rCtr x="13" y="12014"/>
                                    </p:animMotion>
                                  </p:childTnLst>
                                </p:cTn>
                              </p:par>
                              <p:par>
                                <p:cTn id="14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48" dur="7000" fill="hold"/>
                                        <p:tgtEl>
                                          <p:spTgt spid="81"/>
                                        </p:tgtEl>
                                        <p:attrNameLst>
                                          <p:attrName>ppt_x</p:attrName>
                                          <p:attrName>ppt_y</p:attrName>
                                        </p:attrNameLst>
                                      </p:cBhvr>
                                      <p:rCtr x="13" y="31736"/>
                                    </p:animMotion>
                                  </p:childTnLst>
                                </p:cTn>
                              </p:par>
                              <p:par>
                                <p:cTn id="14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50" dur="7000" fill="hold"/>
                                        <p:tgtEl>
                                          <p:spTgt spid="82"/>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52" dur="7000" fill="hold"/>
                                        <p:tgtEl>
                                          <p:spTgt spid="83"/>
                                        </p:tgtEl>
                                        <p:attrNameLst>
                                          <p:attrName>ppt_x</p:attrName>
                                          <p:attrName>ppt_y</p:attrName>
                                        </p:attrNameLst>
                                      </p:cBhvr>
                                      <p:rCtr x="33464" y="0"/>
                                    </p:animMotion>
                                  </p:childTnLst>
                                </p:cTn>
                              </p:par>
                              <p:par>
                                <p:cTn id="15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54" dur="7000" fill="hold"/>
                                        <p:tgtEl>
                                          <p:spTgt spid="84"/>
                                        </p:tgtEl>
                                        <p:attrNameLst>
                                          <p:attrName>ppt_x</p:attrName>
                                          <p:attrName>ppt_y</p:attrName>
                                        </p:attrNameLst>
                                      </p:cBhvr>
                                      <p:rCtr x="-37266" y="0"/>
                                    </p:animMotion>
                                  </p:childTnLst>
                                </p:cTn>
                              </p:par>
                              <p:par>
                                <p:cTn id="15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56" dur="7000" fill="hold"/>
                                        <p:tgtEl>
                                          <p:spTgt spid="86"/>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58" dur="7000" fill="hold"/>
                                        <p:tgtEl>
                                          <p:spTgt spid="87"/>
                                        </p:tgtEl>
                                        <p:attrNameLst>
                                          <p:attrName>ppt_x</p:attrName>
                                          <p:attrName>ppt_y</p:attrName>
                                        </p:attrNameLst>
                                      </p:cBhvr>
                                      <p:rCtr x="36758" y="0"/>
                                    </p:animMotion>
                                  </p:childTnLst>
                                </p:cTn>
                              </p:par>
                              <p:par>
                                <p:cTn id="15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60" dur="7000" fill="hold"/>
                                        <p:tgtEl>
                                          <p:spTgt spid="88"/>
                                        </p:tgtEl>
                                        <p:attrNameLst>
                                          <p:attrName>ppt_x</p:attrName>
                                          <p:attrName>ppt_y</p:attrName>
                                        </p:attrNameLst>
                                      </p:cBhvr>
                                      <p:rCtr x="36758" y="0"/>
                                    </p:animMotion>
                                  </p:childTnLst>
                                </p:cTn>
                              </p:par>
                              <p:par>
                                <p:cTn id="161"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62" dur="7000" fill="hold"/>
                                        <p:tgtEl>
                                          <p:spTgt spid="89"/>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64" dur="7000" fill="hold"/>
                                        <p:tgtEl>
                                          <p:spTgt spid="90"/>
                                        </p:tgtEl>
                                        <p:attrNameLst>
                                          <p:attrName>ppt_x</p:attrName>
                                          <p:attrName>ppt_y</p:attrName>
                                        </p:attrNameLst>
                                      </p:cBhvr>
                                      <p:rCtr x="36758" y="0"/>
                                    </p:animMotion>
                                  </p:childTnLst>
                                </p:cTn>
                              </p:par>
                              <p:par>
                                <p:cTn id="16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66" dur="7000" fill="hold"/>
                                        <p:tgtEl>
                                          <p:spTgt spid="91"/>
                                        </p:tgtEl>
                                        <p:attrNameLst>
                                          <p:attrName>ppt_x</p:attrName>
                                          <p:attrName>ppt_y</p:attrName>
                                        </p:attrNameLst>
                                      </p:cBhvr>
                                      <p:rCtr x="34518" y="23"/>
                                    </p:animMotion>
                                  </p:childTnLst>
                                </p:cTn>
                              </p:par>
                              <p:par>
                                <p:cTn id="167"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68" dur="6000" fill="hold"/>
                                        <p:tgtEl>
                                          <p:spTgt spid="92"/>
                                        </p:tgtEl>
                                        <p:attrNameLst>
                                          <p:attrName>ppt_x</p:attrName>
                                          <p:attrName>ppt_y</p:attrName>
                                        </p:attrNameLst>
                                      </p:cBhvr>
                                      <p:rCtr x="2487" y="22824"/>
                                    </p:animMotion>
                                  </p:childTnLst>
                                </p:cTn>
                              </p:par>
                              <p:par>
                                <p:cTn id="169"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70" dur="6000" fill="hold"/>
                                        <p:tgtEl>
                                          <p:spTgt spid="93"/>
                                        </p:tgtEl>
                                        <p:attrNameLst>
                                          <p:attrName>ppt_x</p:attrName>
                                          <p:attrName>ppt_y</p:attrName>
                                        </p:attrNameLst>
                                      </p:cBhvr>
                                      <p:rCtr x="3229" y="25208"/>
                                    </p:animMotion>
                                  </p:childTnLst>
                                </p:cTn>
                              </p:par>
                              <p:par>
                                <p:cTn id="171"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72" dur="6000" fill="hold"/>
                                        <p:tgtEl>
                                          <p:spTgt spid="94"/>
                                        </p:tgtEl>
                                        <p:attrNameLst>
                                          <p:attrName>ppt_x</p:attrName>
                                          <p:attrName>ppt_y</p:attrName>
                                        </p:attrNameLst>
                                      </p:cBhvr>
                                      <p:rCtr x="1484" y="25208"/>
                                    </p:animMotion>
                                  </p:childTnLst>
                                </p:cTn>
                              </p:par>
                              <p:par>
                                <p:cTn id="17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74" dur="6000" fill="hold"/>
                                        <p:tgtEl>
                                          <p:spTgt spid="96"/>
                                        </p:tgtEl>
                                        <p:attrNameLst>
                                          <p:attrName>ppt_x</p:attrName>
                                          <p:attrName>ppt_y</p:attrName>
                                        </p:attrNameLst>
                                      </p:cBhvr>
                                      <p:rCtr x="3359" y="18843"/>
                                    </p:animMotion>
                                  </p:childTnLst>
                                </p:cTn>
                              </p:par>
                              <p:par>
                                <p:cTn id="17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76" dur="6000" fill="hold"/>
                                        <p:tgtEl>
                                          <p:spTgt spid="97"/>
                                        </p:tgtEl>
                                        <p:attrNameLst>
                                          <p:attrName>ppt_x</p:attrName>
                                          <p:attrName>ppt_y</p:attrName>
                                        </p:attrNameLst>
                                      </p:cBhvr>
                                      <p:rCtr x="3073" y="25208"/>
                                    </p:animMotion>
                                  </p:childTnLst>
                                </p:cTn>
                              </p:par>
                              <p:par>
                                <p:cTn id="17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78" dur="6000" fill="hold"/>
                                        <p:tgtEl>
                                          <p:spTgt spid="98"/>
                                        </p:tgtEl>
                                        <p:attrNameLst>
                                          <p:attrName>ppt_x</p:attrName>
                                          <p:attrName>ppt_y</p:attrName>
                                        </p:attrNameLst>
                                      </p:cBhvr>
                                      <p:rCtr x="2904" y="20903"/>
                                    </p:animMotion>
                                  </p:childTnLst>
                                </p:cTn>
                              </p:par>
                              <p:par>
                                <p:cTn id="179" presetID="21" presetClass="path" presetSubtype="0" repeatCount="indefinite" accel="9000" decel="27000" autoRev="1" fill="hold" nodeType="withEffect">
                                  <p:stCondLst>
                                    <p:cond delay="0"/>
                                  </p:stCondLst>
                                  <p:childTnLst>
                                    <p:animMotion origin="layout" path="M 0.03802 -0.25416 C 0.04401 -0.23379 0.04896 -0.21689 0.053 -0.19722 C 0.05807 -0.21689 0.06198 -0.23379 0.06797 -0.25416 C 0.103 -0.37222 0.14505 -0.42291 0.16198 -0.36898 C 0.178 -0.31134 0.16302 -0.1699 0.128 -0.05231 C 0.12201 -0.03472 0.11706 -0.01851 0.11107 -0.00139 C 0.11706 0.01204 0.12201 0.02917 0.128 0.04954 C 0.16302 0.16713 0.178 0.30857 0.16198 0.36343 C 0.14505 0.42014 0.103 0.36945 0.06797 0.25162 C 0.06198 0.23149 0.05807 0.21412 0.053 0.19445 C 0.04896 0.21412 0.04401 0.23149 0.03802 0.25162 C 0.003 0.36945 -0.03893 0.42014 -0.05599 0.36343 C -0.072 0.30857 -0.05703 0.16713 -0.022 0.04954 C -0.01601 0.02917 -0.01094 0.01204 -0.00495 -0.00139 C -0.01094 -0.01851 -0.01601 -0.03472 -0.022 -0.05231 C -0.05703 -0.1699 -0.072 -0.31134 -0.05599 -0.36898 C -0.03893 -0.42291 0.003 -0.37222 0.03802 -0.25416 Z " pathEditMode="relative" rAng="0" ptsTypes="AAAAAAAAAAAAAAAAA">
                                      <p:cBhvr>
                                        <p:cTn id="180" dur="6000" fill="hold"/>
                                        <p:tgtEl>
                                          <p:spTgt spid="99"/>
                                        </p:tgtEl>
                                        <p:attrNameLst>
                                          <p:attrName>ppt_x</p:attrName>
                                          <p:attrName>ppt_y</p:attrName>
                                        </p:attrNameLst>
                                      </p:cBhvr>
                                      <p:rCtr x="1484" y="25208"/>
                                    </p:animMotion>
                                  </p:childTnLst>
                                </p:cTn>
                              </p:par>
                              <p:par>
                                <p:cTn id="181"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82" dur="6000" fill="hold"/>
                                        <p:tgtEl>
                                          <p:spTgt spid="100"/>
                                        </p:tgtEl>
                                        <p:attrNameLst>
                                          <p:attrName>ppt_x</p:attrName>
                                          <p:attrName>ppt_y</p:attrName>
                                        </p:attrNameLst>
                                      </p:cBhvr>
                                      <p:rCtr x="3737" y="15208"/>
                                    </p:animMotion>
                                  </p:childTnLst>
                                </p:cTn>
                              </p:par>
                              <p:par>
                                <p:cTn id="183"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84" dur="6000" fill="hold"/>
                                        <p:tgtEl>
                                          <p:spTgt spid="101"/>
                                        </p:tgtEl>
                                        <p:attrNameLst>
                                          <p:attrName>ppt_x</p:attrName>
                                          <p:attrName>ppt_y</p:attrName>
                                        </p:attrNameLst>
                                      </p:cBhvr>
                                      <p:rCtr x="1484" y="21782"/>
                                    </p:animMotion>
                                  </p:childTnLst>
                                </p:cTn>
                              </p:par>
                              <p:par>
                                <p:cTn id="18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86" dur="8000" fill="hold"/>
                                        <p:tgtEl>
                                          <p:spTgt spid="102"/>
                                        </p:tgtEl>
                                        <p:attrNameLst>
                                          <p:attrName>ppt_x</p:attrName>
                                          <p:attrName>ppt_y</p:attrName>
                                        </p:attrNameLst>
                                      </p:cBhvr>
                                      <p:rCtr x="0" y="11898"/>
                                    </p:animMotion>
                                  </p:childTnLst>
                                </p:cTn>
                              </p:par>
                              <p:par>
                                <p:cTn id="18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88" dur="8000" fill="hold"/>
                                        <p:tgtEl>
                                          <p:spTgt spid="106"/>
                                        </p:tgtEl>
                                        <p:attrNameLst>
                                          <p:attrName>ppt_x</p:attrName>
                                          <p:attrName>ppt_y</p:attrName>
                                        </p:attrNameLst>
                                      </p:cBhvr>
                                      <p:rCtr x="0" y="7940"/>
                                    </p:animMotion>
                                  </p:childTnLst>
                                </p:cTn>
                              </p:par>
                              <p:par>
                                <p:cTn id="18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90" dur="8000" fill="hold"/>
                                        <p:tgtEl>
                                          <p:spTgt spid="109"/>
                                        </p:tgtEl>
                                        <p:attrNameLst>
                                          <p:attrName>ppt_x</p:attrName>
                                          <p:attrName>ppt_y</p:attrName>
                                        </p:attrNameLst>
                                      </p:cBhvr>
                                      <p:rCtr x="0" y="11898"/>
                                    </p:animMotion>
                                  </p:childTnLst>
                                </p:cTn>
                              </p:par>
                              <p:par>
                                <p:cTn id="19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92" dur="5000" fill="hold"/>
                                        <p:tgtEl>
                                          <p:spTgt spid="11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10">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10">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8">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8" name="Picture 27">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30" name="Picture 29">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1" name="Picture 30">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2" name="Picture 31">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5335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14" dur="8000" fill="hold"/>
                                        <p:tgtEl>
                                          <p:spTgt spid="19"/>
                                        </p:tgtEl>
                                        <p:attrNameLst>
                                          <p:attrName>ppt_x</p:attrName>
                                          <p:attrName>ppt_y</p:attrName>
                                        </p:attrNameLst>
                                      </p:cBhvr>
                                      <p:rCtr x="0" y="11898"/>
                                    </p:animMotion>
                                  </p:childTnLst>
                                </p:cTn>
                              </p:par>
                              <p:par>
                                <p:cTn id="15"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16" dur="8000" fill="hold"/>
                                        <p:tgtEl>
                                          <p:spTgt spid="21"/>
                                        </p:tgtEl>
                                        <p:attrNameLst>
                                          <p:attrName>ppt_x</p:attrName>
                                          <p:attrName>ppt_y</p:attrName>
                                        </p:attrNameLst>
                                      </p:cBhvr>
                                      <p:rCtr x="0" y="11898"/>
                                    </p:animMotion>
                                  </p:childTnLst>
                                </p:cTn>
                              </p:par>
                              <p:par>
                                <p:cTn id="17"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8" dur="9000" fill="hold"/>
                                        <p:tgtEl>
                                          <p:spTgt spid="29"/>
                                        </p:tgtEl>
                                        <p:attrNameLst>
                                          <p:attrName>ppt_x</p:attrName>
                                          <p:attrName>ppt_y</p:attrName>
                                        </p:attrNameLst>
                                      </p:cBhvr>
                                      <p:rCtr x="-3229" y="-347"/>
                                    </p:animMotion>
                                  </p:childTnLst>
                                </p:cTn>
                              </p:par>
                              <p:par>
                                <p:cTn id="19"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20" dur="4000" fill="hold"/>
                                        <p:tgtEl>
                                          <p:spTgt spid="34"/>
                                        </p:tgtEl>
                                        <p:attrNameLst>
                                          <p:attrName>ppt_x</p:attrName>
                                          <p:attrName>ppt_y</p:attrName>
                                        </p:attrNameLst>
                                      </p:cBhvr>
                                      <p:rCtr x="33789" y="10417"/>
                                    </p:animMotion>
                                  </p:childTnLst>
                                </p:cTn>
                              </p:par>
                              <p:par>
                                <p:cTn id="2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2" dur="4000" fill="hold"/>
                                        <p:tgtEl>
                                          <p:spTgt spid="41"/>
                                        </p:tgtEl>
                                        <p:attrNameLst>
                                          <p:attrName>ppt_x</p:attrName>
                                          <p:attrName>ppt_y</p:attrName>
                                        </p:attrNameLst>
                                      </p:cBhvr>
                                      <p:rCtr x="22982" y="10417"/>
                                    </p:animMotion>
                                  </p:childTnLst>
                                </p:cTn>
                              </p:par>
                              <p:par>
                                <p:cTn id="23"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4" dur="7000" fill="hold"/>
                                        <p:tgtEl>
                                          <p:spTgt spid="50"/>
                                        </p:tgtEl>
                                        <p:attrNameLst>
                                          <p:attrName>ppt_x</p:attrName>
                                          <p:attrName>ppt_y</p:attrName>
                                        </p:attrNameLst>
                                      </p:cBhvr>
                                      <p:rCtr x="20937" y="0"/>
                                    </p:animMotion>
                                  </p:childTnLst>
                                </p:cTn>
                              </p:par>
                              <p:par>
                                <p:cTn id="25"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26" dur="6000" fill="hold"/>
                                        <p:tgtEl>
                                          <p:spTgt spid="51"/>
                                        </p:tgtEl>
                                        <p:attrNameLst>
                                          <p:attrName>ppt_x</p:attrName>
                                          <p:attrName>ppt_y</p:attrName>
                                        </p:attrNameLst>
                                      </p:cBhvr>
                                      <p:rCtr x="20937" y="0"/>
                                    </p:animMotion>
                                  </p:childTnLst>
                                </p:cTn>
                              </p:par>
                              <p:par>
                                <p:cTn id="2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8" dur="4000" spd="-100000" fill="hold"/>
                                        <p:tgtEl>
                                          <p:spTgt spid="60"/>
                                        </p:tgtEl>
                                        <p:attrNameLst>
                                          <p:attrName>ppt_x</p:attrName>
                                          <p:attrName>ppt_y</p:attrName>
                                        </p:attrNameLst>
                                      </p:cBhvr>
                                      <p:rCtr x="14375" y="24468"/>
                                    </p:animMotion>
                                  </p:childTnLst>
                                </p:cTn>
                              </p:par>
                              <p:par>
                                <p:cTn id="2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30" dur="5000" spd="-100000" fill="hold"/>
                                        <p:tgtEl>
                                          <p:spTgt spid="61"/>
                                        </p:tgtEl>
                                        <p:attrNameLst>
                                          <p:attrName>ppt_x</p:attrName>
                                          <p:attrName>ppt_y</p:attrName>
                                        </p:attrNameLst>
                                      </p:cBhvr>
                                      <p:rCtr x="14375" y="24468"/>
                                    </p:animMotion>
                                  </p:childTnLst>
                                </p:cTn>
                              </p:par>
                              <p:par>
                                <p:cTn id="31"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32" dur="6000" fill="hold"/>
                                        <p:tgtEl>
                                          <p:spTgt spid="70"/>
                                        </p:tgtEl>
                                        <p:attrNameLst>
                                          <p:attrName>ppt_x</p:attrName>
                                          <p:attrName>ppt_y</p:attrName>
                                        </p:attrNameLst>
                                      </p:cBhvr>
                                      <p:rCtr x="0" y="13819"/>
                                    </p:animMotion>
                                  </p:childTnLst>
                                </p:cTn>
                              </p:par>
                              <p:par>
                                <p:cTn id="33"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34" dur="5000" fill="hold"/>
                                        <p:tgtEl>
                                          <p:spTgt spid="72"/>
                                        </p:tgtEl>
                                        <p:attrNameLst>
                                          <p:attrName>ppt_x</p:attrName>
                                          <p:attrName>ppt_y</p:attrName>
                                        </p:attrNameLst>
                                      </p:cBhvr>
                                      <p:rCtr x="13" y="24398"/>
                                    </p:animMotion>
                                  </p:childTnLst>
                                </p:cTn>
                              </p:par>
                              <p:par>
                                <p:cTn id="35"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36" dur="7000" fill="hold"/>
                                        <p:tgtEl>
                                          <p:spTgt spid="82"/>
                                        </p:tgtEl>
                                        <p:attrNameLst>
                                          <p:attrName>ppt_x</p:attrName>
                                          <p:attrName>ppt_y</p:attrName>
                                        </p:attrNameLst>
                                      </p:cBhvr>
                                      <p:rCtr x="36758" y="0"/>
                                    </p:animMotion>
                                  </p:childTnLst>
                                </p:cTn>
                              </p:par>
                              <p:par>
                                <p:cTn id="37"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38" dur="7000" fill="hold"/>
                                        <p:tgtEl>
                                          <p:spTgt spid="91"/>
                                        </p:tgtEl>
                                        <p:attrNameLst>
                                          <p:attrName>ppt_x</p:attrName>
                                          <p:attrName>ppt_y</p:attrName>
                                        </p:attrNameLst>
                                      </p:cBhvr>
                                      <p:rCtr x="34518" y="23"/>
                                    </p:animMotion>
                                  </p:childTnLst>
                                </p:cTn>
                              </p:par>
                              <p:par>
                                <p:cTn id="3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40" dur="6000" fill="hold"/>
                                        <p:tgtEl>
                                          <p:spTgt spid="100"/>
                                        </p:tgtEl>
                                        <p:attrNameLst>
                                          <p:attrName>ppt_x</p:attrName>
                                          <p:attrName>ppt_y</p:attrName>
                                        </p:attrNameLst>
                                      </p:cBhvr>
                                      <p:rCtr x="3737" y="15208"/>
                                    </p:animMotion>
                                  </p:childTnLst>
                                </p:cTn>
                              </p:par>
                              <p:par>
                                <p:cTn id="4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42" dur="8000" fill="hold"/>
                                        <p:tgtEl>
                                          <p:spTgt spid="28"/>
                                        </p:tgtEl>
                                        <p:attrNameLst>
                                          <p:attrName>ppt_x</p:attrName>
                                          <p:attrName>ppt_y</p:attrName>
                                        </p:attrNameLst>
                                      </p:cBhvr>
                                      <p:rCtr x="0" y="11898"/>
                                    </p:animMotion>
                                  </p:childTnLst>
                                </p:cTn>
                              </p:par>
                              <p:par>
                                <p:cTn id="4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44" dur="8000" fill="hold"/>
                                        <p:tgtEl>
                                          <p:spTgt spid="30"/>
                                        </p:tgtEl>
                                        <p:attrNameLst>
                                          <p:attrName>ppt_x</p:attrName>
                                          <p:attrName>ppt_y</p:attrName>
                                        </p:attrNameLst>
                                      </p:cBhvr>
                                      <p:rCtr x="0" y="7940"/>
                                    </p:animMotion>
                                  </p:childTnLst>
                                </p:cTn>
                              </p:par>
                              <p:par>
                                <p:cTn id="4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46" dur="8000" fill="hold"/>
                                        <p:tgtEl>
                                          <p:spTgt spid="31"/>
                                        </p:tgtEl>
                                        <p:attrNameLst>
                                          <p:attrName>ppt_x</p:attrName>
                                          <p:attrName>ppt_y</p:attrName>
                                        </p:attrNameLst>
                                      </p:cBhvr>
                                      <p:rCtr x="0" y="11898"/>
                                    </p:animMotion>
                                  </p:childTnLst>
                                </p:cTn>
                              </p:par>
                              <p:par>
                                <p:cTn id="4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48" dur="5000" fill="hold"/>
                                        <p:tgtEl>
                                          <p:spTgt spid="3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10">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10">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8">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7" name="Picture 26">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8" name="Picture 27">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30" name="Picture 29">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1" name="Picture 30">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871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14" dur="8000" fill="hold"/>
                                        <p:tgtEl>
                                          <p:spTgt spid="21"/>
                                        </p:tgtEl>
                                        <p:attrNameLst>
                                          <p:attrName>ppt_x</p:attrName>
                                          <p:attrName>ppt_y</p:attrName>
                                        </p:attrNameLst>
                                      </p:cBhvr>
                                      <p:rCtr x="0" y="11898"/>
                                    </p:animMotion>
                                  </p:childTnLst>
                                </p:cTn>
                              </p:par>
                              <p:par>
                                <p:cTn id="15"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6" dur="9000" fill="hold"/>
                                        <p:tgtEl>
                                          <p:spTgt spid="29"/>
                                        </p:tgtEl>
                                        <p:attrNameLst>
                                          <p:attrName>ppt_x</p:attrName>
                                          <p:attrName>ppt_y</p:attrName>
                                        </p:attrNameLst>
                                      </p:cBhvr>
                                      <p:rCtr x="-3229" y="-347"/>
                                    </p:animMotion>
                                  </p:childTnLst>
                                </p:cTn>
                              </p:par>
                              <p:par>
                                <p:cTn id="17"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8" dur="4000" fill="hold"/>
                                        <p:tgtEl>
                                          <p:spTgt spid="34"/>
                                        </p:tgtEl>
                                        <p:attrNameLst>
                                          <p:attrName>ppt_x</p:attrName>
                                          <p:attrName>ppt_y</p:attrName>
                                        </p:attrNameLst>
                                      </p:cBhvr>
                                      <p:rCtr x="33789" y="10417"/>
                                    </p:animMotion>
                                  </p:childTnLst>
                                </p:cTn>
                              </p:par>
                              <p:par>
                                <p:cTn id="1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20" dur="4000" fill="hold"/>
                                        <p:tgtEl>
                                          <p:spTgt spid="41"/>
                                        </p:tgtEl>
                                        <p:attrNameLst>
                                          <p:attrName>ppt_x</p:attrName>
                                          <p:attrName>ppt_y</p:attrName>
                                        </p:attrNameLst>
                                      </p:cBhvr>
                                      <p:rCtr x="22982" y="10417"/>
                                    </p:animMotion>
                                  </p:childTnLst>
                                </p:cTn>
                              </p:par>
                              <p:par>
                                <p:cTn id="21"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2" dur="7000" fill="hold"/>
                                        <p:tgtEl>
                                          <p:spTgt spid="50"/>
                                        </p:tgtEl>
                                        <p:attrNameLst>
                                          <p:attrName>ppt_x</p:attrName>
                                          <p:attrName>ppt_y</p:attrName>
                                        </p:attrNameLst>
                                      </p:cBhvr>
                                      <p:rCtr x="20937" y="0"/>
                                    </p:animMotion>
                                  </p:childTnLst>
                                </p:cTn>
                              </p:par>
                              <p:par>
                                <p:cTn id="23"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24" dur="6000" fill="hold"/>
                                        <p:tgtEl>
                                          <p:spTgt spid="51"/>
                                        </p:tgtEl>
                                        <p:attrNameLst>
                                          <p:attrName>ppt_x</p:attrName>
                                          <p:attrName>ppt_y</p:attrName>
                                        </p:attrNameLst>
                                      </p:cBhvr>
                                      <p:rCtr x="20937" y="0"/>
                                    </p:animMotion>
                                  </p:childTnLst>
                                </p:cTn>
                              </p:par>
                              <p:par>
                                <p:cTn id="2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6" dur="4000" spd="-100000" fill="hold"/>
                                        <p:tgtEl>
                                          <p:spTgt spid="60"/>
                                        </p:tgtEl>
                                        <p:attrNameLst>
                                          <p:attrName>ppt_x</p:attrName>
                                          <p:attrName>ppt_y</p:attrName>
                                        </p:attrNameLst>
                                      </p:cBhvr>
                                      <p:rCtr x="14375" y="24468"/>
                                    </p:animMotion>
                                  </p:childTnLst>
                                </p:cTn>
                              </p:par>
                              <p:par>
                                <p:cTn id="2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8" dur="5000" spd="-100000" fill="hold"/>
                                        <p:tgtEl>
                                          <p:spTgt spid="61"/>
                                        </p:tgtEl>
                                        <p:attrNameLst>
                                          <p:attrName>ppt_x</p:attrName>
                                          <p:attrName>ppt_y</p:attrName>
                                        </p:attrNameLst>
                                      </p:cBhvr>
                                      <p:rCtr x="14375" y="24468"/>
                                    </p:animMotion>
                                  </p:childTnLst>
                                </p:cTn>
                              </p:par>
                              <p:par>
                                <p:cTn id="29"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30" dur="6000" fill="hold"/>
                                        <p:tgtEl>
                                          <p:spTgt spid="70"/>
                                        </p:tgtEl>
                                        <p:attrNameLst>
                                          <p:attrName>ppt_x</p:attrName>
                                          <p:attrName>ppt_y</p:attrName>
                                        </p:attrNameLst>
                                      </p:cBhvr>
                                      <p:rCtr x="0" y="13819"/>
                                    </p:animMotion>
                                  </p:childTnLst>
                                </p:cTn>
                              </p:par>
                              <p:par>
                                <p:cTn id="31"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32" dur="5000" fill="hold"/>
                                        <p:tgtEl>
                                          <p:spTgt spid="72"/>
                                        </p:tgtEl>
                                        <p:attrNameLst>
                                          <p:attrName>ppt_x</p:attrName>
                                          <p:attrName>ppt_y</p:attrName>
                                        </p:attrNameLst>
                                      </p:cBhvr>
                                      <p:rCtr x="13" y="24398"/>
                                    </p:animMotion>
                                  </p:childTnLst>
                                </p:cTn>
                              </p:par>
                              <p:par>
                                <p:cTn id="3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34" dur="7000" fill="hold"/>
                                        <p:tgtEl>
                                          <p:spTgt spid="82"/>
                                        </p:tgtEl>
                                        <p:attrNameLst>
                                          <p:attrName>ppt_x</p:attrName>
                                          <p:attrName>ppt_y</p:attrName>
                                        </p:attrNameLst>
                                      </p:cBhvr>
                                      <p:rCtr x="36758" y="0"/>
                                    </p:animMotion>
                                  </p:childTnLst>
                                </p:cTn>
                              </p:par>
                              <p:par>
                                <p:cTn id="3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36" dur="7000" fill="hold"/>
                                        <p:tgtEl>
                                          <p:spTgt spid="91"/>
                                        </p:tgtEl>
                                        <p:attrNameLst>
                                          <p:attrName>ppt_x</p:attrName>
                                          <p:attrName>ppt_y</p:attrName>
                                        </p:attrNameLst>
                                      </p:cBhvr>
                                      <p:rCtr x="34518" y="23"/>
                                    </p:animMotion>
                                  </p:childTnLst>
                                </p:cTn>
                              </p:par>
                              <p:par>
                                <p:cTn id="37"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38" dur="6000" fill="hold"/>
                                        <p:tgtEl>
                                          <p:spTgt spid="100"/>
                                        </p:tgtEl>
                                        <p:attrNameLst>
                                          <p:attrName>ppt_x</p:attrName>
                                          <p:attrName>ppt_y</p:attrName>
                                        </p:attrNameLst>
                                      </p:cBhvr>
                                      <p:rCtr x="3737" y="15208"/>
                                    </p:animMotion>
                                  </p:childTnLst>
                                </p:cTn>
                              </p:par>
                              <p:par>
                                <p:cTn id="3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40" dur="8000" fill="hold"/>
                                        <p:tgtEl>
                                          <p:spTgt spid="27"/>
                                        </p:tgtEl>
                                        <p:attrNameLst>
                                          <p:attrName>ppt_x</p:attrName>
                                          <p:attrName>ppt_y</p:attrName>
                                        </p:attrNameLst>
                                      </p:cBhvr>
                                      <p:rCtr x="0" y="11898"/>
                                    </p:animMotion>
                                  </p:childTnLst>
                                </p:cTn>
                              </p:par>
                              <p:par>
                                <p:cTn id="4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42" dur="8000" fill="hold"/>
                                        <p:tgtEl>
                                          <p:spTgt spid="28"/>
                                        </p:tgtEl>
                                        <p:attrNameLst>
                                          <p:attrName>ppt_x</p:attrName>
                                          <p:attrName>ppt_y</p:attrName>
                                        </p:attrNameLst>
                                      </p:cBhvr>
                                      <p:rCtr x="0" y="7940"/>
                                    </p:animMotion>
                                  </p:childTnLst>
                                </p:cTn>
                              </p:par>
                              <p:par>
                                <p:cTn id="4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44" dur="8000" fill="hold"/>
                                        <p:tgtEl>
                                          <p:spTgt spid="30"/>
                                        </p:tgtEl>
                                        <p:attrNameLst>
                                          <p:attrName>ppt_x</p:attrName>
                                          <p:attrName>ppt_y</p:attrName>
                                        </p:attrNameLst>
                                      </p:cBhvr>
                                      <p:rCtr x="0" y="11898"/>
                                    </p:animMotion>
                                  </p:childTnLst>
                                </p:cTn>
                              </p:par>
                              <p:par>
                                <p:cTn id="4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46" dur="5000" fill="hold"/>
                                        <p:tgtEl>
                                          <p:spTgt spid="31"/>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9">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20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6" name="Picture 25">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7" name="Picture 26">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8" name="Picture 27">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30" name="Picture 29">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9298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0" dur="7000" fill="hold"/>
                                        <p:tgtEl>
                                          <p:spTgt spid="50"/>
                                        </p:tgtEl>
                                        <p:attrNameLst>
                                          <p:attrName>ppt_x</p:attrName>
                                          <p:attrName>ppt_y</p:attrName>
                                        </p:attrNameLst>
                                      </p:cBhvr>
                                      <p:rCtr x="20937" y="0"/>
                                    </p:animMotion>
                                  </p:childTnLst>
                                </p:cTn>
                              </p:par>
                              <p:par>
                                <p:cTn id="2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22" dur="6000" fill="hold"/>
                                        <p:tgtEl>
                                          <p:spTgt spid="51"/>
                                        </p:tgtEl>
                                        <p:attrNameLst>
                                          <p:attrName>ppt_x</p:attrName>
                                          <p:attrName>ppt_y</p:attrName>
                                        </p:attrNameLst>
                                      </p:cBhvr>
                                      <p:rCtr x="20937" y="0"/>
                                    </p:animMotion>
                                  </p:childTnLst>
                                </p:cTn>
                              </p:par>
                              <p:par>
                                <p:cTn id="2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4" dur="4000" spd="-100000" fill="hold"/>
                                        <p:tgtEl>
                                          <p:spTgt spid="60"/>
                                        </p:tgtEl>
                                        <p:attrNameLst>
                                          <p:attrName>ppt_x</p:attrName>
                                          <p:attrName>ppt_y</p:attrName>
                                        </p:attrNameLst>
                                      </p:cBhvr>
                                      <p:rCtr x="14375" y="24468"/>
                                    </p:animMotion>
                                  </p:childTnLst>
                                </p:cTn>
                              </p:par>
                              <p:par>
                                <p:cTn id="2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6" dur="5000" spd="-100000" fill="hold"/>
                                        <p:tgtEl>
                                          <p:spTgt spid="61"/>
                                        </p:tgtEl>
                                        <p:attrNameLst>
                                          <p:attrName>ppt_x</p:attrName>
                                          <p:attrName>ppt_y</p:attrName>
                                        </p:attrNameLst>
                                      </p:cBhvr>
                                      <p:rCtr x="14375" y="24468"/>
                                    </p:animMotion>
                                  </p:childTnLst>
                                </p:cTn>
                              </p:par>
                              <p:par>
                                <p:cTn id="2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28" dur="6000" fill="hold"/>
                                        <p:tgtEl>
                                          <p:spTgt spid="70"/>
                                        </p:tgtEl>
                                        <p:attrNameLst>
                                          <p:attrName>ppt_x</p:attrName>
                                          <p:attrName>ppt_y</p:attrName>
                                        </p:attrNameLst>
                                      </p:cBhvr>
                                      <p:rCtr x="0" y="13819"/>
                                    </p:animMotion>
                                  </p:childTnLst>
                                </p:cTn>
                              </p:par>
                              <p:par>
                                <p:cTn id="2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30" dur="5000" fill="hold"/>
                                        <p:tgtEl>
                                          <p:spTgt spid="72"/>
                                        </p:tgtEl>
                                        <p:attrNameLst>
                                          <p:attrName>ppt_x</p:attrName>
                                          <p:attrName>ppt_y</p:attrName>
                                        </p:attrNameLst>
                                      </p:cBhvr>
                                      <p:rCtr x="13" y="24398"/>
                                    </p:animMotion>
                                  </p:childTnLst>
                                </p:cTn>
                              </p:par>
                              <p:par>
                                <p:cTn id="3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32" dur="7000" fill="hold"/>
                                        <p:tgtEl>
                                          <p:spTgt spid="82"/>
                                        </p:tgtEl>
                                        <p:attrNameLst>
                                          <p:attrName>ppt_x</p:attrName>
                                          <p:attrName>ppt_y</p:attrName>
                                        </p:attrNameLst>
                                      </p:cBhvr>
                                      <p:rCtr x="36758" y="0"/>
                                    </p:animMotion>
                                  </p:childTnLst>
                                </p:cTn>
                              </p:par>
                              <p:par>
                                <p:cTn id="3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34" dur="7000" fill="hold"/>
                                        <p:tgtEl>
                                          <p:spTgt spid="91"/>
                                        </p:tgtEl>
                                        <p:attrNameLst>
                                          <p:attrName>ppt_x</p:attrName>
                                          <p:attrName>ppt_y</p:attrName>
                                        </p:attrNameLst>
                                      </p:cBhvr>
                                      <p:rCtr x="34518" y="23"/>
                                    </p:animMotion>
                                  </p:childTnLst>
                                </p:cTn>
                              </p:par>
                              <p:par>
                                <p:cTn id="35"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36" dur="6000" fill="hold"/>
                                        <p:tgtEl>
                                          <p:spTgt spid="100"/>
                                        </p:tgtEl>
                                        <p:attrNameLst>
                                          <p:attrName>ppt_x</p:attrName>
                                          <p:attrName>ppt_y</p:attrName>
                                        </p:attrNameLst>
                                      </p:cBhvr>
                                      <p:rCtr x="3737" y="15208"/>
                                    </p:animMotion>
                                  </p:childTnLst>
                                </p:cTn>
                              </p:par>
                              <p:par>
                                <p:cTn id="3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38" dur="8000" fill="hold"/>
                                        <p:tgtEl>
                                          <p:spTgt spid="26"/>
                                        </p:tgtEl>
                                        <p:attrNameLst>
                                          <p:attrName>ppt_x</p:attrName>
                                          <p:attrName>ppt_y</p:attrName>
                                        </p:attrNameLst>
                                      </p:cBhvr>
                                      <p:rCtr x="0" y="11898"/>
                                    </p:animMotion>
                                  </p:childTnLst>
                                </p:cTn>
                              </p:par>
                              <p:par>
                                <p:cTn id="3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40" dur="8000" fill="hold"/>
                                        <p:tgtEl>
                                          <p:spTgt spid="27"/>
                                        </p:tgtEl>
                                        <p:attrNameLst>
                                          <p:attrName>ppt_x</p:attrName>
                                          <p:attrName>ppt_y</p:attrName>
                                        </p:attrNameLst>
                                      </p:cBhvr>
                                      <p:rCtr x="0" y="7940"/>
                                    </p:animMotion>
                                  </p:childTnLst>
                                </p:cTn>
                              </p:par>
                              <p:par>
                                <p:cTn id="4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42" dur="8000" fill="hold"/>
                                        <p:tgtEl>
                                          <p:spTgt spid="28"/>
                                        </p:tgtEl>
                                        <p:attrNameLst>
                                          <p:attrName>ppt_x</p:attrName>
                                          <p:attrName>ppt_y</p:attrName>
                                        </p:attrNameLst>
                                      </p:cBhvr>
                                      <p:rCtr x="0" y="11898"/>
                                    </p:animMotion>
                                  </p:childTnLst>
                                </p:cTn>
                              </p:par>
                              <p:par>
                                <p:cTn id="4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44" dur="5000" fill="hold"/>
                                        <p:tgtEl>
                                          <p:spTgt spid="30"/>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9">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5" name="Picture 24">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6" name="Picture 25">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7" name="Picture 26">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8" name="Picture 27">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2348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0" dur="7000" fill="hold"/>
                                        <p:tgtEl>
                                          <p:spTgt spid="50"/>
                                        </p:tgtEl>
                                        <p:attrNameLst>
                                          <p:attrName>ppt_x</p:attrName>
                                          <p:attrName>ppt_y</p:attrName>
                                        </p:attrNameLst>
                                      </p:cBhvr>
                                      <p:rCtr x="20937" y="0"/>
                                    </p:animMotion>
                                  </p:childTnLst>
                                </p:cTn>
                              </p:par>
                              <p:par>
                                <p:cTn id="2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22" dur="6000" fill="hold"/>
                                        <p:tgtEl>
                                          <p:spTgt spid="51"/>
                                        </p:tgtEl>
                                        <p:attrNameLst>
                                          <p:attrName>ppt_x</p:attrName>
                                          <p:attrName>ppt_y</p:attrName>
                                        </p:attrNameLst>
                                      </p:cBhvr>
                                      <p:rCtr x="20937" y="0"/>
                                    </p:animMotion>
                                  </p:childTnLst>
                                </p:cTn>
                              </p:par>
                              <p:par>
                                <p:cTn id="2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4" dur="4000" spd="-100000" fill="hold"/>
                                        <p:tgtEl>
                                          <p:spTgt spid="60"/>
                                        </p:tgtEl>
                                        <p:attrNameLst>
                                          <p:attrName>ppt_x</p:attrName>
                                          <p:attrName>ppt_y</p:attrName>
                                        </p:attrNameLst>
                                      </p:cBhvr>
                                      <p:rCtr x="14375" y="24468"/>
                                    </p:animMotion>
                                  </p:childTnLst>
                                </p:cTn>
                              </p:par>
                              <p:par>
                                <p:cTn id="2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6" dur="5000" spd="-100000" fill="hold"/>
                                        <p:tgtEl>
                                          <p:spTgt spid="61"/>
                                        </p:tgtEl>
                                        <p:attrNameLst>
                                          <p:attrName>ppt_x</p:attrName>
                                          <p:attrName>ppt_y</p:attrName>
                                        </p:attrNameLst>
                                      </p:cBhvr>
                                      <p:rCtr x="14375" y="24468"/>
                                    </p:animMotion>
                                  </p:childTnLst>
                                </p:cTn>
                              </p:par>
                              <p:par>
                                <p:cTn id="2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28" dur="6000" fill="hold"/>
                                        <p:tgtEl>
                                          <p:spTgt spid="70"/>
                                        </p:tgtEl>
                                        <p:attrNameLst>
                                          <p:attrName>ppt_x</p:attrName>
                                          <p:attrName>ppt_y</p:attrName>
                                        </p:attrNameLst>
                                      </p:cBhvr>
                                      <p:rCtr x="0" y="13819"/>
                                    </p:animMotion>
                                  </p:childTnLst>
                                </p:cTn>
                              </p:par>
                              <p:par>
                                <p:cTn id="2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30" dur="5000" fill="hold"/>
                                        <p:tgtEl>
                                          <p:spTgt spid="72"/>
                                        </p:tgtEl>
                                        <p:attrNameLst>
                                          <p:attrName>ppt_x</p:attrName>
                                          <p:attrName>ppt_y</p:attrName>
                                        </p:attrNameLst>
                                      </p:cBhvr>
                                      <p:rCtr x="13" y="24398"/>
                                    </p:animMotion>
                                  </p:childTnLst>
                                </p:cTn>
                              </p:par>
                              <p:par>
                                <p:cTn id="31"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32" dur="7000" fill="hold"/>
                                        <p:tgtEl>
                                          <p:spTgt spid="82"/>
                                        </p:tgtEl>
                                        <p:attrNameLst>
                                          <p:attrName>ppt_x</p:attrName>
                                          <p:attrName>ppt_y</p:attrName>
                                        </p:attrNameLst>
                                      </p:cBhvr>
                                      <p:rCtr x="36758" y="0"/>
                                    </p:animMotion>
                                  </p:childTnLst>
                                </p:cTn>
                              </p:par>
                              <p:par>
                                <p:cTn id="3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34" dur="7000" fill="hold"/>
                                        <p:tgtEl>
                                          <p:spTgt spid="91"/>
                                        </p:tgtEl>
                                        <p:attrNameLst>
                                          <p:attrName>ppt_x</p:attrName>
                                          <p:attrName>ppt_y</p:attrName>
                                        </p:attrNameLst>
                                      </p:cBhvr>
                                      <p:rCtr x="34518" y="23"/>
                                    </p:animMotion>
                                  </p:childTnLst>
                                </p:cTn>
                              </p:par>
                              <p:par>
                                <p:cTn id="3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36" dur="8000" fill="hold"/>
                                        <p:tgtEl>
                                          <p:spTgt spid="25"/>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38" dur="8000" fill="hold"/>
                                        <p:tgtEl>
                                          <p:spTgt spid="26"/>
                                        </p:tgtEl>
                                        <p:attrNameLst>
                                          <p:attrName>ppt_x</p:attrName>
                                          <p:attrName>ppt_y</p:attrName>
                                        </p:attrNameLst>
                                      </p:cBhvr>
                                      <p:rCtr x="0" y="7940"/>
                                    </p:animMotion>
                                  </p:childTnLst>
                                </p:cTn>
                              </p:par>
                              <p:par>
                                <p:cTn id="3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40" dur="8000" fill="hold"/>
                                        <p:tgtEl>
                                          <p:spTgt spid="27"/>
                                        </p:tgtEl>
                                        <p:attrNameLst>
                                          <p:attrName>ppt_x</p:attrName>
                                          <p:attrName>ppt_y</p:attrName>
                                        </p:attrNameLst>
                                      </p:cBhvr>
                                      <p:rCtr x="0" y="11898"/>
                                    </p:animMotion>
                                  </p:childTnLst>
                                </p:cTn>
                              </p:par>
                              <p:par>
                                <p:cTn id="4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42" dur="5000" fill="hold"/>
                                        <p:tgtEl>
                                          <p:spTgt spid="28"/>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9">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4" name="Picture 23">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5" name="Picture 24">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6" name="Picture 2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7" name="Picture 26">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9143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0" dur="7000" fill="hold"/>
                                        <p:tgtEl>
                                          <p:spTgt spid="50"/>
                                        </p:tgtEl>
                                        <p:attrNameLst>
                                          <p:attrName>ppt_x</p:attrName>
                                          <p:attrName>ppt_y</p:attrName>
                                        </p:attrNameLst>
                                      </p:cBhvr>
                                      <p:rCtr x="20937" y="0"/>
                                    </p:animMotion>
                                  </p:childTnLst>
                                </p:cTn>
                              </p:par>
                              <p:par>
                                <p:cTn id="2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22" dur="6000" fill="hold"/>
                                        <p:tgtEl>
                                          <p:spTgt spid="51"/>
                                        </p:tgtEl>
                                        <p:attrNameLst>
                                          <p:attrName>ppt_x</p:attrName>
                                          <p:attrName>ppt_y</p:attrName>
                                        </p:attrNameLst>
                                      </p:cBhvr>
                                      <p:rCtr x="20937" y="0"/>
                                    </p:animMotion>
                                  </p:childTnLst>
                                </p:cTn>
                              </p:par>
                              <p:par>
                                <p:cTn id="2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4" dur="4000" spd="-100000" fill="hold"/>
                                        <p:tgtEl>
                                          <p:spTgt spid="60"/>
                                        </p:tgtEl>
                                        <p:attrNameLst>
                                          <p:attrName>ppt_x</p:attrName>
                                          <p:attrName>ppt_y</p:attrName>
                                        </p:attrNameLst>
                                      </p:cBhvr>
                                      <p:rCtr x="14375" y="24468"/>
                                    </p:animMotion>
                                  </p:childTnLst>
                                </p:cTn>
                              </p:par>
                              <p:par>
                                <p:cTn id="2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6" dur="5000" spd="-100000" fill="hold"/>
                                        <p:tgtEl>
                                          <p:spTgt spid="61"/>
                                        </p:tgtEl>
                                        <p:attrNameLst>
                                          <p:attrName>ppt_x</p:attrName>
                                          <p:attrName>ppt_y</p:attrName>
                                        </p:attrNameLst>
                                      </p:cBhvr>
                                      <p:rCtr x="14375" y="24468"/>
                                    </p:animMotion>
                                  </p:childTnLst>
                                </p:cTn>
                              </p:par>
                              <p:par>
                                <p:cTn id="2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28" dur="6000" fill="hold"/>
                                        <p:tgtEl>
                                          <p:spTgt spid="70"/>
                                        </p:tgtEl>
                                        <p:attrNameLst>
                                          <p:attrName>ppt_x</p:attrName>
                                          <p:attrName>ppt_y</p:attrName>
                                        </p:attrNameLst>
                                      </p:cBhvr>
                                      <p:rCtr x="0" y="13819"/>
                                    </p:animMotion>
                                  </p:childTnLst>
                                </p:cTn>
                              </p:par>
                              <p:par>
                                <p:cTn id="2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30" dur="7000" fill="hold"/>
                                        <p:tgtEl>
                                          <p:spTgt spid="82"/>
                                        </p:tgtEl>
                                        <p:attrNameLst>
                                          <p:attrName>ppt_x</p:attrName>
                                          <p:attrName>ppt_y</p:attrName>
                                        </p:attrNameLst>
                                      </p:cBhvr>
                                      <p:rCtr x="36758" y="0"/>
                                    </p:animMotion>
                                  </p:childTnLst>
                                </p:cTn>
                              </p:par>
                              <p:par>
                                <p:cTn id="31"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32" dur="7000" fill="hold"/>
                                        <p:tgtEl>
                                          <p:spTgt spid="91"/>
                                        </p:tgtEl>
                                        <p:attrNameLst>
                                          <p:attrName>ppt_x</p:attrName>
                                          <p:attrName>ppt_y</p:attrName>
                                        </p:attrNameLst>
                                      </p:cBhvr>
                                      <p:rCtr x="34518" y="23"/>
                                    </p:animMotion>
                                  </p:childTnLst>
                                </p:cTn>
                              </p:par>
                              <p:par>
                                <p:cTn id="3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34" dur="8000" fill="hold"/>
                                        <p:tgtEl>
                                          <p:spTgt spid="24"/>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36" dur="8000" fill="hold"/>
                                        <p:tgtEl>
                                          <p:spTgt spid="25"/>
                                        </p:tgtEl>
                                        <p:attrNameLst>
                                          <p:attrName>ppt_x</p:attrName>
                                          <p:attrName>ppt_y</p:attrName>
                                        </p:attrNameLst>
                                      </p:cBhvr>
                                      <p:rCtr x="0" y="7940"/>
                                    </p:animMotion>
                                  </p:childTnLst>
                                </p:cTn>
                              </p:par>
                              <p:par>
                                <p:cTn id="3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38" dur="8000" fill="hold"/>
                                        <p:tgtEl>
                                          <p:spTgt spid="26"/>
                                        </p:tgtEl>
                                        <p:attrNameLst>
                                          <p:attrName>ppt_x</p:attrName>
                                          <p:attrName>ppt_y</p:attrName>
                                        </p:attrNameLst>
                                      </p:cBhvr>
                                      <p:rCtr x="0" y="11898"/>
                                    </p:animMotion>
                                  </p:childTnLst>
                                </p:cTn>
                              </p:par>
                              <p:par>
                                <p:cTn id="3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40" dur="5000" fill="hold"/>
                                        <p:tgtEl>
                                          <p:spTgt spid="27"/>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9">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3" name="Picture 22">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4" name="Picture 23">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5" name="Picture 24">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6" name="Picture 25">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3036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20" dur="7000" fill="hold"/>
                                        <p:tgtEl>
                                          <p:spTgt spid="50"/>
                                        </p:tgtEl>
                                        <p:attrNameLst>
                                          <p:attrName>ppt_x</p:attrName>
                                          <p:attrName>ppt_y</p:attrName>
                                        </p:attrNameLst>
                                      </p:cBhvr>
                                      <p:rCtr x="20937" y="0"/>
                                    </p:animMotion>
                                  </p:childTnLst>
                                </p:cTn>
                              </p:par>
                              <p:par>
                                <p:cTn id="2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2" dur="4000" spd="-100000" fill="hold"/>
                                        <p:tgtEl>
                                          <p:spTgt spid="60"/>
                                        </p:tgtEl>
                                        <p:attrNameLst>
                                          <p:attrName>ppt_x</p:attrName>
                                          <p:attrName>ppt_y</p:attrName>
                                        </p:attrNameLst>
                                      </p:cBhvr>
                                      <p:rCtr x="14375" y="24468"/>
                                    </p:animMotion>
                                  </p:childTnLst>
                                </p:cTn>
                              </p:par>
                              <p:par>
                                <p:cTn id="2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4" dur="5000" spd="-100000" fill="hold"/>
                                        <p:tgtEl>
                                          <p:spTgt spid="61"/>
                                        </p:tgtEl>
                                        <p:attrNameLst>
                                          <p:attrName>ppt_x</p:attrName>
                                          <p:attrName>ppt_y</p:attrName>
                                        </p:attrNameLst>
                                      </p:cBhvr>
                                      <p:rCtr x="14375" y="24468"/>
                                    </p:animMotion>
                                  </p:childTnLst>
                                </p:cTn>
                              </p:par>
                              <p:par>
                                <p:cTn id="25"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26" dur="6000" fill="hold"/>
                                        <p:tgtEl>
                                          <p:spTgt spid="70"/>
                                        </p:tgtEl>
                                        <p:attrNameLst>
                                          <p:attrName>ppt_x</p:attrName>
                                          <p:attrName>ppt_y</p:attrName>
                                        </p:attrNameLst>
                                      </p:cBhvr>
                                      <p:rCtr x="0" y="13819"/>
                                    </p:animMotion>
                                  </p:childTnLst>
                                </p:cTn>
                              </p:par>
                              <p:par>
                                <p:cTn id="2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28" dur="7000" fill="hold"/>
                                        <p:tgtEl>
                                          <p:spTgt spid="82"/>
                                        </p:tgtEl>
                                        <p:attrNameLst>
                                          <p:attrName>ppt_x</p:attrName>
                                          <p:attrName>ppt_y</p:attrName>
                                        </p:attrNameLst>
                                      </p:cBhvr>
                                      <p:rCtr x="36758" y="0"/>
                                    </p:animMotion>
                                  </p:childTnLst>
                                </p:cTn>
                              </p:par>
                              <p:par>
                                <p:cTn id="2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30" dur="7000" fill="hold"/>
                                        <p:tgtEl>
                                          <p:spTgt spid="91"/>
                                        </p:tgtEl>
                                        <p:attrNameLst>
                                          <p:attrName>ppt_x</p:attrName>
                                          <p:attrName>ppt_y</p:attrName>
                                        </p:attrNameLst>
                                      </p:cBhvr>
                                      <p:rCtr x="34518" y="23"/>
                                    </p:animMotion>
                                  </p:childTnLst>
                                </p:cTn>
                              </p:par>
                              <p:par>
                                <p:cTn id="3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32" dur="8000" fill="hold"/>
                                        <p:tgtEl>
                                          <p:spTgt spid="23"/>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34" dur="8000" fill="hold"/>
                                        <p:tgtEl>
                                          <p:spTgt spid="24"/>
                                        </p:tgtEl>
                                        <p:attrNameLst>
                                          <p:attrName>ppt_x</p:attrName>
                                          <p:attrName>ppt_y</p:attrName>
                                        </p:attrNameLst>
                                      </p:cBhvr>
                                      <p:rCtr x="0" y="7940"/>
                                    </p:animMotion>
                                  </p:childTnLst>
                                </p:cTn>
                              </p:par>
                              <p:par>
                                <p:cTn id="3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36" dur="8000" fill="hold"/>
                                        <p:tgtEl>
                                          <p:spTgt spid="25"/>
                                        </p:tgtEl>
                                        <p:attrNameLst>
                                          <p:attrName>ppt_x</p:attrName>
                                          <p:attrName>ppt_y</p:attrName>
                                        </p:attrNameLst>
                                      </p:cBhvr>
                                      <p:rCtr x="0" y="11898"/>
                                    </p:animMotion>
                                  </p:childTnLst>
                                </p:cTn>
                              </p:par>
                              <p:par>
                                <p:cTn id="3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38" dur="5000" fill="hold"/>
                                        <p:tgtEl>
                                          <p:spTgt spid="26"/>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9">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9">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2" name="Picture 21">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3" name="Picture 22">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4" name="Picture 23">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5" name="Picture 24">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59054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0" dur="4000" spd="-100000" fill="hold"/>
                                        <p:tgtEl>
                                          <p:spTgt spid="60"/>
                                        </p:tgtEl>
                                        <p:attrNameLst>
                                          <p:attrName>ppt_x</p:attrName>
                                          <p:attrName>ppt_y</p:attrName>
                                        </p:attrNameLst>
                                      </p:cBhvr>
                                      <p:rCtr x="14375" y="24468"/>
                                    </p:animMotion>
                                  </p:childTnLst>
                                </p:cTn>
                              </p:par>
                              <p:par>
                                <p:cTn id="2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2" dur="5000" spd="-100000" fill="hold"/>
                                        <p:tgtEl>
                                          <p:spTgt spid="61"/>
                                        </p:tgtEl>
                                        <p:attrNameLst>
                                          <p:attrName>ppt_x</p:attrName>
                                          <p:attrName>ppt_y</p:attrName>
                                        </p:attrNameLst>
                                      </p:cBhvr>
                                      <p:rCtr x="14375" y="24468"/>
                                    </p:animMotion>
                                  </p:childTnLst>
                                </p:cTn>
                              </p:par>
                              <p:par>
                                <p:cTn id="23"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24" dur="6000" fill="hold"/>
                                        <p:tgtEl>
                                          <p:spTgt spid="70"/>
                                        </p:tgtEl>
                                        <p:attrNameLst>
                                          <p:attrName>ppt_x</p:attrName>
                                          <p:attrName>ppt_y</p:attrName>
                                        </p:attrNameLst>
                                      </p:cBhvr>
                                      <p:rCtr x="0" y="13819"/>
                                    </p:animMotion>
                                  </p:childTnLst>
                                </p:cTn>
                              </p:par>
                              <p:par>
                                <p:cTn id="25"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26" dur="5000" fill="hold"/>
                                        <p:tgtEl>
                                          <p:spTgt spid="79"/>
                                        </p:tgtEl>
                                        <p:attrNameLst>
                                          <p:attrName>ppt_x</p:attrName>
                                          <p:attrName>ppt_y</p:attrName>
                                        </p:attrNameLst>
                                      </p:cBhvr>
                                      <p:rCtr x="13" y="31736"/>
                                    </p:animMotion>
                                  </p:childTnLst>
                                </p:cTn>
                              </p:par>
                              <p:par>
                                <p:cTn id="27"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28" dur="7000" fill="hold"/>
                                        <p:tgtEl>
                                          <p:spTgt spid="82"/>
                                        </p:tgtEl>
                                        <p:attrNameLst>
                                          <p:attrName>ppt_x</p:attrName>
                                          <p:attrName>ppt_y</p:attrName>
                                        </p:attrNameLst>
                                      </p:cBhvr>
                                      <p:rCtr x="36758" y="0"/>
                                    </p:animMotion>
                                  </p:childTnLst>
                                </p:cTn>
                              </p:par>
                              <p:par>
                                <p:cTn id="29"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30" dur="7000" fill="hold"/>
                                        <p:tgtEl>
                                          <p:spTgt spid="91"/>
                                        </p:tgtEl>
                                        <p:attrNameLst>
                                          <p:attrName>ppt_x</p:attrName>
                                          <p:attrName>ppt_y</p:attrName>
                                        </p:attrNameLst>
                                      </p:cBhvr>
                                      <p:rCtr x="34518" y="23"/>
                                    </p:animMotion>
                                  </p:childTnLst>
                                </p:cTn>
                              </p:par>
                              <p:par>
                                <p:cTn id="3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32" dur="8000" fill="hold"/>
                                        <p:tgtEl>
                                          <p:spTgt spid="22"/>
                                        </p:tgtEl>
                                        <p:attrNameLst>
                                          <p:attrName>ppt_x</p:attrName>
                                          <p:attrName>ppt_y</p:attrName>
                                        </p:attrNameLst>
                                      </p:cBhvr>
                                      <p:rCtr x="0" y="11898"/>
                                    </p:animMotion>
                                  </p:childTnLst>
                                </p:cTn>
                              </p:par>
                              <p:par>
                                <p:cTn id="3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34" dur="8000" fill="hold"/>
                                        <p:tgtEl>
                                          <p:spTgt spid="23"/>
                                        </p:tgtEl>
                                        <p:attrNameLst>
                                          <p:attrName>ppt_x</p:attrName>
                                          <p:attrName>ppt_y</p:attrName>
                                        </p:attrNameLst>
                                      </p:cBhvr>
                                      <p:rCtr x="0" y="7940"/>
                                    </p:animMotion>
                                  </p:childTnLst>
                                </p:cTn>
                              </p:par>
                              <p:par>
                                <p:cTn id="3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36" dur="8000" fill="hold"/>
                                        <p:tgtEl>
                                          <p:spTgt spid="24"/>
                                        </p:tgtEl>
                                        <p:attrNameLst>
                                          <p:attrName>ppt_x</p:attrName>
                                          <p:attrName>ppt_y</p:attrName>
                                        </p:attrNameLst>
                                      </p:cBhvr>
                                      <p:rCtr x="0" y="11898"/>
                                    </p:animMotion>
                                  </p:childTnLst>
                                </p:cTn>
                              </p:par>
                              <p:par>
                                <p:cTn id="3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38" dur="5000" fill="hold"/>
                                        <p:tgtEl>
                                          <p:spTgt spid="25"/>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9">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1" name="Picture 20">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2" name="Picture 2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3" name="Picture 22">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4" name="Picture 23">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7705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0" dur="4000" spd="-100000" fill="hold"/>
                                        <p:tgtEl>
                                          <p:spTgt spid="60"/>
                                        </p:tgtEl>
                                        <p:attrNameLst>
                                          <p:attrName>ppt_x</p:attrName>
                                          <p:attrName>ppt_y</p:attrName>
                                        </p:attrNameLst>
                                      </p:cBhvr>
                                      <p:rCtr x="14375" y="24468"/>
                                    </p:animMotion>
                                  </p:childTnLst>
                                </p:cTn>
                              </p:par>
                              <p:par>
                                <p:cTn id="2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2" dur="5000" spd="-100000" fill="hold"/>
                                        <p:tgtEl>
                                          <p:spTgt spid="61"/>
                                        </p:tgtEl>
                                        <p:attrNameLst>
                                          <p:attrName>ppt_x</p:attrName>
                                          <p:attrName>ppt_y</p:attrName>
                                        </p:attrNameLst>
                                      </p:cBhvr>
                                      <p:rCtr x="14375" y="24468"/>
                                    </p:animMotion>
                                  </p:childTnLst>
                                </p:cTn>
                              </p:par>
                              <p:par>
                                <p:cTn id="23"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24" dur="7000" fill="hold"/>
                                        <p:tgtEl>
                                          <p:spTgt spid="82"/>
                                        </p:tgtEl>
                                        <p:attrNameLst>
                                          <p:attrName>ppt_x</p:attrName>
                                          <p:attrName>ppt_y</p:attrName>
                                        </p:attrNameLst>
                                      </p:cBhvr>
                                      <p:rCtr x="36758" y="0"/>
                                    </p:animMotion>
                                  </p:childTnLst>
                                </p:cTn>
                              </p:par>
                              <p:par>
                                <p:cTn id="2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26" dur="7000" fill="hold"/>
                                        <p:tgtEl>
                                          <p:spTgt spid="91"/>
                                        </p:tgtEl>
                                        <p:attrNameLst>
                                          <p:attrName>ppt_x</p:attrName>
                                          <p:attrName>ppt_y</p:attrName>
                                        </p:attrNameLst>
                                      </p:cBhvr>
                                      <p:rCtr x="34518" y="23"/>
                                    </p:animMotion>
                                  </p:childTnLst>
                                </p:cTn>
                              </p:par>
                              <p:par>
                                <p:cTn id="2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28" dur="8000" fill="hold"/>
                                        <p:tgtEl>
                                          <p:spTgt spid="21"/>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30" dur="8000" fill="hold"/>
                                        <p:tgtEl>
                                          <p:spTgt spid="22"/>
                                        </p:tgtEl>
                                        <p:attrNameLst>
                                          <p:attrName>ppt_x</p:attrName>
                                          <p:attrName>ppt_y</p:attrName>
                                        </p:attrNameLst>
                                      </p:cBhvr>
                                      <p:rCtr x="0" y="7940"/>
                                    </p:animMotion>
                                  </p:childTnLst>
                                </p:cTn>
                              </p:par>
                              <p:par>
                                <p:cTn id="3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32" dur="8000" fill="hold"/>
                                        <p:tgtEl>
                                          <p:spTgt spid="23"/>
                                        </p:tgtEl>
                                        <p:attrNameLst>
                                          <p:attrName>ppt_x</p:attrName>
                                          <p:attrName>ppt_y</p:attrName>
                                        </p:attrNameLst>
                                      </p:cBhvr>
                                      <p:rCtr x="0" y="11898"/>
                                    </p:animMotion>
                                  </p:childTnLst>
                                </p:cTn>
                              </p:par>
                              <p:par>
                                <p:cTn id="3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34" dur="5000" fill="hold"/>
                                        <p:tgtEl>
                                          <p:spTgt spid="24"/>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9">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14</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21" name="Picture 20">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2" name="Picture 2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3" name="Picture 22">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4" name="Picture 23">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72522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0" dur="4000" spd="-100000" fill="hold"/>
                                        <p:tgtEl>
                                          <p:spTgt spid="60"/>
                                        </p:tgtEl>
                                        <p:attrNameLst>
                                          <p:attrName>ppt_x</p:attrName>
                                          <p:attrName>ppt_y</p:attrName>
                                        </p:attrNameLst>
                                      </p:cBhvr>
                                      <p:rCtr x="14375" y="24468"/>
                                    </p:animMotion>
                                  </p:childTnLst>
                                </p:cTn>
                              </p:par>
                              <p:par>
                                <p:cTn id="2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2" dur="5000" spd="-100000" fill="hold"/>
                                        <p:tgtEl>
                                          <p:spTgt spid="61"/>
                                        </p:tgtEl>
                                        <p:attrNameLst>
                                          <p:attrName>ppt_x</p:attrName>
                                          <p:attrName>ppt_y</p:attrName>
                                        </p:attrNameLst>
                                      </p:cBhvr>
                                      <p:rCtr x="14375" y="24468"/>
                                    </p:animMotion>
                                  </p:childTnLst>
                                </p:cTn>
                              </p:par>
                              <p:par>
                                <p:cTn id="23"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24" dur="7000" fill="hold"/>
                                        <p:tgtEl>
                                          <p:spTgt spid="91"/>
                                        </p:tgtEl>
                                        <p:attrNameLst>
                                          <p:attrName>ppt_x</p:attrName>
                                          <p:attrName>ppt_y</p:attrName>
                                        </p:attrNameLst>
                                      </p:cBhvr>
                                      <p:rCtr x="34518" y="23"/>
                                    </p:animMotion>
                                  </p:childTnLst>
                                </p:cTn>
                              </p:par>
                              <p:par>
                                <p:cTn id="2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26" dur="8000" fill="hold"/>
                                        <p:tgtEl>
                                          <p:spTgt spid="21"/>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28" dur="8000" fill="hold"/>
                                        <p:tgtEl>
                                          <p:spTgt spid="22"/>
                                        </p:tgtEl>
                                        <p:attrNameLst>
                                          <p:attrName>ppt_x</p:attrName>
                                          <p:attrName>ppt_y</p:attrName>
                                        </p:attrNameLst>
                                      </p:cBhvr>
                                      <p:rCtr x="0" y="7940"/>
                                    </p:animMotion>
                                  </p:childTnLst>
                                </p:cTn>
                              </p:par>
                              <p:par>
                                <p:cTn id="2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30" dur="8000" fill="hold"/>
                                        <p:tgtEl>
                                          <p:spTgt spid="23"/>
                                        </p:tgtEl>
                                        <p:attrNameLst>
                                          <p:attrName>ppt_x</p:attrName>
                                          <p:attrName>ppt_y</p:attrName>
                                        </p:attrNameLst>
                                      </p:cBhvr>
                                      <p:rCtr x="0" y="11898"/>
                                    </p:animMotion>
                                  </p:childTnLst>
                                </p:cTn>
                              </p:par>
                              <p:par>
                                <p:cTn id="3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32" dur="5000" fill="hold"/>
                                        <p:tgtEl>
                                          <p:spTgt spid="24"/>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9">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9">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9" name="Picture 18">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21" name="Picture 20">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2" name="Picture 21">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3" name="Picture 22">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8594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16" dur="4000" fill="hold"/>
                                        <p:tgtEl>
                                          <p:spTgt spid="34"/>
                                        </p:tgtEl>
                                        <p:attrNameLst>
                                          <p:attrName>ppt_x</p:attrName>
                                          <p:attrName>ppt_y</p:attrName>
                                        </p:attrNameLst>
                                      </p:cBhvr>
                                      <p:rCtr x="33789" y="10417"/>
                                    </p:animMotion>
                                  </p:childTnLst>
                                </p:cTn>
                              </p:par>
                              <p:par>
                                <p:cTn id="1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8" dur="4000" fill="hold"/>
                                        <p:tgtEl>
                                          <p:spTgt spid="41"/>
                                        </p:tgtEl>
                                        <p:attrNameLst>
                                          <p:attrName>ppt_x</p:attrName>
                                          <p:attrName>ppt_y</p:attrName>
                                        </p:attrNameLst>
                                      </p:cBhvr>
                                      <p:rCtr x="22982" y="10417"/>
                                    </p:animMotion>
                                  </p:childTnLst>
                                </p:cTn>
                              </p:par>
                              <p:par>
                                <p:cTn id="1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20" dur="4000" spd="-100000" fill="hold"/>
                                        <p:tgtEl>
                                          <p:spTgt spid="60"/>
                                        </p:tgtEl>
                                        <p:attrNameLst>
                                          <p:attrName>ppt_x</p:attrName>
                                          <p:attrName>ppt_y</p:attrName>
                                        </p:attrNameLst>
                                      </p:cBhvr>
                                      <p:rCtr x="14375" y="24468"/>
                                    </p:animMotion>
                                  </p:childTnLst>
                                </p:cTn>
                              </p:par>
                              <p:par>
                                <p:cTn id="2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2" dur="5000" spd="-100000" fill="hold"/>
                                        <p:tgtEl>
                                          <p:spTgt spid="61"/>
                                        </p:tgtEl>
                                        <p:attrNameLst>
                                          <p:attrName>ppt_x</p:attrName>
                                          <p:attrName>ppt_y</p:attrName>
                                        </p:attrNameLst>
                                      </p:cBhvr>
                                      <p:rCtr x="14375" y="24468"/>
                                    </p:animMotion>
                                  </p:childTnLst>
                                </p:cTn>
                              </p:par>
                              <p:par>
                                <p:cTn id="2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24" dur="5000" fill="hold"/>
                                        <p:tgtEl>
                                          <p:spTgt spid="79"/>
                                        </p:tgtEl>
                                        <p:attrNameLst>
                                          <p:attrName>ppt_x</p:attrName>
                                          <p:attrName>ppt_y</p:attrName>
                                        </p:attrNameLst>
                                      </p:cBhvr>
                                      <p:rCtr x="13" y="31736"/>
                                    </p:animMotion>
                                  </p:childTnLst>
                                </p:cTn>
                              </p:par>
                              <p:par>
                                <p:cTn id="2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26" dur="8000" fill="hold"/>
                                        <p:tgtEl>
                                          <p:spTgt spid="19"/>
                                        </p:tgtEl>
                                        <p:attrNameLst>
                                          <p:attrName>ppt_x</p:attrName>
                                          <p:attrName>ppt_y</p:attrName>
                                        </p:attrNameLst>
                                      </p:cBhvr>
                                      <p:rCtr x="0" y="11898"/>
                                    </p:animMotion>
                                  </p:childTnLst>
                                </p:cTn>
                              </p:par>
                              <p:par>
                                <p:cTn id="2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28" dur="8000" fill="hold"/>
                                        <p:tgtEl>
                                          <p:spTgt spid="21"/>
                                        </p:tgtEl>
                                        <p:attrNameLst>
                                          <p:attrName>ppt_x</p:attrName>
                                          <p:attrName>ppt_y</p:attrName>
                                        </p:attrNameLst>
                                      </p:cBhvr>
                                      <p:rCtr x="0" y="7940"/>
                                    </p:animMotion>
                                  </p:childTnLst>
                                </p:cTn>
                              </p:par>
                              <p:par>
                                <p:cTn id="2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30" dur="8000" fill="hold"/>
                                        <p:tgtEl>
                                          <p:spTgt spid="22"/>
                                        </p:tgtEl>
                                        <p:attrNameLst>
                                          <p:attrName>ppt_x</p:attrName>
                                          <p:attrName>ppt_y</p:attrName>
                                        </p:attrNameLst>
                                      </p:cBhvr>
                                      <p:rCtr x="0" y="11898"/>
                                    </p:animMotion>
                                  </p:childTnLst>
                                </p:cTn>
                              </p:par>
                              <p:par>
                                <p:cTn id="3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32" dur="5000" fill="hold"/>
                                        <p:tgtEl>
                                          <p:spTgt spid="23"/>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3" name="Picture 2">
            <a:hlinkHover r:id="" action="ppaction://hlinkshowjump?jump=nextslide">
              <a:snd r:embed="rId3" name="428114__higgs01__squeakfinal.wav"/>
            </a:hlinkHover>
            <a:extLst>
              <a:ext uri="{FF2B5EF4-FFF2-40B4-BE49-F238E27FC236}">
                <a16:creationId xmlns:a16="http://schemas.microsoft.com/office/drawing/2014/main" id="{D7AB3587-6FD5-4BAA-94A6-F5B8B9BF5BDD}"/>
              </a:ext>
            </a:extLst>
          </p:cNvPr>
          <p:cNvPicPr>
            <a:picLocks noChangeAspect="1"/>
          </p:cNvPicPr>
          <p:nvPr/>
        </p:nvPicPr>
        <p:blipFill>
          <a:blip r:embed="rId6">
            <a:duotone>
              <a:prstClr val="black"/>
              <a:srgbClr val="D9C3A5">
                <a:tint val="50000"/>
                <a:satMod val="180000"/>
              </a:srgbClr>
            </a:duotone>
          </a:blip>
          <a:stretch>
            <a:fillRect/>
          </a:stretch>
        </p:blipFill>
        <p:spPr>
          <a:xfrm>
            <a:off x="2677326" y="1035116"/>
            <a:ext cx="1078443" cy="426636"/>
          </a:xfrm>
          <a:prstGeom prst="rect">
            <a:avLst/>
          </a:prstGeom>
          <a:scene3d>
            <a:camera prst="orthographicFront">
              <a:rot lat="21599973" lon="21599989" rev="299999"/>
            </a:camera>
            <a:lightRig rig="threePt" dir="t"/>
          </a:scene3d>
        </p:spPr>
      </p:pic>
      <p:pic>
        <p:nvPicPr>
          <p:cNvPr id="4" name="Picture 3">
            <a:hlinkHover r:id="" action="ppaction://hlinkshowjump?jump=nextslide">
              <a:snd r:embed="rId3" name="428114__higgs01__squeakfinal.wav"/>
            </a:hlinkHover>
            <a:extLst>
              <a:ext uri="{FF2B5EF4-FFF2-40B4-BE49-F238E27FC236}">
                <a16:creationId xmlns:a16="http://schemas.microsoft.com/office/drawing/2014/main" id="{2D53D653-EA98-490F-ABD1-7D3889EBEA8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4058913" y="2738442"/>
            <a:ext cx="1078443" cy="426636"/>
          </a:xfrm>
          <a:prstGeom prst="rect">
            <a:avLst/>
          </a:prstGeom>
          <a:scene3d>
            <a:camera prst="orthographicFront">
              <a:rot lat="21599973" lon="21599989" rev="299999"/>
            </a:camera>
            <a:lightRig rig="threePt" dir="t"/>
          </a:scene3d>
        </p:spPr>
      </p:pic>
      <p:pic>
        <p:nvPicPr>
          <p:cNvPr id="108" name="Picture 4">
            <a:hlinkHover r:id="" action="ppaction://hlinkshowjump?jump=nextslide">
              <a:snd r:embed="rId3" name="428114__higgs01__squeakfinal.wav"/>
            </a:hlinkHover>
            <a:extLst>
              <a:ext uri="{FF2B5EF4-FFF2-40B4-BE49-F238E27FC236}">
                <a16:creationId xmlns:a16="http://schemas.microsoft.com/office/drawing/2014/main" id="{9837EBA4-23A7-4877-981A-16F7FBE43B11}"/>
              </a:ext>
            </a:extLst>
          </p:cNvPr>
          <p:cNvPicPr>
            <a:picLocks noChangeAspect="1"/>
          </p:cNvPicPr>
          <p:nvPr/>
        </p:nvPicPr>
        <p:blipFill>
          <a:blip r:embed="rId6">
            <a:duotone>
              <a:prstClr val="black"/>
              <a:srgbClr val="FF0000">
                <a:tint val="45000"/>
                <a:satMod val="400000"/>
              </a:srgbClr>
            </a:duotone>
          </a:blip>
          <a:stretch>
            <a:fillRect/>
          </a:stretch>
        </p:blipFill>
        <p:spPr>
          <a:xfrm flipH="1">
            <a:off x="7885063" y="2230465"/>
            <a:ext cx="1078443" cy="426636"/>
          </a:xfrm>
          <a:prstGeom prst="rect">
            <a:avLst/>
          </a:prstGeom>
          <a:scene3d>
            <a:camera prst="orthographicFront">
              <a:rot lat="21599973" lon="21599989" rev="299999"/>
            </a:camera>
            <a:lightRig rig="threePt" dir="t"/>
          </a:scene3d>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7" name="Picture 6">
            <a:hlinkHover r:id="" action="ppaction://hlinkshowjump?jump=nextslide">
              <a:snd r:embed="rId3" name="428114__higgs01__squeakfinal.wav"/>
            </a:hlinkHover>
            <a:extLst>
              <a:ext uri="{FF2B5EF4-FFF2-40B4-BE49-F238E27FC236}">
                <a16:creationId xmlns:a16="http://schemas.microsoft.com/office/drawing/2014/main" id="{6FC9B5FA-1D3B-4FF1-83C6-B895B25A6E0B}"/>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3592644" y="562212"/>
            <a:ext cx="1078443" cy="426636"/>
          </a:xfrm>
          <a:prstGeom prst="rect">
            <a:avLst/>
          </a:prstGeom>
          <a:scene3d>
            <a:camera prst="orthographicFront">
              <a:rot lat="21599973" lon="21599989" rev="299999"/>
            </a:camera>
            <a:lightRig rig="threePt" dir="t"/>
          </a:scene3d>
        </p:spPr>
      </p:pic>
      <p:pic>
        <p:nvPicPr>
          <p:cNvPr id="8" name="Picture 7">
            <a:hlinkHover r:id="" action="ppaction://hlinkshowjump?jump=nextslide">
              <a:snd r:embed="rId3" name="428114__higgs01__squeakfinal.wav"/>
            </a:hlinkHover>
            <a:extLst>
              <a:ext uri="{FF2B5EF4-FFF2-40B4-BE49-F238E27FC236}">
                <a16:creationId xmlns:a16="http://schemas.microsoft.com/office/drawing/2014/main" id="{22087603-3E55-4760-AC38-F74B1D4FFC24}"/>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3923163" y="4867452"/>
            <a:ext cx="1078443" cy="426636"/>
          </a:xfrm>
          <a:prstGeom prst="rect">
            <a:avLst/>
          </a:prstGeom>
          <a:scene3d>
            <a:camera prst="orthographicFront">
              <a:rot lat="21599973" lon="21599989" rev="299999"/>
            </a:camera>
            <a:lightRig rig="threePt" dir="t"/>
          </a:scene3d>
        </p:spPr>
      </p:pic>
      <p:pic>
        <p:nvPicPr>
          <p:cNvPr id="9" name="Picture 8">
            <a:hlinkHover r:id="" action="ppaction://hlinkshowjump?jump=nextslide">
              <a:snd r:embed="rId3" name="428114__higgs01__squeakfinal.wav"/>
            </a:hlinkHover>
            <a:extLst>
              <a:ext uri="{FF2B5EF4-FFF2-40B4-BE49-F238E27FC236}">
                <a16:creationId xmlns:a16="http://schemas.microsoft.com/office/drawing/2014/main" id="{E6DCAF8E-6A95-4A3C-B70F-F7C2A283D28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464135" y="3974484"/>
            <a:ext cx="1078443" cy="426636"/>
          </a:xfrm>
          <a:prstGeom prst="rect">
            <a:avLst/>
          </a:prstGeom>
          <a:scene3d>
            <a:camera prst="orthographicFront">
              <a:rot lat="21599973" lon="21599989" rev="299999"/>
            </a:camera>
            <a:lightRig rig="threePt" dir="t"/>
          </a:scene3d>
        </p:spPr>
      </p:pic>
      <p:pic>
        <p:nvPicPr>
          <p:cNvPr id="10" name="Picture 9">
            <a:hlinkHover r:id="" action="ppaction://hlinkshowjump?jump=nextslide">
              <a:snd r:embed="rId3" name="428114__higgs01__squeakfinal.wav"/>
            </a:hlinkHover>
            <a:extLst>
              <a:ext uri="{FF2B5EF4-FFF2-40B4-BE49-F238E27FC236}">
                <a16:creationId xmlns:a16="http://schemas.microsoft.com/office/drawing/2014/main" id="{C35B1599-9B96-4000-8557-5C466C2C9440}"/>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530503" y="3583500"/>
            <a:ext cx="1078443" cy="426636"/>
          </a:xfrm>
          <a:prstGeom prst="rect">
            <a:avLst/>
          </a:prstGeom>
          <a:scene3d>
            <a:camera prst="orthographicFront">
              <a:rot lat="21599973" lon="21599989" rev="299999"/>
            </a:camera>
            <a:lightRig rig="threePt" dir="t"/>
          </a:scene3d>
        </p:spPr>
      </p:pic>
      <p:pic>
        <p:nvPicPr>
          <p:cNvPr id="11" name="Picture 10">
            <a:hlinkHover r:id="" action="ppaction://hlinkshowjump?jump=nextslide">
              <a:snd r:embed="rId3" name="428114__higgs01__squeakfinal.wav"/>
            </a:hlinkHover>
            <a:extLst>
              <a:ext uri="{FF2B5EF4-FFF2-40B4-BE49-F238E27FC236}">
                <a16:creationId xmlns:a16="http://schemas.microsoft.com/office/drawing/2014/main" id="{0FFC73DE-E660-419A-B901-181E945ECCF7}"/>
              </a:ext>
            </a:extLst>
          </p:cNvPr>
          <p:cNvPicPr>
            <a:picLocks noChangeAspect="1"/>
          </p:cNvPicPr>
          <p:nvPr/>
        </p:nvPicPr>
        <p:blipFill>
          <a:blip r:embed="rId6">
            <a:duotone>
              <a:prstClr val="black"/>
              <a:schemeClr val="accent1">
                <a:tint val="45000"/>
                <a:satMod val="400000"/>
              </a:schemeClr>
            </a:duotone>
          </a:blip>
          <a:stretch>
            <a:fillRect/>
          </a:stretch>
        </p:blipFill>
        <p:spPr>
          <a:xfrm>
            <a:off x="9297987" y="457094"/>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104" name="Picture 15">
            <a:hlinkHover r:id="" action="ppaction://hlinkshowjump?jump=nextslide">
              <a:snd r:embed="rId3" name="428114__higgs01__squeakfinal.wav"/>
            </a:hlinkHover>
            <a:extLst>
              <a:ext uri="{FF2B5EF4-FFF2-40B4-BE49-F238E27FC236}">
                <a16:creationId xmlns:a16="http://schemas.microsoft.com/office/drawing/2014/main" id="{341E81A8-075E-475D-B7F5-AC30BDA8483D}"/>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1310569" y="4401120"/>
            <a:ext cx="1078443" cy="426636"/>
          </a:xfrm>
          <a:prstGeom prst="rect">
            <a:avLst/>
          </a:prstGeom>
          <a:scene3d>
            <a:camera prst="orthographicFront">
              <a:rot lat="21599973" lon="21599989" rev="299999"/>
            </a:camera>
            <a:lightRig rig="threePt" dir="t"/>
          </a:scene3d>
        </p:spPr>
      </p:pic>
      <p:pic>
        <p:nvPicPr>
          <p:cNvPr id="105" name="Picture 16">
            <a:hlinkHover r:id="" action="ppaction://hlinkshowjump?jump=nextslide">
              <a:snd r:embed="rId3" name="428114__higgs01__squeakfinal.wav"/>
            </a:hlinkHover>
            <a:extLst>
              <a:ext uri="{FF2B5EF4-FFF2-40B4-BE49-F238E27FC236}">
                <a16:creationId xmlns:a16="http://schemas.microsoft.com/office/drawing/2014/main" id="{4F3B8F5A-A3F9-4E1D-A93F-3425F3CCBAED}"/>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380251" y="5072470"/>
            <a:ext cx="1078443" cy="426636"/>
          </a:xfrm>
          <a:prstGeom prst="rect">
            <a:avLst/>
          </a:prstGeom>
          <a:scene3d>
            <a:camera prst="orthographicFront">
              <a:rot lat="21599973" lon="21599989" rev="299999"/>
            </a:camera>
            <a:lightRig rig="threePt" dir="t"/>
          </a:scene3d>
        </p:spPr>
      </p:pic>
      <p:pic>
        <p:nvPicPr>
          <p:cNvPr id="18" name="Picture 17">
            <a:hlinkHover r:id="" action="ppaction://hlinkshowjump?jump=nextslide">
              <a:snd r:embed="rId3" name="428114__higgs01__squeakfinal.wav"/>
            </a:hlinkHover>
            <a:extLst>
              <a:ext uri="{FF2B5EF4-FFF2-40B4-BE49-F238E27FC236}">
                <a16:creationId xmlns:a16="http://schemas.microsoft.com/office/drawing/2014/main" id="{2EE0C939-C805-4254-9273-F8252C2A0335}"/>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640742" y="1688328"/>
            <a:ext cx="1078443" cy="426636"/>
          </a:xfrm>
          <a:prstGeom prst="rect">
            <a:avLst/>
          </a:prstGeom>
          <a:scene3d>
            <a:camera prst="orthographicFront">
              <a:rot lat="21599973" lon="21599989" rev="299999"/>
            </a:camera>
            <a:lightRig rig="threePt" dir="t"/>
          </a:scene3d>
        </p:spPr>
      </p:pic>
      <p:pic>
        <p:nvPicPr>
          <p:cNvPr id="19" name="Picture 18">
            <a:hlinkHover r:id="" action="ppaction://hlinkshowjump?jump=nextslide">
              <a:snd r:embed="rId3" name="428114__higgs01__squeakfinal.wav"/>
            </a:hlinkHover>
            <a:extLst>
              <a:ext uri="{FF2B5EF4-FFF2-40B4-BE49-F238E27FC236}">
                <a16:creationId xmlns:a16="http://schemas.microsoft.com/office/drawing/2014/main" id="{8BC2F4BC-ABAE-4F31-8D44-7A7827DE1507}"/>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918548" y="1774244"/>
            <a:ext cx="1078443" cy="426636"/>
          </a:xfrm>
          <a:prstGeom prst="rect">
            <a:avLst/>
          </a:prstGeom>
          <a:scene3d>
            <a:camera prst="orthographicFront">
              <a:rot lat="21599973" lon="21599989" rev="299999"/>
            </a:camera>
            <a:lightRig rig="threePt" dir="t"/>
          </a:scene3d>
        </p:spPr>
      </p:pic>
      <p:pic>
        <p:nvPicPr>
          <p:cNvPr id="21" name="Picture 20">
            <a:hlinkHover r:id="" action="ppaction://hlinkshowjump?jump=nextslide">
              <a:snd r:embed="rId3" name="428114__higgs01__squeakfinal.wav"/>
            </a:hlinkHover>
            <a:extLst>
              <a:ext uri="{FF2B5EF4-FFF2-40B4-BE49-F238E27FC236}">
                <a16:creationId xmlns:a16="http://schemas.microsoft.com/office/drawing/2014/main" id="{52A48509-4A3F-47F5-B63D-5CE5E74FBEF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451360" y="4895224"/>
            <a:ext cx="1078443" cy="426636"/>
          </a:xfrm>
          <a:prstGeom prst="rect">
            <a:avLst/>
          </a:prstGeom>
          <a:scene3d>
            <a:camera prst="orthographicFront">
              <a:rot lat="21599973" lon="21599989" rev="299999"/>
            </a:camera>
            <a:lightRig rig="threePt" dir="t"/>
          </a:scene3d>
        </p:spPr>
      </p:pic>
      <p:pic>
        <p:nvPicPr>
          <p:cNvPr id="22" name="Picture 21">
            <a:hlinkHover r:id="" action="ppaction://hlinkshowjump?jump=nextslide">
              <a:snd r:embed="rId3" name="428114__higgs01__squeakfinal.wav"/>
            </a:hlinkHover>
            <a:extLst>
              <a:ext uri="{FF2B5EF4-FFF2-40B4-BE49-F238E27FC236}">
                <a16:creationId xmlns:a16="http://schemas.microsoft.com/office/drawing/2014/main" id="{56979B71-9D8E-4366-9FC5-E9A95E2D28E6}"/>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588267" y="2722678"/>
            <a:ext cx="1078443" cy="426636"/>
          </a:xfrm>
          <a:prstGeom prst="rect">
            <a:avLst/>
          </a:prstGeom>
          <a:scene3d>
            <a:camera prst="orthographicFront">
              <a:rot lat="21599973" lon="21599989" rev="299999"/>
            </a:camera>
            <a:lightRig rig="threePt" dir="t"/>
          </a:scene3d>
        </p:spPr>
      </p:pic>
      <p:pic>
        <p:nvPicPr>
          <p:cNvPr id="23" name="Picture 22">
            <a:hlinkHover r:id="" action="ppaction://hlinkshowjump?jump=nextslide">
              <a:snd r:embed="rId3" name="428114__higgs01__squeakfinal.wav"/>
            </a:hlinkHover>
            <a:extLst>
              <a:ext uri="{FF2B5EF4-FFF2-40B4-BE49-F238E27FC236}">
                <a16:creationId xmlns:a16="http://schemas.microsoft.com/office/drawing/2014/main" id="{A58A5054-DA32-4ABB-8596-D4261EB19FEC}"/>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666709" y="4913809"/>
            <a:ext cx="1078443" cy="426636"/>
          </a:xfrm>
          <a:prstGeom prst="rect">
            <a:avLst/>
          </a:prstGeom>
          <a:scene3d>
            <a:camera prst="orthographicFront">
              <a:rot lat="21599973" lon="21599989" rev="299999"/>
            </a:camera>
            <a:lightRig rig="threePt" dir="t"/>
          </a:scene3d>
        </p:spPr>
      </p:pic>
      <p:pic>
        <p:nvPicPr>
          <p:cNvPr id="24" name="Picture 23">
            <a:hlinkHover r:id="" action="ppaction://hlinkshowjump?jump=nextslide">
              <a:snd r:embed="rId3" name="428114__higgs01__squeakfinal.wav"/>
            </a:hlinkHover>
            <a:extLst>
              <a:ext uri="{FF2B5EF4-FFF2-40B4-BE49-F238E27FC236}">
                <a16:creationId xmlns:a16="http://schemas.microsoft.com/office/drawing/2014/main" id="{E8033431-CE70-4356-ABBA-C6290ABF72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2483179" y="4730223"/>
            <a:ext cx="1078443" cy="426637"/>
          </a:xfrm>
          <a:prstGeom prst="rect">
            <a:avLst/>
          </a:prstGeom>
        </p:spPr>
      </p:pic>
      <p:pic>
        <p:nvPicPr>
          <p:cNvPr id="25" name="Picture 24">
            <a:hlinkHover r:id="" action="ppaction://hlinkshowjump?jump=nextslide">
              <a:snd r:embed="rId3" name="428114__higgs01__squeakfinal.wav"/>
            </a:hlinkHover>
            <a:extLst>
              <a:ext uri="{FF2B5EF4-FFF2-40B4-BE49-F238E27FC236}">
                <a16:creationId xmlns:a16="http://schemas.microsoft.com/office/drawing/2014/main" id="{2F9ACDA5-73D0-47B6-8FC0-79FA0646E071}"/>
              </a:ext>
            </a:extLst>
          </p:cNvPr>
          <p:cNvPicPr>
            <a:picLocks noChangeAspect="1"/>
          </p:cNvPicPr>
          <p:nvPr/>
        </p:nvPicPr>
        <p:blipFill>
          <a:blip r:embed="rId6">
            <a:duotone>
              <a:prstClr val="black"/>
              <a:schemeClr val="accent2">
                <a:tint val="45000"/>
                <a:satMod val="400000"/>
              </a:schemeClr>
            </a:duotone>
          </a:blip>
          <a:stretch>
            <a:fillRect/>
          </a:stretch>
        </p:blipFill>
        <p:spPr>
          <a:xfrm>
            <a:off x="9245057" y="1989222"/>
            <a:ext cx="1078443" cy="426636"/>
          </a:xfrm>
          <a:prstGeom prst="rect">
            <a:avLst/>
          </a:prstGeom>
          <a:scene3d>
            <a:camera prst="orthographicFront">
              <a:rot lat="21599973" lon="21599989" rev="299999"/>
            </a:camera>
            <a:lightRig rig="threePt" dir="t"/>
          </a:scene3d>
        </p:spPr>
      </p:pic>
      <p:pic>
        <p:nvPicPr>
          <p:cNvPr id="26" name="Picture 25">
            <a:hlinkHover r:id="" action="ppaction://hlinkshowjump?jump=nextslide">
              <a:snd r:embed="rId3" name="428114__higgs01__squeakfinal.wav"/>
            </a:hlinkHover>
            <a:extLst>
              <a:ext uri="{FF2B5EF4-FFF2-40B4-BE49-F238E27FC236}">
                <a16:creationId xmlns:a16="http://schemas.microsoft.com/office/drawing/2014/main" id="{1AD02E17-610A-4F91-9C5F-640E73E44888}"/>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798156" y="5868152"/>
            <a:ext cx="1078443" cy="426636"/>
          </a:xfrm>
          <a:prstGeom prst="rect">
            <a:avLst/>
          </a:prstGeom>
          <a:scene3d>
            <a:camera prst="orthographicFront">
              <a:rot lat="21599973" lon="21599989" rev="299999"/>
            </a:camera>
            <a:lightRig rig="threePt" dir="t"/>
          </a:scene3d>
        </p:spPr>
      </p:pic>
      <p:pic>
        <p:nvPicPr>
          <p:cNvPr id="27" name="Picture 26">
            <a:hlinkHover r:id="" action="ppaction://hlinkshowjump?jump=nextslide">
              <a:snd r:embed="rId3" name="428114__higgs01__squeakfinal.wav"/>
            </a:hlinkHover>
            <a:extLst>
              <a:ext uri="{FF2B5EF4-FFF2-40B4-BE49-F238E27FC236}">
                <a16:creationId xmlns:a16="http://schemas.microsoft.com/office/drawing/2014/main" id="{81DFBF0F-895F-45CF-965C-C1E3CACF5997}"/>
              </a:ext>
            </a:extLst>
          </p:cNvPr>
          <p:cNvPicPr>
            <a:picLocks noChangeAspect="1"/>
          </p:cNvPicPr>
          <p:nvPr/>
        </p:nvPicPr>
        <p:blipFill>
          <a:blip r:embed="rId6">
            <a:duotone>
              <a:prstClr val="black"/>
              <a:schemeClr val="accent6">
                <a:tint val="45000"/>
                <a:satMod val="400000"/>
              </a:schemeClr>
            </a:duotone>
          </a:blip>
          <a:stretch>
            <a:fillRect/>
          </a:stretch>
        </p:blipFill>
        <p:spPr>
          <a:xfrm>
            <a:off x="800934" y="1207901"/>
            <a:ext cx="1078443" cy="426636"/>
          </a:xfrm>
          <a:prstGeom prst="rect">
            <a:avLst/>
          </a:prstGeom>
          <a:scene3d>
            <a:camera prst="orthographicFront">
              <a:rot lat="21599973" lon="21599989" rev="299999"/>
            </a:camera>
            <a:lightRig rig="threePt" dir="t"/>
          </a:scene3d>
        </p:spPr>
      </p:pic>
      <p:pic>
        <p:nvPicPr>
          <p:cNvPr id="28" name="Picture 27">
            <a:hlinkHover r:id="" action="ppaction://hlinkshowjump?jump=nextslide">
              <a:snd r:embed="rId3" name="428114__higgs01__squeakfinal.wav"/>
            </a:hlinkHover>
            <a:extLst>
              <a:ext uri="{FF2B5EF4-FFF2-40B4-BE49-F238E27FC236}">
                <a16:creationId xmlns:a16="http://schemas.microsoft.com/office/drawing/2014/main" id="{CE116945-876C-4916-A917-8FABC6DCDB8A}"/>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0470892" y="2106190"/>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30" name="Picture 29">
            <a:hlinkHover r:id="" action="ppaction://hlinkshowjump?jump=nextslide">
              <a:snd r:embed="rId3" name="428114__higgs01__squeakfinal.wav"/>
            </a:hlinkHover>
            <a:extLst>
              <a:ext uri="{FF2B5EF4-FFF2-40B4-BE49-F238E27FC236}">
                <a16:creationId xmlns:a16="http://schemas.microsoft.com/office/drawing/2014/main" id="{CC6F289C-24EF-4A18-AC03-D80BE60C6FB9}"/>
              </a:ext>
            </a:extLst>
          </p:cNvPr>
          <p:cNvPicPr>
            <a:picLocks noChangeAspect="1"/>
          </p:cNvPicPr>
          <p:nvPr/>
        </p:nvPicPr>
        <p:blipFill>
          <a:blip r:embed="rId6">
            <a:duotone>
              <a:prstClr val="black"/>
              <a:srgbClr val="D9C3A5">
                <a:tint val="50000"/>
                <a:satMod val="180000"/>
              </a:srgbClr>
            </a:duotone>
          </a:blip>
          <a:stretch>
            <a:fillRect/>
          </a:stretch>
        </p:blipFill>
        <p:spPr>
          <a:xfrm flipH="1">
            <a:off x="2050228" y="2325845"/>
            <a:ext cx="1078443" cy="426636"/>
          </a:xfrm>
          <a:prstGeom prst="rect">
            <a:avLst/>
          </a:prstGeom>
          <a:scene3d>
            <a:camera prst="orthographicFront">
              <a:rot lat="21599973" lon="21599989" rev="299999"/>
            </a:camera>
            <a:lightRig rig="threePt" dir="t"/>
          </a:scene3d>
        </p:spPr>
      </p:pic>
      <p:pic>
        <p:nvPicPr>
          <p:cNvPr id="31" name="Picture 30">
            <a:hlinkHover r:id="" action="ppaction://hlinkshowjump?jump=nextslide">
              <a:snd r:embed="rId3" name="428114__higgs01__squeakfinal.wav"/>
            </a:hlinkHover>
            <a:extLst>
              <a:ext uri="{FF2B5EF4-FFF2-40B4-BE49-F238E27FC236}">
                <a16:creationId xmlns:a16="http://schemas.microsoft.com/office/drawing/2014/main" id="{3162F06B-AA99-470F-A897-D5C94C227EE6}"/>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8133000" y="2616541"/>
            <a:ext cx="1078443" cy="426636"/>
          </a:xfrm>
          <a:prstGeom prst="rect">
            <a:avLst/>
          </a:prstGeom>
          <a:scene3d>
            <a:camera prst="orthographicFront">
              <a:rot lat="21599973" lon="21599989" rev="299999"/>
            </a:camera>
            <a:lightRig rig="threePt" dir="t"/>
          </a:scene3d>
        </p:spPr>
      </p:pic>
      <p:pic>
        <p:nvPicPr>
          <p:cNvPr id="32" name="Picture 31">
            <a:hlinkHover r:id="" action="ppaction://hlinkshowjump?jump=nextslide">
              <a:snd r:embed="rId3" name="428114__higgs01__squeakfinal.wav"/>
            </a:hlinkHover>
            <a:extLst>
              <a:ext uri="{FF2B5EF4-FFF2-40B4-BE49-F238E27FC236}">
                <a16:creationId xmlns:a16="http://schemas.microsoft.com/office/drawing/2014/main" id="{B7F785E9-CA58-4D51-8527-DF8053E39C80}"/>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10030903" y="1032892"/>
            <a:ext cx="1078443" cy="426636"/>
          </a:xfrm>
          <a:prstGeom prst="rect">
            <a:avLst/>
          </a:prstGeom>
          <a:scene3d>
            <a:camera prst="orthographicFront">
              <a:rot lat="21599973" lon="21599989" rev="299999"/>
            </a:camera>
            <a:lightRig rig="threePt" dir="t"/>
          </a:scene3d>
        </p:spPr>
      </p:pic>
      <p:pic>
        <p:nvPicPr>
          <p:cNvPr id="33" name="Picture 32">
            <a:hlinkHover r:id="" action="ppaction://hlinkshowjump?jump=nextslide">
              <a:snd r:embed="rId3" name="428114__higgs01__squeakfinal.wav"/>
            </a:hlinkHover>
            <a:extLst>
              <a:ext uri="{FF2B5EF4-FFF2-40B4-BE49-F238E27FC236}">
                <a16:creationId xmlns:a16="http://schemas.microsoft.com/office/drawing/2014/main" id="{9F3F47B7-A2C8-4689-A3FE-B2423BBD77FA}"/>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96059" y="3638662"/>
            <a:ext cx="1078443" cy="426636"/>
          </a:xfrm>
          <a:prstGeom prst="rect">
            <a:avLst/>
          </a:prstGeom>
          <a:scene3d>
            <a:camera prst="orthographicFront">
              <a:rot lat="21599973" lon="21599989" rev="299999"/>
            </a:camera>
            <a:lightRig rig="threePt" dir="t"/>
          </a:scene3d>
        </p:spPr>
      </p:pic>
      <p:pic>
        <p:nvPicPr>
          <p:cNvPr id="34" name="Picture 33">
            <a:hlinkHover r:id="" action="ppaction://hlinkshowjump?jump=nextslide">
              <a:snd r:embed="rId3" name="428114__higgs01__squeakfinal.wav"/>
            </a:hlinkHover>
            <a:extLst>
              <a:ext uri="{FF2B5EF4-FFF2-40B4-BE49-F238E27FC236}">
                <a16:creationId xmlns:a16="http://schemas.microsoft.com/office/drawing/2014/main" id="{537A6998-8361-4FC6-8945-10042D920FF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598697" y="716529"/>
            <a:ext cx="1078443" cy="426636"/>
          </a:xfrm>
          <a:prstGeom prst="rect">
            <a:avLst/>
          </a:prstGeom>
          <a:scene3d>
            <a:camera prst="orthographicFront">
              <a:rot lat="21599973" lon="21599989" rev="299999"/>
            </a:camera>
            <a:lightRig rig="threePt" dir="t"/>
          </a:scene3d>
        </p:spPr>
      </p:pic>
      <p:pic>
        <p:nvPicPr>
          <p:cNvPr id="35" name="Picture 34">
            <a:hlinkHover r:id="" action="ppaction://hlinkshowjump?jump=nextslide">
              <a:snd r:embed="rId3" name="428114__higgs01__squeakfinal.wav"/>
            </a:hlinkHover>
            <a:extLst>
              <a:ext uri="{FF2B5EF4-FFF2-40B4-BE49-F238E27FC236}">
                <a16:creationId xmlns:a16="http://schemas.microsoft.com/office/drawing/2014/main" id="{706035B8-8779-4FAF-B3A3-C08CC37C471F}"/>
              </a:ext>
            </a:extLst>
          </p:cNvPr>
          <p:cNvPicPr>
            <a:picLocks noChangeAspect="1"/>
          </p:cNvPicPr>
          <p:nvPr/>
        </p:nvPicPr>
        <p:blipFill>
          <a:blip r:embed="rId6">
            <a:duotone>
              <a:prstClr val="black"/>
              <a:schemeClr val="accent4">
                <a:tint val="45000"/>
                <a:satMod val="400000"/>
              </a:schemeClr>
            </a:duotone>
          </a:blip>
          <a:stretch>
            <a:fillRect/>
          </a:stretch>
        </p:blipFill>
        <p:spPr>
          <a:xfrm>
            <a:off x="10526212" y="464952"/>
            <a:ext cx="1078443" cy="426636"/>
          </a:xfrm>
          <a:prstGeom prst="rect">
            <a:avLst/>
          </a:prstGeom>
          <a:scene3d>
            <a:camera prst="orthographicFront">
              <a:rot lat="21599973" lon="21599989" rev="299999"/>
            </a:camera>
            <a:lightRig rig="threePt" dir="t"/>
          </a:scene3d>
        </p:spPr>
      </p:pic>
      <p:pic>
        <p:nvPicPr>
          <p:cNvPr id="37" name="Picture 36">
            <a:hlinkHover r:id="" action="ppaction://hlinkshowjump?jump=nextslide">
              <a:snd r:embed="rId3" name="428114__higgs01__squeakfinal.wav"/>
            </a:hlinkHover>
            <a:extLst>
              <a:ext uri="{FF2B5EF4-FFF2-40B4-BE49-F238E27FC236}">
                <a16:creationId xmlns:a16="http://schemas.microsoft.com/office/drawing/2014/main" id="{792C2186-9A61-4EE1-A96C-4D7002C4C363}"/>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929835" y="5051869"/>
            <a:ext cx="1078443" cy="426637"/>
          </a:xfrm>
          <a:prstGeom prst="rect">
            <a:avLst/>
          </a:prstGeom>
        </p:spPr>
      </p:pic>
      <p:pic>
        <p:nvPicPr>
          <p:cNvPr id="38" name="Picture 37">
            <a:hlinkHover r:id="" action="ppaction://hlinkshowjump?jump=nextslide">
              <a:snd r:embed="rId3" name="428114__higgs01__squeakfinal.wav"/>
            </a:hlinkHover>
            <a:extLst>
              <a:ext uri="{FF2B5EF4-FFF2-40B4-BE49-F238E27FC236}">
                <a16:creationId xmlns:a16="http://schemas.microsoft.com/office/drawing/2014/main" id="{1CA2DFAF-BD8F-4A4A-992F-485C8DF3CF0A}"/>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8996079" y="1293588"/>
            <a:ext cx="1078443" cy="426637"/>
          </a:xfrm>
          <a:prstGeom prst="rect">
            <a:avLst/>
          </a:prstGeom>
        </p:spPr>
      </p:pic>
      <p:pic>
        <p:nvPicPr>
          <p:cNvPr id="39" name="Picture 38">
            <a:hlinkHover r:id="" action="ppaction://hlinkshowjump?jump=nextslide">
              <a:snd r:embed="rId3" name="428114__higgs01__squeakfinal.wav"/>
            </a:hlinkHover>
            <a:extLst>
              <a:ext uri="{FF2B5EF4-FFF2-40B4-BE49-F238E27FC236}">
                <a16:creationId xmlns:a16="http://schemas.microsoft.com/office/drawing/2014/main" id="{6DB2F97C-4A77-4E3E-9ACB-8714E000B6B5}"/>
              </a:ext>
            </a:extLst>
          </p:cNvPr>
          <p:cNvPicPr>
            <a:picLocks noChangeAspect="1"/>
          </p:cNvPicPr>
          <p:nvPr/>
        </p:nvPicPr>
        <p:blipFill>
          <a:blip r:embed="rId6">
            <a:duotone>
              <a:prstClr val="black"/>
              <a:srgbClr val="FF0000">
                <a:tint val="45000"/>
                <a:satMod val="400000"/>
              </a:srgbClr>
            </a:duotone>
          </a:blip>
          <a:stretch>
            <a:fillRect/>
          </a:stretch>
        </p:blipFill>
        <p:spPr>
          <a:xfrm>
            <a:off x="9986697" y="2983581"/>
            <a:ext cx="1078443" cy="426636"/>
          </a:xfrm>
          <a:prstGeom prst="rect">
            <a:avLst/>
          </a:prstGeom>
          <a:scene3d>
            <a:camera prst="orthographicFront">
              <a:rot lat="21599973" lon="21599989" rev="299999"/>
            </a:camera>
            <a:lightRig rig="threePt" dir="t"/>
          </a:scene3d>
        </p:spPr>
      </p:pic>
      <p:pic>
        <p:nvPicPr>
          <p:cNvPr id="40" name="Picture 39">
            <a:hlinkHover r:id="" action="ppaction://hlinkshowjump?jump=nextslide">
              <a:snd r:embed="rId3" name="428114__higgs01__squeakfinal.wav"/>
            </a:hlinkHover>
            <a:extLst>
              <a:ext uri="{FF2B5EF4-FFF2-40B4-BE49-F238E27FC236}">
                <a16:creationId xmlns:a16="http://schemas.microsoft.com/office/drawing/2014/main" id="{5E2CAA21-F555-4DCF-A231-A75FE99C63B9}"/>
              </a:ext>
            </a:extLst>
          </p:cNvPr>
          <p:cNvPicPr>
            <a:picLocks noChangeAspect="1"/>
          </p:cNvPicPr>
          <p:nvPr/>
        </p:nvPicPr>
        <p:blipFill>
          <a:blip r:embed="rId6">
            <a:duotone>
              <a:prstClr val="black"/>
              <a:srgbClr val="7030A0">
                <a:tint val="45000"/>
                <a:satMod val="400000"/>
              </a:srgbClr>
            </a:duotone>
          </a:blip>
          <a:stretch>
            <a:fillRect/>
          </a:stretch>
        </p:blipFill>
        <p:spPr>
          <a:xfrm>
            <a:off x="10379326" y="363866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42" name="Picture 41">
            <a:hlinkHover r:id="" action="ppaction://hlinkshowjump?jump=nextslide">
              <a:snd r:embed="rId3" name="428114__higgs01__squeakfinal.wav"/>
            </a:hlinkHover>
            <a:extLst>
              <a:ext uri="{FF2B5EF4-FFF2-40B4-BE49-F238E27FC236}">
                <a16:creationId xmlns:a16="http://schemas.microsoft.com/office/drawing/2014/main" id="{157BBF48-E506-4078-87B3-F875A5F0286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7994" y="4693948"/>
            <a:ext cx="1078443" cy="426636"/>
          </a:xfrm>
          <a:prstGeom prst="rect">
            <a:avLst/>
          </a:prstGeom>
          <a:scene3d>
            <a:camera prst="orthographicFront">
              <a:rot lat="21599973" lon="21599989" rev="299999"/>
            </a:camera>
            <a:lightRig rig="threePt" dir="t"/>
          </a:scene3d>
        </p:spPr>
      </p:pic>
      <p:pic>
        <p:nvPicPr>
          <p:cNvPr id="43" name="Picture 42">
            <a:hlinkHover r:id="" action="ppaction://hlinkshowjump?jump=nextslide">
              <a:snd r:embed="rId3" name="428114__higgs01__squeakfinal.wav"/>
            </a:hlinkHover>
            <a:extLst>
              <a:ext uri="{FF2B5EF4-FFF2-40B4-BE49-F238E27FC236}">
                <a16:creationId xmlns:a16="http://schemas.microsoft.com/office/drawing/2014/main" id="{13D79E1D-EB57-4C99-BB89-330D431C0986}"/>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10363987" y="5122638"/>
            <a:ext cx="1078443" cy="426636"/>
          </a:xfrm>
          <a:prstGeom prst="rect">
            <a:avLst/>
          </a:prstGeom>
          <a:scene3d>
            <a:camera prst="orthographicFront">
              <a:rot lat="21599973" lon="21599989" rev="299999"/>
            </a:camera>
            <a:lightRig rig="threePt" dir="t"/>
          </a:scene3d>
        </p:spPr>
      </p:pic>
      <p:pic>
        <p:nvPicPr>
          <p:cNvPr id="45" name="Picture 44">
            <a:hlinkHover r:id="" action="ppaction://hlinkshowjump?jump=nextslide">
              <a:snd r:embed="rId3" name="428114__higgs01__squeakfinal.wav"/>
            </a:hlinkHover>
            <a:extLst>
              <a:ext uri="{FF2B5EF4-FFF2-40B4-BE49-F238E27FC236}">
                <a16:creationId xmlns:a16="http://schemas.microsoft.com/office/drawing/2014/main" id="{E801001C-E95D-4C37-AF13-7C889C065A52}"/>
              </a:ext>
            </a:extLst>
          </p:cNvPr>
          <p:cNvPicPr>
            <a:picLocks noChangeAspect="1"/>
          </p:cNvPicPr>
          <p:nvPr/>
        </p:nvPicPr>
        <p:blipFill>
          <a:blip r:embed="rId6">
            <a:duotone>
              <a:prstClr val="black"/>
              <a:srgbClr val="FF0000">
                <a:tint val="45000"/>
                <a:satMod val="400000"/>
              </a:srgbClr>
            </a:duotone>
          </a:blip>
          <a:stretch>
            <a:fillRect/>
          </a:stretch>
        </p:blipFill>
        <p:spPr>
          <a:xfrm flipH="1">
            <a:off x="10206160" y="1458444"/>
            <a:ext cx="1078443" cy="426636"/>
          </a:xfrm>
          <a:prstGeom prst="rect">
            <a:avLst/>
          </a:prstGeom>
          <a:scene3d>
            <a:camera prst="orthographicFront">
              <a:rot lat="21599973" lon="21599989" rev="299999"/>
            </a:camera>
            <a:lightRig rig="threePt" dir="t"/>
          </a:scene3d>
        </p:spPr>
      </p:pic>
      <p:pic>
        <p:nvPicPr>
          <p:cNvPr id="46" name="Picture 45">
            <a:hlinkHover r:id="" action="ppaction://hlinkshowjump?jump=nextslide">
              <a:snd r:embed="rId3" name="428114__higgs01__squeakfinal.wav"/>
            </a:hlinkHover>
            <a:extLst>
              <a:ext uri="{FF2B5EF4-FFF2-40B4-BE49-F238E27FC236}">
                <a16:creationId xmlns:a16="http://schemas.microsoft.com/office/drawing/2014/main" id="{0B5A3393-DEF6-48DF-B80F-23CFBDD09112}"/>
              </a:ext>
            </a:extLst>
          </p:cNvPr>
          <p:cNvPicPr>
            <a:picLocks noChangeAspect="1"/>
          </p:cNvPicPr>
          <p:nvPr/>
        </p:nvPicPr>
        <p:blipFill>
          <a:blip r:embed="rId6">
            <a:duotone>
              <a:prstClr val="black"/>
              <a:srgbClr val="7030A0">
                <a:tint val="45000"/>
                <a:satMod val="400000"/>
              </a:srgbClr>
            </a:duotone>
          </a:blip>
          <a:stretch>
            <a:fillRect/>
          </a:stretch>
        </p:blipFill>
        <p:spPr>
          <a:xfrm flipH="1">
            <a:off x="8660388" y="5793988"/>
            <a:ext cx="1078443" cy="426636"/>
          </a:xfrm>
          <a:prstGeom prst="rect">
            <a:avLst/>
          </a:prstGeom>
          <a:scene3d>
            <a:camera prst="orthographicFront">
              <a:rot lat="21599973" lon="21599989" rev="299999"/>
            </a:camera>
            <a:lightRig rig="threePt" dir="t"/>
          </a:scene3d>
        </p:spPr>
      </p:pic>
      <p:pic>
        <p:nvPicPr>
          <p:cNvPr id="47" name="Picture 46">
            <a:hlinkHover r:id="" action="ppaction://hlinkshowjump?jump=nextslide">
              <a:snd r:embed="rId3" name="428114__higgs01__squeakfinal.wav"/>
            </a:hlinkHover>
            <a:extLst>
              <a:ext uri="{FF2B5EF4-FFF2-40B4-BE49-F238E27FC236}">
                <a16:creationId xmlns:a16="http://schemas.microsoft.com/office/drawing/2014/main" id="{E83694E9-53FE-40AC-AACA-E3476D807C96}"/>
              </a:ext>
            </a:extLst>
          </p:cNvPr>
          <p:cNvPicPr>
            <a:picLocks noChangeAspect="1"/>
          </p:cNvPicPr>
          <p:nvPr/>
        </p:nvPicPr>
        <p:blipFill>
          <a:blip r:embed="rId6">
            <a:duotone>
              <a:prstClr val="black"/>
              <a:srgbClr val="BF9000">
                <a:tint val="45000"/>
                <a:satMod val="400000"/>
              </a:srgbClr>
            </a:duotone>
          </a:blip>
          <a:stretch>
            <a:fillRect/>
          </a:stretch>
        </p:blipFill>
        <p:spPr>
          <a:xfrm flipH="1">
            <a:off x="521759" y="4447819"/>
            <a:ext cx="1078443" cy="426636"/>
          </a:xfrm>
          <a:prstGeom prst="rect">
            <a:avLst/>
          </a:prstGeom>
          <a:scene3d>
            <a:camera prst="orthographicFront">
              <a:rot lat="21599973" lon="21599989" rev="299999"/>
            </a:camera>
            <a:lightRig rig="threePt" dir="t"/>
          </a:scene3d>
        </p:spPr>
      </p:pic>
      <p:pic>
        <p:nvPicPr>
          <p:cNvPr id="48" name="Picture 47">
            <a:hlinkHover r:id="" action="ppaction://hlinkshowjump?jump=nextslide">
              <a:snd r:embed="rId3" name="428114__higgs01__squeakfinal.wav"/>
            </a:hlinkHover>
            <a:extLst>
              <a:ext uri="{FF2B5EF4-FFF2-40B4-BE49-F238E27FC236}">
                <a16:creationId xmlns:a16="http://schemas.microsoft.com/office/drawing/2014/main" id="{1C455124-C766-4058-8938-11B7438DB98E}"/>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415641" y="5722664"/>
            <a:ext cx="1078443" cy="426636"/>
          </a:xfrm>
          <a:prstGeom prst="rect">
            <a:avLst/>
          </a:prstGeom>
          <a:scene3d>
            <a:camera prst="orthographicFront">
              <a:rot lat="21599973" lon="21599989" rev="299999"/>
            </a:camera>
            <a:lightRig rig="threePt" dir="t"/>
          </a:scene3d>
        </p:spPr>
      </p:pic>
      <p:pic>
        <p:nvPicPr>
          <p:cNvPr id="50" name="Picture 49">
            <a:hlinkHover r:id="" action="ppaction://hlinkshowjump?jump=nextslide">
              <a:snd r:embed="rId3" name="428114__higgs01__squeakfinal.wav"/>
            </a:hlinkHover>
            <a:extLst>
              <a:ext uri="{FF2B5EF4-FFF2-40B4-BE49-F238E27FC236}">
                <a16:creationId xmlns:a16="http://schemas.microsoft.com/office/drawing/2014/main" id="{D5DE246A-8668-490A-AF61-26D02CEDE549}"/>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33669" y="5793988"/>
            <a:ext cx="1078443" cy="426636"/>
          </a:xfrm>
          <a:prstGeom prst="rect">
            <a:avLst/>
          </a:prstGeom>
          <a:scene3d>
            <a:camera prst="orthographicFront">
              <a:rot lat="21599973" lon="21599989" rev="299999"/>
            </a:camera>
            <a:lightRig rig="threePt" dir="t"/>
          </a:scene3d>
        </p:spPr>
      </p:pic>
      <p:pic>
        <p:nvPicPr>
          <p:cNvPr id="51" name="Picture 50">
            <a:hlinkHover r:id="" action="ppaction://hlinkshowjump?jump=nextslide">
              <a:snd r:embed="rId3" name="428114__higgs01__squeakfinal.wav"/>
            </a:hlinkHover>
            <a:extLst>
              <a:ext uri="{FF2B5EF4-FFF2-40B4-BE49-F238E27FC236}">
                <a16:creationId xmlns:a16="http://schemas.microsoft.com/office/drawing/2014/main" id="{452175D4-BA76-463D-8EAF-2A1AC3681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725377" y="859445"/>
            <a:ext cx="1078443" cy="426637"/>
          </a:xfrm>
          <a:prstGeom prst="rect">
            <a:avLst/>
          </a:prstGeom>
        </p:spPr>
      </p:pic>
      <p:pic>
        <p:nvPicPr>
          <p:cNvPr id="52" name="Picture 51">
            <a:hlinkHover r:id="" action="ppaction://hlinkshowjump?jump=nextslide">
              <a:snd r:embed="rId3" name="428114__higgs01__squeakfinal.wav"/>
            </a:hlinkHover>
            <a:extLst>
              <a:ext uri="{FF2B5EF4-FFF2-40B4-BE49-F238E27FC236}">
                <a16:creationId xmlns:a16="http://schemas.microsoft.com/office/drawing/2014/main" id="{8139CE05-584C-4A2F-95FE-E71AAC3EA502}"/>
              </a:ext>
            </a:extLst>
          </p:cNvPr>
          <p:cNvPicPr>
            <a:picLocks noChangeAspect="1"/>
          </p:cNvPicPr>
          <p:nvPr/>
        </p:nvPicPr>
        <p:blipFill>
          <a:blip r:embed="rId6">
            <a:duotone>
              <a:prstClr val="black"/>
              <a:srgbClr val="D9C3A5">
                <a:tint val="50000"/>
                <a:satMod val="180000"/>
              </a:srgbClr>
            </a:duotone>
          </a:blip>
          <a:stretch>
            <a:fillRect/>
          </a:stretch>
        </p:blipFill>
        <p:spPr>
          <a:xfrm>
            <a:off x="5078844" y="3216167"/>
            <a:ext cx="1078443" cy="426636"/>
          </a:xfrm>
          <a:prstGeom prst="rect">
            <a:avLst/>
          </a:prstGeom>
          <a:scene3d>
            <a:camera prst="orthographicFront">
              <a:rot lat="21599973" lon="21599989" rev="299999"/>
            </a:camera>
            <a:lightRig rig="threePt" dir="t"/>
          </a:scene3d>
        </p:spPr>
      </p:pic>
      <p:pic>
        <p:nvPicPr>
          <p:cNvPr id="53" name="Picture 52">
            <a:hlinkHover r:id="" action="ppaction://hlinkshowjump?jump=nextslide">
              <a:snd r:embed="rId3" name="428114__higgs01__squeakfinal.wav"/>
            </a:hlinkHover>
            <a:extLst>
              <a:ext uri="{FF2B5EF4-FFF2-40B4-BE49-F238E27FC236}">
                <a16:creationId xmlns:a16="http://schemas.microsoft.com/office/drawing/2014/main" id="{1DAC95BF-5F8C-40FC-B90A-AAC37FC971DD}"/>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9254935" y="5619165"/>
            <a:ext cx="1078443" cy="426636"/>
          </a:xfrm>
          <a:prstGeom prst="rect">
            <a:avLst/>
          </a:prstGeom>
          <a:scene3d>
            <a:camera prst="orthographicFront">
              <a:rot lat="21599973" lon="21599989" rev="299999"/>
            </a:camera>
            <a:lightRig rig="threePt" dir="t"/>
          </a:scene3d>
        </p:spPr>
      </p:pic>
      <p:pic>
        <p:nvPicPr>
          <p:cNvPr id="54" name="Picture 53">
            <a:hlinkHover r:id="" action="ppaction://hlinkshowjump?jump=nextslide">
              <a:snd r:embed="rId3" name="428114__higgs01__squeakfinal.wav"/>
            </a:hlinkHover>
            <a:extLst>
              <a:ext uri="{FF2B5EF4-FFF2-40B4-BE49-F238E27FC236}">
                <a16:creationId xmlns:a16="http://schemas.microsoft.com/office/drawing/2014/main" id="{4E0D1485-F81B-449B-8359-0EFCEAB3C428}"/>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10603987" y="3235832"/>
            <a:ext cx="1078443" cy="426636"/>
          </a:xfrm>
          <a:prstGeom prst="rect">
            <a:avLst/>
          </a:prstGeom>
          <a:scene3d>
            <a:camera prst="orthographicFront">
              <a:rot lat="21599973" lon="21599989" rev="299999"/>
            </a:camera>
            <a:lightRig rig="threePt" dir="t"/>
          </a:scene3d>
        </p:spPr>
      </p:pic>
      <p:pic>
        <p:nvPicPr>
          <p:cNvPr id="55" name="Picture 54">
            <a:hlinkHover r:id="" action="ppaction://hlinkshowjump?jump=nextslide">
              <a:snd r:embed="rId3" name="428114__higgs01__squeakfinal.wav"/>
            </a:hlinkHover>
            <a:extLst>
              <a:ext uri="{FF2B5EF4-FFF2-40B4-BE49-F238E27FC236}">
                <a16:creationId xmlns:a16="http://schemas.microsoft.com/office/drawing/2014/main" id="{14829C5D-E2EA-4F17-8061-23D8D2FB9E5D}"/>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2018278" y="4438436"/>
            <a:ext cx="1078443" cy="426636"/>
          </a:xfrm>
          <a:prstGeom prst="rect">
            <a:avLst/>
          </a:prstGeom>
          <a:scene3d>
            <a:camera prst="orthographicFront">
              <a:rot lat="21599973" lon="21599989" rev="299999"/>
            </a:camera>
            <a:lightRig rig="threePt" dir="t"/>
          </a:scene3d>
        </p:spPr>
      </p:pic>
      <p:pic>
        <p:nvPicPr>
          <p:cNvPr id="56" name="Picture 55">
            <a:hlinkHover r:id="" action="ppaction://hlinkshowjump?jump=nextslide">
              <a:snd r:embed="rId3" name="428114__higgs01__squeakfinal.wav"/>
            </a:hlinkHover>
            <a:extLst>
              <a:ext uri="{FF2B5EF4-FFF2-40B4-BE49-F238E27FC236}">
                <a16:creationId xmlns:a16="http://schemas.microsoft.com/office/drawing/2014/main" id="{57BB08E0-121D-4A7C-9C2E-2CB6F2B2C718}"/>
              </a:ext>
            </a:extLst>
          </p:cNvPr>
          <p:cNvPicPr>
            <a:picLocks noChangeAspect="1"/>
          </p:cNvPicPr>
          <p:nvPr/>
        </p:nvPicPr>
        <p:blipFill>
          <a:blip r:embed="rId6">
            <a:duotone>
              <a:prstClr val="black"/>
              <a:schemeClr val="accent4">
                <a:tint val="45000"/>
                <a:satMod val="400000"/>
              </a:schemeClr>
            </a:duotone>
          </a:blip>
          <a:stretch>
            <a:fillRect/>
          </a:stretch>
        </p:blipFill>
        <p:spPr>
          <a:xfrm flipH="1">
            <a:off x="7808064" y="5824643"/>
            <a:ext cx="1078443" cy="426636"/>
          </a:xfrm>
          <a:prstGeom prst="rect">
            <a:avLst/>
          </a:prstGeom>
          <a:scene3d>
            <a:camera prst="orthographicFront">
              <a:rot lat="21599973" lon="21599989" rev="299999"/>
            </a:camera>
            <a:lightRig rig="threePt" dir="t"/>
          </a:scene3d>
        </p:spPr>
      </p:pic>
      <p:pic>
        <p:nvPicPr>
          <p:cNvPr id="57" name="Picture 56">
            <a:hlinkHover r:id="" action="ppaction://hlinkshowjump?jump=nextslide">
              <a:snd r:embed="rId3" name="428114__higgs01__squeakfinal.wav"/>
            </a:hlinkHover>
            <a:extLst>
              <a:ext uri="{FF2B5EF4-FFF2-40B4-BE49-F238E27FC236}">
                <a16:creationId xmlns:a16="http://schemas.microsoft.com/office/drawing/2014/main" id="{9997D40E-4F92-4D46-8D15-4878BE02005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88323" y="3095124"/>
            <a:ext cx="1078443" cy="426636"/>
          </a:xfrm>
          <a:prstGeom prst="rect">
            <a:avLst/>
          </a:prstGeom>
          <a:scene3d>
            <a:camera prst="orthographicFront">
              <a:rot lat="21599973" lon="21599989" rev="299999"/>
            </a:camera>
            <a:lightRig rig="threePt" dir="t"/>
          </a:scene3d>
        </p:spPr>
      </p:pic>
      <p:pic>
        <p:nvPicPr>
          <p:cNvPr id="58" name="Picture 57">
            <a:hlinkHover r:id="" action="ppaction://hlinkshowjump?jump=nextslide">
              <a:snd r:embed="rId3" name="428114__higgs01__squeakfinal.wav"/>
            </a:hlinkHover>
            <a:extLst>
              <a:ext uri="{FF2B5EF4-FFF2-40B4-BE49-F238E27FC236}">
                <a16:creationId xmlns:a16="http://schemas.microsoft.com/office/drawing/2014/main" id="{A1B7831F-90FC-420F-8AA5-1C733A3928B7}"/>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681807" y="3493408"/>
            <a:ext cx="1078443" cy="426636"/>
          </a:xfrm>
          <a:prstGeom prst="rect">
            <a:avLst/>
          </a:prstGeom>
          <a:scene3d>
            <a:camera prst="orthographicFront">
              <a:rot lat="21599973" lon="21599989" rev="299999"/>
            </a:camera>
            <a:lightRig rig="threePt" dir="t"/>
          </a:scene3d>
        </p:spPr>
      </p:pic>
      <p:pic>
        <p:nvPicPr>
          <p:cNvPr id="59" name="Picture 58">
            <a:hlinkHover r:id="" action="ppaction://hlinkshowjump?jump=nextslide">
              <a:snd r:embed="rId3" name="428114__higgs01__squeakfinal.wav"/>
            </a:hlinkHover>
            <a:extLst>
              <a:ext uri="{FF2B5EF4-FFF2-40B4-BE49-F238E27FC236}">
                <a16:creationId xmlns:a16="http://schemas.microsoft.com/office/drawing/2014/main" id="{BD068C69-F47B-4756-9F4E-6B5507982C13}"/>
              </a:ext>
            </a:extLst>
          </p:cNvPr>
          <p:cNvPicPr>
            <a:picLocks noChangeAspect="1"/>
          </p:cNvPicPr>
          <p:nvPr/>
        </p:nvPicPr>
        <p:blipFill>
          <a:blip r:embed="rId6">
            <a:duotone>
              <a:prstClr val="black"/>
              <a:schemeClr val="accent1">
                <a:tint val="45000"/>
                <a:satMod val="400000"/>
              </a:schemeClr>
            </a:duotone>
          </a:blip>
          <a:stretch>
            <a:fillRect/>
          </a:stretch>
        </p:blipFill>
        <p:spPr>
          <a:xfrm>
            <a:off x="10241160" y="4567763"/>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pic>
        <p:nvPicPr>
          <p:cNvPr id="62" name="Picture 61">
            <a:hlinkHover r:id="" action="ppaction://hlinkshowjump?jump=nextslide">
              <a:snd r:embed="rId3" name="428114__higgs01__squeakfinal.wav"/>
            </a:hlinkHover>
            <a:extLst>
              <a:ext uri="{FF2B5EF4-FFF2-40B4-BE49-F238E27FC236}">
                <a16:creationId xmlns:a16="http://schemas.microsoft.com/office/drawing/2014/main" id="{45CA537B-D2B6-44FF-8B33-1990C02422CC}"/>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616645" y="2539602"/>
            <a:ext cx="1078443" cy="426636"/>
          </a:xfrm>
          <a:prstGeom prst="rect">
            <a:avLst/>
          </a:prstGeom>
          <a:scene3d>
            <a:camera prst="orthographicFront">
              <a:rot lat="21599973" lon="21599989" rev="299999"/>
            </a:camera>
            <a:lightRig rig="threePt" dir="t"/>
          </a:scene3d>
        </p:spPr>
      </p:pic>
      <p:pic>
        <p:nvPicPr>
          <p:cNvPr id="63" name="Picture 62">
            <a:hlinkHover r:id="" action="ppaction://hlinkshowjump?jump=nextslide">
              <a:snd r:embed="rId3" name="428114__higgs01__squeakfinal.wav"/>
            </a:hlinkHover>
            <a:extLst>
              <a:ext uri="{FF2B5EF4-FFF2-40B4-BE49-F238E27FC236}">
                <a16:creationId xmlns:a16="http://schemas.microsoft.com/office/drawing/2014/main" id="{D525A18B-7CD2-4D86-A391-E7400176FDCA}"/>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38433" y="2363573"/>
            <a:ext cx="1078443" cy="426636"/>
          </a:xfrm>
          <a:prstGeom prst="rect">
            <a:avLst/>
          </a:prstGeom>
          <a:scene3d>
            <a:camera prst="orthographicFront">
              <a:rot lat="21599973" lon="21599989" rev="299999"/>
            </a:camera>
            <a:lightRig rig="threePt" dir="t"/>
          </a:scene3d>
        </p:spPr>
      </p:pic>
      <p:pic>
        <p:nvPicPr>
          <p:cNvPr id="64" name="Picture 63">
            <a:hlinkHover r:id="" action="ppaction://hlinkshowjump?jump=nextslide">
              <a:snd r:embed="rId3" name="428114__higgs01__squeakfinal.wav"/>
            </a:hlinkHover>
            <a:extLst>
              <a:ext uri="{FF2B5EF4-FFF2-40B4-BE49-F238E27FC236}">
                <a16:creationId xmlns:a16="http://schemas.microsoft.com/office/drawing/2014/main" id="{551FCAFB-B5DE-482E-9859-98BD7BDF442D}"/>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634500" y="4002056"/>
            <a:ext cx="1078443" cy="426636"/>
          </a:xfrm>
          <a:prstGeom prst="rect">
            <a:avLst/>
          </a:prstGeom>
          <a:scene3d>
            <a:camera prst="orthographicFront">
              <a:rot lat="21599973" lon="21599989" rev="299999"/>
            </a:camera>
            <a:lightRig rig="threePt" dir="t"/>
          </a:scene3d>
        </p:spPr>
      </p:pic>
      <p:pic>
        <p:nvPicPr>
          <p:cNvPr id="65" name="Picture 64">
            <a:hlinkHover r:id="" action="ppaction://hlinkshowjump?jump=nextslide">
              <a:snd r:embed="rId3" name="428114__higgs01__squeakfinal.wav"/>
            </a:hlinkHover>
            <a:extLst>
              <a:ext uri="{FF2B5EF4-FFF2-40B4-BE49-F238E27FC236}">
                <a16:creationId xmlns:a16="http://schemas.microsoft.com/office/drawing/2014/main" id="{7EC59530-C165-4299-80BC-85BA059158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5337377" y="2282958"/>
            <a:ext cx="1078443" cy="426637"/>
          </a:xfrm>
          <a:prstGeom prst="rect">
            <a:avLst/>
          </a:prstGeom>
        </p:spPr>
      </p:pic>
      <p:pic>
        <p:nvPicPr>
          <p:cNvPr id="66" name="Picture 65">
            <a:hlinkHover r:id="" action="ppaction://hlinkshowjump?jump=nextslide">
              <a:snd r:embed="rId3" name="428114__higgs01__squeakfinal.wav"/>
            </a:hlinkHover>
            <a:extLst>
              <a:ext uri="{FF2B5EF4-FFF2-40B4-BE49-F238E27FC236}">
                <a16:creationId xmlns:a16="http://schemas.microsoft.com/office/drawing/2014/main" id="{A98847F6-FA7E-49D1-9731-BA288CA96F24}"/>
              </a:ext>
            </a:extLst>
          </p:cNvPr>
          <p:cNvPicPr>
            <a:picLocks noChangeAspect="1"/>
          </p:cNvPicPr>
          <p:nvPr/>
        </p:nvPicPr>
        <p:blipFill>
          <a:blip r:embed="rId6">
            <a:duotone>
              <a:prstClr val="black"/>
              <a:schemeClr val="accent2">
                <a:tint val="45000"/>
                <a:satMod val="400000"/>
              </a:schemeClr>
            </a:duotone>
          </a:blip>
          <a:stretch>
            <a:fillRect/>
          </a:stretch>
        </p:blipFill>
        <p:spPr>
          <a:xfrm>
            <a:off x="2702284" y="5822874"/>
            <a:ext cx="1078443" cy="426636"/>
          </a:xfrm>
          <a:prstGeom prst="rect">
            <a:avLst/>
          </a:prstGeom>
          <a:scene3d>
            <a:camera prst="orthographicFront">
              <a:rot lat="21599973" lon="21599989" rev="299999"/>
            </a:camera>
            <a:lightRig rig="threePt" dir="t"/>
          </a:scene3d>
        </p:spPr>
      </p:pic>
      <p:pic>
        <p:nvPicPr>
          <p:cNvPr id="67" name="Picture 66">
            <a:hlinkHover r:id="" action="ppaction://hlinkshowjump?jump=nextslide">
              <a:snd r:embed="rId3" name="428114__higgs01__squeakfinal.wav"/>
            </a:hlinkHover>
            <a:extLst>
              <a:ext uri="{FF2B5EF4-FFF2-40B4-BE49-F238E27FC236}">
                <a16:creationId xmlns:a16="http://schemas.microsoft.com/office/drawing/2014/main" id="{A3325231-C0FE-4142-B423-279E4D996B3D}"/>
              </a:ext>
            </a:extLst>
          </p:cNvPr>
          <p:cNvPicPr>
            <a:picLocks noChangeAspect="1"/>
          </p:cNvPicPr>
          <p:nvPr/>
        </p:nvPicPr>
        <p:blipFill>
          <a:blip r:embed="rId9">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4909078" y="5250451"/>
            <a:ext cx="1078443" cy="426636"/>
          </a:xfrm>
          <a:prstGeom prst="rect">
            <a:avLst/>
          </a:prstGeom>
          <a:scene3d>
            <a:camera prst="orthographicFront">
              <a:rot lat="21599973" lon="21599989" rev="299999"/>
            </a:camera>
            <a:lightRig rig="threePt" dir="t"/>
          </a:scene3d>
        </p:spPr>
      </p:pic>
      <p:pic>
        <p:nvPicPr>
          <p:cNvPr id="68" name="Picture 67">
            <a:hlinkHover r:id="" action="ppaction://hlinkshowjump?jump=nextslide">
              <a:snd r:embed="rId3" name="428114__higgs01__squeakfinal.wav"/>
            </a:hlinkHover>
            <a:extLst>
              <a:ext uri="{FF2B5EF4-FFF2-40B4-BE49-F238E27FC236}">
                <a16:creationId xmlns:a16="http://schemas.microsoft.com/office/drawing/2014/main" id="{236CB367-627D-4B26-8D2A-DEDF375FF1AA}"/>
              </a:ext>
            </a:extLst>
          </p:cNvPr>
          <p:cNvPicPr>
            <a:picLocks noChangeAspect="1"/>
          </p:cNvPicPr>
          <p:nvPr/>
        </p:nvPicPr>
        <p:blipFill>
          <a:blip r:embed="rId6">
            <a:duotone>
              <a:prstClr val="black"/>
              <a:schemeClr val="accent6">
                <a:tint val="45000"/>
                <a:satMod val="400000"/>
              </a:schemeClr>
            </a:duotone>
          </a:blip>
          <a:stretch>
            <a:fillRect/>
          </a:stretch>
        </p:blipFill>
        <p:spPr>
          <a:xfrm>
            <a:off x="349801" y="1654516"/>
            <a:ext cx="1078443" cy="426636"/>
          </a:xfrm>
          <a:prstGeom prst="rect">
            <a:avLst/>
          </a:prstGeom>
          <a:scene3d>
            <a:camera prst="orthographicFront">
              <a:rot lat="21599973" lon="21599989" rev="299999"/>
            </a:camera>
            <a:lightRig rig="threePt" dir="t"/>
          </a:scene3d>
        </p:spPr>
      </p:pic>
      <p:pic>
        <p:nvPicPr>
          <p:cNvPr id="70" name="Picture 69">
            <a:hlinkHover r:id="" action="ppaction://hlinkshowjump?jump=nextslide">
              <a:snd r:embed="rId3" name="428114__higgs01__squeakfinal.wav"/>
            </a:hlinkHover>
            <a:extLst>
              <a:ext uri="{FF2B5EF4-FFF2-40B4-BE49-F238E27FC236}">
                <a16:creationId xmlns:a16="http://schemas.microsoft.com/office/drawing/2014/main" id="{69B2D96D-2944-46D9-A2DD-3A5451345B3F}"/>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565365" y="5221565"/>
            <a:ext cx="1078443" cy="426636"/>
          </a:xfrm>
          <a:prstGeom prst="rect">
            <a:avLst/>
          </a:prstGeom>
          <a:scene3d>
            <a:camera prst="orthographicFront">
              <a:rot lat="21599973" lon="21599989" rev="299999"/>
            </a:camera>
            <a:lightRig rig="threePt" dir="t"/>
          </a:scene3d>
        </p:spPr>
      </p:pic>
      <p:pic>
        <p:nvPicPr>
          <p:cNvPr id="72" name="Picture 71">
            <a:hlinkHover r:id="" action="ppaction://hlinkshowjump?jump=nextslide">
              <a:snd r:embed="rId3" name="428114__higgs01__squeakfinal.wav"/>
            </a:hlinkHover>
            <a:extLst>
              <a:ext uri="{FF2B5EF4-FFF2-40B4-BE49-F238E27FC236}">
                <a16:creationId xmlns:a16="http://schemas.microsoft.com/office/drawing/2014/main" id="{4D5DA6FB-1978-47A0-BD84-E17A1F625154}"/>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3414234" y="5354424"/>
            <a:ext cx="1078443" cy="426636"/>
          </a:xfrm>
          <a:prstGeom prst="rect">
            <a:avLst/>
          </a:prstGeom>
          <a:scene3d>
            <a:camera prst="orthographicFront">
              <a:rot lat="21599973" lon="21599989" rev="299999"/>
            </a:camera>
            <a:lightRig rig="threePt" dir="t"/>
          </a:scene3d>
        </p:spPr>
      </p:pic>
      <p:pic>
        <p:nvPicPr>
          <p:cNvPr id="73" name="Picture 72">
            <a:hlinkHover r:id="" action="ppaction://hlinkshowjump?jump=nextslide">
              <a:snd r:embed="rId3" name="428114__higgs01__squeakfinal.wav"/>
            </a:hlinkHover>
            <a:extLst>
              <a:ext uri="{FF2B5EF4-FFF2-40B4-BE49-F238E27FC236}">
                <a16:creationId xmlns:a16="http://schemas.microsoft.com/office/drawing/2014/main" id="{CA755F8F-E64C-4C2A-BE95-8EBEEB86D97E}"/>
              </a:ext>
            </a:extLst>
          </p:cNvPr>
          <p:cNvPicPr>
            <a:picLocks noChangeAspect="1"/>
          </p:cNvPicPr>
          <p:nvPr/>
        </p:nvPicPr>
        <p:blipFill>
          <a:blip r:embed="rId6">
            <a:duotone>
              <a:prstClr val="black"/>
              <a:schemeClr val="accent1">
                <a:tint val="45000"/>
                <a:satMod val="400000"/>
              </a:schemeClr>
            </a:duotone>
          </a:blip>
          <a:stretch>
            <a:fillRect/>
          </a:stretch>
        </p:blipFill>
        <p:spPr>
          <a:xfrm flipH="1">
            <a:off x="2464970" y="2986706"/>
            <a:ext cx="1078443" cy="426636"/>
          </a:xfrm>
          <a:prstGeom prst="rect">
            <a:avLst/>
          </a:prstGeom>
          <a:scene3d>
            <a:camera prst="orthographicFront">
              <a:rot lat="21599973" lon="21599989" rev="299999"/>
            </a:camera>
            <a:lightRig rig="threePt" dir="t"/>
          </a:scene3d>
        </p:spPr>
      </p:pic>
      <p:pic>
        <p:nvPicPr>
          <p:cNvPr id="74" name="Picture 73">
            <a:hlinkHover r:id="" action="ppaction://hlinkshowjump?jump=nextslide">
              <a:snd r:embed="rId3" name="428114__higgs01__squeakfinal.wav"/>
            </a:hlinkHover>
            <a:extLst>
              <a:ext uri="{FF2B5EF4-FFF2-40B4-BE49-F238E27FC236}">
                <a16:creationId xmlns:a16="http://schemas.microsoft.com/office/drawing/2014/main" id="{533B2043-1A84-47BD-9788-22505D00E02F}"/>
              </a:ext>
            </a:extLst>
          </p:cNvPr>
          <p:cNvPicPr>
            <a:picLocks noChangeAspect="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511344" y="3968439"/>
            <a:ext cx="1078443" cy="426636"/>
          </a:xfrm>
          <a:prstGeom prst="rect">
            <a:avLst/>
          </a:prstGeom>
          <a:scene3d>
            <a:camera prst="orthographicFront">
              <a:rot lat="21599973" lon="21599989" rev="299999"/>
            </a:camera>
            <a:lightRig rig="threePt" dir="t"/>
          </a:scene3d>
        </p:spPr>
      </p:pic>
      <p:pic>
        <p:nvPicPr>
          <p:cNvPr id="75" name="Picture 74">
            <a:hlinkHover r:id="" action="ppaction://hlinkshowjump?jump=nextslide">
              <a:snd r:embed="rId3" name="428114__higgs01__squeakfinal.wav"/>
            </a:hlinkHover>
            <a:extLst>
              <a:ext uri="{FF2B5EF4-FFF2-40B4-BE49-F238E27FC236}">
                <a16:creationId xmlns:a16="http://schemas.microsoft.com/office/drawing/2014/main" id="{57CB2EBF-188C-48C9-9BE3-1381D2696FA4}"/>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1323" y="3689027"/>
            <a:ext cx="1078443" cy="426636"/>
          </a:xfrm>
          <a:prstGeom prst="rect">
            <a:avLst/>
          </a:prstGeom>
          <a:scene3d>
            <a:camera prst="orthographicFront">
              <a:rot lat="21599973" lon="21599989" rev="299999"/>
            </a:camera>
            <a:lightRig rig="threePt" dir="t"/>
          </a:scene3d>
        </p:spPr>
      </p:pic>
      <p:pic>
        <p:nvPicPr>
          <p:cNvPr id="76" name="Picture 75">
            <a:hlinkHover r:id="" action="ppaction://hlinkshowjump?jump=nextslide">
              <a:snd r:embed="rId3" name="428114__higgs01__squeakfinal.wav"/>
            </a:hlinkHover>
            <a:extLst>
              <a:ext uri="{FF2B5EF4-FFF2-40B4-BE49-F238E27FC236}">
                <a16:creationId xmlns:a16="http://schemas.microsoft.com/office/drawing/2014/main" id="{700551A5-3DE6-416C-8C83-67A4E032BF4F}"/>
              </a:ext>
            </a:extLst>
          </p:cNvPr>
          <p:cNvPicPr>
            <a:picLocks noChangeAspect="1"/>
          </p:cNvPicPr>
          <p:nvPr/>
        </p:nvPicPr>
        <p:blipFill>
          <a:blip r:embed="rId6">
            <a:duotone>
              <a:prstClr val="black"/>
              <a:schemeClr val="accent4">
                <a:tint val="45000"/>
                <a:satMod val="400000"/>
              </a:schemeClr>
            </a:duotone>
          </a:blip>
          <a:stretch>
            <a:fillRect/>
          </a:stretch>
        </p:blipFill>
        <p:spPr>
          <a:xfrm>
            <a:off x="507953" y="2735353"/>
            <a:ext cx="1078443" cy="426636"/>
          </a:xfrm>
          <a:prstGeom prst="rect">
            <a:avLst/>
          </a:prstGeom>
          <a:scene3d>
            <a:camera prst="orthographicFront">
              <a:rot lat="21599973" lon="21599989" rev="299999"/>
            </a:camera>
            <a:lightRig rig="threePt" dir="t"/>
          </a:scene3d>
        </p:spPr>
      </p:pic>
      <p:pic>
        <p:nvPicPr>
          <p:cNvPr id="77" name="Picture 76">
            <a:hlinkHover r:id="" action="ppaction://hlinkshowjump?jump=nextslide">
              <a:snd r:embed="rId3" name="428114__higgs01__squeakfinal.wav"/>
            </a:hlinkHover>
            <a:extLst>
              <a:ext uri="{FF2B5EF4-FFF2-40B4-BE49-F238E27FC236}">
                <a16:creationId xmlns:a16="http://schemas.microsoft.com/office/drawing/2014/main" id="{43CF1C96-E70A-4167-91AF-EFD629853E8D}"/>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79964" y="5201927"/>
            <a:ext cx="1078443" cy="426637"/>
          </a:xfrm>
          <a:prstGeom prst="rect">
            <a:avLst/>
          </a:prstGeom>
        </p:spPr>
      </p:pic>
      <p:pic>
        <p:nvPicPr>
          <p:cNvPr id="78" name="Picture 77">
            <a:hlinkHover r:id="" action="ppaction://hlinkshowjump?jump=nextslide">
              <a:snd r:embed="rId3" name="428114__higgs01__squeakfinal.wav"/>
            </a:hlinkHover>
            <a:extLst>
              <a:ext uri="{FF2B5EF4-FFF2-40B4-BE49-F238E27FC236}">
                <a16:creationId xmlns:a16="http://schemas.microsoft.com/office/drawing/2014/main" id="{93B598CB-2713-48E2-B9F9-CA6CCB641FF0}"/>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0959004" y="4852123"/>
            <a:ext cx="1078443" cy="426637"/>
          </a:xfrm>
          <a:prstGeom prst="rect">
            <a:avLst/>
          </a:prstGeom>
        </p:spPr>
      </p:pic>
      <p:pic>
        <p:nvPicPr>
          <p:cNvPr id="79" name="Picture 78">
            <a:hlinkHover r:id="" action="ppaction://hlinkshowjump?jump=nextslide">
              <a:snd r:embed="rId3" name="428114__higgs01__squeakfinal.wav"/>
            </a:hlinkHover>
            <a:extLst>
              <a:ext uri="{FF2B5EF4-FFF2-40B4-BE49-F238E27FC236}">
                <a16:creationId xmlns:a16="http://schemas.microsoft.com/office/drawing/2014/main" id="{E7121E1C-2FE0-4D84-A10A-F1DB402398EF}"/>
              </a:ext>
            </a:extLst>
          </p:cNvPr>
          <p:cNvPicPr>
            <a:picLocks noChangeAspect="1"/>
          </p:cNvPicPr>
          <p:nvPr/>
        </p:nvPicPr>
        <p:blipFill>
          <a:blip r:embed="rId6">
            <a:duotone>
              <a:prstClr val="black"/>
              <a:srgbClr val="FF0000">
                <a:tint val="45000"/>
                <a:satMod val="400000"/>
              </a:srgbClr>
            </a:duotone>
          </a:blip>
          <a:stretch>
            <a:fillRect/>
          </a:stretch>
        </p:blipFill>
        <p:spPr>
          <a:xfrm>
            <a:off x="349088" y="3314016"/>
            <a:ext cx="1078443" cy="426636"/>
          </a:xfrm>
          <a:prstGeom prst="rect">
            <a:avLst/>
          </a:prstGeom>
          <a:scene3d>
            <a:camera prst="orthographicFront">
              <a:rot lat="21599973" lon="21599989" rev="299999"/>
            </a:camera>
            <a:lightRig rig="threePt" dir="t"/>
          </a:scene3d>
        </p:spPr>
      </p:pic>
      <p:pic>
        <p:nvPicPr>
          <p:cNvPr id="80" name="Picture 79">
            <a:hlinkHover r:id="" action="ppaction://hlinkshowjump?jump=nextslide">
              <a:snd r:embed="rId3" name="428114__higgs01__squeakfinal.wav"/>
            </a:hlinkHover>
            <a:extLst>
              <a:ext uri="{FF2B5EF4-FFF2-40B4-BE49-F238E27FC236}">
                <a16:creationId xmlns:a16="http://schemas.microsoft.com/office/drawing/2014/main" id="{741F085E-FFA0-4CAB-8481-C8704A5B1253}"/>
              </a:ext>
            </a:extLst>
          </p:cNvPr>
          <p:cNvPicPr>
            <a:picLocks noChangeAspect="1"/>
          </p:cNvPicPr>
          <p:nvPr/>
        </p:nvPicPr>
        <p:blipFill>
          <a:blip r:embed="rId6">
            <a:duotone>
              <a:prstClr val="black"/>
              <a:srgbClr val="7030A0">
                <a:tint val="45000"/>
                <a:satMod val="400000"/>
              </a:srgbClr>
            </a:duotone>
          </a:blip>
          <a:stretch>
            <a:fillRect/>
          </a:stretch>
        </p:blipFill>
        <p:spPr>
          <a:xfrm>
            <a:off x="2337204" y="1606028"/>
            <a:ext cx="1078443" cy="426636"/>
          </a:xfrm>
          <a:prstGeom prst="rect">
            <a:avLst/>
          </a:prstGeom>
          <a:scene3d>
            <a:camera prst="orthographicFront">
              <a:rot lat="21599973" lon="21599989" rev="299999"/>
            </a:camera>
            <a:lightRig rig="threePt" dir="t"/>
          </a:scene3d>
        </p:spPr>
      </p:pic>
      <p:pic>
        <p:nvPicPr>
          <p:cNvPr id="81" name="Picture 80">
            <a:hlinkHover r:id="" action="ppaction://hlinkshowjump?jump=nextslide">
              <a:snd r:embed="rId3" name="428114__higgs01__squeakfinal.wav"/>
            </a:hlinkHover>
            <a:extLst>
              <a:ext uri="{FF2B5EF4-FFF2-40B4-BE49-F238E27FC236}">
                <a16:creationId xmlns:a16="http://schemas.microsoft.com/office/drawing/2014/main" id="{163903DD-AAC9-4E6D-B675-FB4AF0CC2887}"/>
              </a:ext>
            </a:extLst>
          </p:cNvPr>
          <p:cNvPicPr>
            <a:picLocks noChangeAspect="1"/>
          </p:cNvPicPr>
          <p:nvPr/>
        </p:nvPicPr>
        <p:blipFill>
          <a:blip r:embed="rId6">
            <a:duotone>
              <a:prstClr val="black"/>
              <a:srgbClr val="BF9000">
                <a:tint val="45000"/>
                <a:satMod val="400000"/>
              </a:srgbClr>
            </a:duotone>
          </a:blip>
          <a:stretch>
            <a:fillRect/>
          </a:stretch>
        </p:blipFill>
        <p:spPr>
          <a:xfrm>
            <a:off x="4120261" y="4188767"/>
            <a:ext cx="1078443" cy="426636"/>
          </a:xfrm>
          <a:prstGeom prst="rect">
            <a:avLst/>
          </a:prstGeom>
          <a:scene3d>
            <a:camera prst="orthographicFront">
              <a:rot lat="21599973" lon="21599989" rev="299999"/>
            </a:camera>
            <a:lightRig rig="threePt" dir="t"/>
          </a:scene3d>
        </p:spPr>
      </p:pic>
      <p:pic>
        <p:nvPicPr>
          <p:cNvPr id="82" name="Picture 81">
            <a:hlinkHover r:id="" action="ppaction://hlinkshowjump?jump=nextslide">
              <a:snd r:embed="rId3" name="428114__higgs01__squeakfinal.wav"/>
            </a:hlinkHover>
            <a:extLst>
              <a:ext uri="{FF2B5EF4-FFF2-40B4-BE49-F238E27FC236}">
                <a16:creationId xmlns:a16="http://schemas.microsoft.com/office/drawing/2014/main" id="{21C8C11B-4531-4659-A1AF-43E61AA4358B}"/>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00960" y="4899183"/>
            <a:ext cx="1078443" cy="426636"/>
          </a:xfrm>
          <a:prstGeom prst="rect">
            <a:avLst/>
          </a:prstGeom>
          <a:scene3d>
            <a:camera prst="orthographicFront">
              <a:rot lat="21599973" lon="21599989" rev="299999"/>
            </a:camera>
            <a:lightRig rig="threePt" dir="t"/>
          </a:scene3d>
        </p:spPr>
      </p:pic>
      <p:pic>
        <p:nvPicPr>
          <p:cNvPr id="83" name="Picture 82">
            <a:hlinkHover r:id="" action="ppaction://hlinkshowjump?jump=nextslide">
              <a:snd r:embed="rId3" name="428114__higgs01__squeakfinal.wav"/>
            </a:hlinkHover>
            <a:extLst>
              <a:ext uri="{FF2B5EF4-FFF2-40B4-BE49-F238E27FC236}">
                <a16:creationId xmlns:a16="http://schemas.microsoft.com/office/drawing/2014/main" id="{C5317713-53C5-4AEB-BE6D-9F76F2CA817A}"/>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a:off x="3613805" y="4546851"/>
            <a:ext cx="1078443" cy="426636"/>
          </a:xfrm>
          <a:prstGeom prst="rect">
            <a:avLst/>
          </a:prstGeom>
          <a:scene3d>
            <a:camera prst="orthographicFront">
              <a:rot lat="21599973" lon="21599989" rev="299999"/>
            </a:camera>
            <a:lightRig rig="threePt" dir="t"/>
          </a:scene3d>
        </p:spPr>
      </p:pic>
      <p:pic>
        <p:nvPicPr>
          <p:cNvPr id="84" name="Picture 83">
            <a:hlinkHover r:id="" action="ppaction://hlinkshowjump?jump=nextslide">
              <a:snd r:embed="rId3" name="428114__higgs01__squeakfinal.wav"/>
            </a:hlinkHover>
            <a:extLst>
              <a:ext uri="{FF2B5EF4-FFF2-40B4-BE49-F238E27FC236}">
                <a16:creationId xmlns:a16="http://schemas.microsoft.com/office/drawing/2014/main" id="{28A0E918-0D22-44FF-8802-3A50EAAC27A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1143209" y="5434883"/>
            <a:ext cx="1078443" cy="426636"/>
          </a:xfrm>
          <a:prstGeom prst="rect">
            <a:avLst/>
          </a:prstGeom>
          <a:scene3d>
            <a:camera prst="orthographicFront">
              <a:rot lat="21599973" lon="21599989" rev="299999"/>
            </a:camera>
            <a:lightRig rig="threePt" dir="t"/>
          </a:scene3d>
        </p:spPr>
      </p:pic>
      <p:pic>
        <p:nvPicPr>
          <p:cNvPr id="86" name="Picture 85">
            <a:hlinkHover r:id="" action="ppaction://hlinkshowjump?jump=nextslide">
              <a:snd r:embed="rId3" name="428114__higgs01__squeakfinal.wav"/>
            </a:hlinkHover>
            <a:extLst>
              <a:ext uri="{FF2B5EF4-FFF2-40B4-BE49-F238E27FC236}">
                <a16:creationId xmlns:a16="http://schemas.microsoft.com/office/drawing/2014/main" id="{61D13B6C-10B8-4D46-8929-079F079A254C}"/>
              </a:ext>
            </a:extLst>
          </p:cNvPr>
          <p:cNvPicPr>
            <a:picLocks noChangeAspect="1"/>
          </p:cNvPicPr>
          <p:nvPr/>
        </p:nvPicPr>
        <p:blipFill>
          <a:blip r:embed="rId6">
            <a:duotone>
              <a:prstClr val="black"/>
              <a:srgbClr val="7030A0">
                <a:tint val="45000"/>
                <a:satMod val="400000"/>
              </a:srgbClr>
            </a:duotone>
          </a:blip>
          <a:stretch>
            <a:fillRect/>
          </a:stretch>
        </p:blipFill>
        <p:spPr>
          <a:xfrm flipH="1">
            <a:off x="1121743" y="1312846"/>
            <a:ext cx="1078443" cy="426636"/>
          </a:xfrm>
          <a:prstGeom prst="rect">
            <a:avLst/>
          </a:prstGeom>
          <a:scene3d>
            <a:camera prst="orthographicFront">
              <a:rot lat="21599973" lon="21599989" rev="299999"/>
            </a:camera>
            <a:lightRig rig="threePt" dir="t"/>
          </a:scene3d>
        </p:spPr>
      </p:pic>
      <p:pic>
        <p:nvPicPr>
          <p:cNvPr id="87" name="Picture 86">
            <a:hlinkHover r:id="" action="ppaction://hlinkshowjump?jump=nextslide">
              <a:snd r:embed="rId3" name="428114__higgs01__squeakfinal.wav"/>
            </a:hlinkHover>
            <a:extLst>
              <a:ext uri="{FF2B5EF4-FFF2-40B4-BE49-F238E27FC236}">
                <a16:creationId xmlns:a16="http://schemas.microsoft.com/office/drawing/2014/main" id="{F56C11B1-8B25-4BFA-AB0A-992FEDF324DA}"/>
              </a:ext>
            </a:extLst>
          </p:cNvPr>
          <p:cNvPicPr>
            <a:picLocks noChangeAspect="1"/>
          </p:cNvPicPr>
          <p:nvPr/>
        </p:nvPicPr>
        <p:blipFill>
          <a:blip r:embed="rId6">
            <a:duotone>
              <a:prstClr val="black"/>
              <a:srgbClr val="BF9000">
                <a:tint val="45000"/>
                <a:satMod val="400000"/>
              </a:srgbClr>
            </a:duotone>
          </a:blip>
          <a:stretch>
            <a:fillRect/>
          </a:stretch>
        </p:blipFill>
        <p:spPr>
          <a:xfrm flipH="1">
            <a:off x="1561072" y="3500360"/>
            <a:ext cx="1078443" cy="426636"/>
          </a:xfrm>
          <a:prstGeom prst="rect">
            <a:avLst/>
          </a:prstGeom>
          <a:scene3d>
            <a:camera prst="orthographicFront">
              <a:rot lat="21599973" lon="21599989" rev="299999"/>
            </a:camera>
            <a:lightRig rig="threePt" dir="t"/>
          </a:scene3d>
        </p:spPr>
      </p:pic>
      <p:pic>
        <p:nvPicPr>
          <p:cNvPr id="88" name="Picture 87">
            <a:hlinkHover r:id="" action="ppaction://hlinkshowjump?jump=nextslide">
              <a:snd r:embed="rId3" name="428114__higgs01__squeakfinal.wav"/>
            </a:hlinkHover>
            <a:extLst>
              <a:ext uri="{FF2B5EF4-FFF2-40B4-BE49-F238E27FC236}">
                <a16:creationId xmlns:a16="http://schemas.microsoft.com/office/drawing/2014/main" id="{13BE3A8D-3CE2-4B76-8E7C-06C5C8940868}"/>
              </a:ext>
            </a:extLst>
          </p:cNvPr>
          <p:cNvPicPr>
            <a:picLocks noChangeAspect="1"/>
          </p:cNvPicPr>
          <p:nvPr/>
        </p:nvPicPr>
        <p:blipFill>
          <a:blip r:embed="rId8">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265807" y="5363559"/>
            <a:ext cx="1078443" cy="426636"/>
          </a:xfrm>
          <a:prstGeom prst="rect">
            <a:avLst/>
          </a:prstGeom>
          <a:scene3d>
            <a:camera prst="orthographicFront">
              <a:rot lat="21599973" lon="21599989" rev="299999"/>
            </a:camera>
            <a:lightRig rig="threePt" dir="t"/>
          </a:scene3d>
        </p:spPr>
      </p:pic>
      <p:pic>
        <p:nvPicPr>
          <p:cNvPr id="89" name="Picture 88">
            <a:hlinkHover r:id="" action="ppaction://hlinkshowjump?jump=nextslide">
              <a:snd r:embed="rId3" name="428114__higgs01__squeakfinal.wav"/>
            </a:hlinkHover>
            <a:extLst>
              <a:ext uri="{FF2B5EF4-FFF2-40B4-BE49-F238E27FC236}">
                <a16:creationId xmlns:a16="http://schemas.microsoft.com/office/drawing/2014/main" id="{2F9501AA-EBAD-4D54-8561-A355E6177C94}"/>
              </a:ext>
            </a:extLst>
          </p:cNvPr>
          <p:cNvPicPr>
            <a:picLocks noChangeAspect="1"/>
          </p:cNvPicPr>
          <p:nvPr/>
        </p:nvPicPr>
        <p:blipFill>
          <a:blip r:embed="rId6">
            <a:duotone>
              <a:prstClr val="black"/>
              <a:schemeClr val="accent2">
                <a:lumMod val="50000"/>
                <a:tint val="45000"/>
                <a:satMod val="400000"/>
              </a:schemeClr>
            </a:duotone>
          </a:blip>
          <a:stretch>
            <a:fillRect/>
          </a:stretch>
        </p:blipFill>
        <p:spPr>
          <a:xfrm flipH="1">
            <a:off x="836585" y="3644280"/>
            <a:ext cx="1078443" cy="426636"/>
          </a:xfrm>
          <a:prstGeom prst="rect">
            <a:avLst/>
          </a:prstGeom>
          <a:scene3d>
            <a:camera prst="orthographicFront">
              <a:rot lat="21599973" lon="21599989" rev="299999"/>
            </a:camera>
            <a:lightRig rig="threePt" dir="t"/>
          </a:scene3d>
        </p:spPr>
      </p:pic>
      <p:pic>
        <p:nvPicPr>
          <p:cNvPr id="90" name="Picture 89">
            <a:hlinkHover r:id="" action="ppaction://hlinkshowjump?jump=nextslide">
              <a:snd r:embed="rId3" name="428114__higgs01__squeakfinal.wav"/>
            </a:hlinkHover>
            <a:extLst>
              <a:ext uri="{FF2B5EF4-FFF2-40B4-BE49-F238E27FC236}">
                <a16:creationId xmlns:a16="http://schemas.microsoft.com/office/drawing/2014/main" id="{F53D4400-94DF-4456-A9F4-BB20153C2CB8}"/>
              </a:ext>
            </a:extLst>
          </p:cNvPr>
          <p:cNvPicPr>
            <a:picLocks noChangeAspect="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2400401" y="444513"/>
            <a:ext cx="1078443" cy="426636"/>
          </a:xfrm>
          <a:prstGeom prst="rect">
            <a:avLst/>
          </a:prstGeom>
          <a:scene3d>
            <a:camera prst="orthographicFront">
              <a:rot lat="21599973" lon="21599989" rev="299999"/>
            </a:camera>
            <a:lightRig rig="threePt" dir="t"/>
          </a:scene3d>
        </p:spPr>
      </p:pic>
      <p:pic>
        <p:nvPicPr>
          <p:cNvPr id="91" name="Picture 90">
            <a:hlinkHover r:id="" action="ppaction://hlinkshowjump?jump=nextslide">
              <a:snd r:embed="rId3" name="428114__higgs01__squeakfinal.wav"/>
            </a:hlinkHover>
            <a:extLst>
              <a:ext uri="{FF2B5EF4-FFF2-40B4-BE49-F238E27FC236}">
                <a16:creationId xmlns:a16="http://schemas.microsoft.com/office/drawing/2014/main" id="{C8628A54-A2A2-41A7-B4EE-17671BA11341}"/>
              </a:ext>
            </a:extLst>
          </p:cNvPr>
          <p:cNvPicPr>
            <a:picLocks noChangeAspect="1"/>
          </p:cNvPicPr>
          <p:nvPr/>
        </p:nvPicPr>
        <p:blipFill>
          <a:blip r:embed="rId6">
            <a:duotone>
              <a:prstClr val="black"/>
              <a:srgbClr val="D9C3A5">
                <a:tint val="50000"/>
                <a:satMod val="180000"/>
              </a:srgbClr>
            </a:duotone>
          </a:blip>
          <a:stretch>
            <a:fillRect/>
          </a:stretch>
        </p:blipFill>
        <p:spPr>
          <a:xfrm>
            <a:off x="691359" y="730666"/>
            <a:ext cx="1078443" cy="426636"/>
          </a:xfrm>
          <a:prstGeom prst="rect">
            <a:avLst/>
          </a:prstGeom>
          <a:scene3d>
            <a:camera prst="orthographicFront">
              <a:rot lat="21599973" lon="21599989" rev="299999"/>
            </a:camera>
            <a:lightRig rig="threePt" dir="t"/>
          </a:scene3d>
        </p:spPr>
      </p:pic>
      <p:pic>
        <p:nvPicPr>
          <p:cNvPr id="92" name="Picture 91">
            <a:hlinkHover r:id="" action="ppaction://hlinkshowjump?jump=nextslide">
              <a:snd r:embed="rId3" name="428114__higgs01__squeakfinal.wav"/>
            </a:hlinkHover>
            <a:extLst>
              <a:ext uri="{FF2B5EF4-FFF2-40B4-BE49-F238E27FC236}">
                <a16:creationId xmlns:a16="http://schemas.microsoft.com/office/drawing/2014/main" id="{0FCBAE42-D7DC-4110-B4B6-560A7F2BAADD}"/>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5303922" y="4560986"/>
            <a:ext cx="1078443" cy="426636"/>
          </a:xfrm>
          <a:prstGeom prst="rect">
            <a:avLst/>
          </a:prstGeom>
          <a:scene3d>
            <a:camera prst="orthographicFront">
              <a:rot lat="21599973" lon="21599989" rev="299999"/>
            </a:camera>
            <a:lightRig rig="threePt" dir="t"/>
          </a:scene3d>
        </p:spPr>
      </p:pic>
      <p:pic>
        <p:nvPicPr>
          <p:cNvPr id="93" name="Picture 92">
            <a:hlinkHover r:id="" action="ppaction://hlinkshowjump?jump=nextslide">
              <a:snd r:embed="rId3" name="428114__higgs01__squeakfinal.wav"/>
            </a:hlinkHover>
            <a:extLst>
              <a:ext uri="{FF2B5EF4-FFF2-40B4-BE49-F238E27FC236}">
                <a16:creationId xmlns:a16="http://schemas.microsoft.com/office/drawing/2014/main" id="{32D823E6-904D-4C20-ABAB-A979FDE0997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10808349" y="2637829"/>
            <a:ext cx="1078443" cy="426636"/>
          </a:xfrm>
          <a:prstGeom prst="rect">
            <a:avLst/>
          </a:prstGeom>
          <a:scene3d>
            <a:camera prst="orthographicFront">
              <a:rot lat="21599973" lon="21599989" rev="299999"/>
            </a:camera>
            <a:lightRig rig="threePt" dir="t"/>
          </a:scene3d>
        </p:spPr>
      </p:pic>
      <p:pic>
        <p:nvPicPr>
          <p:cNvPr id="94" name="Picture 93">
            <a:hlinkHover r:id="" action="ppaction://hlinkshowjump?jump=nextslide">
              <a:snd r:embed="rId3" name="428114__higgs01__squeakfinal.wav"/>
            </a:hlinkHover>
            <a:extLst>
              <a:ext uri="{FF2B5EF4-FFF2-40B4-BE49-F238E27FC236}">
                <a16:creationId xmlns:a16="http://schemas.microsoft.com/office/drawing/2014/main" id="{549BB00B-F386-4CB8-9B06-2B2A55A33A31}"/>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5361" y="4291053"/>
            <a:ext cx="1078443" cy="426636"/>
          </a:xfrm>
          <a:prstGeom prst="rect">
            <a:avLst/>
          </a:prstGeom>
          <a:scene3d>
            <a:camera prst="orthographicFront">
              <a:rot lat="21599973" lon="21599989" rev="299999"/>
            </a:camera>
            <a:lightRig rig="threePt" dir="t"/>
          </a:scene3d>
        </p:spPr>
      </p:pic>
      <p:pic>
        <p:nvPicPr>
          <p:cNvPr id="96" name="Picture 95">
            <a:hlinkHover r:id="" action="ppaction://hlinkshowjump?jump=nextslide">
              <a:snd r:embed="rId3" name="428114__higgs01__squeakfinal.wav"/>
            </a:hlinkHover>
            <a:extLst>
              <a:ext uri="{FF2B5EF4-FFF2-40B4-BE49-F238E27FC236}">
                <a16:creationId xmlns:a16="http://schemas.microsoft.com/office/drawing/2014/main" id="{32BF9439-086E-4F47-8DA7-B5BA650FDA6E}"/>
              </a:ext>
            </a:extLst>
          </p:cNvPr>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flipH="1">
            <a:off x="1695113" y="354116"/>
            <a:ext cx="1078443" cy="426636"/>
          </a:xfrm>
          <a:prstGeom prst="rect">
            <a:avLst/>
          </a:prstGeom>
          <a:scene3d>
            <a:camera prst="orthographicFront">
              <a:rot lat="21599973" lon="21599989" rev="299999"/>
            </a:camera>
            <a:lightRig rig="threePt" dir="t"/>
          </a:scene3d>
        </p:spPr>
      </p:pic>
      <p:pic>
        <p:nvPicPr>
          <p:cNvPr id="97" name="Picture 96">
            <a:hlinkHover r:id="" action="ppaction://hlinkshowjump?jump=nextslide">
              <a:snd r:embed="rId3" name="428114__higgs01__squeakfinal.wav"/>
            </a:hlinkHover>
            <a:extLst>
              <a:ext uri="{FF2B5EF4-FFF2-40B4-BE49-F238E27FC236}">
                <a16:creationId xmlns:a16="http://schemas.microsoft.com/office/drawing/2014/main" id="{BDDC8263-B199-4124-A301-18C126F7AC91}"/>
              </a:ext>
            </a:extLst>
          </p:cNvPr>
          <p:cNvPicPr>
            <a:picLocks noChangeAspect="1"/>
          </p:cNvPicPr>
          <p:nvPr/>
        </p:nvPicPr>
        <p:blipFill>
          <a:blip r:embed="rId6">
            <a:duotone>
              <a:prstClr val="black"/>
              <a:srgbClr val="BF9000">
                <a:tint val="45000"/>
                <a:satMod val="400000"/>
              </a:srgbClr>
            </a:duotone>
          </a:blip>
          <a:stretch>
            <a:fillRect/>
          </a:stretch>
        </p:blipFill>
        <p:spPr>
          <a:xfrm flipH="1">
            <a:off x="367961" y="2063493"/>
            <a:ext cx="1078443" cy="426636"/>
          </a:xfrm>
          <a:prstGeom prst="rect">
            <a:avLst/>
          </a:prstGeom>
          <a:scene3d>
            <a:camera prst="orthographicFront">
              <a:rot lat="21599973" lon="21599989" rev="299999"/>
            </a:camera>
            <a:lightRig rig="threePt" dir="t"/>
          </a:scene3d>
        </p:spPr>
      </p:pic>
      <p:pic>
        <p:nvPicPr>
          <p:cNvPr id="98" name="Picture 97">
            <a:hlinkHover r:id="" action="ppaction://hlinkshowjump?jump=nextslide">
              <a:snd r:embed="rId3" name="428114__higgs01__squeakfinal.wav"/>
            </a:hlinkHover>
            <a:extLst>
              <a:ext uri="{FF2B5EF4-FFF2-40B4-BE49-F238E27FC236}">
                <a16:creationId xmlns:a16="http://schemas.microsoft.com/office/drawing/2014/main" id="{A0E6ED33-6F36-4DAE-8D87-ED3323CFB9F6}"/>
              </a:ext>
            </a:extLst>
          </p:cNvPr>
          <p:cNvPicPr>
            <a:picLocks noChangeAspect="1"/>
          </p:cNvPicPr>
          <p:nvPr/>
        </p:nvPicPr>
        <p:blipFill>
          <a:blip r:embed="rId6">
            <a:duotone>
              <a:prstClr val="black"/>
              <a:schemeClr val="accent2">
                <a:tint val="45000"/>
                <a:satMod val="400000"/>
              </a:schemeClr>
            </a:duotone>
          </a:blip>
          <a:stretch>
            <a:fillRect/>
          </a:stretch>
        </p:blipFill>
        <p:spPr>
          <a:xfrm flipH="1">
            <a:off x="9131781" y="3364113"/>
            <a:ext cx="1078443" cy="426636"/>
          </a:xfrm>
          <a:prstGeom prst="rect">
            <a:avLst/>
          </a:prstGeom>
          <a:scene3d>
            <a:camera prst="orthographicFront">
              <a:rot lat="21599973" lon="21599989" rev="299999"/>
            </a:camera>
            <a:lightRig rig="threePt" dir="t"/>
          </a:scene3d>
        </p:spPr>
      </p:pic>
      <p:pic>
        <p:nvPicPr>
          <p:cNvPr id="100" name="Picture 99">
            <a:hlinkHover r:id="" action="ppaction://hlinkshowjump?jump=nextslide">
              <a:snd r:embed="rId3" name="428114__higgs01__squeakfinal.wav"/>
            </a:hlinkHover>
            <a:extLst>
              <a:ext uri="{FF2B5EF4-FFF2-40B4-BE49-F238E27FC236}">
                <a16:creationId xmlns:a16="http://schemas.microsoft.com/office/drawing/2014/main" id="{003BDEDA-D1CE-412D-AB63-4DE3247A47D6}"/>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661781" y="4859152"/>
            <a:ext cx="1078443" cy="426636"/>
          </a:xfrm>
          <a:prstGeom prst="rect">
            <a:avLst/>
          </a:prstGeom>
          <a:scene3d>
            <a:camera prst="orthographicFront">
              <a:rot lat="21599973" lon="21599989" rev="299999"/>
            </a:camera>
            <a:lightRig rig="threePt" dir="t"/>
          </a:scene3d>
        </p:spPr>
      </p:pic>
      <p:pic>
        <p:nvPicPr>
          <p:cNvPr id="101" name="Picture 100">
            <a:hlinkHover r:id="" action="ppaction://hlinkshowjump?jump=nextslide">
              <a:snd r:embed="rId3" name="428114__higgs01__squeakfinal.wav"/>
            </a:hlinkHover>
            <a:extLst>
              <a:ext uri="{FF2B5EF4-FFF2-40B4-BE49-F238E27FC236}">
                <a16:creationId xmlns:a16="http://schemas.microsoft.com/office/drawing/2014/main" id="{EDBC6388-D26A-4728-B19B-7C8946EA8B67}"/>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52489" y="409975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93</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1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99" name="Picture 98">
            <a:hlinkHover r:id="rId11"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02" name="Picture 101">
            <a:hlinkHover r:id="rId11"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06" name="Picture 105">
            <a:hlinkHover r:id="rId11"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09" name="Picture 108">
            <a:hlinkHover r:id="rId11"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4237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5 -0.13216 0.13055 -0.09388 0.13055 C -0.04896 0.13055 -0.03255 0.08287 -0.02565 0.05393 L -0.01875 0.01574 C -0.01185 -0.01274 0.00547 -0.05996 0.05638 -0.05996 C 0.08867 -0.05996 0.12591 -0.0176 0.12591 0.03541 C 0.12591 0.0875 0.08867 0.13055 0.05638 0.13055 C 0.00547 0.13055 -0.01185 0.08287 -0.01875 0.05393 L -0.02565 0.01574 C -0.03255 -0.01274 -0.04896 -0.05996 -0.09388 -0.05996 C -0.13216 -0.05996 -0.16315 -0.0176 -0.16315 0.03541 Z " pathEditMode="relative" rAng="0" ptsTypes="AAAAAAAAAAA">
                                      <p:cBhvr>
                                        <p:cTn id="8" dur="6000" fill="hold"/>
                                        <p:tgtEl>
                                          <p:spTgt spid="11"/>
                                        </p:tgtEl>
                                        <p:attrNameLst>
                                          <p:attrName>ppt_x</p:attrName>
                                          <p:attrName>ppt_y</p:attrName>
                                        </p:attrNameLst>
                                      </p:cBhvr>
                                      <p:rCtr x="14453" y="0"/>
                                    </p:animMotion>
                                  </p:childTnLst>
                                </p:cTn>
                              </p:par>
                              <p:par>
                                <p:cTn id="9" presetID="26" presetClass="path" presetSubtype="0" repeatCount="indefinite" fill="remove" nodeType="withEffect">
                                  <p:stCondLst>
                                    <p:cond delay="0"/>
                                  </p:stCondLst>
                                  <p:childTnLst>
                                    <p:animMotion origin="layout" path="M -0.16315 0.03542 C -0.16315 0.08773 -0.11289 0.13079 -0.05104 0.13079 C 0.02162 0.13079 0.04805 0.0831 0.05925 0.05394 L 0.07045 0.01574 C 0.08164 -0.01273 0.10964 -0.05995 0.19193 -0.05995 C 0.24427 -0.05995 0.3043 -0.01759 0.3043 0.03542 C 0.3043 0.08773 0.24427 0.13079 0.19193 0.13079 C 0.10964 0.13079 0.08164 0.0831 0.07045 0.05394 L 0.05925 0.01574 C 0.04805 -0.01273 0.02162 -0.05995 -0.05104 -0.05995 C -0.11289 -0.05995 -0.16315 -0.01759 -0.16315 0.03542 Z " pathEditMode="relative" rAng="0" ptsTypes="AAAAAAAAAAA">
                                      <p:cBhvr>
                                        <p:cTn id="10" dur="6000" fill="hold"/>
                                        <p:tgtEl>
                                          <p:spTgt spid="10"/>
                                        </p:tgtEl>
                                        <p:attrNameLst>
                                          <p:attrName>ppt_x</p:attrName>
                                          <p:attrName>ppt_y</p:attrName>
                                        </p:attrNameLst>
                                      </p:cBhvr>
                                      <p:rCtr x="23372" y="0"/>
                                    </p:animMotion>
                                  </p:childTnLst>
                                </p:cTn>
                              </p:par>
                              <p:par>
                                <p:cTn id="11" presetID="26" presetClass="path" presetSubtype="0" repeatCount="indefinite" fill="remove" nodeType="withEffect">
                                  <p:stCondLst>
                                    <p:cond delay="0"/>
                                  </p:stCondLst>
                                  <p:childTnLst>
                                    <p:animMotion origin="layout" path="M -0.16315 0.03541 C -0.16315 0.08773 -0.11289 0.13079 -0.05104 0.13079 C 0.02161 0.13079 0.04805 0.0831 0.05924 0.05393 L 0.07044 0.01574 C 0.08164 -0.01273 0.10963 -0.05996 0.19193 -0.05996 C 0.24427 -0.05996 0.3043 -0.01759 0.3043 0.03541 C 0.3043 0.08773 0.24427 0.13079 0.19193 0.13079 C 0.10963 0.13079 0.08164 0.0831 0.07044 0.05393 L 0.05924 0.01574 C 0.04805 -0.01273 0.02161 -0.05996 -0.05104 -0.05996 C -0.11289 -0.05996 -0.16315 -0.01759 -0.16315 0.03541 Z " pathEditMode="relative" rAng="0" ptsTypes="AAAAAAAAAAA">
                                      <p:cBhvr>
                                        <p:cTn id="12" dur="6000" fill="hold"/>
                                        <p:tgtEl>
                                          <p:spTgt spid="9"/>
                                        </p:tgtEl>
                                        <p:attrNameLst>
                                          <p:attrName>ppt_x</p:attrName>
                                          <p:attrName>ppt_y</p:attrName>
                                        </p:attrNameLst>
                                      </p:cBhvr>
                                      <p:rCtr x="23372" y="0"/>
                                    </p:animMotion>
                                  </p:childTnLst>
                                </p:cTn>
                              </p:par>
                              <p:par>
                                <p:cTn id="13" presetID="26" presetClass="path" presetSubtype="0" repeatCount="indefinite" fill="remove" nodeType="withEffect">
                                  <p:stCondLst>
                                    <p:cond delay="0"/>
                                  </p:stCondLst>
                                  <p:childTnLst>
                                    <p:animMotion origin="layout" path="M -0.16316 0.03542 C -0.16316 0.08773 -0.1128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89 -0.05995 -0.16316 -0.01759 -0.16316 0.03542 Z " pathEditMode="relative" rAng="0" ptsTypes="AAAAAAAAAAA">
                                      <p:cBhvr>
                                        <p:cTn id="14" dur="6000" fill="hold"/>
                                        <p:tgtEl>
                                          <p:spTgt spid="8"/>
                                        </p:tgtEl>
                                        <p:attrNameLst>
                                          <p:attrName>ppt_x</p:attrName>
                                          <p:attrName>ppt_y</p:attrName>
                                        </p:attrNameLst>
                                      </p:cBhvr>
                                      <p:rCtr x="23372" y="0"/>
                                    </p:animMotion>
                                  </p:childTnLst>
                                </p:cTn>
                              </p:par>
                              <p:par>
                                <p:cTn id="15" presetID="26" presetClass="path" presetSubtype="0" repeatCount="indefinite" fill="remove" nodeType="withEffect">
                                  <p:stCondLst>
                                    <p:cond delay="0"/>
                                  </p:stCondLst>
                                  <p:childTnLst>
                                    <p:animMotion origin="layout" path="M -0.16172 0.07176 C -0.16172 0.12385 -0.11146 0.16713 -0.04961 0.16713 C 0.02305 0.16713 0.04948 0.11922 0.06068 0.09028 L 0.07188 0.05209 C 0.08308 0.02361 0.11107 -0.02361 0.19336 -0.02361 C 0.24571 -0.02361 0.30573 0.01875 0.30573 0.07176 C 0.30573 0.12385 0.24571 0.16713 0.19336 0.16713 C 0.11107 0.16713 0.08308 0.11922 0.07188 0.09028 L 0.06068 0.05209 C 0.04948 0.02361 0.02305 -0.02361 -0.04961 -0.02361 C -0.11146 -0.02361 -0.16172 0.01875 -0.16172 0.07176 Z " pathEditMode="relative" rAng="0" ptsTypes="AAAAAAAAAAA">
                                      <p:cBhvr>
                                        <p:cTn id="16" dur="6000" fill="hold"/>
                                        <p:tgtEl>
                                          <p:spTgt spid="7"/>
                                        </p:tgtEl>
                                        <p:attrNameLst>
                                          <p:attrName>ppt_x</p:attrName>
                                          <p:attrName>ppt_y</p:attrName>
                                        </p:attrNameLst>
                                      </p:cBhvr>
                                      <p:rCtr x="23372" y="0"/>
                                    </p:animMotion>
                                  </p:childTnLst>
                                </p:cTn>
                              </p:par>
                              <p:par>
                                <p:cTn id="1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18" dur="6000" fill="hold"/>
                                        <p:tgtEl>
                                          <p:spTgt spid="6"/>
                                        </p:tgtEl>
                                        <p:attrNameLst>
                                          <p:attrName>ppt_x</p:attrName>
                                          <p:attrName>ppt_y</p:attrName>
                                        </p:attrNameLst>
                                      </p:cBhvr>
                                      <p:rCtr x="23372" y="0"/>
                                    </p:animMotion>
                                  </p:childTnLst>
                                </p:cTn>
                              </p:par>
                              <p:par>
                                <p:cTn id="19" presetID="26" presetClass="path" presetSubtype="0" repeatCount="indefinite" fill="remove" nodeType="withEffect">
                                  <p:stCondLst>
                                    <p:cond delay="0"/>
                                  </p:stCondLst>
                                  <p:childTnLst>
                                    <p:animMotion origin="layout" path="M -0.16316 0.03542 C -0.16316 0.08773 -0.1129 0.13079 -0.05105 0.13079 C 0.02161 0.13079 0.04804 0.0831 0.05924 0.05394 L 0.07044 0.01574 C 0.08164 -0.01273 0.10963 -0.05995 0.19192 -0.05995 C 0.24427 -0.05995 0.30429 -0.01759 0.30429 0.03542 C 0.30429 0.08773 0.24427 0.13079 0.19192 0.13079 C 0.10963 0.13079 0.08164 0.0831 0.07044 0.05394 L 0.05924 0.01574 C 0.04804 -0.01273 0.02161 -0.05995 -0.05105 -0.05995 C -0.1129 -0.05995 -0.16316 -0.01759 -0.16316 0.03542 Z " pathEditMode="relative" rAng="0" ptsTypes="AAAAAAAAAAA">
                                      <p:cBhvr>
                                        <p:cTn id="20" dur="6000" fill="hold"/>
                                        <p:tgtEl>
                                          <p:spTgt spid="108"/>
                                        </p:tgtEl>
                                        <p:attrNameLst>
                                          <p:attrName>ppt_x</p:attrName>
                                          <p:attrName>ppt_y</p:attrName>
                                        </p:attrNameLst>
                                      </p:cBhvr>
                                      <p:rCtr x="23372" y="0"/>
                                    </p:animMotion>
                                  </p:childTnLst>
                                </p:cTn>
                              </p:par>
                              <p:par>
                                <p:cTn id="21"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5 0.01574 C 0.08164 -0.01273 0.10964 -0.05995 0.19193 -0.05995 C 0.24427 -0.05995 0.3043 -0.01759 0.3043 0.03542 C 0.3043 0.08774 0.24427 0.13079 0.19193 0.13079 C 0.10964 0.13079 0.08164 0.08311 0.07045 0.05394 L 0.05925 0.01574 C 0.04805 -0.01273 0.02162 -0.05995 -0.05104 -0.05995 C -0.11289 -0.05995 -0.16315 -0.01759 -0.16315 0.03542 Z " pathEditMode="relative" rAng="0" ptsTypes="AAAAAAAAAAA">
                                      <p:cBhvr>
                                        <p:cTn id="22" dur="6000" fill="hold"/>
                                        <p:tgtEl>
                                          <p:spTgt spid="4"/>
                                        </p:tgtEl>
                                        <p:attrNameLst>
                                          <p:attrName>ppt_x</p:attrName>
                                          <p:attrName>ppt_y</p:attrName>
                                        </p:attrNameLst>
                                      </p:cBhvr>
                                      <p:rCtr x="23372" y="0"/>
                                    </p:animMotion>
                                  </p:childTnLst>
                                </p:cTn>
                              </p:par>
                              <p:par>
                                <p:cTn id="23" presetID="26" presetClass="path" presetSubtype="0" repeatCount="indefinite" fill="remove" nodeType="withEffect">
                                  <p:stCondLst>
                                    <p:cond delay="0"/>
                                  </p:stCondLst>
                                  <p:childTnLst>
                                    <p:animMotion origin="layout" path="M -0.16315 0.03542 C -0.16315 0.08774 -0.11289 0.13079 -0.05104 0.13079 C 0.02162 0.13079 0.04805 0.08311 0.05925 0.05394 L 0.07044 0.01575 C 0.08164 -0.01273 0.10964 -0.05995 0.19193 -0.05995 C 0.24427 -0.05995 0.3043 -0.01759 0.3043 0.03542 C 0.3043 0.08774 0.24427 0.13079 0.19193 0.13079 C 0.10964 0.13079 0.08164 0.08311 0.07044 0.05394 L 0.05925 0.01575 C 0.04805 -0.01273 0.02162 -0.05995 -0.05104 -0.05995 C -0.11289 -0.05995 -0.16315 -0.01759 -0.16315 0.03542 Z " pathEditMode="relative" rAng="0" ptsTypes="AAAAAAAAAAA">
                                      <p:cBhvr>
                                        <p:cTn id="24" dur="6000" fill="hold"/>
                                        <p:tgtEl>
                                          <p:spTgt spid="3"/>
                                        </p:tgtEl>
                                        <p:attrNameLst>
                                          <p:attrName>ppt_x</p:attrName>
                                          <p:attrName>ppt_y</p:attrName>
                                        </p:attrNameLst>
                                      </p:cBhvr>
                                      <p:rCtr x="23372" y="0"/>
                                    </p:animMotion>
                                  </p:childTnLst>
                                </p:cTn>
                              </p:par>
                              <p:par>
                                <p:cTn id="25"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26" dur="6000" fill="hold"/>
                                        <p:tgtEl>
                                          <p:spTgt spid="2"/>
                                        </p:tgtEl>
                                        <p:attrNameLst>
                                          <p:attrName>ppt_x</p:attrName>
                                          <p:attrName>ppt_y</p:attrName>
                                        </p:attrNameLst>
                                      </p:cBhvr>
                                      <p:rCtr x="23372" y="0"/>
                                    </p:animMotion>
                                  </p:childTnLst>
                                </p:cTn>
                              </p:par>
                              <p:par>
                                <p:cTn id="2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28" dur="8000" fill="hold"/>
                                        <p:tgtEl>
                                          <p:spTgt spid="103"/>
                                        </p:tgtEl>
                                        <p:attrNameLst>
                                          <p:attrName>ppt_x</p:attrName>
                                          <p:attrName>ppt_y</p:attrName>
                                        </p:attrNameLst>
                                      </p:cBhvr>
                                      <p:rCtr x="0" y="11898"/>
                                    </p:animMotion>
                                  </p:childTnLst>
                                </p:cTn>
                              </p:par>
                              <p:par>
                                <p:cTn id="29" presetID="23" presetClass="path" presetSubtype="0" repeatCount="indefinite" decel="23000" autoRev="1" fill="hold" nodeType="withEffect">
                                  <p:stCondLst>
                                    <p:cond delay="0"/>
                                  </p:stCondLst>
                                  <p:childTnLst>
                                    <p:animMotion origin="layout" path="M -0.09843 -0.13797 C -0.02643 -0.07987 0.00157 0.01412 -0.02148 0.1 C -0.11342 0.09513 -0.19141 0.03495 -0.22344 -0.047 C -0.14545 -0.09792 -0.0474 -0.09491 0.02657 -0.047 C -0.00638 0.04004 -0.08749 0.09513 -0.1754 0.1 C -0.19948 0.00995 -0.16641 -0.08195 -0.09843 -0.13797 Z " pathEditMode="relative" rAng="0" ptsTypes="AAAAAA">
                                      <p:cBhvr>
                                        <p:cTn id="30" dur="8000" fill="hold"/>
                                        <p:tgtEl>
                                          <p:spTgt spid="104"/>
                                        </p:tgtEl>
                                        <p:attrNameLst>
                                          <p:attrName>ppt_x</p:attrName>
                                          <p:attrName>ppt_y</p:attrName>
                                        </p:attrNameLst>
                                      </p:cBhvr>
                                      <p:rCtr x="0" y="11898"/>
                                    </p:animMotion>
                                  </p:childTnLst>
                                </p:cTn>
                              </p:par>
                              <p:par>
                                <p:cTn id="31" presetID="23" presetClass="path" presetSubtype="0" repeatCount="indefinite" decel="23000" autoRev="1" fill="hold" nodeType="withEffect">
                                  <p:stCondLst>
                                    <p:cond delay="0"/>
                                  </p:stCondLst>
                                  <p:childTnLst>
                                    <p:animMotion origin="layout" path="M -0.05716 -0.13796 C -0.00898 -0.07986 0.00977 0.01412 -0.00573 0.1 C -0.06732 0.09514 -0.11953 0.03496 -0.14088 -0.04699 C -0.08867 -0.09791 -0.02304 -0.09491 0.02656 -0.04699 C 0.00443 0.04005 -0.04987 0.09514 -0.10872 0.1 C -0.12487 0.00996 -0.10273 -0.08194 -0.05716 -0.13796 Z " pathEditMode="relative" rAng="0" ptsTypes="AAAAAA">
                                      <p:cBhvr>
                                        <p:cTn id="32" dur="8000" fill="hold"/>
                                        <p:tgtEl>
                                          <p:spTgt spid="105"/>
                                        </p:tgtEl>
                                        <p:attrNameLst>
                                          <p:attrName>ppt_x</p:attrName>
                                          <p:attrName>ppt_y</p:attrName>
                                        </p:attrNameLst>
                                      </p:cBhvr>
                                      <p:rCtr x="0" y="11898"/>
                                    </p:animMotion>
                                  </p:childTnLst>
                                </p:cTn>
                              </p:par>
                              <p:par>
                                <p:cTn id="33" presetID="23" presetClass="path" presetSubtype="0" repeatCount="indefinite" decel="23000" autoRev="1" fill="remove" nodeType="withEffect">
                                  <p:stCondLst>
                                    <p:cond delay="0"/>
                                  </p:stCondLst>
                                  <p:childTnLst>
                                    <p:animMotion origin="layout" path="M -0.09844 -0.13796 C -0.02643 -0.07986 0.00156 0.01413 -0.02148 0.1 C -0.11341 0.09514 -0.19141 0.03496 -0.22344 -0.04699 C -0.14544 -0.09791 -0.04739 -0.0949 0.02656 -0.04699 C -0.00638 0.04005 -0.0875 0.09514 -0.17539 0.1 C -0.19948 0.00996 -0.16641 -0.08194 -0.09844 -0.13796 Z " pathEditMode="relative" rAng="0" ptsTypes="AAAAAA">
                                      <p:cBhvr>
                                        <p:cTn id="34" dur="8000" fill="hold"/>
                                        <p:tgtEl>
                                          <p:spTgt spid="18"/>
                                        </p:tgtEl>
                                        <p:attrNameLst>
                                          <p:attrName>ppt_x</p:attrName>
                                          <p:attrName>ppt_y</p:attrName>
                                        </p:attrNameLst>
                                      </p:cBhvr>
                                      <p:rCtr x="0" y="11898"/>
                                    </p:animMotion>
                                  </p:childTnLst>
                                </p:cTn>
                              </p:par>
                              <p:par>
                                <p:cTn id="35" presetID="23" presetClass="path" presetSubtype="0" repeatCount="indefinite" decel="23000" autoRev="1" fill="hold" nodeType="withEffect">
                                  <p:stCondLst>
                                    <p:cond delay="0"/>
                                  </p:stCondLst>
                                  <p:childTnLst>
                                    <p:animMotion origin="layout" path="M -0.09843 -0.13796 C -0.02643 -0.07986 0.00157 0.01413 -0.02148 0.1 C -0.11341 0.09514 -0.1914 0.03496 -0.22343 -0.04699 C -0.14544 -0.09791 -0.04739 -0.0949 0.02657 -0.04699 C -0.00638 0.04005 -0.0875 0.09514 -0.17539 0.1 C -0.19948 0.00996 -0.1664 -0.08194 -0.09843 -0.13796 Z " pathEditMode="relative" rAng="0" ptsTypes="AAAAAA">
                                      <p:cBhvr>
                                        <p:cTn id="36" dur="8000" fill="hold"/>
                                        <p:tgtEl>
                                          <p:spTgt spid="19"/>
                                        </p:tgtEl>
                                        <p:attrNameLst>
                                          <p:attrName>ppt_x</p:attrName>
                                          <p:attrName>ppt_y</p:attrName>
                                        </p:attrNameLst>
                                      </p:cBhvr>
                                      <p:rCtr x="0" y="11898"/>
                                    </p:animMotion>
                                  </p:childTnLst>
                                </p:cTn>
                              </p:par>
                              <p:par>
                                <p:cTn id="37" presetID="23" presetClass="path" presetSubtype="0" repeatCount="indefinite" decel="23000" autoRev="1" fill="hold" nodeType="withEffect">
                                  <p:stCondLst>
                                    <p:cond delay="0"/>
                                  </p:stCondLst>
                                  <p:childTnLst>
                                    <p:animMotion origin="layout" path="M -0.04909 -0.18033 C 0.02292 -0.12222 0.05091 -0.02824 0.02786 0.05764 C -0.06406 0.05278 -0.14206 -0.00741 -0.17409 -0.08935 C -0.0961 -0.14028 0.00195 -0.13727 0.07591 -0.08935 C 0.04297 -0.00232 -0.03815 0.05278 -0.12604 0.05764 C -0.15013 -0.03241 -0.11706 -0.12431 -0.04909 -0.18033 Z " pathEditMode="relative" rAng="0" ptsTypes="AAAAAA">
                                      <p:cBhvr>
                                        <p:cTn id="38" dur="8000" fill="hold"/>
                                        <p:tgtEl>
                                          <p:spTgt spid="21"/>
                                        </p:tgtEl>
                                        <p:attrNameLst>
                                          <p:attrName>ppt_x</p:attrName>
                                          <p:attrName>ppt_y</p:attrName>
                                        </p:attrNameLst>
                                      </p:cBhvr>
                                      <p:rCtr x="0" y="11898"/>
                                    </p:animMotion>
                                  </p:childTnLst>
                                </p:cTn>
                              </p:par>
                              <p:par>
                                <p:cTn id="39" presetID="29" presetClass="path" presetSubtype="0" repeatCount="indefinite" autoRev="1" fill="hold" nodeType="withEffect">
                                  <p:stCondLst>
                                    <p:cond delay="0"/>
                                  </p:stCondLst>
                                  <p:childTnLst>
                                    <p:animMotion origin="layout" path="M 0.05833 0.00231 C 0.06822 -0.01505 0.07812 -0.03426 0.08789 -0.05833 C 0.11458 -0.12755 0.12174 -0.19491 0.10195 -0.20556 C 0.08242 -0.21782 0.0444 -0.16921 0.0177 -0.10023 C 0.00351 -0.06366 -0.00495 -0.02894 -0.00769 -0.00301 C -0.01185 0.01782 -0.01329 0.03866 -0.01329 0.06273 C -0.01329 0.14097 0.00494 0.20509 0.02604 0.20509 C 0.04726 0.20509 0.06536 0.14097 0.06536 0.06273 C 0.06536 0.02616 0.06106 -0.00833 0.05429 -0.03218 C 0.05143 -0.05301 0.0444 -0.07546 0.03593 -0.09838 C 0.00781 -0.16921 -0.03021 -0.21782 -0.04974 -0.20556 C -0.06941 -0.19352 -0.0625 -0.12755 -0.03438 -0.05671 C -0.02305 -0.02384 -0.00769 0.0037 0.00781 0.02315 C 0.01914 0.04028 0.03177 0.05602 0.04843 0.07153 C 0.09921 0.12176 0.14973 0.14421 0.1638 0.12338 C 0.17643 0.10301 0.14843 0.0456 0.09765 -0.00301 C 0.07669 -0.02384 0.05429 -0.03935 0.03593 -0.04977 C 0.01914 -0.06042 -0.00196 -0.06852 -0.02448 -0.07384 C -0.08633 -0.0912 -0.13985 -0.08611 -0.14402 -0.05833 C -0.14974 -0.03218 -0.10326 0.00231 -0.04141 0.01944 C -0.01329 0.02616 0.01341 0.03009 0.03437 0.02824 C 0.05273 0.02824 0.07239 0.02477 0.09362 0.01944 C 0.15546 0.00231 0.20169 -0.03426 0.19622 -0.06042 C 0.19192 -0.08611 0.13854 -0.09306 0.07669 -0.07546 C 0.04726 -0.06713 0.02044 -0.05509 0.00221 -0.04097 C -0.01329 -0.03079 -0.02878 -0.01852 -0.04558 -0.00301 C -0.09467 0.04699 -0.12422 0.10301 -0.11029 0.12338 C -0.09753 0.14421 -0.04558 0.12176 0.00351 0.07338 C 0.02747 0.04907 0.04726 0.02477 0.05833 0.00231 Z " pathEditMode="relative" rAng="0" ptsTypes="AAAAAAAAAAAAAAAAAAAAAAAAAAAAA">
                                      <p:cBhvr>
                                        <p:cTn id="40" dur="9000" fill="hold"/>
                                        <p:tgtEl>
                                          <p:spTgt spid="22"/>
                                        </p:tgtEl>
                                        <p:attrNameLst>
                                          <p:attrName>ppt_x</p:attrName>
                                          <p:attrName>ppt_y</p:attrName>
                                        </p:attrNameLst>
                                      </p:cBhvr>
                                      <p:rCtr x="-3229" y="-347"/>
                                    </p:animMotion>
                                  </p:childTnLst>
                                </p:cTn>
                              </p:par>
                              <p:par>
                                <p:cTn id="41" presetID="29" presetClass="path" presetSubtype="0" repeatCount="indefinite" autoRev="1" fill="hold" nodeType="withEffect">
                                  <p:stCondLst>
                                    <p:cond delay="0"/>
                                  </p:stCondLst>
                                  <p:childTnLst>
                                    <p:animMotion origin="layout" path="M 0.06054 -0.03009 C 0.07044 -0.04745 0.08034 -0.06666 0.0901 -0.09074 C 0.11679 -0.15995 0.12396 -0.22731 0.10416 -0.23796 C 0.08463 -0.25023 0.04661 -0.20162 0.01992 -0.13264 C 0.00573 -0.09606 -0.00274 -0.06134 -0.00547 -0.03541 C -0.00964 -0.01458 -0.01107 0.00625 -0.01107 0.03033 C -0.01107 0.10857 0.00716 0.17269 0.02825 0.17269 C 0.04948 0.17269 0.06758 0.10857 0.06758 0.03033 C 0.06758 -0.00625 0.06328 -0.04074 0.05651 -0.06458 C 0.05364 -0.08541 0.04661 -0.10787 0.03815 -0.13078 C 0.01002 -0.20162 -0.028 -0.25023 -0.04753 -0.23796 C -0.06719 -0.22592 -0.06029 -0.15995 -0.03216 -0.08912 C -0.02084 -0.05625 -0.00547 -0.0287 0.01002 -0.00926 C 0.02135 0.00787 0.03398 0.02361 0.05065 0.03912 C 0.10143 0.08936 0.15195 0.11181 0.16601 0.09098 C 0.17864 0.07061 0.15065 0.0132 0.09987 -0.03541 C 0.0789 -0.05625 0.05651 -0.07176 0.03815 -0.08217 C 0.02135 -0.09282 0.00026 -0.10092 -0.02227 -0.10625 C -0.08412 -0.12361 -0.13763 -0.11851 -0.1418 -0.09074 C -0.14753 -0.06458 -0.10104 -0.03009 -0.0392 -0.01296 C -0.01107 -0.00625 0.01562 -0.00231 0.03659 -0.00416 C 0.05494 -0.00416 0.07461 -0.00764 0.09583 -0.01296 C 0.15768 -0.03009 0.2039 -0.06666 0.19843 -0.09282 C 0.19414 -0.11851 0.14075 -0.12546 0.0789 -0.10787 C 0.04948 -0.09953 0.02265 -0.0875 0.00442 -0.07338 C -0.01107 -0.06319 -0.02657 -0.05092 -0.04336 -0.03541 C -0.09245 0.01459 -0.12201 0.07061 -0.10808 0.09098 C -0.09532 0.11181 -0.04336 0.08936 0.00573 0.04098 C 0.02968 0.01667 0.04948 -0.00764 0.06054 -0.03009 Z " pathEditMode="relative" rAng="0" ptsTypes="AAAAAAAAAAAAAAAAAAAAAAAAAAAAA">
                                      <p:cBhvr>
                                        <p:cTn id="42" dur="9000" fill="hold"/>
                                        <p:tgtEl>
                                          <p:spTgt spid="23"/>
                                        </p:tgtEl>
                                        <p:attrNameLst>
                                          <p:attrName>ppt_x</p:attrName>
                                          <p:attrName>ppt_y</p:attrName>
                                        </p:attrNameLst>
                                      </p:cBhvr>
                                      <p:rCtr x="-3229" y="-347"/>
                                    </p:animMotion>
                                  </p:childTnLst>
                                </p:cTn>
                              </p:par>
                              <p:par>
                                <p:cTn id="43" presetID="29" presetClass="path" presetSubtype="0" repeatCount="indefinite" autoRev="1" fill="hold" nodeType="withEffect">
                                  <p:stCondLst>
                                    <p:cond delay="0"/>
                                  </p:stCondLst>
                                  <p:childTnLst>
                                    <p:animMotion origin="layout" path="M 0.07018 -0.03009 C 0.08007 -0.04745 0.08997 -0.06666 0.09974 -0.09074 C 0.12643 -0.15995 0.13359 -0.22731 0.1138 -0.23796 C 0.09427 -0.25023 0.05625 -0.20162 0.02955 -0.13264 C 0.01536 -0.09606 0.0069 -0.06134 0.00416 -0.03541 C 3.33333E-6 -0.01458 -0.00144 0.00625 -0.00144 0.03033 C -0.00144 0.10857 0.01679 0.17269 0.03789 0.17269 C 0.05911 0.17269 0.07721 0.10857 0.07721 0.03033 C 0.07721 -0.00625 0.07291 -0.04074 0.06614 -0.06458 C 0.06328 -0.08541 0.05625 -0.10787 0.04778 -0.13078 C 0.01966 -0.20162 -0.01836 -0.25023 -0.03789 -0.23796 C -0.05756 -0.22592 -0.05065 -0.15995 -0.02253 -0.08912 C -0.0112 -0.05625 0.00416 -0.0287 0.01966 -0.00926 C 0.03099 0.00787 0.04362 0.02361 0.06028 0.03912 C 0.11106 0.08936 0.16159 0.11181 0.17565 0.09098 C 0.18828 0.07061 0.16028 0.0132 0.1095 -0.03541 C 0.08854 -0.05625 0.06614 -0.07176 0.04778 -0.08217 C 0.03099 -0.09282 0.00989 -0.10092 -0.01263 -0.10625 C -0.07448 -0.12361 -0.128 -0.11852 -0.13216 -0.09074 C -0.13789 -0.06458 -0.09141 -0.03009 -0.02956 -0.01296 C -0.00144 -0.00625 0.02526 -0.00231 0.04622 -0.00416 C 0.06458 -0.00416 0.08424 -0.00764 0.10547 -0.01296 C 0.16731 -0.03009 0.21354 -0.06666 0.20807 -0.09282 C 0.20377 -0.11852 0.15039 -0.12546 0.08854 -0.10787 C 0.05911 -0.09953 0.03229 -0.0875 0.01406 -0.07338 C -0.00144 -0.06319 -0.01693 -0.05092 -0.03373 -0.03541 C -0.08282 0.01459 -0.11237 0.07061 -0.09844 0.09098 C -0.08568 0.11181 -0.03373 0.08936 0.01536 0.04098 C 0.03932 0.01667 0.05911 -0.00764 0.07018 -0.03009 Z " pathEditMode="relative" rAng="0" ptsTypes="AAAAAAAAAAAAAAAAAAAAAAAAAAAAA">
                                      <p:cBhvr>
                                        <p:cTn id="44" dur="9000" fill="hold"/>
                                        <p:tgtEl>
                                          <p:spTgt spid="24"/>
                                        </p:tgtEl>
                                        <p:attrNameLst>
                                          <p:attrName>ppt_x</p:attrName>
                                          <p:attrName>ppt_y</p:attrName>
                                        </p:attrNameLst>
                                      </p:cBhvr>
                                      <p:rCtr x="-3229" y="-347"/>
                                    </p:animMotion>
                                  </p:childTnLst>
                                </p:cTn>
                              </p:par>
                              <p:par>
                                <p:cTn id="45" presetID="29" presetClass="path" presetSubtype="0" repeatCount="indefinite" autoRev="1" fill="hold" nodeType="withEffect">
                                  <p:stCondLst>
                                    <p:cond delay="0"/>
                                  </p:stCondLst>
                                  <p:childTnLst>
                                    <p:animMotion origin="layout" path="M -3.95833E-6 -0.03009 C 0.0099 -0.04745 0.0198 -0.06666 0.02956 -0.09074 C 0.05625 -0.15995 0.06342 -0.22731 0.04362 -0.23796 C 0.02409 -0.25023 -0.01393 -0.20162 -0.04062 -0.13263 C -0.05481 -0.09606 -0.06328 -0.06134 -0.06601 -0.03541 C -0.07018 -0.01458 -0.07161 0.00625 -0.07161 0.03033 C -0.07161 0.10857 -0.05338 0.17269 -0.03229 0.17269 C -0.01106 0.17269 0.00704 0.10857 0.00704 0.03033 C 0.00704 -0.00625 0.00274 -0.04074 -0.00403 -0.06458 C -0.0069 -0.08541 -0.01393 -0.10787 -0.02239 -0.13078 C -0.05052 -0.20162 -0.08854 -0.25023 -0.10807 -0.23796 C -0.12773 -0.22592 -0.12083 -0.15995 -0.0927 -0.08912 C -0.08138 -0.05625 -0.06601 -0.0287 -0.05052 -0.00925 C -0.03919 0.00788 -0.02656 0.02362 -0.00989 0.03913 C 0.04089 0.08936 0.09141 0.11181 0.10547 0.09098 C 0.1181 0.07061 0.09011 0.0132 0.03933 -0.03541 C 0.01836 -0.05625 -0.00403 -0.07175 -0.02239 -0.08217 C -0.03919 -0.09282 -0.06028 -0.10092 -0.08281 -0.10625 C -0.14466 -0.12361 -0.19817 -0.11851 -0.20234 -0.09074 C -0.20807 -0.06458 -0.16158 -0.03009 -0.09974 -0.01296 C -0.07161 -0.00625 -0.04492 -0.00231 -0.02395 -0.00416 C -0.00559 -0.00416 0.01407 -0.00763 0.03529 -0.01296 C 0.09714 -0.03009 0.14336 -0.06666 0.13789 -0.09282 C 0.1336 -0.11851 0.08021 -0.12546 0.01836 -0.10787 C -0.01106 -0.09953 -0.03789 -0.0875 -0.05612 -0.07337 C -0.07161 -0.06319 -0.08711 -0.05092 -0.1039 -0.03541 C -0.15299 0.01459 -0.18255 0.07061 -0.16862 0.09098 C -0.15586 0.11181 -0.1039 0.08936 -0.05481 0.04098 C -0.03086 0.01667 -0.01106 -0.00763 -3.95833E-6 -0.03009 Z " pathEditMode="relative" rAng="0" ptsTypes="AAAAAAAAAAAAAAAAAAAAAAAAAAAAA">
                                      <p:cBhvr>
                                        <p:cTn id="46" dur="7000" fill="hold"/>
                                        <p:tgtEl>
                                          <p:spTgt spid="25"/>
                                        </p:tgtEl>
                                        <p:attrNameLst>
                                          <p:attrName>ppt_x</p:attrName>
                                          <p:attrName>ppt_y</p:attrName>
                                        </p:attrNameLst>
                                      </p:cBhvr>
                                      <p:rCtr x="-3229" y="-347"/>
                                    </p:animMotion>
                                  </p:childTnLst>
                                </p:cTn>
                              </p:par>
                              <p:par>
                                <p:cTn id="47" presetID="29" presetClass="path" presetSubtype="0" repeatCount="indefinite" autoRev="1" fill="hold" nodeType="withEffect">
                                  <p:stCondLst>
                                    <p:cond delay="0"/>
                                  </p:stCondLst>
                                  <p:childTnLst>
                                    <p:animMotion origin="layout" path="M 0.05833 -0.08958 C 0.06823 -0.0993 0.07813 -0.11018 0.08789 -0.12361 C 0.11458 -0.16273 0.12175 -0.20069 0.10195 -0.20648 C 0.08242 -0.21342 0.0444 -0.18611 0.01771 -0.14722 C 0.00352 -0.12662 -0.00495 -0.10717 -0.00768 -0.09259 C -0.01185 -0.08078 -0.01328 -0.06898 -0.01328 -0.05555 C -0.01328 -0.01134 0.00495 0.02477 0.02604 0.02477 C 0.04727 0.02477 0.06537 -0.01134 0.06537 -0.05555 C 0.06537 -0.07615 0.06107 -0.0956 0.0543 -0.10902 C 0.05143 -0.1206 0.0444 -0.13333 0.03594 -0.14629 C 0.00781 -0.18611 -0.03021 -0.21342 -0.04974 -0.20648 C -0.0694 -0.19976 -0.0625 -0.16273 -0.03437 -0.12268 C -0.02305 -0.10416 -0.00768 -0.08865 0.00781 -0.07777 C 0.01914 -0.06805 0.03177 -0.05926 0.04844 -0.05046 C 0.09922 -0.02222 0.14974 -0.00972 0.1638 -0.02129 C 0.17643 -0.03287 0.14844 -0.06504 0.09766 -0.09259 C 0.07669 -0.10416 0.0543 -0.11296 0.03594 -0.11875 C 0.01914 -0.12476 -0.00195 -0.12939 -0.02448 -0.1324 C -0.08633 -0.14213 -0.13984 -0.13935 -0.14401 -0.12361 C -0.14974 -0.10902 -0.10325 -0.08958 -0.04141 -0.07986 C -0.01328 -0.07615 0.01341 -0.07384 0.03438 -0.075 C 0.05273 -0.075 0.0724 -0.07685 0.09362 -0.07986 C 0.15547 -0.08958 0.20169 -0.11018 0.19622 -0.12476 C 0.19193 -0.13935 0.13854 -0.14328 0.07669 -0.13333 C 0.04727 -0.1287 0.02044 -0.12176 0.00221 -0.11388 C -0.01328 -0.1081 -0.02878 -0.10115 -0.04557 -0.09259 C -0.09466 -0.06435 -0.12422 -0.03287 -0.11029 -0.02129 C -0.09753 -0.00972 -0.04557 -0.02222 0.00352 -0.04953 C 0.02747 -0.06319 0.04727 -0.07685 0.05833 -0.08958 Z " pathEditMode="relative" rAng="0" ptsTypes="AAAAAAAAAAAAAAAAAAAAAAAAAAAAA">
                                      <p:cBhvr>
                                        <p:cTn id="48" dur="9000" fill="hold"/>
                                        <p:tgtEl>
                                          <p:spTgt spid="26"/>
                                        </p:tgtEl>
                                        <p:attrNameLst>
                                          <p:attrName>ppt_x</p:attrName>
                                          <p:attrName>ppt_y</p:attrName>
                                        </p:attrNameLst>
                                      </p:cBhvr>
                                      <p:rCtr x="-3229" y="-185"/>
                                    </p:animMotion>
                                  </p:childTnLst>
                                </p:cTn>
                              </p:par>
                              <p:par>
                                <p:cTn id="49" presetID="29" presetClass="path" presetSubtype="0" repeatCount="indefinite" autoRev="1" fill="hold" nodeType="withEffect">
                                  <p:stCondLst>
                                    <p:cond delay="0"/>
                                  </p:stCondLst>
                                  <p:childTnLst>
                                    <p:animMotion origin="layout" path="M 0.06718 -0.02245 C 0.07552 -0.03889 0.08398 -0.05694 0.09218 -0.07963 C 0.1151 -0.14467 0.12122 -0.20787 0.10429 -0.21782 C 0.08763 -0.22893 0.0552 -0.18356 0.03242 -0.11898 C 0.02044 -0.08449 0.01315 -0.05185 0.01093 -0.02754 C 0.00716 -0.0081 0.00573 0.01135 0.00573 0.03403 C 0.00573 0.10787 0.02161 0.16806 0.03945 0.16806 C 0.05755 0.16806 0.07304 0.10787 0.07304 0.03403 C 0.07304 -0.00023 0.0694 -0.03264 0.06354 -0.05486 C 0.06119 -0.07453 0.0552 -0.0956 0.04791 -0.11736 C 0.02408 -0.18356 -0.0086 -0.22893 -0.025 -0.21782 C -0.0418 -0.20648 -0.03581 -0.14467 -0.01185 -0.07801 C -0.00222 -0.04722 0.01093 -0.02129 0.02408 -0.00301 C 0.03359 0.01297 0.0444 0.02801 0.05872 0.04213 C 0.10195 0.08982 0.14505 0.11088 0.15703 0.09121 C 0.1677 0.07223 0.14388 0.01806 0.10065 -0.02754 C 0.08255 -0.04722 0.06354 -0.0618 0.04791 -0.07152 C 0.03359 -0.08148 0.01562 -0.08912 -0.00352 -0.09421 C -0.05625 -0.11041 -0.10144 -0.10578 -0.10508 -0.07963 C -0.1099 -0.05486 -0.07071 -0.02245 -0.01784 -0.00648 C 0.00573 -0.00023 0.0289 0.00348 0.04674 0.00185 C 0.06237 0.00185 0.07916 -0.00139 0.097 -0.00648 C 0.14987 -0.02245 0.18932 -0.05694 0.18463 -0.08148 C 0.18099 -0.10578 0.13541 -0.1125 0.08255 -0.0956 C 0.05755 -0.08773 0.03489 -0.07662 0.01927 -0.06319 C 0.00573 -0.0537 -0.00717 -0.04213 -0.02149 -0.02754 C -0.06342 0.01945 -0.08816 0.07223 -0.07657 0.09121 C -0.06563 0.11088 -0.02149 0.08982 0.02044 0.04422 C 0.04088 0.02153 0.05755 -0.00139 0.06718 -0.02245 Z " pathEditMode="relative" rAng="0" ptsTypes="AAAAAAAAAAAAAAAAAAAAAAAAAAAAA">
                                      <p:cBhvr>
                                        <p:cTn id="50" dur="7000" fill="hold"/>
                                        <p:tgtEl>
                                          <p:spTgt spid="27"/>
                                        </p:tgtEl>
                                        <p:attrNameLst>
                                          <p:attrName>ppt_x</p:attrName>
                                          <p:attrName>ppt_y</p:attrName>
                                        </p:attrNameLst>
                                      </p:cBhvr>
                                      <p:rCtr x="-2760" y="-324"/>
                                    </p:animMotion>
                                  </p:childTnLst>
                                </p:cTn>
                              </p:par>
                              <p:par>
                                <p:cTn id="51" presetID="29" presetClass="path" presetSubtype="0" repeatCount="indefinite" autoRev="1" fill="hold" nodeType="withEffect">
                                  <p:stCondLst>
                                    <p:cond delay="0"/>
                                  </p:stCondLst>
                                  <p:childTnLst>
                                    <p:animMotion origin="layout" path="M -4.79167E-6 -3.7037E-7 C 0.00678 -0.01736 0.01368 -0.03657 0.02045 -0.06065 C 0.03894 -0.12986 0.04402 -0.19722 0.03021 -0.20787 C 0.01667 -0.22014 -0.00976 -0.17153 -0.02825 -0.10255 C -0.03815 -0.06597 -0.04401 -0.03125 -0.04583 -0.00532 C -0.04869 0.01551 -0.04973 0.03634 -0.04973 0.06042 C -0.04973 0.13866 -0.0371 0.20278 -0.02239 0.20278 C -0.00768 0.20278 0.00482 0.13866 0.00482 0.06042 C 0.00482 0.02384 0.00183 -0.01065 -0.00286 -0.03449 C -0.00481 -0.05532 -0.00976 -0.07778 -0.01562 -0.10069 C -0.03515 -0.17153 -0.06145 -0.22014 -0.075 -0.20787 C -0.08867 -0.19583 -0.08385 -0.12986 -0.06432 -0.05903 C -0.05651 -0.02616 -0.04583 0.00139 -0.03515 0.02083 C -0.02721 0.03796 -0.01848 0.0537 -0.0069 0.06921 C 0.02826 0.11944 0.06342 0.1419 0.07318 0.12107 C 0.08191 0.10069 0.0625 0.04329 0.02722 -0.00532 C 0.01264 -0.02616 -0.00286 -0.04167 -0.01562 -0.05208 C -0.02721 -0.06273 -0.04192 -0.07083 -0.05755 -0.07616 C -0.10039 -0.09352 -0.13763 -0.08843 -0.14049 -0.06065 C -0.1444 -0.03449 -0.11223 -3.7037E-7 -0.06927 0.01713 C -0.04973 0.02384 -0.03125 0.02778 -0.01666 0.02593 C -0.0039 0.02593 0.00977 0.02245 0.02448 0.01713 C 0.06732 -3.7037E-7 0.09948 -0.03657 0.09558 -0.06273 C 0.09271 -0.08843 0.0556 -0.09537 0.01264 -0.07778 C -0.00768 -0.06944 -0.0263 -0.05741 -0.03893 -0.04329 C -0.04973 -0.0331 -0.06054 -0.02083 -0.07213 -0.00532 C -0.10625 0.04468 -0.12669 0.10069 -0.11705 0.12107 C -0.1082 0.1419 -0.07213 0.11944 -0.03815 0.07107 C -0.02148 0.04676 -0.00768 0.02245 -4.79167E-6 -3.7037E-7 Z " pathEditMode="relative" rAng="0" ptsTypes="AAAAAAAAAAAAAAAAAAAAAAAAAAAAA">
                                      <p:cBhvr>
                                        <p:cTn id="52" dur="7000" fill="hold"/>
                                        <p:tgtEl>
                                          <p:spTgt spid="28"/>
                                        </p:tgtEl>
                                        <p:attrNameLst>
                                          <p:attrName>ppt_x</p:attrName>
                                          <p:attrName>ppt_y</p:attrName>
                                        </p:attrNameLst>
                                      </p:cBhvr>
                                      <p:rCtr x="-2253" y="-347"/>
                                    </p:animMotion>
                                  </p:childTnLst>
                                </p:cTn>
                              </p:par>
                              <p:par>
                                <p:cTn id="5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54" dur="9000" fill="hold"/>
                                        <p:tgtEl>
                                          <p:spTgt spid="29"/>
                                        </p:tgtEl>
                                        <p:attrNameLst>
                                          <p:attrName>ppt_x</p:attrName>
                                          <p:attrName>ppt_y</p:attrName>
                                        </p:attrNameLst>
                                      </p:cBhvr>
                                      <p:rCtr x="-3229" y="-347"/>
                                    </p:animMotion>
                                  </p:childTnLst>
                                </p:cTn>
                              </p:par>
                              <p:par>
                                <p:cTn id="55" presetID="29" presetClass="path" presetSubtype="0" repeatCount="indefinite" autoRev="1" fill="hold" nodeType="withEffect">
                                  <p:stCondLst>
                                    <p:cond delay="0"/>
                                  </p:stCondLst>
                                  <p:childTnLst>
                                    <p:animMotion origin="layout" path="M 0.05833 0.00231 C 0.06823 -0.01505 0.07812 -0.03426 0.08789 -0.05833 C 0.11458 -0.12755 0.12174 -0.19491 0.10195 -0.20556 C 0.08242 -0.21783 0.0444 -0.16921 0.01771 -0.10023 C 0.00352 -0.06366 -0.00495 -0.02894 -0.00768 -0.00301 C -0.01185 0.01782 -0.01328 0.03866 -0.01328 0.06273 C -0.01328 0.14097 0.00495 0.20509 0.02604 0.20509 C 0.04727 0.20509 0.06536 0.14097 0.06536 0.06273 C 0.06536 0.02616 0.06107 -0.00833 0.0543 -0.03218 C 0.05143 -0.05301 0.0444 -0.07546 0.03594 -0.09838 C 0.00781 -0.16921 -0.03021 -0.21783 -0.04974 -0.20556 C -0.0694 -0.19352 -0.0625 -0.12755 -0.03438 -0.05671 C -0.02305 -0.02384 -0.00768 0.0037 0.00781 0.02315 C 0.01914 0.04028 0.03177 0.05602 0.04844 0.07153 C 0.09922 0.12176 0.14974 0.14421 0.1638 0.12338 C 0.17643 0.10301 0.14844 0.0456 0.09766 -0.00301 C 0.07669 -0.02384 0.0543 -0.03935 0.03594 -0.04977 C 0.01914 -0.06042 -0.00195 -0.06852 -0.02448 -0.07384 C -0.08633 -0.0912 -0.13984 -0.08611 -0.14401 -0.05833 C -0.14974 -0.03218 -0.10326 0.00231 -0.04141 0.01944 C -0.01328 0.02616 0.01341 0.03009 0.03437 0.02824 C 0.05273 0.02824 0.0724 0.02477 0.09362 0.01944 C 0.15547 0.00231 0.20169 -0.03426 0.19622 -0.06042 C 0.19193 -0.08611 0.13854 -0.09306 0.07669 -0.07546 C 0.04727 -0.06713 0.02044 -0.05509 0.00221 -0.04097 C -0.01328 -0.03079 -0.02878 -0.01852 -0.04557 -0.00301 C -0.09466 0.04699 -0.12422 0.10301 -0.11029 0.12338 C -0.09753 0.14421 -0.04557 0.12176 0.00352 0.07338 C 0.02747 0.04907 0.04727 0.02477 0.05833 0.00231 Z " pathEditMode="relative" rAng="0" ptsTypes="AAAAAAAAAAAAAAAAAAAAAAAAAAAAA">
                                      <p:cBhvr>
                                        <p:cTn id="56" dur="7000" fill="hold"/>
                                        <p:tgtEl>
                                          <p:spTgt spid="30"/>
                                        </p:tgtEl>
                                        <p:attrNameLst>
                                          <p:attrName>ppt_x</p:attrName>
                                          <p:attrName>ppt_y</p:attrName>
                                        </p:attrNameLst>
                                      </p:cBhvr>
                                      <p:rCtr x="-3229" y="-347"/>
                                    </p:animMotion>
                                  </p:childTnLst>
                                </p:cTn>
                              </p:par>
                              <p:par>
                                <p:cTn id="57" presetID="29" presetClass="path" presetSubtype="0" repeatCount="indefinite" autoRev="1" fill="hold" nodeType="withEffect">
                                  <p:stCondLst>
                                    <p:cond delay="0"/>
                                  </p:stCondLst>
                                  <p:childTnLst>
                                    <p:animMotion origin="layout" path="M 0.1918 -0.07431 C 0.19922 -0.09167 0.20664 -0.11088 0.21406 -0.13496 C 0.23411 -0.20417 0.23945 -0.27153 0.22461 -0.28218 C 0.20989 -0.29445 0.18125 -0.24584 0.1612 -0.17686 C 0.15052 -0.14028 0.14401 -0.10556 0.14206 -0.07963 C 0.13893 -0.0588 0.13776 -0.03797 0.13776 -0.01389 C 0.13776 0.06435 0.15156 0.12847 0.16745 0.12847 C 0.18346 0.12847 0.19713 0.06435 0.19713 -0.01389 C 0.19713 -0.05047 0.19388 -0.08496 0.1888 -0.1088 C 0.18659 -0.12963 0.18125 -0.15209 0.17487 -0.175 C 0.15377 -0.24584 0.12513 -0.29445 0.11042 -0.28218 C 0.09557 -0.27014 0.10065 -0.20417 0.122 -0.13334 C 0.13047 -0.10047 0.14206 -0.07292 0.15377 -0.05348 C 0.16224 -0.03635 0.17174 -0.02061 0.18424 -0.0051 C 0.22252 0.04513 0.26068 0.06759 0.27122 0.04676 C 0.28086 0.02638 0.25963 -0.03102 0.22135 -0.07963 C 0.2056 -0.10047 0.1888 -0.11598 0.17487 -0.12639 C 0.16224 -0.13704 0.14635 -0.14514 0.1293 -0.15047 C 0.08281 -0.16783 0.04245 -0.16274 0.03932 -0.13496 C 0.03502 -0.1088 0.07005 -0.07431 0.11667 -0.05718 C 0.13776 -0.05047 0.15794 -0.04653 0.1737 -0.04838 C 0.1875 -0.04838 0.20247 -0.05186 0.21836 -0.05718 C 0.26497 -0.07431 0.29974 -0.11088 0.2957 -0.13704 C 0.29245 -0.16274 0.25221 -0.16968 0.2056 -0.15209 C 0.18346 -0.14375 0.16328 -0.13172 0.14948 -0.1176 C 0.13776 -0.10741 0.12617 -0.09514 0.11354 -0.07963 C 0.07656 -0.02963 0.05417 0.02638 0.06471 0.04676 C 0.07435 0.06759 0.11354 0.04513 0.15052 -0.00324 C 0.16849 -0.02755 0.18346 -0.05186 0.1918 -0.07431 Z " pathEditMode="relative" rAng="0" ptsTypes="AAAAAAAAAAAAAAAAAAAAAAAAAAAAA">
                                      <p:cBhvr>
                                        <p:cTn id="58" dur="9000" fill="hold"/>
                                        <p:tgtEl>
                                          <p:spTgt spid="31"/>
                                        </p:tgtEl>
                                        <p:attrNameLst>
                                          <p:attrName>ppt_x</p:attrName>
                                          <p:attrName>ppt_y</p:attrName>
                                        </p:attrNameLst>
                                      </p:cBhvr>
                                      <p:rCtr x="-2435" y="-370"/>
                                    </p:animMotion>
                                  </p:childTnLst>
                                </p:cTn>
                              </p:par>
                              <p:par>
                                <p:cTn id="59"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0" dur="5000" fill="hold"/>
                                        <p:tgtEl>
                                          <p:spTgt spid="32"/>
                                        </p:tgtEl>
                                        <p:attrNameLst>
                                          <p:attrName>ppt_x</p:attrName>
                                          <p:attrName>ppt_y</p:attrName>
                                        </p:attrNameLst>
                                      </p:cBhvr>
                                    </p:animMotion>
                                  </p:childTnLst>
                                </p:cTn>
                              </p:par>
                              <p:par>
                                <p:cTn id="61" presetID="0" presetClass="path" presetSubtype="0" repeatCount="indefinite" autoRev="1" fill="remove" nodeType="withEffect">
                                  <p:stCondLst>
                                    <p:cond delay="0"/>
                                  </p:stCondLst>
                                  <p:childTnLst>
                                    <p:animMotion origin="layout" path="M -0.04557 0.02731 L -0.04557 0.02755 C -0.04193 0.02824 -0.03815 0.0287 -0.03451 0.03009 C -0.03229 0.03055 -0.03034 0.03287 -0.02826 0.03287 C -0.01406 0.03287 -0.00013 0.03102 0.01393 0.03009 C 0.02474 0.02662 0.02565 0.02477 0.03867 0.03009 C 0.0401 0.03055 0.04609 0.03843 0.04739 0.0412 C 0.05039 0.04699 0.05521 0.05671 0.05729 0.0662 C 0.05794 0.06875 0.05807 0.07176 0.05859 0.07454 C 0.05937 0.07963 0.06159 0.09028 0.06224 0.09676 C 0.06276 0.10116 0.06302 0.10602 0.06341 0.11065 C 0.06393 0.11435 0.06445 0.11805 0.06471 0.12176 C 0.06549 0.14282 0.06562 0.15741 0.06732 0.17731 C 0.06745 0.18102 0.06823 0.18449 0.06849 0.18843 C 0.06901 0.1956 0.06901 0.20324 0.06966 0.21065 C 0.07031 0.2162 0.07135 0.22176 0.07213 0.22731 C 0.07591 0.25185 0.06992 0.21296 0.07591 0.24954 C 0.07812 0.26273 0.07799 0.26875 0.08216 0.28009 C 0.08437 0.28611 0.08646 0.29305 0.08958 0.29676 C 0.09114 0.29861 0.09297 0.30023 0.0944 0.30231 C 0.09583 0.30393 0.09687 0.30648 0.09818 0.30787 C 0.10338 0.31296 0.10651 0.31366 0.11198 0.3162 C 0.12708 0.31481 0.13568 0.31875 0.14779 0.31065 L 0.15898 0.30231 L 0.16263 0.29954 C 0.16393 0.29676 0.16497 0.29329 0.16641 0.2912 C 0.16797 0.28866 0.16992 0.28819 0.17135 0.28565 C 0.17318 0.28218 0.17539 0.26968 0.1763 0.2662 C 0.17747 0.26227 0.17877 0.2588 0.17995 0.25509 C 0.1832 0.23403 0.17904 0.25995 0.18372 0.23843 C 0.18437 0.23565 0.1845 0.23264 0.18502 0.23009 C 0.18581 0.22616 0.18685 0.22268 0.1875 0.21898 C 0.18802 0.21528 0.18828 0.21134 0.18867 0.20787 C 0.18945 0.20208 0.19036 0.19676 0.19114 0.1912 C 0.19154 0.18843 0.19167 0.18518 0.19245 0.18287 C 0.19948 0.1588 0.19101 0.18912 0.19609 0.1662 C 0.19687 0.16319 0.19805 0.16065 0.19857 0.15787 C 0.19922 0.15509 0.19935 0.15208 0.19987 0.14954 C 0.20078 0.14537 0.20521 0.13241 0.20599 0.13009 C 0.20651 0.12731 0.20677 0.1243 0.20729 0.12176 C 0.20924 0.11319 0.21484 0.10023 0.21719 0.09676 C 0.21966 0.09305 0.22187 0.08704 0.22474 0.08565 C 0.22643 0.08472 0.22799 0.08403 0.22956 0.08287 C 0.23138 0.08125 0.23281 0.07847 0.2345 0.07731 C 0.23698 0.07569 0.23958 0.07546 0.24206 0.07454 C 0.24375 0.07361 0.24544 0.07268 0.247 0.07176 C 0.26185 0.07268 0.27682 0.07199 0.29154 0.07454 C 0.29349 0.07477 0.29479 0.0787 0.29661 0.08009 C 0.29909 0.08148 0.30156 0.08194 0.30404 0.08287 C 0.30742 0.0838 0.31406 0.08518 0.31758 0.08843 C 0.32083 0.09097 0.32838 0.10116 0.33008 0.10509 L 0.3375 0.12176 C 0.3388 0.12454 0.33971 0.12778 0.34114 0.13009 L 0.35234 0.14676 C 0.35364 0.14861 0.35469 0.15116 0.35612 0.15231 C 0.35742 0.15324 0.35859 0.1537 0.35976 0.15509 C 0.37226 0.16898 0.35325 0.15139 0.36849 0.1662 C 0.36966 0.16713 0.37109 0.16759 0.37213 0.16898 C 0.37357 0.17037 0.37461 0.17315 0.37591 0.17454 C 0.37838 0.17685 0.38086 0.17824 0.38333 0.18009 L 0.39075 0.18565 C 0.39206 0.18657 0.39323 0.18773 0.39453 0.18843 C 0.40312 0.19213 0.39857 0.19028 0.40807 0.19398 C 0.4181 0.19305 0.42812 0.19329 0.43789 0.1912 C 0.4401 0.19051 0.44206 0.18704 0.44414 0.18565 C 0.4457 0.18426 0.44752 0.18403 0.44909 0.18287 C 0.45768 0.17639 0.4526 0.17893 0.46016 0.17176 C 0.46146 0.1706 0.46276 0.17014 0.46393 0.16898 C 0.4737 0.1581 0.46211 0.16759 0.47135 0.16065 C 0.47292 0.1537 0.47409 0.14699 0.47643 0.1412 C 0.47747 0.13796 0.47891 0.13565 0.48021 0.13287 C 0.48151 0.12917 0.48255 0.12546 0.48385 0.12176 C 0.48411 0.11898 0.4845 0.11597 0.48502 0.11343 C 0.48633 0.10741 0.48984 0.09884 0.49114 0.09398 C 0.49219 0.09028 0.49284 0.08634 0.49362 0.08287 C 0.49713 0.06968 0.49518 0.0787 0.49987 0.0662 C 0.50599 0.04977 0.49792 0.06528 0.50729 0.04954 C 0.50768 0.04676 0.50768 0.04305 0.50859 0.0412 C 0.51068 0.03634 0.51367 0.03403 0.51601 0.03009 C 0.51771 0.02731 0.51927 0.0243 0.52096 0.02176 C 0.52344 0.01782 0.52565 0.01273 0.52838 0.01065 C 0.52969 0.00972 0.53099 0.00926 0.53216 0.00787 C 0.53476 0.0044 0.53672 -0.00116 0.53958 -0.00324 C 0.54805 -0.00972 0.53776 -0.00139 0.54948 -0.01435 C 0.55065 -0.01574 0.55208 -0.0162 0.55325 -0.01713 C 0.55495 -0.01898 0.55651 -0.0213 0.5582 -0.02269 C 0.55976 -0.02407 0.56159 -0.02431 0.56315 -0.02546 C 0.56732 -0.02894 0.57135 -0.03357 0.57552 -0.03657 C 0.58659 -0.04491 0.56914 -0.03171 0.58542 -0.04491 C 0.58789 -0.04699 0.59036 -0.04861 0.59284 -0.05046 L 0.59661 -0.05324 C 0.60872 -0.05046 0.60443 -0.0544 0.61029 -0.04769 L 0.61029 -0.04745 " pathEditMode="relative" rAng="0" ptsTypes="AAAAAAAAAAAAAAAAAAAAAAAAAAAAAAAAAAAAAAAAAAAAAAAAAAAAAAAAAAAAAAAAAAAAAAAAAAAAAAAAAAAAAAAAAAAAA">
                                      <p:cBhvr>
                                        <p:cTn id="62" dur="4000" fill="hold"/>
                                        <p:tgtEl>
                                          <p:spTgt spid="33"/>
                                        </p:tgtEl>
                                        <p:attrNameLst>
                                          <p:attrName>ppt_x</p:attrName>
                                          <p:attrName>ppt_y</p:attrName>
                                        </p:attrNameLst>
                                      </p:cBhvr>
                                      <p:rCtr x="32786" y="10417"/>
                                    </p:animMotion>
                                  </p:childTnLst>
                                </p:cTn>
                              </p:par>
                              <p:par>
                                <p:cTn id="63" presetID="0" presetClass="path" presetSubtype="0" repeatCount="indefinite" autoRev="1" fill="remove" nodeType="withEffect">
                                  <p:stCondLst>
                                    <p:cond delay="0"/>
                                  </p:stCondLst>
                                  <p:childTnLst>
                                    <p:animMotion origin="layout" path="M 0.00182 0.04931 L 0.00182 0.04954 C 0.0056 0.05023 0.0095 0.0507 0.01328 0.05208 C 0.01549 0.05255 0.01758 0.05486 0.01966 0.05486 C 0.03424 0.05486 0.04857 0.05301 0.06315 0.05208 C 0.07422 0.04861 0.07526 0.04676 0.08867 0.05208 C 0.0901 0.05255 0.09635 0.06042 0.09752 0.0632 C 0.10065 0.06898 0.1056 0.0787 0.10781 0.0882 C 0.10846 0.09074 0.10859 0.09375 0.10911 0.09653 C 0.11002 0.10162 0.11224 0.11227 0.11289 0.11875 C 0.11341 0.12315 0.1138 0.12801 0.11419 0.13264 C 0.11458 0.13634 0.1151 0.14005 0.11549 0.14375 C 0.11627 0.16482 0.1164 0.1794 0.1181 0.19931 C 0.11836 0.20301 0.11901 0.20625 0.11927 0.21019 C 0.11992 0.21736 0.11992 0.225 0.12057 0.23241 C 0.12122 0.2382 0.12226 0.24352 0.12317 0.24931 C 0.12695 0.27384 0.12083 0.23495 0.12695 0.27153 C 0.12929 0.28472 0.12916 0.29074 0.13346 0.30208 C 0.13567 0.30787 0.13776 0.31505 0.14114 0.31875 C 0.14271 0.3206 0.14453 0.32222 0.14609 0.32431 C 0.14752 0.32593 0.14857 0.32824 0.15 0.32986 C 0.15521 0.33495 0.15859 0.33565 0.16406 0.3382 C 0.17969 0.33681 0.18854 0.34051 0.20104 0.33241 L 0.2125 0.32431 L 0.2164 0.3213 C 0.21771 0.31875 0.21888 0.31528 0.22018 0.3132 C 0.22174 0.31065 0.22396 0.30995 0.22526 0.30764 C 0.22721 0.30417 0.22942 0.29144 0.23047 0.28796 C 0.23164 0.28403 0.23294 0.28056 0.23424 0.27685 C 0.2375 0.25602 0.2332 0.28195 0.23815 0.26042 C 0.23867 0.25764 0.23893 0.2544 0.23932 0.25208 C 0.24023 0.24815 0.24127 0.24468 0.24192 0.24097 C 0.24258 0.23727 0.24284 0.23333 0.24323 0.22986 C 0.24401 0.22408 0.24492 0.21875 0.2457 0.2132 C 0.24622 0.21019 0.24622 0.20718 0.247 0.20486 C 0.25442 0.18079 0.2457 0.21111 0.25091 0.1882 C 0.25156 0.18519 0.25273 0.18264 0.25338 0.17986 C 0.25403 0.17708 0.25416 0.17408 0.25469 0.17153 C 0.2556 0.16736 0.26028 0.1544 0.26107 0.15208 C 0.26146 0.14931 0.26185 0.1463 0.26237 0.14375 C 0.26432 0.13519 0.27018 0.12222 0.27252 0.11875 C 0.27513 0.11505 0.27734 0.10903 0.28034 0.10764 C 0.28203 0.10671 0.28372 0.10602 0.28541 0.10486 C 0.28711 0.10324 0.28867 0.10046 0.29049 0.09931 C 0.29297 0.09769 0.2957 0.09745 0.29817 0.09653 C 0.3 0.0956 0.30169 0.09468 0.30338 0.09375 C 0.31862 0.09468 0.33398 0.09398 0.34922 0.09653 C 0.35117 0.09676 0.35247 0.10046 0.35442 0.10208 C 0.3569 0.10347 0.3595 0.10394 0.36211 0.10486 C 0.36549 0.10579 0.37226 0.10718 0.37604 0.11042 C 0.37929 0.11296 0.38711 0.12315 0.3888 0.12708 L 0.39648 0.14375 C 0.39791 0.14653 0.39883 0.14977 0.40039 0.15208 L 0.41185 0.16875 C 0.41315 0.1706 0.41432 0.17315 0.41562 0.17431 C 0.41705 0.17523 0.41836 0.1757 0.41953 0.17708 C 0.43242 0.19097 0.41276 0.17338 0.42838 0.1882 C 0.42969 0.18912 0.43112 0.18958 0.43229 0.19097 C 0.43359 0.19236 0.43476 0.19514 0.43607 0.19653 C 0.43867 0.19884 0.44114 0.20023 0.44375 0.20208 L 0.45143 0.20764 C 0.45273 0.20857 0.45403 0.20972 0.45521 0.21019 C 0.46419 0.21389 0.4595 0.21227 0.46927 0.21597 C 0.47955 0.21505 0.48984 0.21528 0.5 0.2132 C 0.50234 0.2125 0.50416 0.20903 0.50651 0.20764 C 0.50807 0.20625 0.50989 0.20602 0.51146 0.20486 C 0.52044 0.19838 0.51523 0.20093 0.52291 0.19375 C 0.52422 0.19259 0.52565 0.19213 0.52682 0.19097 C 0.53685 0.18009 0.52487 0.18958 0.5345 0.18264 C 0.53607 0.1757 0.53737 0.16898 0.53971 0.1632 C 0.54075 0.15995 0.54219 0.15764 0.54349 0.15486 C 0.54492 0.15116 0.54596 0.14745 0.54739 0.14375 C 0.54765 0.14097 0.54804 0.13796 0.54857 0.13542 C 0.54987 0.1294 0.55351 0.1206 0.55495 0.11597 C 0.55599 0.11227 0.55664 0.10833 0.55742 0.10486 C 0.56094 0.09167 0.55911 0.10046 0.5638 0.0882 C 0.57018 0.07176 0.56185 0.08727 0.57148 0.07153 C 0.57187 0.06875 0.57187 0.06505 0.57278 0.0632 C 0.575 0.05833 0.57799 0.05602 0.58047 0.05208 C 0.58216 0.04931 0.58385 0.0463 0.58554 0.04375 C 0.58815 0.03982 0.59036 0.03472 0.59323 0.03264 C 0.59453 0.03171 0.59583 0.03125 0.597 0.02986 C 0.59987 0.02639 0.60182 0.02083 0.60469 0.01875 C 0.61341 0.01227 0.60286 0.0206 0.61497 0.00764 C 0.61627 0.00625 0.61758 0.00579 0.61875 0.00486 C 0.62057 0.00301 0.62213 0.0007 0.62383 -0.00069 C 0.62565 -0.00208 0.62734 -0.00231 0.62903 -0.00347 C 0.63333 -0.00694 0.6375 -0.01157 0.64179 -0.01458 C 0.65312 -0.02292 0.63528 -0.00972 0.65195 -0.02292 C 0.65455 -0.025 0.65716 -0.02662 0.65963 -0.02847 L 0.66354 -0.03125 C 0.67591 -0.02847 0.67161 -0.03241 0.6776 -0.02569 L 0.6776 -0.02546 " pathEditMode="relative" rAng="0" ptsTypes="AAAAAAAAAAAAAAAAAAAAAAAAAAAAAAAAAAAAAAAAAAAAAAAAAAAAAAAAAAAAAAAAAAAAAAAAAAAAAAAAAAAAAAAAAAAAA">
                                      <p:cBhvr>
                                        <p:cTn id="64" dur="4000" fill="hold"/>
                                        <p:tgtEl>
                                          <p:spTgt spid="34"/>
                                        </p:tgtEl>
                                        <p:attrNameLst>
                                          <p:attrName>ppt_x</p:attrName>
                                          <p:attrName>ppt_y</p:attrName>
                                        </p:attrNameLst>
                                      </p:cBhvr>
                                      <p:rCtr x="33789" y="10417"/>
                                    </p:animMotion>
                                  </p:childTnLst>
                                </p:cTn>
                              </p:par>
                              <p:par>
                                <p:cTn id="65"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66" dur="5000" fill="hold"/>
                                        <p:tgtEl>
                                          <p:spTgt spid="35"/>
                                        </p:tgtEl>
                                        <p:attrNameLst>
                                          <p:attrName>ppt_x</p:attrName>
                                          <p:attrName>ppt_y</p:attrName>
                                        </p:attrNameLst>
                                      </p:cBhvr>
                                    </p:animMotion>
                                  </p:childTnLst>
                                </p:cTn>
                              </p:par>
                              <p:par>
                                <p:cTn id="67" presetID="0" presetClass="path" presetSubtype="0" repeatCount="indefinite" autoRev="1" fill="remove" nodeType="withEffect">
                                  <p:stCondLst>
                                    <p:cond delay="0"/>
                                  </p:stCondLst>
                                  <p:childTnLst>
                                    <p:animMotion origin="layout" path="M -0.04297 -0.05023 L -0.04297 -0.05 C -0.047 -0.04976 -0.05117 -0.0493 -0.05521 -0.04838 C -0.05768 -0.04814 -0.05976 -0.04652 -0.06211 -0.04652 C -0.07747 -0.04652 -0.09284 -0.04791 -0.10833 -0.04838 C -0.12018 -0.05069 -0.12109 -0.05185 -0.13555 -0.04838 C -0.13698 -0.04814 -0.14362 -0.04282 -0.14492 -0.0412 C -0.14831 -0.0375 -0.15351 -0.03101 -0.15586 -0.02476 C -0.15651 -0.02314 -0.15677 -0.02129 -0.15729 -0.01944 C -0.1582 -0.01597 -0.16055 -0.00902 -0.16133 -0.00486 C -0.16185 -0.00231 -0.16224 0.00116 -0.16276 0.00394 C -0.16315 0.00649 -0.16367 0.00903 -0.16419 0.01135 C -0.1651 0.025 -0.1651 0.03449 -0.1668 0.04746 C -0.16706 0.04977 -0.16797 0.05232 -0.16823 0.05486 C -0.16888 0.05926 -0.16888 0.06459 -0.1694 0.06922 C -0.17031 0.07292 -0.17122 0.07662 -0.17213 0.0801 C -0.1763 0.09607 -0.16979 0.07061 -0.1763 0.09468 C -0.17877 0.10324 -0.17864 0.10695 -0.18333 0.11459 C -0.18555 0.11829 -0.18776 0.12292 -0.1914 0.12524 C -0.19297 0.12662 -0.19492 0.12778 -0.19661 0.12894 C -0.19818 0.1301 -0.19922 0.13172 -0.20078 0.13264 C -0.20638 0.13588 -0.20989 0.13635 -0.21601 0.1382 C -0.23255 0.13727 -0.24193 0.13982 -0.25534 0.13449 L -0.26758 0.12894 L -0.27161 0.12709 C -0.27305 0.12524 -0.27422 0.12315 -0.27565 0.12153 C -0.27734 0.11991 -0.27969 0.11991 -0.28112 0.11806 C -0.2832 0.11574 -0.28555 0.10787 -0.28659 0.10533 C -0.28802 0.10278 -0.28932 0.1007 -0.29049 0.09815 C -0.29414 0.08449 -0.28958 0.10139 -0.29479 0.08727 C -0.29531 0.08542 -0.2957 0.08357 -0.29596 0.08172 C -0.297 0.07917 -0.29818 0.07709 -0.29883 0.07477 C -0.29935 0.07223 -0.29974 0.06968 -0.30026 0.06736 C -0.30091 0.06366 -0.30195 0.06019 -0.30286 0.05672 C -0.30338 0.05486 -0.30351 0.05255 -0.30443 0.05116 C -0.31211 0.03542 -0.30286 0.0551 -0.30833 0.04028 C -0.30898 0.03843 -0.31042 0.03681 -0.31094 0.03496 C -0.31159 0.03311 -0.31185 0.03102 -0.31237 0.0294 C -0.31328 0.02662 -0.31823 0.01829 -0.31914 0.0169 C -0.31966 0.01505 -0.31992 0.01297 -0.32057 0.01135 C -0.32279 0.00556 -0.3289 -0.00277 -0.33151 -0.00486 C -0.33411 -0.0074 -0.33646 -0.01134 -0.33958 -0.01226 C -0.3414 -0.01273 -0.34336 -0.01342 -0.34518 -0.01412 C -0.34687 -0.01527 -0.34857 -0.01689 -0.35039 -0.01782 C -0.35325 -0.01875 -0.35612 -0.01875 -0.35872 -0.01944 C -0.36068 -0.02014 -0.3625 -0.0206 -0.36419 -0.02129 C -0.38047 -0.0206 -0.39687 -0.02129 -0.41315 -0.01944 C -0.4151 -0.01944 -0.41654 -0.01689 -0.41862 -0.01597 C -0.42122 -0.01504 -0.42383 -0.01458 -0.42669 -0.01412 C -0.43034 -0.01342 -0.43776 -0.0125 -0.44167 -0.01041 C -0.44505 -0.00879 -0.45351 -0.00231 -0.45521 0.00047 L -0.46341 0.01135 C -0.46484 0.0132 -0.46588 0.01505 -0.46745 0.0169 L -0.47982 0.02755 C -0.48112 0.02894 -0.48242 0.03056 -0.48372 0.03125 C -0.48529 0.03172 -0.48659 0.03218 -0.48789 0.03311 C -0.50156 0.0419 -0.48086 0.03079 -0.49739 0.04028 C -0.4987 0.04098 -0.50026 0.04121 -0.50143 0.0419 C -0.50286 0.04283 -0.50404 0.04468 -0.50547 0.04561 C -0.5082 0.04723 -0.51094 0.04792 -0.51367 0.04931 L -0.52187 0.05301 C -0.52318 0.05348 -0.52474 0.05417 -0.52604 0.05486 C -0.53555 0.05718 -0.53047 0.05579 -0.54088 0.05834 C -0.55182 0.05764 -0.56289 0.05787 -0.57357 0.05672 C -0.57617 0.05602 -0.57825 0.05394 -0.58047 0.05301 C -0.58229 0.05209 -0.58411 0.05186 -0.58594 0.05116 C -0.59531 0.04699 -0.58984 0.04861 -0.59805 0.04375 C -0.59961 0.04306 -0.60104 0.04283 -0.60221 0.0419 C -0.61276 0.03496 -0.60026 0.04121 -0.61029 0.03681 C -0.61211 0.03218 -0.61341 0.02778 -0.61601 0.02385 C -0.61693 0.02199 -0.61862 0.02037 -0.61992 0.01852 C -0.62135 0.01598 -0.62252 0.01366 -0.62396 0.01135 C -0.62448 0.00949 -0.62474 0.00741 -0.62526 0.00579 C -0.62669 0.00209 -0.6306 -0.0037 -0.63203 -0.00671 C -0.6332 -0.00902 -0.63385 -0.0118 -0.63476 -0.01412 C -0.63854 -0.02268 -0.63646 -0.01689 -0.64154 -0.02476 C -0.64844 -0.03564 -0.63945 -0.02569 -0.64987 -0.03588 C -0.65039 -0.03773 -0.65039 -0.04004 -0.65117 -0.0412 C -0.65364 -0.04444 -0.65677 -0.04583 -0.65937 -0.04838 C -0.66107 -0.05023 -0.66289 -0.05231 -0.66484 -0.05393 C -0.66745 -0.05648 -0.66992 -0.05972 -0.67305 -0.06111 C -0.67435 -0.0618 -0.67578 -0.06203 -0.67695 -0.06273 C -0.67995 -0.06527 -0.68216 -0.06898 -0.68515 -0.07014 C -0.6944 -0.0743 -0.6832 -0.06898 -0.69596 -0.07754 C -0.69739 -0.07847 -0.69883 -0.07847 -0.70013 -0.07916 C -0.70208 -0.08032 -0.70377 -0.08194 -0.7056 -0.08264 C -0.70742 -0.08356 -0.70924 -0.08379 -0.71107 -0.08449 C -0.71575 -0.08703 -0.72018 -0.08981 -0.72461 -0.09189 C -0.73672 -0.09745 -0.71771 -0.08889 -0.73555 -0.09745 C -0.73815 -0.09861 -0.74088 -0.09976 -0.74362 -0.10092 L -0.74779 -0.10254 C -0.76094 -0.10092 -0.75638 -0.10347 -0.76263 -0.0993 L -0.76263 -0.09907 " pathEditMode="relative" rAng="0" ptsTypes="AAAAAAAAAAAAAAAAAAAAAAAAAAAAAAAAAAAAAAAAAAAAAAAAAAAAAAAAAAAAAAAAAAAAAAAAAAAAAAAAAAAAAAAAAAAAA">
                                      <p:cBhvr>
                                        <p:cTn id="68" dur="4000" fill="hold"/>
                                        <p:tgtEl>
                                          <p:spTgt spid="37"/>
                                        </p:tgtEl>
                                        <p:attrNameLst>
                                          <p:attrName>ppt_x</p:attrName>
                                          <p:attrName>ppt_y</p:attrName>
                                        </p:attrNameLst>
                                      </p:cBhvr>
                                      <p:rCtr x="-35990" y="6806"/>
                                    </p:animMotion>
                                  </p:childTnLst>
                                </p:cTn>
                              </p:par>
                              <p:par>
                                <p:cTn id="69" presetID="0" presetClass="path" presetSubtype="0" repeatCount="indefinite" autoRev="1" fill="remove" nodeType="withEffect">
                                  <p:stCondLst>
                                    <p:cond delay="0"/>
                                  </p:stCondLst>
                                  <p:childTnLst>
                                    <p:animMotion origin="layout" path="M 0.02044 0.0713 L 0.02044 0.07153 C 0.01627 0.07222 0.01198 0.07268 0.00807 0.07407 C 0.0056 0.07454 0.00351 0.07685 0.00117 0.07685 C -0.01445 0.07685 -0.02995 0.075 -0.04557 0.07407 C -0.05742 0.0706 -0.05846 0.06875 -0.07279 0.07407 C -0.07448 0.07454 -0.08112 0.08241 -0.08242 0.08518 C -0.08581 0.09097 -0.09115 0.10069 -0.09336 0.11018 C -0.09414 0.11273 -0.09427 0.11574 -0.09492 0.11852 C -0.09583 0.12361 -0.09818 0.13426 -0.09896 0.14074 C -0.09948 0.14514 -0.09987 0.15 -0.10026 0.15463 C -0.10078 0.15833 -0.1013 0.16204 -0.10169 0.16574 C -0.10261 0.18681 -0.10274 0.20139 -0.10456 0.2213 C -0.10469 0.225 -0.10547 0.22824 -0.10573 0.23218 C -0.10638 0.23935 -0.10638 0.24699 -0.10716 0.2544 C -0.10781 0.26018 -0.10899 0.26551 -0.1099 0.2713 C -0.11393 0.29583 -0.10742 0.25694 -0.11393 0.29352 C -0.11654 0.30671 -0.11641 0.31273 -0.12096 0.32407 C -0.12331 0.33009 -0.12565 0.33704 -0.12917 0.34074 C -0.13086 0.34259 -0.13281 0.34421 -0.13451 0.3463 C -0.13607 0.34792 -0.13711 0.35046 -0.13867 0.35185 C -0.1444 0.35694 -0.14792 0.35764 -0.15391 0.36018 C -0.1707 0.3588 -0.18008 0.36273 -0.19349 0.35463 L -0.20586 0.3463 L -0.2099 0.34352 C -0.21133 0.34074 -0.21263 0.33727 -0.21406 0.33518 C -0.21576 0.33264 -0.2181 0.33218 -0.21953 0.32963 C -0.22162 0.32616 -0.22396 0.31343 -0.225 0.30995 C -0.2263 0.30602 -0.22774 0.30255 -0.22917 0.29884 C -0.23268 0.27801 -0.228 0.30393 -0.2332 0.28241 C -0.23399 0.27963 -0.23412 0.27639 -0.23464 0.27407 C -0.23555 0.27014 -0.23672 0.26667 -0.23737 0.26296 C -0.23802 0.25926 -0.23828 0.25532 -0.2388 0.25185 C -0.23971 0.24606 -0.24063 0.24074 -0.24154 0.23518 C -0.24193 0.23218 -0.24206 0.22917 -0.24284 0.22685 C -0.25078 0.20278 -0.24141 0.2331 -0.24701 0.21018 C -0.24779 0.20718 -0.24909 0.20463 -0.24974 0.20185 C -0.25039 0.19907 -0.25052 0.19606 -0.25104 0.19352 C -0.25208 0.18935 -0.25703 0.17639 -0.25794 0.17407 C -0.25833 0.1713 -0.25873 0.16829 -0.25925 0.16574 C -0.26146 0.15718 -0.26771 0.14421 -0.27031 0.14074 C -0.27305 0.13704 -0.27539 0.13102 -0.27865 0.12963 C -0.28047 0.1287 -0.28229 0.12801 -0.28399 0.12685 C -0.28594 0.12523 -0.2875 0.12245 -0.28945 0.1213 C -0.29219 0.11968 -0.29505 0.11944 -0.29766 0.11852 C -0.29961 0.11759 -0.30143 0.11667 -0.30326 0.11574 C -0.31966 0.11667 -0.3362 0.11597 -0.35248 0.11852 C -0.35456 0.11875 -0.35612 0.12268 -0.35807 0.12407 C -0.36081 0.12546 -0.36354 0.12593 -0.36641 0.12685 C -0.37005 0.12778 -0.37735 0.12917 -0.38138 0.13241 C -0.3849 0.13495 -0.39323 0.14514 -0.39505 0.14907 L -0.40326 0.16574 C -0.40469 0.16852 -0.40573 0.17176 -0.40742 0.17407 L -0.41966 0.19074 C -0.42123 0.19259 -0.4224 0.19514 -0.42383 0.1963 C -0.42526 0.19722 -0.42669 0.19768 -0.428 0.19907 C -0.4418 0.21296 -0.4207 0.19537 -0.4375 0.21018 C -0.43893 0.21111 -0.44037 0.21157 -0.44167 0.21296 C -0.4431 0.21435 -0.44427 0.21713 -0.4457 0.21852 C -0.44857 0.22083 -0.4513 0.22222 -0.45404 0.22407 L -0.46224 0.22963 C -0.46354 0.23056 -0.46498 0.23171 -0.46628 0.23218 C -0.47591 0.23588 -0.47083 0.23426 -0.48138 0.23796 C -0.49232 0.23704 -0.50352 0.23727 -0.51432 0.23518 C -0.5168 0.23449 -0.51888 0.23102 -0.52123 0.22963 C -0.52305 0.22824 -0.525 0.22801 -0.52669 0.22685 C -0.5362 0.22037 -0.5306 0.22292 -0.53893 0.21574 C -0.54037 0.21458 -0.5418 0.21412 -0.5431 0.21296 C -0.55391 0.20208 -0.54102 0.21157 -0.5513 0.20463 C -0.553 0.19768 -0.55443 0.19097 -0.5569 0.18518 C -0.55807 0.18194 -0.55964 0.17963 -0.56107 0.17685 C -0.5625 0.17315 -0.56367 0.16944 -0.56511 0.16574 C -0.5655 0.16296 -0.56589 0.15995 -0.56641 0.15741 C -0.56784 0.15139 -0.57175 0.14282 -0.57331 0.13796 C -0.57435 0.13426 -0.57513 0.13032 -0.57604 0.12685 C -0.57982 0.11366 -0.57774 0.12268 -0.58281 0.11018 C -0.58958 0.09375 -0.58073 0.10926 -0.59115 0.09352 C -0.59154 0.09074 -0.59154 0.08704 -0.59245 0.08518 C -0.59492 0.08032 -0.59805 0.07801 -0.60065 0.07407 C -0.60248 0.0713 -0.6043 0.06829 -0.60612 0.06574 C -0.60886 0.06181 -0.61133 0.05671 -0.61445 0.05463 C -0.61576 0.0537 -0.61732 0.05324 -0.61849 0.05185 C -0.62149 0.04838 -0.6237 0.04282 -0.62669 0.04074 C -0.63607 0.03426 -0.62474 0.04259 -0.63776 0.02963 C -0.63906 0.02824 -0.64063 0.02778 -0.6418 0.02685 C -0.64375 0.025 -0.64544 0.02268 -0.64727 0.0213 C -0.64909 0.01991 -0.65104 0.01968 -0.65274 0.01852 C -0.65742 0.01505 -0.66198 0.01042 -0.66654 0.00741 C -0.67878 -0.00093 -0.65951 0.01227 -0.67748 -0.00093 C -0.68021 -0.00301 -0.68294 -0.00463 -0.68568 -0.00648 L -0.68985 -0.00926 C -0.70313 -0.00648 -0.69844 -0.01042 -0.70482 -0.0037 L -0.70482 -0.00347 " pathEditMode="relative" rAng="0" ptsTypes="AAAAAAAAAAAAAAAAAAAAAAAAAAAAAAAAAAAAAAAAAAAAAAAAAAAAAAAAAAAAAAAAAAAAAAAAAAAAAAAAAAAAAAAAAAAAA">
                                      <p:cBhvr>
                                        <p:cTn id="70" dur="5000" fill="hold"/>
                                        <p:tgtEl>
                                          <p:spTgt spid="38"/>
                                        </p:tgtEl>
                                        <p:attrNameLst>
                                          <p:attrName>ppt_x</p:attrName>
                                          <p:attrName>ppt_y</p:attrName>
                                        </p:attrNameLst>
                                      </p:cBhvr>
                                      <p:rCtr x="-36263" y="10417"/>
                                    </p:animMotion>
                                  </p:childTnLst>
                                </p:cTn>
                              </p:par>
                              <p:par>
                                <p:cTn id="71"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2" dur="4000" fill="hold"/>
                                        <p:tgtEl>
                                          <p:spTgt spid="39"/>
                                        </p:tgtEl>
                                        <p:attrNameLst>
                                          <p:attrName>ppt_x</p:attrName>
                                          <p:attrName>ppt_y</p:attrName>
                                        </p:attrNameLst>
                                      </p:cBhvr>
                                    </p:animMotion>
                                  </p:childTnLst>
                                </p:cTn>
                              </p:par>
                              <p:par>
                                <p:cTn id="73" presetID="0" presetClass="path" presetSubtype="0" repeatCount="indefinite" autoRev="1" fill="remove" nodeType="withEffect">
                                  <p:stCondLst>
                                    <p:cond delay="0"/>
                                  </p:stCondLst>
                                  <p:childTnLst>
                                    <p:animMotion origin="layout" path="M 0 0 L 0 0 C -0.00469 0.00092 -0.00951 0.00139 -0.01407 0.00278 C -0.0168 0.00324 -0.01928 0.00555 -0.02188 0.00555 C -0.03972 0.00555 -0.0573 0.0037 -0.07514 0.00278 C -0.08868 -0.0007 -0.08985 -0.00255 -0.10625 0.00278 C -0.10808 0.00324 -0.11563 0.01111 -0.11719 0.01389 C -0.12097 0.01967 -0.12709 0.0294 -0.12969 0.03889 C -0.13047 0.04143 -0.13073 0.04444 -0.13139 0.04722 C -0.13243 0.05231 -0.13516 0.06296 -0.13594 0.06944 C -0.13659 0.07384 -0.13698 0.0787 -0.1375 0.08333 C -0.13803 0.08703 -0.13868 0.09074 -0.13907 0.09444 C -0.14011 0.11551 -0.14024 0.13009 -0.14232 0.15 C -0.14258 0.1537 -0.14349 0.15717 -0.14375 0.16111 C -0.14454 0.16828 -0.14454 0.17592 -0.14532 0.18333 C -0.1461 0.18889 -0.1474 0.19444 -0.14844 0.2 C -0.15313 0.22453 -0.14571 0.18565 -0.15313 0.22222 C -0.15599 0.23541 -0.15586 0.24143 -0.16107 0.25278 C -0.16381 0.25879 -0.16641 0.26574 -0.17045 0.26944 C -0.1724 0.27129 -0.17461 0.27291 -0.17657 0.275 C -0.17826 0.27662 -0.17956 0.27916 -0.18125 0.28055 C -0.18777 0.28565 -0.1918 0.28634 -0.19857 0.28889 C -0.21771 0.2875 -0.22852 0.29143 -0.24375 0.28333 L -0.25782 0.275 L -0.2625 0.27222 C -0.26407 0.26944 -0.2655 0.26597 -0.26719 0.26389 C -0.26915 0.26134 -0.27175 0.26088 -0.27344 0.25833 C -0.27579 0.25486 -0.27852 0.24236 -0.27969 0.23889 C -0.28112 0.23495 -0.28282 0.23148 -0.28438 0.22778 C -0.28842 0.20671 -0.28308 0.23264 -0.28907 0.21111 C -0.28985 0.20833 -0.29011 0.20532 -0.29063 0.20278 C -0.29167 0.19884 -0.29297 0.19537 -0.29375 0.19166 C -0.29454 0.18796 -0.2948 0.18403 -0.29532 0.18055 C -0.29636 0.17477 -0.2974 0.16944 -0.29844 0.16389 C -0.29896 0.16111 -0.29909 0.15787 -0.3 0.15555 C -0.30899 0.13148 -0.29831 0.1618 -0.30469 0.13889 C -0.3056 0.13588 -0.30704 0.13333 -0.30782 0.13055 C -0.3086 0.12778 -0.30873 0.12477 -0.30938 0.12222 C -0.31055 0.11805 -0.31615 0.10509 -0.31719 0.10278 C -0.31771 0.1 -0.3181 0.09699 -0.31875 0.09444 C -0.32123 0.08588 -0.32826 0.07291 -0.33125 0.06944 C -0.33438 0.06574 -0.33711 0.05972 -0.34076 0.05833 C -0.34284 0.05741 -0.34493 0.05671 -0.34688 0.05555 C -0.34909 0.05393 -0.35092 0.05116 -0.35313 0.05 C -0.35625 0.04838 -0.35951 0.04815 -0.3625 0.04722 C -0.36472 0.04629 -0.3668 0.04537 -0.36889 0.04444 C -0.3875 0.04537 -0.40639 0.04467 -0.425 0.04722 C -0.42735 0.04745 -0.42904 0.05139 -0.43139 0.05278 C -0.43438 0.05416 -0.4375 0.05463 -0.44076 0.05555 C -0.44493 0.05648 -0.45326 0.05787 -0.45782 0.06111 C -0.46185 0.06366 -0.47136 0.07384 -0.47344 0.07778 L -0.48282 0.09444 C -0.48451 0.09722 -0.48568 0.10046 -0.4875 0.10278 L -0.50157 0.11944 C -0.50326 0.12129 -0.50456 0.12384 -0.50625 0.125 C -0.50795 0.12592 -0.50951 0.12639 -0.51094 0.12778 C -0.5267 0.14166 -0.50274 0.12407 -0.52188 0.13889 C -0.52344 0.13981 -0.52514 0.14028 -0.52657 0.14166 C -0.52826 0.14305 -0.52956 0.14583 -0.53125 0.14722 C -0.53438 0.14953 -0.5375 0.15092 -0.54063 0.15278 L -0.55 0.15833 C -0.55157 0.15926 -0.55313 0.16041 -0.55469 0.16111 C -0.56563 0.16481 -0.5599 0.16296 -0.57188 0.16666 C -0.58438 0.16574 -0.59701 0.16597 -0.60938 0.16389 C -0.61224 0.16319 -0.61459 0.15972 -0.61732 0.15833 C -0.61928 0.15694 -0.62149 0.15671 -0.62344 0.15555 C -0.63438 0.14907 -0.628 0.15162 -0.6375 0.14444 C -0.63907 0.14328 -0.64076 0.14282 -0.64219 0.14166 C -0.65443 0.13078 -0.63985 0.14028 -0.65157 0.13333 C -0.65352 0.12639 -0.65508 0.11967 -0.65795 0.11389 C -0.65925 0.11065 -0.66107 0.10833 -0.66264 0.10555 C -0.66433 0.10185 -0.66563 0.09815 -0.66732 0.09444 C -0.66771 0.09166 -0.6681 0.08866 -0.66875 0.08611 C -0.67045 0.08009 -0.67487 0.07153 -0.67657 0.06666 C -0.67787 0.06296 -0.67865 0.05903 -0.67969 0.05555 C -0.68399 0.04236 -0.68165 0.05139 -0.6875 0.03889 C -0.69519 0.02245 -0.68503 0.03796 -0.69688 0.02222 C -0.6974 0.01944 -0.6974 0.01574 -0.69844 0.01389 C -0.70118 0.00903 -0.70482 0.00671 -0.70782 0.00278 C -0.7099 0 -0.71198 -0.00301 -0.71407 -0.00556 C -0.71719 -0.00949 -0.71993 -0.01459 -0.72344 -0.01667 C -0.725 -0.01759 -0.7267 -0.01806 -0.72813 -0.01945 C -0.73152 -0.02292 -0.73399 -0.02847 -0.7375 -0.03056 C -0.74818 -0.03704 -0.73529 -0.02871 -0.75 -0.04167 C -0.75157 -0.04306 -0.75326 -0.04352 -0.75469 -0.04445 C -0.75691 -0.0463 -0.75886 -0.04861 -0.76094 -0.05 C -0.76303 -0.05139 -0.76524 -0.05162 -0.76719 -0.05278 C -0.77253 -0.05625 -0.77761 -0.06088 -0.78282 -0.06389 C -0.79675 -0.07222 -0.77487 -0.05903 -0.79532 -0.07222 C -0.79844 -0.07431 -0.80157 -0.07593 -0.80469 -0.07778 L -0.80938 -0.08056 C -0.82461 -0.07778 -0.81928 -0.08172 -0.82657 -0.075 L -0.82657 -0.075 " pathEditMode="relative" ptsTypes="AAAAAAAAAAAAAAAAAAAAAAAAAAAAAAAAAAAAAAAAAAAAAAAAAAAAAAAAAAAAAAAAAAAAAAAAAAAAAAAAAAAAAAAAAAAAA">
                                      <p:cBhvr>
                                        <p:cTn id="74" dur="5000" fill="hold"/>
                                        <p:tgtEl>
                                          <p:spTgt spid="40"/>
                                        </p:tgtEl>
                                        <p:attrNameLst>
                                          <p:attrName>ppt_x</p:attrName>
                                          <p:attrName>ppt_y</p:attrName>
                                        </p:attrNameLst>
                                      </p:cBhvr>
                                    </p:animMotion>
                                  </p:childTnLst>
                                </p:cTn>
                              </p:par>
                              <p:par>
                                <p:cTn id="7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76" dur="4000" fill="hold"/>
                                        <p:tgtEl>
                                          <p:spTgt spid="41"/>
                                        </p:tgtEl>
                                        <p:attrNameLst>
                                          <p:attrName>ppt_x</p:attrName>
                                          <p:attrName>ppt_y</p:attrName>
                                        </p:attrNameLst>
                                      </p:cBhvr>
                                      <p:rCtr x="22982" y="10417"/>
                                    </p:animMotion>
                                  </p:childTnLst>
                                </p:cTn>
                              </p:par>
                              <p:par>
                                <p:cTn id="77" presetID="26" presetClass="path" presetSubtype="0" autoRev="1" fill="remove" nodeType="withEffect">
                                  <p:stCondLst>
                                    <p:cond delay="0"/>
                                  </p:stCondLst>
                                  <p:childTnLst>
                                    <p:animMotion origin="layout" path="M -0.003 -0.12662 C -0.003 0.01319 0.05156 0.12662 0.11875 0.12662 C 0.19778 0.12662 0.22617 0.00046 0.23828 -0.07593 L 0.25065 -0.17755 C 0.26276 -0.25394 0.29297 -0.37986 0.38229 -0.37986 C 0.43906 -0.37986 0.50429 -0.26667 0.50429 -0.12662 C 0.50429 0.01319 0.43906 0.12662 0.38229 0.12662 C 0.29297 0.12662 0.26276 0.00046 0.25065 -0.07593 L 0.23828 -0.17755 C 0.22617 -0.25394 0.19778 -0.37986 0.11875 -0.37986 C 0.05156 -0.37986 -0.003 -0.26667 -0.003 -0.12662 Z " pathEditMode="relative" rAng="0" ptsTypes="AAAAAAAAAAA">
                                      <p:cBhvr>
                                        <p:cTn id="78" dur="7000" fill="hold"/>
                                        <p:tgtEl>
                                          <p:spTgt spid="42"/>
                                        </p:tgtEl>
                                        <p:attrNameLst>
                                          <p:attrName>ppt_x</p:attrName>
                                          <p:attrName>ppt_y</p:attrName>
                                        </p:attrNameLst>
                                      </p:cBhvr>
                                      <p:rCtr x="25365" y="0"/>
                                    </p:animMotion>
                                  </p:childTnLst>
                                </p:cTn>
                              </p:par>
                              <p:par>
                                <p:cTn id="79" presetID="26" presetClass="path" presetSubtype="0" autoRev="1" fill="remove" nodeType="withEffect">
                                  <p:stCondLst>
                                    <p:cond delay="0"/>
                                  </p:stCondLst>
                                  <p:childTnLst>
                                    <p:animMotion origin="layout" path="M -0.02083 -0.24329 C -0.02083 -0.10347 -0.08086 0.00995 -0.15482 0.00995 C -0.24167 0.00995 -0.27292 -0.1162 -0.28633 -0.19259 L -0.29974 -0.29421 C -0.31315 -0.3706 -0.34648 -0.49653 -0.44466 -0.49653 C -0.50703 -0.49653 -0.57864 -0.38333 -0.57864 -0.24329 C -0.57864 -0.10347 -0.50703 0.00995 -0.44466 0.00995 C -0.34648 0.00995 -0.31315 -0.1162 -0.29974 -0.19259 L -0.28633 -0.29421 C -0.27292 -0.3706 -0.24167 -0.49653 -0.15482 -0.49653 C -0.08086 -0.49653 -0.02083 -0.38333 -0.02083 -0.24329 Z " pathEditMode="relative" rAng="0" ptsTypes="AAAAAAAAAAA">
                                      <p:cBhvr>
                                        <p:cTn id="80" dur="7000" fill="hold"/>
                                        <p:tgtEl>
                                          <p:spTgt spid="43"/>
                                        </p:tgtEl>
                                        <p:attrNameLst>
                                          <p:attrName>ppt_x</p:attrName>
                                          <p:attrName>ppt_y</p:attrName>
                                        </p:attrNameLst>
                                      </p:cBhvr>
                                      <p:rCtr x="-27891" y="0"/>
                                    </p:animMotion>
                                  </p:childTnLst>
                                </p:cTn>
                              </p:par>
                              <p:par>
                                <p:cTn id="81" presetID="26" presetClass="path" presetSubtype="0" autoRev="1" fill="remove" nodeType="withEffect">
                                  <p:stCondLst>
                                    <p:cond delay="0"/>
                                  </p:stCondLst>
                                  <p:childTnLst>
                                    <p:animMotion origin="layout" path="M 0.01471 -0.06968 C 0.01471 0.00648 -0.01784 0.06829 -0.05768 0.06829 C -0.10469 0.06829 -0.12161 -0.00069 -0.12878 -0.04213 L -0.13607 -0.09745 C -0.14336 -0.13889 -0.16133 -0.20741 -0.21445 -0.20741 C -0.24818 -0.20741 -0.28685 -0.14606 -0.28685 -0.06968 C -0.28685 0.00648 -0.24818 0.06829 -0.21445 0.06829 C -0.16133 0.06829 -0.14336 -0.00069 -0.13607 -0.04213 L -0.12878 -0.09745 C -0.12161 -0.13889 -0.10469 -0.20741 -0.05768 -0.20741 C -0.01784 -0.20741 0.01471 -0.14606 0.01471 -0.06968 Z " pathEditMode="relative" rAng="0" ptsTypes="AAAAAAAAAAA">
                                      <p:cBhvr>
                                        <p:cTn id="82" dur="6000" fill="hold"/>
                                        <p:tgtEl>
                                          <p:spTgt spid="45"/>
                                        </p:tgtEl>
                                        <p:attrNameLst>
                                          <p:attrName>ppt_x</p:attrName>
                                          <p:attrName>ppt_y</p:attrName>
                                        </p:attrNameLst>
                                      </p:cBhvr>
                                      <p:rCtr x="-15078" y="0"/>
                                    </p:animMotion>
                                  </p:childTnLst>
                                </p:cTn>
                              </p:par>
                              <p:par>
                                <p:cTn id="83" presetID="26" presetClass="path" presetSubtype="0" autoRev="1" fill="remove" nodeType="withEffect">
                                  <p:stCondLst>
                                    <p:cond delay="0"/>
                                  </p:stCondLst>
                                  <p:childTnLst>
                                    <p:animMotion origin="layout" path="M 0.00417 -0.36782 C 0.00417 -0.18402 -0.03463 -0.03495 -0.08242 -0.03495 C -0.13855 -0.03495 -0.15873 -0.20092 -0.16732 -0.30115 L -0.17605 -0.43472 C -0.18477 -0.53518 -0.20625 -0.70046 -0.26967 -0.70046 C -0.31003 -0.70046 -0.35625 -0.55185 -0.35625 -0.36782 C -0.35625 -0.18402 -0.31003 -0.03495 -0.26967 -0.03495 C -0.20625 -0.03495 -0.18477 -0.20092 -0.17605 -0.30115 L -0.16732 -0.43472 C -0.15873 -0.53518 -0.13855 -0.70046 -0.08242 -0.70046 C -0.03463 -0.70046 0.00417 -0.55185 0.00417 -0.36782 Z " pathEditMode="relative" rAng="0" ptsTypes="AAAAAAAAAAA">
                                      <p:cBhvr>
                                        <p:cTn id="84" dur="7000" fill="hold"/>
                                        <p:tgtEl>
                                          <p:spTgt spid="46"/>
                                        </p:tgtEl>
                                        <p:attrNameLst>
                                          <p:attrName>ppt_x</p:attrName>
                                          <p:attrName>ppt_y</p:attrName>
                                        </p:attrNameLst>
                                      </p:cBhvr>
                                      <p:rCtr x="-18021" y="0"/>
                                    </p:animMotion>
                                  </p:childTnLst>
                                </p:cTn>
                              </p:par>
                              <p:par>
                                <p:cTn id="85" presetID="26" presetClass="path" presetSubtype="0" autoRev="1" fill="remove" nodeType="withEffect">
                                  <p:stCondLst>
                                    <p:cond delay="0"/>
                                  </p:stCondLst>
                                  <p:childTnLst>
                                    <p:animMotion origin="layout" path="M -0.0181 -0.19282 C -0.0181 -0.05301 0.02695 0.06042 0.08242 0.06042 C 0.14766 0.06042 0.17109 -0.06574 0.18112 -0.14213 L 0.19128 -0.24375 C 0.2013 -0.32014 0.2263 -0.44607 0.3 -0.44607 C 0.34687 -0.44607 0.40065 -0.33287 0.40065 -0.19282 C 0.40065 -0.05301 0.34687 0.06042 0.3 0.06042 C 0.2263 0.06042 0.2013 -0.06574 0.19128 -0.14213 L 0.18112 -0.24375 C 0.17109 -0.32014 0.14766 -0.44607 0.08242 -0.44607 C 0.02695 -0.44607 -0.0181 -0.33287 -0.0181 -0.19282 Z " pathEditMode="relative" rAng="0" ptsTypes="AAAAAAAAAAA">
                                      <p:cBhvr>
                                        <p:cTn id="86" dur="7000" fill="hold"/>
                                        <p:tgtEl>
                                          <p:spTgt spid="47"/>
                                        </p:tgtEl>
                                        <p:attrNameLst>
                                          <p:attrName>ppt_x</p:attrName>
                                          <p:attrName>ppt_y</p:attrName>
                                        </p:attrNameLst>
                                      </p:cBhvr>
                                      <p:rCtr x="20937" y="0"/>
                                    </p:animMotion>
                                  </p:childTnLst>
                                </p:cTn>
                              </p:par>
                              <p:par>
                                <p:cTn id="87" presetID="26" presetClass="path" presetSubtype="0" autoRev="1" fill="remove" nodeType="withEffect">
                                  <p:stCondLst>
                                    <p:cond delay="0"/>
                                  </p:stCondLst>
                                  <p:childTnLst>
                                    <p:animMotion origin="layout" path="M 0.04257 -0.08935 C 0.04257 0.00533 0.08763 0.08264 0.1431 0.08264 C 0.20833 0.08264 0.23177 -0.003 0.24179 -0.05509 L 0.25195 -0.12407 C 0.26198 -0.17569 0.28698 -0.26111 0.36067 -0.26111 C 0.40755 -0.26111 0.46132 -0.18449 0.46132 -0.08935 C 0.46132 0.00533 0.40755 0.08264 0.36067 0.08264 C 0.28698 0.08264 0.26198 -0.003 0.25195 -0.05509 L 0.24179 -0.12407 C 0.23177 -0.17569 0.20833 -0.26111 0.1431 -0.26111 C 0.08763 -0.26111 0.04257 -0.18449 0.04257 -0.08935 Z " pathEditMode="relative" rAng="0" ptsTypes="AAAAAAAAAAA">
                                      <p:cBhvr>
                                        <p:cTn id="88" dur="6000" fill="hold"/>
                                        <p:tgtEl>
                                          <p:spTgt spid="48"/>
                                        </p:tgtEl>
                                        <p:attrNameLst>
                                          <p:attrName>ppt_x</p:attrName>
                                          <p:attrName>ppt_y</p:attrName>
                                        </p:attrNameLst>
                                      </p:cBhvr>
                                      <p:rCtr x="20937" y="0"/>
                                    </p:animMotion>
                                  </p:childTnLst>
                                </p:cTn>
                              </p:par>
                              <p:par>
                                <p:cTn id="89" presetID="26" presetClass="path" presetSubtype="0" autoRev="1" fill="remove" nodeType="withEffect">
                                  <p:stCondLst>
                                    <p:cond delay="0"/>
                                  </p:stCondLst>
                                  <p:childTnLst>
                                    <p:animMotion origin="layout" path="M 0.02044 -0.24329 C 0.02044 -0.10348 0.06549 0.00995 0.12096 0.00995 C 0.18619 0.00995 0.20963 -0.11621 0.21966 -0.1926 L 0.22981 -0.29422 C 0.23984 -0.37061 0.26484 -0.49653 0.33854 -0.49653 C 0.38541 -0.49653 0.43919 -0.38334 0.43919 -0.24329 C 0.43919 -0.10348 0.38541 0.00995 0.33854 0.00995 C 0.26484 0.00995 0.23984 -0.11621 0.22981 -0.1926 L 0.21966 -0.29422 C 0.20963 -0.37061 0.18619 -0.49653 0.12096 -0.49653 C 0.06549 -0.49653 0.02044 -0.38334 0.02044 -0.24329 Z " pathEditMode="relative" rAng="0" ptsTypes="AAAAAAAAAAA">
                                      <p:cBhvr>
                                        <p:cTn id="90" dur="7000" fill="hold"/>
                                        <p:tgtEl>
                                          <p:spTgt spid="50"/>
                                        </p:tgtEl>
                                        <p:attrNameLst>
                                          <p:attrName>ppt_x</p:attrName>
                                          <p:attrName>ppt_y</p:attrName>
                                        </p:attrNameLst>
                                      </p:cBhvr>
                                      <p:rCtr x="20937" y="0"/>
                                    </p:animMotion>
                                  </p:childTnLst>
                                </p:cTn>
                              </p:par>
                              <p:par>
                                <p:cTn id="91" presetID="26" presetClass="path" presetSubtype="0" autoRev="1" fill="remove" nodeType="withEffect">
                                  <p:stCondLst>
                                    <p:cond delay="0"/>
                                  </p:stCondLst>
                                  <p:childTnLst>
                                    <p:animMotion origin="layout" path="M -0.02331 0.03588 C -0.02331 0.07523 0.02175 0.10741 0.07721 0.10741 C 0.14245 0.10741 0.16589 0.07153 0.17591 0.05 L 0.18607 0.0213 C 0.19609 -0.00023 0.22109 -0.03565 0.29479 -0.03565 C 0.34167 -0.03565 0.39544 -0.0037 0.39544 0.03588 C 0.39544 0.07523 0.34167 0.10741 0.29479 0.10741 C 0.22109 0.10741 0.19609 0.07153 0.18607 0.05 L 0.17591 0.0213 C 0.16589 -0.00023 0.14245 -0.03565 0.07721 -0.03565 C 0.02175 -0.03565 -0.02331 -0.0037 -0.02331 0.03588 Z " pathEditMode="relative" rAng="0" ptsTypes="AAAAAAAAAAA">
                                      <p:cBhvr>
                                        <p:cTn id="92" dur="6000" fill="hold"/>
                                        <p:tgtEl>
                                          <p:spTgt spid="51"/>
                                        </p:tgtEl>
                                        <p:attrNameLst>
                                          <p:attrName>ppt_x</p:attrName>
                                          <p:attrName>ppt_y</p:attrName>
                                        </p:attrNameLst>
                                      </p:cBhvr>
                                      <p:rCtr x="20937" y="0"/>
                                    </p:animMotion>
                                  </p:childTnLst>
                                </p:cTn>
                              </p:par>
                              <p:par>
                                <p:cTn id="93" presetID="34" presetClass="path" presetSubtype="0" repeatCount="indefinite" autoRev="1" fill="hold" nodeType="withEffect">
                                  <p:stCondLst>
                                    <p:cond delay="0"/>
                                  </p:stCondLst>
                                  <p:childTnLst>
                                    <p:animMotion origin="layout" path="M -0.15417 -0.31875 C -0.14935 -0.32685 -0.14206 -0.33079 -0.13607 -0.33079 C -0.12761 -0.33079 -0.11914 -0.325 -0.11446 -0.31435 C -0.09375 -0.27338 -0.07813 -0.1831 -0.07813 -0.07616 C -0.07813 -0.07569 -0.07813 -0.07407 -0.07813 -0.07384 C -0.07813 -0.07407 -0.07813 -0.07222 -0.07813 -0.07176 C -0.07813 0.03449 -0.09375 0.12685 -0.11446 0.16852 C -0.11914 0.17662 -0.12761 0.18287 -0.13607 0.18287 C -0.14206 0.18287 -0.14935 0.17824 -0.15417 0.17037 C -0.15899 0.16227 -0.16133 0.15185 -0.16133 0.13935 C -0.16133 0.125 -0.15782 0.11273 -0.15183 0.1044 C -0.12761 0.06759 -0.07448 0.04074 -0.01172 0.04074 C -0.01172 0.04144 -0.01042 0.04074 -0.01042 0.04144 C -0.01042 0.04074 -0.00925 0.04074 -0.00925 0.04144 C 0.05351 0.04074 0.10794 0.06759 0.1319 0.1044 C 0.13685 0.11273 0.14049 0.125 0.14049 0.13935 C 0.14049 0.15185 0.13802 0.16227 0.1332 0.17037 C 0.12838 0.17824 0.12239 0.18287 0.1151 0.18287 C 0.10664 0.18287 0.09935 0.17662 0.09453 0.16852 C 0.07278 0.12685 0.05716 0.03449 0.05716 -0.07222 C 0.05716 -0.07176 0.05716 -0.07407 0.05716 -0.07384 C 0.05716 -0.07407 0.05716 -0.07616 0.05716 -0.07569 C 0.05716 -0.1831 0.07278 -0.27338 0.09453 -0.3169 C 0.09935 -0.325 0.10664 -0.33079 0.1151 -0.33079 C 0.12239 -0.33079 0.12838 -0.32685 0.1332 -0.31875 C 0.13802 -0.31065 0.14049 -0.29815 0.14049 -0.28773 C 0.14049 -0.27338 0.13685 -0.26134 0.1319 -0.25069 C 0.10794 -0.21597 0.05351 -0.18912 -0.00925 -0.18912 C -0.00925 -0.18866 -0.00925 -0.18912 -0.01042 -0.18912 C -0.01042 -0.18866 -0.01172 -0.18912 -0.01172 -0.18866 C -0.07448 -0.18912 -0.12761 -0.21597 -0.15183 -0.25069 C -0.15782 -0.26134 -0.16133 -0.27338 -0.16133 -0.28773 C -0.16133 -0.29815 -0.15899 -0.31065 -0.15417 -0.31875 Z " pathEditMode="relative" rAng="0" ptsTypes="AAAAAAAAAAAAAAAAAAAAAAAAAAAAAAAAA">
                                      <p:cBhvr>
                                        <p:cTn id="94" dur="4000" spd="-100000" fill="hold"/>
                                        <p:tgtEl>
                                          <p:spTgt spid="52"/>
                                        </p:tgtEl>
                                        <p:attrNameLst>
                                          <p:attrName>ppt_x</p:attrName>
                                          <p:attrName>ppt_y</p:attrName>
                                        </p:attrNameLst>
                                      </p:cBhvr>
                                      <p:rCtr x="14375" y="24468"/>
                                    </p:animMotion>
                                  </p:childTnLst>
                                </p:cTn>
                              </p:par>
                              <p:par>
                                <p:cTn id="95" presetID="34" presetClass="path" presetSubtype="0" repeatCount="indefinite" autoRev="1" fill="hold" nodeType="withEffect">
                                  <p:stCondLst>
                                    <p:cond delay="0"/>
                                  </p:stCondLst>
                                  <p:childTnLst>
                                    <p:animMotion origin="layout" path="M -0.16042 -0.41898 C -0.1556 -0.42708 -0.14831 -0.43102 -0.14232 -0.43102 C -0.13386 -0.43102 -0.1254 -0.42523 -0.12071 -0.41458 C -0.1 -0.37361 -0.08438 -0.28333 -0.08438 -0.17639 C -0.08438 -0.17592 -0.08438 -0.1743 -0.08438 -0.17407 C -0.08438 -0.1743 -0.08438 -0.17245 -0.08438 -0.17199 C -0.08438 -0.06574 -0.1 0.02662 -0.12071 0.06829 C -0.1254 0.07639 -0.13386 0.08264 -0.14232 0.08264 C -0.14831 0.08264 -0.1556 0.07801 -0.16042 0.07014 C -0.16524 0.06204 -0.16758 0.05162 -0.16758 0.03912 C -0.16758 0.02477 -0.16407 0.0125 -0.15808 0.00417 C -0.13386 -0.03264 -0.08073 -0.05949 -0.01797 -0.05949 C -0.01797 -0.05879 -0.01667 -0.05949 -0.01667 -0.05879 C -0.01667 -0.05949 -0.0155 -0.05949 -0.0155 -0.05879 C 0.04726 -0.05949 0.10169 -0.03264 0.12565 0.00417 C 0.13059 0.0125 0.13424 0.02477 0.13424 0.03912 C 0.13424 0.05162 0.13177 0.06204 0.12695 0.07014 C 0.12213 0.07801 0.11614 0.08264 0.10885 0.08264 C 0.10039 0.08264 0.09309 0.07639 0.08828 0.06829 C 0.06653 0.02662 0.05091 -0.06574 0.05091 -0.17245 C 0.05091 -0.17199 0.05091 -0.1743 0.05091 -0.17407 C 0.05091 -0.1743 0.05091 -0.17639 0.05091 -0.17592 C 0.05091 -0.28333 0.06653 -0.37361 0.08828 -0.41713 C 0.09309 -0.42523 0.10039 -0.43102 0.10885 -0.43102 C 0.11614 -0.43102 0.12213 -0.42708 0.12695 -0.41898 C 0.13177 -0.41088 0.13424 -0.39838 0.13424 -0.38796 C 0.13424 -0.37361 0.13059 -0.36157 0.12565 -0.35092 C 0.10169 -0.3162 0.04726 -0.28935 -0.0155 -0.28935 C -0.0155 -0.28889 -0.0155 -0.28935 -0.01667 -0.28935 C -0.01667 -0.28889 -0.01797 -0.28935 -0.01797 -0.28889 C -0.08073 -0.28935 -0.13386 -0.3162 -0.15808 -0.35092 C -0.16407 -0.36157 -0.16758 -0.37361 -0.16758 -0.38796 C -0.16758 -0.39838 -0.16524 -0.41088 -0.16042 -0.41898 Z " pathEditMode="relative" rAng="0" ptsTypes="AAAAAAAAAAAAAAAAAAAAAAAAAAAAAAAAA">
                                      <p:cBhvr>
                                        <p:cTn id="96" dur="4000" spd="-100000" fill="hold"/>
                                        <p:tgtEl>
                                          <p:spTgt spid="53"/>
                                        </p:tgtEl>
                                        <p:attrNameLst>
                                          <p:attrName>ppt_x</p:attrName>
                                          <p:attrName>ppt_y</p:attrName>
                                        </p:attrNameLst>
                                      </p:cBhvr>
                                      <p:rCtr x="14375" y="24468"/>
                                    </p:animMotion>
                                  </p:childTnLst>
                                </p:cTn>
                              </p:par>
                              <p:par>
                                <p:cTn id="97" presetID="34" presetClass="path" presetSubtype="0" repeatCount="indefinite" autoRev="1" fill="hold" nodeType="withEffect">
                                  <p:stCondLst>
                                    <p:cond delay="0"/>
                                  </p:stCondLst>
                                  <p:childTnLst>
                                    <p:animMotion origin="layout" path="M -0.27031 -0.36968 C -0.26549 -0.37778 -0.2582 -0.38172 -0.25221 -0.38172 C -0.24375 -0.38172 -0.23528 -0.37593 -0.2306 -0.36528 C -0.20989 -0.32431 -0.19427 -0.23403 -0.19427 -0.12709 C -0.19427 -0.12663 -0.19427 -0.125 -0.19427 -0.12477 C -0.19427 -0.125 -0.19427 -0.12315 -0.19427 -0.12269 C -0.19427 -0.01644 -0.20989 0.07592 -0.2306 0.11759 C -0.23528 0.12569 -0.24375 0.13194 -0.25221 0.13194 C -0.2582 0.13194 -0.26549 0.12731 -0.27031 0.11944 C -0.27513 0.11134 -0.27747 0.10092 -0.27747 0.08842 C -0.27747 0.07407 -0.27396 0.0618 -0.26797 0.05347 C -0.24375 0.01666 -0.19062 -0.01019 -0.12786 -0.01019 C -0.12786 -0.0095 -0.12656 -0.01019 -0.12656 -0.0095 C -0.12656 -0.01019 -0.12539 -0.01019 -0.12539 -0.0095 C -0.06263 -0.01019 -0.0082 0.01666 0.01576 0.05347 C 0.02071 0.0618 0.02435 0.07407 0.02435 0.08842 C 0.02435 0.10092 0.02188 0.11134 0.01706 0.11944 C 0.01224 0.12731 0.00625 0.13194 -0.00104 0.13194 C -0.0095 0.13194 -0.01679 0.12569 -0.02161 0.11759 C -0.04336 0.07592 -0.05898 -0.01644 -0.05898 -0.12315 C -0.05898 -0.12269 -0.05898 -0.125 -0.05898 -0.12477 C -0.05898 -0.125 -0.05898 -0.12709 -0.05898 -0.12663 C -0.05898 -0.23403 -0.04336 -0.32431 -0.02161 -0.36783 C -0.01679 -0.37593 -0.0095 -0.38172 -0.00104 -0.38172 C 0.00625 -0.38172 0.01224 -0.37778 0.01706 -0.36968 C 0.02188 -0.36158 0.02435 -0.34908 0.02435 -0.33866 C 0.02435 -0.32431 0.02071 -0.31227 0.01576 -0.30163 C -0.0082 -0.2669 -0.06263 -0.24005 -0.12539 -0.24005 C -0.12539 -0.23959 -0.12539 -0.24005 -0.12656 -0.24005 C -0.12656 -0.23959 -0.12786 -0.24005 -0.12786 -0.23959 C -0.19062 -0.24005 -0.24375 -0.2669 -0.26797 -0.30163 C -0.27396 -0.31227 -0.27747 -0.32431 -0.27747 -0.33866 C -0.27747 -0.34908 -0.27513 -0.36158 -0.27031 -0.36968 Z " pathEditMode="relative" rAng="0" ptsTypes="AAAAAAAAAAAAAAAAAAAAAAAAAAAAAAAAA">
                                      <p:cBhvr>
                                        <p:cTn id="98" dur="5000" spd="-100000" fill="hold"/>
                                        <p:tgtEl>
                                          <p:spTgt spid="54"/>
                                        </p:tgtEl>
                                        <p:attrNameLst>
                                          <p:attrName>ppt_x</p:attrName>
                                          <p:attrName>ppt_y</p:attrName>
                                        </p:attrNameLst>
                                      </p:cBhvr>
                                      <p:rCtr x="14375" y="24468"/>
                                    </p:animMotion>
                                  </p:childTnLst>
                                </p:cTn>
                              </p:par>
                              <p:par>
                                <p:cTn id="99" presetID="34" presetClass="path" presetSubtype="0" repeatCount="indefinite" autoRev="1" fill="hold" nodeType="withEffect">
                                  <p:stCondLst>
                                    <p:cond delay="0"/>
                                  </p:stCondLst>
                                  <p:childTnLst>
                                    <p:animMotion origin="layout" path="M -0.10912 -0.46088 C -0.1043 -0.46898 -0.09714 -0.47292 -0.09102 -0.47292 C -0.08256 -0.47292 -0.07409 -0.46713 -0.06941 -0.45648 C -0.0487 -0.41551 -0.03308 -0.32523 -0.03308 -0.21829 C -0.03308 -0.21783 -0.03308 -0.21621 -0.03308 -0.21597 C -0.03308 -0.21621 -0.03308 -0.21435 -0.03308 -0.21389 C -0.03308 -0.10764 -0.0487 -0.01528 -0.06941 0.02639 C -0.07409 0.03449 -0.08256 0.04074 -0.09102 0.04074 C -0.09714 0.04074 -0.1043 0.03611 -0.10912 0.02824 C -0.11394 0.02014 -0.11628 0.00972 -0.11628 -0.00278 C -0.11628 -0.01713 -0.11276 -0.0294 -0.10678 -0.03773 C -0.08256 -0.07454 -0.02943 -0.10139 0.03333 -0.10139 C 0.03333 -0.1007 0.03463 -0.10139 0.03463 -0.1007 C 0.03463 -0.10139 0.0358 -0.10139 0.0358 -0.1007 C 0.09856 -0.10139 0.15299 -0.07454 0.17682 -0.03773 C 0.1819 -0.0294 0.18554 -0.01713 0.18554 -0.00278 C 0.18554 0.00972 0.18307 0.02014 0.17825 0.02824 C 0.17343 0.03611 0.16744 0.04074 0.16015 0.04074 C 0.15169 0.04074 0.1444 0.03449 0.13958 0.02639 C 0.11783 -0.01528 0.10221 -0.10764 0.10221 -0.21435 C 0.10221 -0.21389 0.10221 -0.21621 0.10221 -0.21597 C 0.10221 -0.21621 0.10221 -0.21829 0.10221 -0.21783 C 0.10221 -0.32523 0.11783 -0.41551 0.13958 -0.45903 C 0.1444 -0.46713 0.15169 -0.47292 0.16015 -0.47292 C 0.16744 -0.47292 0.17343 -0.46898 0.17825 -0.46088 C 0.18307 -0.45278 0.18554 -0.44028 0.18554 -0.42986 C 0.18554 -0.41551 0.1819 -0.40347 0.17682 -0.39283 C 0.15299 -0.3581 0.09856 -0.33125 0.0358 -0.33125 C 0.0358 -0.33079 0.0358 -0.33125 0.03463 -0.33125 C 0.03463 -0.33079 0.03333 -0.33125 0.03333 -0.33079 C -0.02943 -0.33125 -0.08256 -0.3581 -0.10678 -0.39283 C -0.11276 -0.40347 -0.11628 -0.41551 -0.11628 -0.42986 C -0.11628 -0.44028 -0.11394 -0.45278 -0.10912 -0.46088 Z " pathEditMode="relative" rAng="0" ptsTypes="AAAAAAAAAAAAAAAAAAAAAAAAAAAAAAAAA">
                                      <p:cBhvr>
                                        <p:cTn id="100" dur="4000" spd="-100000" fill="hold"/>
                                        <p:tgtEl>
                                          <p:spTgt spid="55"/>
                                        </p:tgtEl>
                                        <p:attrNameLst>
                                          <p:attrName>ppt_x</p:attrName>
                                          <p:attrName>ppt_y</p:attrName>
                                        </p:attrNameLst>
                                      </p:cBhvr>
                                      <p:rCtr x="14375" y="24468"/>
                                    </p:animMotion>
                                  </p:childTnLst>
                                </p:cTn>
                              </p:par>
                              <p:par>
                                <p:cTn id="101" presetID="34" presetClass="path" presetSubtype="0" repeatCount="indefinite" autoRev="1" fill="hold" nodeType="withEffect">
                                  <p:stCondLst>
                                    <p:cond delay="0"/>
                                  </p:stCondLst>
                                  <p:childTnLst>
                                    <p:animMotion origin="layout" path="M -0.27344 -0.23426 C -0.26862 -0.23773 -0.26133 -0.23935 -0.25534 -0.23935 C -0.24688 -0.23935 -0.23842 -0.23704 -0.23373 -0.23241 C -0.21303 -0.21343 -0.1974 -0.17269 -0.1974 -0.12361 C -0.1974 -0.12292 -0.1974 -0.12246 -0.1974 -0.12223 C -0.1974 -0.12246 -0.1974 -0.12176 -0.1974 -0.1213 C -0.1974 -0.07246 -0.21303 -0.03079 -0.23373 -0.01181 C -0.23842 -0.00787 -0.24688 -0.00486 -0.25534 -0.00486 C -0.26133 -0.00486 -0.26862 -0.00764 -0.27344 -0.01065 C -0.27826 -0.01459 -0.2806 -0.01922 -0.2806 -0.025 C -0.2806 -0.03172 -0.27709 -0.0375 -0.2711 -0.04074 C -0.24688 -0.0581 -0.19375 -0.07014 -0.13099 -0.07014 C -0.13099 -0.06968 -0.12969 -0.07014 -0.12969 -0.06968 C -0.12969 -0.07014 -0.12852 -0.07014 -0.12852 -0.06968 C -0.06576 -0.07014 -0.01133 -0.0581 0.01263 -0.04074 C 0.01757 -0.0375 0.02122 -0.03172 0.02122 -0.025 C 0.02122 -0.01922 0.01875 -0.01459 0.01393 -0.01065 C 0.00911 -0.00764 0.00312 -0.00486 -0.00417 -0.00486 C -0.01263 -0.00486 -0.01993 -0.00787 -0.02474 -0.01181 C -0.04649 -0.03079 -0.06211 -0.07246 -0.06211 -0.12176 C -0.06211 -0.1213 -0.06211 -0.12246 -0.06211 -0.12223 C -0.06211 -0.12246 -0.06211 -0.12361 -0.06211 -0.12292 C -0.06211 -0.17269 -0.04649 -0.21343 -0.02474 -0.23357 C -0.01993 -0.23704 -0.01263 -0.23935 -0.00417 -0.23935 C 0.00312 -0.23935 0.00911 -0.23773 0.01393 -0.23426 C 0.01875 -0.23056 0.02122 -0.225 0.02122 -0.21991 C 0.02122 -0.21343 0.01757 -0.20764 0.01263 -0.20301 C -0.01133 -0.18727 -0.06576 -0.175 -0.12852 -0.175 C -0.12852 -0.17454 -0.12852 -0.175 -0.12969 -0.175 C -0.12969 -0.17454 -0.13099 -0.175 -0.13099 -0.17454 C -0.19375 -0.175 -0.24688 -0.18727 -0.2711 -0.20301 C -0.27709 -0.20764 -0.2806 -0.21343 -0.2806 -0.21991 C -0.2806 -0.225 -0.27826 -0.23056 -0.27344 -0.23426 Z " pathEditMode="relative" rAng="0" ptsTypes="AAAAAAAAAAAAAAAAAAAAAAAAAAAAAAAAA">
                                      <p:cBhvr>
                                        <p:cTn id="102" dur="5000" spd="-100000" fill="hold"/>
                                        <p:tgtEl>
                                          <p:spTgt spid="56"/>
                                        </p:tgtEl>
                                        <p:attrNameLst>
                                          <p:attrName>ppt_x</p:attrName>
                                          <p:attrName>ppt_y</p:attrName>
                                        </p:attrNameLst>
                                      </p:cBhvr>
                                      <p:rCtr x="14375" y="11204"/>
                                    </p:animMotion>
                                  </p:childTnLst>
                                </p:cTn>
                              </p:par>
                              <p:par>
                                <p:cTn id="103" presetID="34" presetClass="path" presetSubtype="0" repeatCount="indefinite" autoRev="1" fill="hold" nodeType="withEffect">
                                  <p:stCondLst>
                                    <p:cond delay="0"/>
                                  </p:stCondLst>
                                  <p:childTnLst>
                                    <p:animMotion origin="layout" path="M -0.15521 -0.31828 C -0.15039 -0.32638 -0.1431 -0.33032 -0.13711 -0.33032 C -0.12865 -0.33032 -0.12019 -0.32453 -0.1155 -0.31388 C -0.0948 -0.27291 -0.07917 -0.18263 -0.07917 -0.07569 C -0.07917 -0.07523 -0.07917 -0.07361 -0.07917 -0.07337 C -0.07917 -0.07361 -0.07917 -0.07175 -0.07917 -0.07129 C -0.07917 0.03496 -0.0948 0.12732 -0.1155 0.16899 C -0.12019 0.17709 -0.12865 0.18334 -0.13711 0.18334 C -0.1431 0.18334 -0.15039 0.17871 -0.15521 0.17084 C -0.16003 0.16274 -0.16237 0.15232 -0.16237 0.13982 C -0.16237 0.12547 -0.15886 0.1132 -0.15287 0.10487 C -0.12865 0.06806 -0.07552 0.04121 -0.01276 0.04121 C -0.01276 0.0419 -0.01146 0.04121 -0.01146 0.0419 C -0.01146 0.04121 -0.01029 0.04121 -0.01029 0.0419 C 0.05247 0.04121 0.1069 0.06806 0.13086 0.10487 C 0.1358 0.1132 0.13945 0.12547 0.13945 0.13982 C 0.13945 0.15232 0.13698 0.16274 0.13216 0.17084 C 0.12734 0.17871 0.12135 0.18334 0.11406 0.18334 C 0.10559 0.18334 0.0983 0.17709 0.09349 0.16899 C 0.07174 0.12732 0.05612 0.03496 0.05612 -0.07175 C 0.05612 -0.07129 0.05612 -0.07361 0.05612 -0.07337 C 0.05612 -0.07361 0.05612 -0.07569 0.05612 -0.07523 C 0.05612 -0.18263 0.07174 -0.27291 0.09349 -0.31643 C 0.0983 -0.32453 0.10559 -0.33032 0.11406 -0.33032 C 0.12135 -0.33032 0.12734 -0.32638 0.13216 -0.31828 C 0.13698 -0.31018 0.13945 -0.29768 0.13945 -0.28726 C 0.13945 -0.27291 0.1358 -0.26087 0.13086 -0.25023 C 0.1069 -0.2155 0.05247 -0.18865 -0.01029 -0.18865 C -0.01029 -0.18819 -0.01029 -0.18865 -0.01146 -0.18865 C -0.01146 -0.18819 -0.01276 -0.18865 -0.01276 -0.18819 C -0.07552 -0.18865 -0.12865 -0.2155 -0.15287 -0.25023 C -0.15886 -0.26087 -0.16237 -0.27291 -0.16237 -0.28726 C -0.16237 -0.29768 -0.16003 -0.31018 -0.15521 -0.31828 Z " pathEditMode="relative" rAng="0" ptsTypes="AAAAAAAAAAAAAAAAAAAAAAAAAAAAAAAAA">
                                      <p:cBhvr>
                                        <p:cTn id="104" dur="4000" spd="-100000" fill="hold"/>
                                        <p:tgtEl>
                                          <p:spTgt spid="57"/>
                                        </p:tgtEl>
                                        <p:attrNameLst>
                                          <p:attrName>ppt_x</p:attrName>
                                          <p:attrName>ppt_y</p:attrName>
                                        </p:attrNameLst>
                                      </p:cBhvr>
                                      <p:rCtr x="14375" y="24468"/>
                                    </p:animMotion>
                                  </p:childTnLst>
                                </p:cTn>
                              </p:par>
                              <p:par>
                                <p:cTn id="105" presetID="34" presetClass="path" presetSubtype="0" repeatCount="indefinite" autoRev="1" fill="hold" nodeType="withEffect">
                                  <p:stCondLst>
                                    <p:cond delay="0"/>
                                  </p:stCondLst>
                                  <p:childTnLst>
                                    <p:animMotion origin="layout" path="M -0.25417 -0.36042 C -0.24935 -0.36852 -0.24206 -0.37246 -0.23607 -0.37246 C -0.22761 -0.37246 -0.21914 -0.36667 -0.21446 -0.35602 C -0.19375 -0.31505 -0.17813 -0.22477 -0.17813 -0.11783 C -0.17813 -0.11736 -0.17813 -0.11574 -0.17813 -0.11551 C -0.17813 -0.11574 -0.17813 -0.11389 -0.17813 -0.11343 C -0.17813 -0.00718 -0.19375 0.08518 -0.21446 0.12685 C -0.21914 0.13495 -0.22761 0.1412 -0.23607 0.1412 C -0.24206 0.1412 -0.24935 0.13657 -0.25417 0.1287 C -0.25899 0.1206 -0.26133 0.11018 -0.26133 0.09768 C -0.26133 0.08333 -0.25782 0.07106 -0.25183 0.06273 C -0.22761 0.02592 -0.17448 -0.00093 -0.11172 -0.00093 C -0.11172 -0.00023 -0.11042 -0.00093 -0.11042 -0.00023 C -0.11042 -0.00093 -0.10925 -0.00093 -0.10925 -0.00023 C -0.04649 -0.00093 0.00794 0.02592 0.0319 0.06273 C 0.03685 0.07106 0.04049 0.08333 0.04049 0.09768 C 0.04049 0.11018 0.03802 0.1206 0.0332 0.1287 C 0.02838 0.13657 0.02239 0.1412 0.0151 0.1412 C 0.00664 0.1412 -0.00065 0.13495 -0.00547 0.12685 C -0.02722 0.08518 -0.04284 -0.00718 -0.04284 -0.11389 C -0.04284 -0.11343 -0.04284 -0.11574 -0.04284 -0.11551 C -0.04284 -0.11574 -0.04284 -0.11783 -0.04284 -0.11736 C -0.04284 -0.22477 -0.02722 -0.31505 -0.00547 -0.35857 C -0.00065 -0.36667 0.00664 -0.37246 0.0151 -0.37246 C 0.02239 -0.37246 0.02838 -0.36852 0.0332 -0.36042 C 0.03802 -0.35232 0.04049 -0.33982 0.04049 -0.3294 C 0.04049 -0.31505 0.03685 -0.30301 0.0319 -0.29236 C 0.00794 -0.25764 -0.04649 -0.23079 -0.10925 -0.23079 C -0.10925 -0.23033 -0.10925 -0.23079 -0.11042 -0.23079 C -0.11042 -0.23033 -0.11172 -0.23079 -0.11172 -0.23033 C -0.17448 -0.23079 -0.22761 -0.25764 -0.25183 -0.29236 C -0.25782 -0.30301 -0.26133 -0.31505 -0.26133 -0.3294 C -0.26133 -0.33982 -0.25899 -0.35232 -0.25417 -0.36042 Z " pathEditMode="relative" rAng="0" ptsTypes="AAAAAAAAAAAAAAAAAAAAAAAAAAAAAAAAA">
                                      <p:cBhvr>
                                        <p:cTn id="106" dur="4000" spd="-100000" fill="hold"/>
                                        <p:tgtEl>
                                          <p:spTgt spid="58"/>
                                        </p:tgtEl>
                                        <p:attrNameLst>
                                          <p:attrName>ppt_x</p:attrName>
                                          <p:attrName>ppt_y</p:attrName>
                                        </p:attrNameLst>
                                      </p:cBhvr>
                                      <p:rCtr x="14375" y="24468"/>
                                    </p:animMotion>
                                  </p:childTnLst>
                                </p:cTn>
                              </p:par>
                              <p:par>
                                <p:cTn id="107" presetID="34" presetClass="path" presetSubtype="0" repeatCount="indefinite" autoRev="1" fill="hold" nodeType="withEffect">
                                  <p:stCondLst>
                                    <p:cond delay="0"/>
                                  </p:stCondLst>
                                  <p:childTnLst>
                                    <p:animMotion origin="layout" path="M -0.24127 -0.26667 C -0.23645 -0.27477 -0.22916 -0.27871 -0.22317 -0.27871 C -0.21471 -0.27871 -0.20625 -0.27292 -0.20156 -0.26227 C -0.18085 -0.2213 -0.16523 -0.13102 -0.16523 -0.02408 C -0.16523 -0.02361 -0.16523 -0.02199 -0.16523 -0.02176 C -0.16523 -0.02199 -0.16523 -0.02014 -0.16523 -0.01968 C -0.16523 0.08657 -0.18085 0.17893 -0.20156 0.2206 C -0.20625 0.2287 -0.21471 0.23495 -0.22317 0.23495 C -0.22916 0.23495 -0.23645 0.23032 -0.24127 0.22245 C -0.24609 0.21435 -0.24843 0.20393 -0.24843 0.19143 C -0.24843 0.17708 -0.24492 0.16481 -0.23893 0.15648 C -0.21471 0.11967 -0.16158 0.09282 -0.09882 0.09282 C -0.09882 0.09352 -0.09752 0.09282 -0.09752 0.09352 C -0.09752 0.09282 -0.09635 0.09282 -0.09635 0.09352 C -0.03359 0.09282 0.02084 0.11967 0.0448 0.15648 C 0.04974 0.16481 0.05339 0.17708 0.05339 0.19143 C 0.05339 0.20393 0.05092 0.21435 0.0461 0.22245 C 0.04128 0.23032 0.03529 0.23495 0.028 0.23495 C 0.01954 0.23495 0.01224 0.2287 0.00743 0.2206 C -0.01432 0.17893 -0.02994 0.08657 -0.02994 -0.02014 C -0.02994 -0.01968 -0.02994 -0.02199 -0.02994 -0.02176 C -0.02994 -0.02199 -0.02994 -0.02408 -0.02994 -0.02361 C -0.02994 -0.13102 -0.01432 -0.2213 0.00743 -0.26482 C 0.01224 -0.27292 0.01954 -0.27871 0.028 -0.27871 C 0.03529 -0.27871 0.04128 -0.27477 0.0461 -0.26667 C 0.05092 -0.25857 0.05339 -0.24607 0.05339 -0.23565 C 0.05339 -0.2213 0.04974 -0.20926 0.0448 -0.19861 C 0.02084 -0.16389 -0.03359 -0.13704 -0.09635 -0.13704 C -0.09635 -0.13658 -0.09635 -0.13704 -0.09752 -0.13704 C -0.09752 -0.13658 -0.09882 -0.13704 -0.09882 -0.13658 C -0.16158 -0.13704 -0.21471 -0.16389 -0.23893 -0.19861 C -0.24492 -0.20926 -0.24843 -0.2213 -0.24843 -0.23565 C -0.24843 -0.24607 -0.24609 -0.25857 -0.24127 -0.26667 Z " pathEditMode="relative" rAng="0" ptsTypes="AAAAAAAAAAAAAAAAAAAAAAAAAAAAAAAAA">
                                      <p:cBhvr>
                                        <p:cTn id="108" dur="5000" spd="-100000" fill="hold"/>
                                        <p:tgtEl>
                                          <p:spTgt spid="59"/>
                                        </p:tgtEl>
                                        <p:attrNameLst>
                                          <p:attrName>ppt_x</p:attrName>
                                          <p:attrName>ppt_y</p:attrName>
                                        </p:attrNameLst>
                                      </p:cBhvr>
                                      <p:rCtr x="14375" y="24468"/>
                                    </p:animMotion>
                                  </p:childTnLst>
                                </p:cTn>
                              </p:par>
                              <p:par>
                                <p:cTn id="10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10" dur="4000" spd="-100000" fill="hold"/>
                                        <p:tgtEl>
                                          <p:spTgt spid="60"/>
                                        </p:tgtEl>
                                        <p:attrNameLst>
                                          <p:attrName>ppt_x</p:attrName>
                                          <p:attrName>ppt_y</p:attrName>
                                        </p:attrNameLst>
                                      </p:cBhvr>
                                      <p:rCtr x="14375" y="24468"/>
                                    </p:animMotion>
                                  </p:childTnLst>
                                </p:cTn>
                              </p:par>
                              <p:par>
                                <p:cTn id="11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12" dur="5000" spd="-100000" fill="hold"/>
                                        <p:tgtEl>
                                          <p:spTgt spid="61"/>
                                        </p:tgtEl>
                                        <p:attrNameLst>
                                          <p:attrName>ppt_x</p:attrName>
                                          <p:attrName>ppt_y</p:attrName>
                                        </p:attrNameLst>
                                      </p:cBhvr>
                                      <p:rCtr x="14375" y="24468"/>
                                    </p:animMotion>
                                  </p:childTnLst>
                                </p:cTn>
                              </p:par>
                              <p:par>
                                <p:cTn id="113" presetID="5" presetClass="path" presetSubtype="0" repeatCount="indefinite" autoRev="1" fill="remove" nodeType="withEffect">
                                  <p:stCondLst>
                                    <p:cond delay="0"/>
                                  </p:stCondLst>
                                  <p:childTnLst>
                                    <p:animMotion origin="layout" path="M 0.12981 -0.22014 L 0.18645 -0.05116 L 0.37382 -0.05116 L 0.22356 0.05301 L 0.27968 0.22222 L 0.12981 0.11806 L -0.02032 0.22222 L 0.03606 0.05301 L -0.11407 -0.05116 L 0.07317 -0.05116 L 0.12981 -0.22014 Z " pathEditMode="relative" rAng="0" ptsTypes="AAAAAAAAAAA">
                                      <p:cBhvr>
                                        <p:cTn id="114" dur="7000" fill="hold"/>
                                        <p:tgtEl>
                                          <p:spTgt spid="62"/>
                                        </p:tgtEl>
                                        <p:attrNameLst>
                                          <p:attrName>ppt_x</p:attrName>
                                          <p:attrName>ppt_y</p:attrName>
                                        </p:attrNameLst>
                                      </p:cBhvr>
                                      <p:rCtr x="0" y="22106"/>
                                    </p:animMotion>
                                  </p:childTnLst>
                                </p:cTn>
                              </p:par>
                              <p:par>
                                <p:cTn id="115" presetID="5" presetClass="path" presetSubtype="0" repeatCount="indefinite" autoRev="1" fill="remove" nodeType="withEffect">
                                  <p:stCondLst>
                                    <p:cond delay="0"/>
                                  </p:stCondLst>
                                  <p:childTnLst>
                                    <p:animMotion origin="layout" path="M -0.01067 -0.24259 L 0.01836 -0.07361 L 0.11433 -0.07361 L 0.03737 0.03055 L 0.06628 0.19977 L -0.01067 0.0956 L -0.08763 0.19977 L -0.05872 0.03055 L -0.13567 -0.07361 L -0.03971 -0.07361 L -0.01067 -0.24259 Z " pathEditMode="relative" rAng="0" ptsTypes="AAAAAAAAAAA">
                                      <p:cBhvr>
                                        <p:cTn id="116" dur="7000" fill="hold"/>
                                        <p:tgtEl>
                                          <p:spTgt spid="63"/>
                                        </p:tgtEl>
                                        <p:attrNameLst>
                                          <p:attrName>ppt_x</p:attrName>
                                          <p:attrName>ppt_y</p:attrName>
                                        </p:attrNameLst>
                                      </p:cBhvr>
                                      <p:rCtr x="0" y="22106"/>
                                    </p:animMotion>
                                  </p:childTnLst>
                                </p:cTn>
                              </p:par>
                              <p:par>
                                <p:cTn id="117" presetID="5" presetClass="path" presetSubtype="0" repeatCount="indefinite" autoRev="1" fill="remove" nodeType="withEffect">
                                  <p:stCondLst>
                                    <p:cond delay="0"/>
                                  </p:stCondLst>
                                  <p:childTnLst>
                                    <p:animMotion origin="layout" path="M -0.08867 -0.21504 L -0.03698 -0.04606 L 0.13399 -0.04606 L -0.00312 0.05811 L 0.04831 0.22732 L -0.08867 0.12315 L -0.22579 0.22732 L -0.17435 0.05811 L -0.31133 -0.04606 L -0.1405 -0.04606 L -0.08867 -0.21504 Z " pathEditMode="relative" rAng="0" ptsTypes="AAAAAAAAAAA">
                                      <p:cBhvr>
                                        <p:cTn id="118" dur="7000" fill="hold"/>
                                        <p:tgtEl>
                                          <p:spTgt spid="64"/>
                                        </p:tgtEl>
                                        <p:attrNameLst>
                                          <p:attrName>ppt_x</p:attrName>
                                          <p:attrName>ppt_y</p:attrName>
                                        </p:attrNameLst>
                                      </p:cBhvr>
                                      <p:rCtr x="0" y="22106"/>
                                    </p:animMotion>
                                  </p:childTnLst>
                                </p:cTn>
                              </p:par>
                              <p:par>
                                <p:cTn id="119" presetID="5" presetClass="path" presetSubtype="0" repeatCount="indefinite" autoRev="1" fill="remove" nodeType="withEffect">
                                  <p:stCondLst>
                                    <p:cond delay="0"/>
                                  </p:stCondLst>
                                  <p:childTnLst>
                                    <p:animMotion origin="layout" path="M -0.07343 -0.22454 L -0.01328 -0.11898 L 0.1862 -0.11898 L 0.0263 -0.05394 L 0.08633 0.05185 L -0.07343 -0.01343 L -0.23333 0.05185 L -0.1733 -0.05394 L -0.33294 -0.11898 L -0.13372 -0.11898 L -0.07343 -0.22454 Z " pathEditMode="relative" rAng="0" ptsTypes="AAAAAAAAAAA">
                                      <p:cBhvr>
                                        <p:cTn id="120" dur="6000" fill="hold"/>
                                        <p:tgtEl>
                                          <p:spTgt spid="65"/>
                                        </p:tgtEl>
                                        <p:attrNameLst>
                                          <p:attrName>ppt_x</p:attrName>
                                          <p:attrName>ppt_y</p:attrName>
                                        </p:attrNameLst>
                                      </p:cBhvr>
                                      <p:rCtr x="0" y="13819"/>
                                    </p:animMotion>
                                  </p:childTnLst>
                                </p:cTn>
                              </p:par>
                              <p:par>
                                <p:cTn id="121" presetID="5" presetClass="path" presetSubtype="0" repeatCount="indefinite" autoRev="1" fill="remove" nodeType="withEffect">
                                  <p:stCondLst>
                                    <p:cond delay="0"/>
                                  </p:stCondLst>
                                  <p:childTnLst>
                                    <p:animMotion origin="layout" path="M 0.14531 -0.23403 L 0.20872 -0.13981 L 0.41862 -0.13981 L 0.25039 -0.08171 L 0.31354 0.01273 L 0.14531 -0.0456 L -0.02292 0.01273 L 0.04023 -0.08171 L -0.12786 -0.13981 L 0.0819 -0.13981 L 0.14531 -0.23403 Z " pathEditMode="relative" rAng="0" ptsTypes="AAAAAAAAAAA">
                                      <p:cBhvr>
                                        <p:cTn id="122" dur="7000" fill="hold"/>
                                        <p:tgtEl>
                                          <p:spTgt spid="66"/>
                                        </p:tgtEl>
                                        <p:attrNameLst>
                                          <p:attrName>ppt_x</p:attrName>
                                          <p:attrName>ppt_y</p:attrName>
                                        </p:attrNameLst>
                                      </p:cBhvr>
                                      <p:rCtr x="0" y="12338"/>
                                    </p:animMotion>
                                  </p:childTnLst>
                                </p:cTn>
                              </p:par>
                              <p:par>
                                <p:cTn id="123" presetID="5" presetClass="path" presetSubtype="0" repeatCount="indefinite" autoRev="1" fill="remove" nodeType="withEffect">
                                  <p:stCondLst>
                                    <p:cond delay="0"/>
                                  </p:stCondLst>
                                  <p:childTnLst>
                                    <p:animMotion origin="layout" path="M 0.08086 -0.40486 L 0.12747 -0.2287 L 0.28151 -0.2287 L 0.15794 -0.12014 L 0.2043 0.05648 L 0.08086 -0.05254 L -0.04258 0.05648 L 0.00378 -0.12014 L -0.11966 -0.2287 L 0.03424 -0.2287 L 0.08086 -0.40486 Z " pathEditMode="relative" rAng="0" ptsTypes="AAAAAAAAAAA">
                                      <p:cBhvr>
                                        <p:cTn id="124" dur="6000" fill="hold"/>
                                        <p:tgtEl>
                                          <p:spTgt spid="67"/>
                                        </p:tgtEl>
                                        <p:attrNameLst>
                                          <p:attrName>ppt_x</p:attrName>
                                          <p:attrName>ppt_y</p:attrName>
                                        </p:attrNameLst>
                                      </p:cBhvr>
                                      <p:rCtr x="0" y="23056"/>
                                    </p:animMotion>
                                  </p:childTnLst>
                                </p:cTn>
                              </p:par>
                              <p:par>
                                <p:cTn id="125" presetID="5" presetClass="path" presetSubtype="0" repeatCount="indefinite" autoRev="1" fill="remove" nodeType="withEffect">
                                  <p:stCondLst>
                                    <p:cond delay="0"/>
                                  </p:stCondLst>
                                  <p:childTnLst>
                                    <p:animMotion origin="layout" path="M 0.18307 -0.09213 L 0.2345 0.1375 L 0.40455 0.1375 L 0.26836 0.27893 L 0.31888 0.50926 L 0.18307 0.36713 L 0.04648 0.50926 L 0.09765 0.27893 L -0.03842 0.1375 L 0.13151 0.1375 L 0.18307 -0.09213 Z " pathEditMode="relative" rAng="0" ptsTypes="AAAAAAAAAAA">
                                      <p:cBhvr>
                                        <p:cTn id="126" dur="6000" fill="hold"/>
                                        <p:tgtEl>
                                          <p:spTgt spid="68"/>
                                        </p:tgtEl>
                                        <p:attrNameLst>
                                          <p:attrName>ppt_x</p:attrName>
                                          <p:attrName>ppt_y</p:attrName>
                                        </p:attrNameLst>
                                      </p:cBhvr>
                                      <p:rCtr x="0" y="30069"/>
                                    </p:animMotion>
                                  </p:childTnLst>
                                </p:cTn>
                              </p:par>
                              <p:par>
                                <p:cTn id="127" presetID="5" presetClass="path" presetSubtype="0" repeatCount="indefinite" autoRev="1" fill="remove" nodeType="withEffect">
                                  <p:stCondLst>
                                    <p:cond delay="0"/>
                                  </p:stCondLst>
                                  <p:childTnLst>
                                    <p:animMotion origin="layout" path="M 0.01198 -0.28426 L 0.04102 -0.1787 L 0.13698 -0.1787 L 0.06003 -0.11366 L 0.08894 -0.00787 L 0.01198 -0.07315 L -0.06497 -0.00787 L -0.03606 -0.11366 L -0.11302 -0.1787 L -0.01705 -0.1787 L 0.01198 -0.28426 Z " pathEditMode="relative" rAng="0" ptsTypes="AAAAAAAAAAA">
                                      <p:cBhvr>
                                        <p:cTn id="128" dur="6000" fill="hold"/>
                                        <p:tgtEl>
                                          <p:spTgt spid="70"/>
                                        </p:tgtEl>
                                        <p:attrNameLst>
                                          <p:attrName>ppt_x</p:attrName>
                                          <p:attrName>ppt_y</p:attrName>
                                        </p:attrNameLst>
                                      </p:cBhvr>
                                      <p:rCtr x="0" y="13819"/>
                                    </p:animMotion>
                                  </p:childTnLst>
                                </p:cTn>
                              </p:par>
                              <p:par>
                                <p:cTn id="129" presetID="1" presetClass="path" presetSubtype="0" repeatCount="indefinite" accel="1000" autoRev="1" fill="hold" nodeType="withEffect">
                                  <p:stCondLst>
                                    <p:cond delay="0"/>
                                  </p:stCondLst>
                                  <p:childTnLst>
                                    <p:animMotion origin="layout" path="M -0.05352 -0.43936 C -0.0138 -0.43936 0.01849 -0.3301 0.01849 -0.19537 C 0.01849 -0.06088 -0.0138 0.04861 -0.05352 0.04861 C -0.0931 0.04861 -0.12526 -0.06088 -0.12526 -0.19537 C -0.12526 -0.3301 -0.0931 -0.43936 -0.05352 -0.43936 Z " pathEditMode="relative" rAng="0" ptsTypes="AAAAA">
                                      <p:cBhvr>
                                        <p:cTn id="130" dur="5000" fill="hold"/>
                                        <p:tgtEl>
                                          <p:spTgt spid="72"/>
                                        </p:tgtEl>
                                        <p:attrNameLst>
                                          <p:attrName>ppt_x</p:attrName>
                                          <p:attrName>ppt_y</p:attrName>
                                        </p:attrNameLst>
                                      </p:cBhvr>
                                      <p:rCtr x="13" y="24398"/>
                                    </p:animMotion>
                                  </p:childTnLst>
                                </p:cTn>
                              </p:par>
                              <p:par>
                                <p:cTn id="131" presetID="1" presetClass="path" presetSubtype="0" repeatCount="indefinite" accel="1000" autoRev="1" fill="hold" nodeType="withEffect">
                                  <p:stCondLst>
                                    <p:cond delay="0"/>
                                  </p:stCondLst>
                                  <p:childTnLst>
                                    <p:animMotion origin="layout" path="M 0.01172 -0.38473 C 0.05144 -0.38473 0.08373 -0.2426 0.08373 -0.06737 C 0.08373 0.10763 0.05144 0.25 0.01172 0.25 C -0.02786 0.25 -0.06002 0.10763 -0.06002 -0.06737 C -0.06002 -0.2426 -0.02786 -0.38473 0.01172 -0.38473 Z " pathEditMode="relative" rAng="0" ptsTypes="AAAAA">
                                      <p:cBhvr>
                                        <p:cTn id="132" dur="5000" fill="hold"/>
                                        <p:tgtEl>
                                          <p:spTgt spid="73"/>
                                        </p:tgtEl>
                                        <p:attrNameLst>
                                          <p:attrName>ppt_x</p:attrName>
                                          <p:attrName>ppt_y</p:attrName>
                                        </p:attrNameLst>
                                      </p:cBhvr>
                                      <p:rCtr x="13" y="31736"/>
                                    </p:animMotion>
                                  </p:childTnLst>
                                </p:cTn>
                              </p:par>
                              <p:par>
                                <p:cTn id="133" presetID="1" presetClass="path" presetSubtype="0" repeatCount="indefinite" accel="1000" autoRev="1" fill="hold" nodeType="withEffect">
                                  <p:stCondLst>
                                    <p:cond delay="0"/>
                                  </p:stCondLst>
                                  <p:childTnLst>
                                    <p:animMotion origin="layout" path="M 0.15534 -0.35254 C 0.23542 -0.35254 0.30065 -0.21041 0.30065 -0.03518 C 0.30065 0.13982 0.23542 0.28218 0.15534 0.28218 C 0.07552 0.28218 0.01068 0.13982 0.01068 -0.03518 C 0.01068 -0.21041 0.07552 -0.35254 0.15534 -0.35254 Z " pathEditMode="relative" rAng="0" ptsTypes="AAAAA">
                                      <p:cBhvr>
                                        <p:cTn id="134" dur="7000" fill="hold"/>
                                        <p:tgtEl>
                                          <p:spTgt spid="74"/>
                                        </p:tgtEl>
                                        <p:attrNameLst>
                                          <p:attrName>ppt_x</p:attrName>
                                          <p:attrName>ppt_y</p:attrName>
                                        </p:attrNameLst>
                                      </p:cBhvr>
                                      <p:rCtr x="26" y="31736"/>
                                    </p:animMotion>
                                  </p:childTnLst>
                                </p:cTn>
                              </p:par>
                              <p:par>
                                <p:cTn id="135" presetID="1" presetClass="path" presetSubtype="0" repeatCount="indefinite" accel="1000" autoRev="1" fill="hold" nodeType="withEffect">
                                  <p:stCondLst>
                                    <p:cond delay="0"/>
                                  </p:stCondLst>
                                  <p:childTnLst>
                                    <p:animMotion origin="layout" path="M -0.10117 -0.41713 C -0.06146 -0.41713 -0.02917 -0.275 -0.02917 -0.09977 C -0.02917 0.07523 -0.06146 0.21759 -0.10117 0.21759 C -0.14076 0.21759 -0.17292 0.07523 -0.17292 -0.09977 C -0.17292 -0.275 -0.14076 -0.41713 -0.10117 -0.41713 Z " pathEditMode="relative" rAng="0" ptsTypes="AAAAA">
                                      <p:cBhvr>
                                        <p:cTn id="136" dur="5000" fill="hold"/>
                                        <p:tgtEl>
                                          <p:spTgt spid="75"/>
                                        </p:tgtEl>
                                        <p:attrNameLst>
                                          <p:attrName>ppt_x</p:attrName>
                                          <p:attrName>ppt_y</p:attrName>
                                        </p:attrNameLst>
                                      </p:cBhvr>
                                      <p:rCtr x="13" y="31736"/>
                                    </p:animMotion>
                                  </p:childTnLst>
                                </p:cTn>
                              </p:par>
                              <p:par>
                                <p:cTn id="137" presetID="1" presetClass="path" presetSubtype="0" repeatCount="indefinite" accel="1000" autoRev="1" fill="hold" nodeType="withEffect">
                                  <p:stCondLst>
                                    <p:cond delay="0"/>
                                  </p:stCondLst>
                                  <p:childTnLst>
                                    <p:animMotion origin="layout" path="M 0.0194 -0.30023 C 0.05911 -0.30023 0.09141 -0.1581 0.09141 0.01713 C 0.09141 0.19213 0.05911 0.33449 0.0194 0.33449 C -0.02018 0.33449 -0.05234 0.19213 -0.05234 0.01713 C -0.05234 -0.1581 -0.02018 -0.30023 0.0194 -0.30023 Z " pathEditMode="relative" rAng="0" ptsTypes="AAAAA">
                                      <p:cBhvr>
                                        <p:cTn id="138" dur="5000" fill="hold"/>
                                        <p:tgtEl>
                                          <p:spTgt spid="76"/>
                                        </p:tgtEl>
                                        <p:attrNameLst>
                                          <p:attrName>ppt_x</p:attrName>
                                          <p:attrName>ppt_y</p:attrName>
                                        </p:attrNameLst>
                                      </p:cBhvr>
                                      <p:rCtr x="13" y="31736"/>
                                    </p:animMotion>
                                  </p:childTnLst>
                                </p:cTn>
                              </p:par>
                              <p:par>
                                <p:cTn id="139" presetID="1" presetClass="path" presetSubtype="0" repeatCount="indefinite" accel="1000" autoRev="1" fill="hold" nodeType="withEffect">
                                  <p:stCondLst>
                                    <p:cond delay="0"/>
                                  </p:stCondLst>
                                  <p:childTnLst>
                                    <p:animMotion origin="layout" path="M -0.02331 -0.39791 C 0.01641 -0.39791 0.0487 -0.28842 0.0487 -0.15301 C 0.0487 -0.01805 0.01641 0.0919 -0.02331 0.0919 C -0.06289 0.0919 -0.09505 -0.01805 -0.09505 -0.15301 C -0.09505 -0.28842 -0.06289 -0.39791 -0.02331 -0.39791 Z " pathEditMode="relative" rAng="0" ptsTypes="AAAAA">
                                      <p:cBhvr>
                                        <p:cTn id="140" dur="7000" fill="hold"/>
                                        <p:tgtEl>
                                          <p:spTgt spid="77"/>
                                        </p:tgtEl>
                                        <p:attrNameLst>
                                          <p:attrName>ppt_x</p:attrName>
                                          <p:attrName>ppt_y</p:attrName>
                                        </p:attrNameLst>
                                      </p:cBhvr>
                                      <p:rCtr x="13" y="24491"/>
                                    </p:animMotion>
                                  </p:childTnLst>
                                </p:cTn>
                              </p:par>
                              <p:par>
                                <p:cTn id="141" presetID="1" presetClass="path" presetSubtype="0" repeatCount="indefinite" accel="1000" autoRev="1" fill="hold" nodeType="withEffect">
                                  <p:stCondLst>
                                    <p:cond delay="0"/>
                                  </p:stCondLst>
                                  <p:childTnLst>
                                    <p:animMotion origin="layout" path="M -0.4556 -0.48125 C -0.19453 -0.48125 0.01771 -0.34814 0.01771 -0.18379 C 0.01771 -0.01967 -0.19453 0.11389 -0.4556 0.11389 C -0.71575 0.11389 -0.92708 -0.01967 -0.92708 -0.18379 C -0.92708 -0.34814 -0.71575 -0.48125 -0.4556 -0.48125 Z " pathEditMode="relative" rAng="0" ptsTypes="AAAAA">
                                      <p:cBhvr>
                                        <p:cTn id="142" dur="5000" fill="hold"/>
                                        <p:tgtEl>
                                          <p:spTgt spid="78"/>
                                        </p:tgtEl>
                                        <p:attrNameLst>
                                          <p:attrName>ppt_x</p:attrName>
                                          <p:attrName>ppt_y</p:attrName>
                                        </p:attrNameLst>
                                      </p:cBhvr>
                                      <p:rCtr x="91" y="29745"/>
                                    </p:animMotion>
                                  </p:childTnLst>
                                </p:cTn>
                              </p:par>
                              <p:par>
                                <p:cTn id="143" presetID="1" presetClass="path" presetSubtype="0" repeatCount="indefinite" accel="1000" autoRev="1" fill="hold" nodeType="withEffect">
                                  <p:stCondLst>
                                    <p:cond delay="0"/>
                                  </p:stCondLst>
                                  <p:childTnLst>
                                    <p:animMotion origin="layout" path="M 0.00716 -0.29699 C 0.04687 -0.29699 0.07916 -0.15486 0.07916 0.02037 C 0.07916 0.19537 0.04687 0.33773 0.00716 0.33773 C -0.03242 0.33773 -0.06459 0.19537 -0.06459 0.02037 C -0.06459 -0.15486 -0.03242 -0.29699 0.00716 -0.29699 Z " pathEditMode="relative" rAng="0" ptsTypes="AAAAA">
                                      <p:cBhvr>
                                        <p:cTn id="144" dur="5000" fill="hold"/>
                                        <p:tgtEl>
                                          <p:spTgt spid="79"/>
                                        </p:tgtEl>
                                        <p:attrNameLst>
                                          <p:attrName>ppt_x</p:attrName>
                                          <p:attrName>ppt_y</p:attrName>
                                        </p:attrNameLst>
                                      </p:cBhvr>
                                      <p:rCtr x="13" y="31736"/>
                                    </p:animMotion>
                                  </p:childTnLst>
                                </p:cTn>
                              </p:par>
                              <p:par>
                                <p:cTn id="145" presetID="1" presetClass="path" presetSubtype="0" repeatCount="indefinite" accel="1000" autoRev="1" fill="hold" nodeType="withEffect">
                                  <p:stCondLst>
                                    <p:cond delay="0"/>
                                  </p:stCondLst>
                                  <p:childTnLst>
                                    <p:animMotion origin="layout" path="M 3.75E-6 1.48148E-6 C 0.03971 1.48148E-6 0.072 0.0537 0.072 0.12014 C 0.072 0.18634 0.03971 0.24051 3.75E-6 0.24051 C -0.03959 0.24051 -0.07175 0.18634 -0.07175 0.12014 C -0.07175 0.0537 -0.03959 1.48148E-6 3.75E-6 1.48148E-6 Z " pathEditMode="relative" rAng="0" ptsTypes="AAAAA">
                                      <p:cBhvr>
                                        <p:cTn id="146" dur="7000" fill="hold"/>
                                        <p:tgtEl>
                                          <p:spTgt spid="80"/>
                                        </p:tgtEl>
                                        <p:attrNameLst>
                                          <p:attrName>ppt_x</p:attrName>
                                          <p:attrName>ppt_y</p:attrName>
                                        </p:attrNameLst>
                                      </p:cBhvr>
                                      <p:rCtr x="13" y="12014"/>
                                    </p:animMotion>
                                  </p:childTnLst>
                                </p:cTn>
                              </p:par>
                              <p:par>
                                <p:cTn id="147" presetID="1" presetClass="path" presetSubtype="0" repeatCount="indefinite" accel="1000" autoRev="1" fill="hold" nodeType="withEffect">
                                  <p:stCondLst>
                                    <p:cond delay="0"/>
                                  </p:stCondLst>
                                  <p:childTnLst>
                                    <p:animMotion origin="layout" path="M 0.0056 -0.44976 C 0.04532 -0.44976 0.07761 -0.30763 0.07761 -0.1324 C 0.07761 0.0426 0.04532 0.18496 0.0056 0.18496 C -0.03398 0.18496 -0.06614 0.0426 -0.06614 -0.1324 C -0.06614 -0.30763 -0.03398 -0.44976 0.0056 -0.44976 Z " pathEditMode="relative" rAng="0" ptsTypes="AAAAA">
                                      <p:cBhvr>
                                        <p:cTn id="148" dur="7000" fill="hold"/>
                                        <p:tgtEl>
                                          <p:spTgt spid="81"/>
                                        </p:tgtEl>
                                        <p:attrNameLst>
                                          <p:attrName>ppt_x</p:attrName>
                                          <p:attrName>ppt_y</p:attrName>
                                        </p:attrNameLst>
                                      </p:cBhvr>
                                      <p:rCtr x="13" y="31736"/>
                                    </p:animMotion>
                                  </p:childTnLst>
                                </p:cTn>
                              </p:par>
                              <p:par>
                                <p:cTn id="149" presetID="26" presetClass="path" presetSubtype="0" repeatCount="indefinite" decel="28000" autoRev="1" fill="hold" nodeType="withEffect">
                                  <p:stCondLst>
                                    <p:cond delay="0"/>
                                  </p:stCondLst>
                                  <p:childTnLst>
                                    <p:animMotion origin="layout" path="M -0.00963 -0.11273 C -0.00963 -0.05347 0.06954 -0.00533 0.1668 -0.00533 C 0.28138 -0.00533 0.32266 -0.05903 0.34037 -0.09121 L 0.35795 -0.13449 C 0.37553 -0.16667 0.41967 -0.22014 0.54909 -0.22014 C 0.63138 -0.22014 0.72566 -0.17222 0.72566 -0.11273 C 0.72566 -0.05347 0.63138 -0.00533 0.54909 -0.00533 C 0.41967 -0.00533 0.37553 -0.05903 0.35795 -0.09121 L 0.34037 -0.13449 C 0.32266 -0.16667 0.28138 -0.22014 0.1668 -0.22014 C 0.06954 -0.22014 -0.00963 -0.17222 -0.00963 -0.11273 Z " pathEditMode="relative" rAng="0" ptsTypes="AAAAAAAAAAA">
                                      <p:cBhvr>
                                        <p:cTn id="150" dur="7000" fill="hold"/>
                                        <p:tgtEl>
                                          <p:spTgt spid="82"/>
                                        </p:tgtEl>
                                        <p:attrNameLst>
                                          <p:attrName>ppt_x</p:attrName>
                                          <p:attrName>ppt_y</p:attrName>
                                        </p:attrNameLst>
                                      </p:cBhvr>
                                      <p:rCtr x="36758" y="0"/>
                                    </p:animMotion>
                                  </p:childTnLst>
                                </p:cTn>
                              </p:par>
                              <p:par>
                                <p:cTn id="151" presetID="26" presetClass="path" presetSubtype="0" repeatCount="indefinite" decel="28000" autoRev="1" fill="hold" nodeType="withEffect">
                                  <p:stCondLst>
                                    <p:cond delay="0"/>
                                  </p:stCondLst>
                                  <p:childTnLst>
                                    <p:animMotion origin="layout" path="M 1.04167E-6 -7.40741E-7 C 1.04167E-6 0.0331 0.072 0.05995 0.16055 0.05995 C 0.26484 0.05995 0.30234 0.03009 0.31849 0.01204 L 0.3345 -0.01204 C 0.35052 -0.03009 0.39062 -0.05995 0.50846 -0.05995 C 0.58346 -0.05995 0.66927 -0.0331 0.66927 -7.40741E-7 C 0.66927 0.0331 0.58346 0.05995 0.50846 0.05995 C 0.39062 0.05995 0.35052 0.03009 0.3345 0.01204 L 0.31849 -0.01204 C 0.30234 -0.03009 0.26484 -0.05995 0.16055 -0.05995 C 0.072 -0.05995 1.04167E-6 -0.0331 1.04167E-6 -7.40741E-7 Z " pathEditMode="relative" rAng="0" ptsTypes="AAAAAAAAAAA">
                                      <p:cBhvr>
                                        <p:cTn id="152" dur="7000" fill="hold"/>
                                        <p:tgtEl>
                                          <p:spTgt spid="83"/>
                                        </p:tgtEl>
                                        <p:attrNameLst>
                                          <p:attrName>ppt_x</p:attrName>
                                          <p:attrName>ppt_y</p:attrName>
                                        </p:attrNameLst>
                                      </p:cBhvr>
                                      <p:rCtr x="33464" y="0"/>
                                    </p:animMotion>
                                  </p:childTnLst>
                                </p:cTn>
                              </p:par>
                              <p:par>
                                <p:cTn id="153" presetID="26" presetClass="path" presetSubtype="0" repeatCount="indefinite" decel="28000" autoRev="1" fill="hold" nodeType="withEffect">
                                  <p:stCondLst>
                                    <p:cond delay="0"/>
                                  </p:stCondLst>
                                  <p:childTnLst>
                                    <p:animMotion origin="layout" path="M -3.125E-6 -1.11111E-6 C -3.125E-6 0.0331 -0.08034 0.05995 -0.1789 0.05995 C -0.29505 0.05995 -0.33685 0.03009 -0.35481 0.01204 L -0.37252 -0.01204 C -0.39036 -0.03009 -0.43515 -0.05995 -0.56627 -0.05995 C -0.64974 -0.05995 -0.74518 -0.0331 -0.74518 -1.11111E-6 C -0.74518 0.0331 -0.64974 0.05995 -0.56627 0.05995 C -0.43515 0.05995 -0.39036 0.03009 -0.37252 0.01204 L -0.35481 -0.01204 C -0.33685 -0.03009 -0.29505 -0.05995 -0.1789 -0.05995 C -0.08034 -0.05995 -3.125E-6 -0.0331 -3.125E-6 -1.11111E-6 Z " pathEditMode="relative" rAng="0" ptsTypes="AAAAAAAAAAA">
                                      <p:cBhvr>
                                        <p:cTn id="154" dur="7000" fill="hold"/>
                                        <p:tgtEl>
                                          <p:spTgt spid="84"/>
                                        </p:tgtEl>
                                        <p:attrNameLst>
                                          <p:attrName>ppt_x</p:attrName>
                                          <p:attrName>ppt_y</p:attrName>
                                        </p:attrNameLst>
                                      </p:cBhvr>
                                      <p:rCtr x="-37266" y="0"/>
                                    </p:animMotion>
                                  </p:childTnLst>
                                </p:cTn>
                              </p:par>
                              <p:par>
                                <p:cTn id="155" presetID="26" presetClass="path" presetSubtype="0" repeatCount="indefinite" decel="28000" autoRev="1" fill="hold" nodeType="withEffect">
                                  <p:stCondLst>
                                    <p:cond delay="0"/>
                                  </p:stCondLst>
                                  <p:childTnLst>
                                    <p:animMotion origin="layout" path="M -1.45833E-6 4.07407E-6 C -1.45833E-6 0.12338 0.07917 0.22361 0.17643 0.22361 C 0.29102 0.22361 0.33229 0.11226 0.35 0.0449 L 0.36758 -0.04491 C 0.38516 -0.11227 0.4293 -0.22338 0.55873 -0.22338 C 0.64102 -0.22338 0.73529 -0.12338 0.73529 4.07407E-6 C 0.73529 0.12338 0.64102 0.22361 0.55873 0.22361 C 0.4293 0.22361 0.38516 0.11226 0.36758 0.0449 L 0.35 -0.04491 C 0.33229 -0.11227 0.29102 -0.22338 0.17643 -0.22338 C 0.07917 -0.22338 -1.45833E-6 -0.12338 -1.45833E-6 4.07407E-6 Z " pathEditMode="relative" rAng="0" ptsTypes="AAAAAAAAAAA">
                                      <p:cBhvr>
                                        <p:cTn id="156" dur="7000" fill="hold"/>
                                        <p:tgtEl>
                                          <p:spTgt spid="86"/>
                                        </p:tgtEl>
                                        <p:attrNameLst>
                                          <p:attrName>ppt_x</p:attrName>
                                          <p:attrName>ppt_y</p:attrName>
                                        </p:attrNameLst>
                                      </p:cBhvr>
                                      <p:rCtr x="36758" y="0"/>
                                    </p:animMotion>
                                  </p:childTnLst>
                                </p:cTn>
                              </p:par>
                              <p:par>
                                <p:cTn id="157" presetID="26" presetClass="path" presetSubtype="0" repeatCount="indefinite" decel="28000" autoRev="1" fill="hold" nodeType="withEffect">
                                  <p:stCondLst>
                                    <p:cond delay="0"/>
                                  </p:stCondLst>
                                  <p:childTnLst>
                                    <p:animMotion origin="layout" path="M -0.00169 0.04746 C -0.00169 0.08056 0.07747 0.10741 0.17474 0.10741 C 0.28932 0.10741 0.3306 0.07755 0.34831 0.05949 L 0.36588 0.03542 C 0.38346 0.01736 0.4276 -0.0125 0.55703 -0.0125 C 0.63932 -0.0125 0.73359 0.01435 0.73359 0.04746 C 0.73359 0.08056 0.63932 0.10741 0.55703 0.10741 C 0.4276 0.10741 0.38346 0.07755 0.36588 0.05949 L 0.34831 0.03542 C 0.3306 0.01736 0.28932 -0.0125 0.17474 -0.0125 C 0.07747 -0.0125 -0.00169 0.01435 -0.00169 0.04746 Z " pathEditMode="relative" rAng="0" ptsTypes="AAAAAAAAAAA">
                                      <p:cBhvr>
                                        <p:cTn id="158" dur="7000" fill="hold"/>
                                        <p:tgtEl>
                                          <p:spTgt spid="87"/>
                                        </p:tgtEl>
                                        <p:attrNameLst>
                                          <p:attrName>ppt_x</p:attrName>
                                          <p:attrName>ppt_y</p:attrName>
                                        </p:attrNameLst>
                                      </p:cBhvr>
                                      <p:rCtr x="36758" y="0"/>
                                    </p:animMotion>
                                  </p:childTnLst>
                                </p:cTn>
                              </p:par>
                              <p:par>
                                <p:cTn id="159" presetID="26" presetClass="path" presetSubtype="0" repeatCount="indefinite" decel="28000" autoRev="1" fill="hold" nodeType="withEffect">
                                  <p:stCondLst>
                                    <p:cond delay="0"/>
                                  </p:stCondLst>
                                  <p:childTnLst>
                                    <p:animMotion origin="layout" path="M -0.02721 -0.03704 C -0.02721 -0.00393 0.05195 0.02292 0.14922 0.02292 C 0.2638 0.02292 0.30508 -0.00694 0.32279 -0.025 L 0.34037 -0.04907 C 0.35794 -0.06713 0.40209 -0.09699 0.53151 -0.09699 C 0.6138 -0.09699 0.70807 -0.07014 0.70807 -0.03704 C 0.70807 -0.00393 0.6138 0.02292 0.53151 0.02292 C 0.40209 0.02292 0.35794 -0.00694 0.34037 -0.025 L 0.32279 -0.04907 C 0.30508 -0.06713 0.2638 -0.09699 0.14922 -0.09699 C 0.05195 -0.09699 -0.02721 -0.07014 -0.02721 -0.03704 Z " pathEditMode="relative" rAng="0" ptsTypes="AAAAAAAAAAA">
                                      <p:cBhvr>
                                        <p:cTn id="160" dur="7000" fill="hold"/>
                                        <p:tgtEl>
                                          <p:spTgt spid="88"/>
                                        </p:tgtEl>
                                        <p:attrNameLst>
                                          <p:attrName>ppt_x</p:attrName>
                                          <p:attrName>ppt_y</p:attrName>
                                        </p:attrNameLst>
                                      </p:cBhvr>
                                      <p:rCtr x="36758" y="0"/>
                                    </p:animMotion>
                                  </p:childTnLst>
                                </p:cTn>
                              </p:par>
                              <p:par>
                                <p:cTn id="161" presetID="26" presetClass="path" presetSubtype="0" repeatCount="indefinite" decel="28000" autoRev="1" fill="hold" nodeType="withEffect">
                                  <p:stCondLst>
                                    <p:cond delay="0"/>
                                  </p:stCondLst>
                                  <p:childTnLst>
                                    <p:animMotion origin="layout" path="M -4.16667E-7 -3.7037E-6 C -4.16667E-7 0.0801 0.07917 0.14514 0.17643 0.14514 C 0.29102 0.14514 0.33229 0.07269 0.35 0.02894 L 0.36758 -0.02916 C 0.38516 -0.07291 0.4293 -0.14514 0.55872 -0.14514 C 0.64102 -0.14514 0.73529 -0.08032 0.73529 -3.7037E-6 C 0.73529 0.0801 0.64102 0.14514 0.55872 0.14514 C 0.4293 0.14514 0.38516 0.07269 0.36758 0.02894 L 0.35 -0.02916 C 0.33229 -0.07291 0.29102 -0.14514 0.17643 -0.14514 C 0.07917 -0.14514 -4.16667E-7 -0.08032 -4.16667E-7 -3.7037E-6 Z " pathEditMode="relative" rAng="0" ptsTypes="AAAAAAAAAAA">
                                      <p:cBhvr>
                                        <p:cTn id="162" dur="7000" fill="hold"/>
                                        <p:tgtEl>
                                          <p:spTgt spid="89"/>
                                        </p:tgtEl>
                                        <p:attrNameLst>
                                          <p:attrName>ppt_x</p:attrName>
                                          <p:attrName>ppt_y</p:attrName>
                                        </p:attrNameLst>
                                      </p:cBhvr>
                                      <p:rCtr x="36758" y="0"/>
                                    </p:animMotion>
                                  </p:childTnLst>
                                </p:cTn>
                              </p:par>
                              <p:par>
                                <p:cTn id="163" presetID="26" presetClass="path" presetSubtype="0" repeatCount="indefinite" decel="28000" autoRev="1" fill="hold" nodeType="withEffect">
                                  <p:stCondLst>
                                    <p:cond delay="0"/>
                                  </p:stCondLst>
                                  <p:childTnLst>
                                    <p:animMotion origin="layout" path="M 0.01498 0.08426 C 0.01498 0.11737 0.09414 0.14422 0.19141 0.14422 C 0.30599 0.14422 0.34727 0.11436 0.36498 0.0963 L 0.38255 0.07223 C 0.40013 0.05417 0.44427 0.02431 0.5737 0.02431 C 0.65599 0.02431 0.75026 0.05116 0.75026 0.08426 C 0.75026 0.11737 0.65599 0.14422 0.5737 0.14422 C 0.44427 0.14422 0.40013 0.11436 0.38255 0.0963 L 0.36498 0.07223 C 0.34727 0.05417 0.30599 0.02431 0.19141 0.02431 C 0.09414 0.02431 0.01498 0.05116 0.01498 0.08426 Z " pathEditMode="relative" rAng="0" ptsTypes="AAAAAAAAAAA">
                                      <p:cBhvr>
                                        <p:cTn id="164" dur="7000" fill="hold"/>
                                        <p:tgtEl>
                                          <p:spTgt spid="90"/>
                                        </p:tgtEl>
                                        <p:attrNameLst>
                                          <p:attrName>ppt_x</p:attrName>
                                          <p:attrName>ppt_y</p:attrName>
                                        </p:attrNameLst>
                                      </p:cBhvr>
                                      <p:rCtr x="36758" y="0"/>
                                    </p:animMotion>
                                  </p:childTnLst>
                                </p:cTn>
                              </p:par>
                              <p:par>
                                <p:cTn id="165" presetID="26" presetClass="path" presetSubtype="0" repeatCount="indefinite" decel="28000" autoRev="1" fill="hold" nodeType="withEffect">
                                  <p:stCondLst>
                                    <p:cond delay="0"/>
                                  </p:stCondLst>
                                  <p:childTnLst>
                                    <p:animMotion origin="layout" path="M 0.07617 0.04722 C 0.07617 0.11852 0.15039 0.17662 0.2418 0.17662 C 0.34935 0.17662 0.38815 0.11204 0.40469 0.07315 L 0.42123 0.0213 C 0.43776 -0.01759 0.47917 -0.08148 0.60065 -0.08148 C 0.678 -0.08148 0.76654 -0.02407 0.76654 0.04722 C 0.76654 0.11852 0.678 0.17662 0.60065 0.17662 C 0.47917 0.17662 0.43776 0.11204 0.42123 0.07315 L 0.40469 0.0213 C 0.38815 -0.01759 0.34935 -0.08148 0.2418 -0.08148 C 0.15039 -0.08148 0.07617 -0.02407 0.07617 0.04722 Z " pathEditMode="relative" rAng="0" ptsTypes="AAAAAAAAAAA">
                                      <p:cBhvr>
                                        <p:cTn id="166" dur="7000" fill="hold"/>
                                        <p:tgtEl>
                                          <p:spTgt spid="91"/>
                                        </p:tgtEl>
                                        <p:attrNameLst>
                                          <p:attrName>ppt_x</p:attrName>
                                          <p:attrName>ppt_y</p:attrName>
                                        </p:attrNameLst>
                                      </p:cBhvr>
                                      <p:rCtr x="34518" y="23"/>
                                    </p:animMotion>
                                  </p:childTnLst>
                                </p:cTn>
                              </p:par>
                              <p:par>
                                <p:cTn id="167" presetID="21" presetClass="path" presetSubtype="0" repeatCount="indefinite" accel="9000" decel="27000" autoRev="1" fill="hold" nodeType="withEffect">
                                  <p:stCondLst>
                                    <p:cond delay="0"/>
                                  </p:stCondLst>
                                  <p:childTnLst>
                                    <p:animMotion origin="layout" path="M -0.03789 -0.31041 C -0.02787 -0.29212 -0.01966 -0.27685 -0.01289 -0.25879 C -0.0043 -0.27685 0.00221 -0.29212 0.01224 -0.31041 C 0.07083 -0.41736 0.14114 -0.46319 0.16953 -0.41435 C 0.19622 -0.36226 0.17122 -0.23425 0.11263 -0.128 C 0.1026 -0.1118 0.09427 -0.09722 0.08424 -0.08194 C 0.09427 -0.06967 0.1026 -0.05416 0.11263 -0.03564 C 0.17122 0.07061 0.19622 0.19885 0.16953 0.24862 C 0.14114 0.29977 0.07083 0.25371 0.01224 0.14746 C 0.00221 0.12894 -0.0043 0.1132 -0.01289 0.09538 C -0.01966 0.1132 -0.02787 0.12894 -0.03789 0.14746 C -0.09649 0.25371 -0.16667 0.29977 -0.19519 0.24862 C -0.22201 0.19885 -0.19688 0.07061 -0.13828 -0.03564 C -0.12826 -0.05416 -0.11979 -0.06967 -0.10977 -0.08194 C -0.11979 -0.09722 -0.12826 -0.1118 -0.13828 -0.128 C -0.19688 -0.23425 -0.22201 -0.36226 -0.19519 -0.41435 C -0.16667 -0.46319 -0.09649 -0.41736 -0.03789 -0.31041 Z " pathEditMode="relative" rAng="0" ptsTypes="AAAAAAAAAAAAAAAAA">
                                      <p:cBhvr>
                                        <p:cTn id="168" dur="6000" fill="hold"/>
                                        <p:tgtEl>
                                          <p:spTgt spid="92"/>
                                        </p:tgtEl>
                                        <p:attrNameLst>
                                          <p:attrName>ppt_x</p:attrName>
                                          <p:attrName>ppt_y</p:attrName>
                                        </p:attrNameLst>
                                      </p:cBhvr>
                                      <p:rCtr x="2487" y="22824"/>
                                    </p:animMotion>
                                  </p:childTnLst>
                                </p:cTn>
                              </p:par>
                              <p:par>
                                <p:cTn id="169" presetID="21" presetClass="path" presetSubtype="0" repeatCount="indefinite" accel="9000" decel="27000" autoRev="1" fill="hold" nodeType="withEffect">
                                  <p:stCondLst>
                                    <p:cond delay="0"/>
                                  </p:stCondLst>
                                  <p:childTnLst>
                                    <p:animMotion origin="layout" path="M -0.28711 -0.28264 C -0.27422 -0.26227 -0.26354 -0.24537 -0.25482 -0.22569 C -0.24375 -0.24537 -0.23542 -0.26227 -0.2224 -0.28264 C -0.14675 -0.40069 -0.05586 -0.45139 -0.01927 -0.39745 C 0.01536 -0.33981 -0.01693 -0.19838 -0.09271 -0.08078 C -0.1056 -0.06319 -0.11641 -0.04699 -0.1293 -0.02986 C -0.11641 -0.01643 -0.1056 0.0007 -0.09271 0.02107 C -0.01693 0.13866 0.01536 0.2801 -0.01927 0.33496 C -0.05586 0.39167 -0.14675 0.34098 -0.2224 0.22315 C -0.23542 0.20301 -0.24375 0.18565 -0.25482 0.16598 C -0.26354 0.18565 -0.27422 0.20301 -0.28711 0.22315 C -0.36289 0.34098 -0.45352 0.39167 -0.49037 0.33496 C -0.52487 0.2801 -0.49258 0.13866 -0.41693 0.02107 C -0.40404 0.0007 -0.39297 -0.01643 -0.38008 -0.02986 C -0.39297 -0.04699 -0.40404 -0.06319 -0.41693 -0.08078 C -0.49258 -0.19838 -0.52487 -0.33981 -0.49037 -0.39745 C -0.45352 -0.45139 -0.36289 -0.40069 -0.28711 -0.28264 Z " pathEditMode="relative" rAng="0" ptsTypes="AAAAAAAAAAAAAAAAA">
                                      <p:cBhvr>
                                        <p:cTn id="170" dur="6000" fill="hold"/>
                                        <p:tgtEl>
                                          <p:spTgt spid="93"/>
                                        </p:tgtEl>
                                        <p:attrNameLst>
                                          <p:attrName>ppt_x</p:attrName>
                                          <p:attrName>ppt_y</p:attrName>
                                        </p:attrNameLst>
                                      </p:cBhvr>
                                      <p:rCtr x="3229" y="25208"/>
                                    </p:animMotion>
                                  </p:childTnLst>
                                </p:cTn>
                              </p:par>
                              <p:par>
                                <p:cTn id="171" presetID="21" presetClass="path" presetSubtype="0" repeatCount="indefinite" accel="9000" decel="27000" autoRev="1" fill="hold" nodeType="withEffect">
                                  <p:stCondLst>
                                    <p:cond delay="0"/>
                                  </p:stCondLst>
                                  <p:childTnLst>
                                    <p:animMotion origin="layout" path="M -0.19766 -0.39953 C -0.19167 -0.37916 -0.18672 -0.36226 -0.18269 -0.34259 C -0.17761 -0.36226 -0.1737 -0.37916 -0.16771 -0.39953 C -0.13269 -0.51759 -0.09063 -0.56828 -0.0737 -0.51435 C -0.05768 -0.45671 -0.07265 -0.31527 -0.10769 -0.19768 C -0.11368 -0.18009 -0.11862 -0.16389 -0.12461 -0.14676 C -0.11862 -0.13333 -0.11368 -0.1162 -0.10769 -0.09583 C -0.07265 0.02176 -0.05768 0.1632 -0.0737 0.21806 C -0.09063 0.27477 -0.13269 0.22408 -0.16771 0.10625 C -0.1737 0.08611 -0.17761 0.06875 -0.18269 0.04908 C -0.18672 0.06875 -0.19167 0.08611 -0.19766 0.10625 C -0.23269 0.22408 -0.27461 0.27477 -0.29167 0.21806 C -0.30769 0.1632 -0.29271 0.02176 -0.25769 -0.09583 C -0.2517 -0.1162 -0.24662 -0.13333 -0.24063 -0.14676 C -0.24662 -0.16389 -0.2517 -0.18009 -0.25769 -0.19768 C -0.29271 -0.31527 -0.30769 -0.45671 -0.29167 -0.51435 C -0.27461 -0.56828 -0.23269 -0.51759 -0.19766 -0.39953 Z " pathEditMode="relative" rAng="0" ptsTypes="AAAAAAAAAAAAAAAAA">
                                      <p:cBhvr>
                                        <p:cTn id="172" dur="6000" fill="hold"/>
                                        <p:tgtEl>
                                          <p:spTgt spid="94"/>
                                        </p:tgtEl>
                                        <p:attrNameLst>
                                          <p:attrName>ppt_x</p:attrName>
                                          <p:attrName>ppt_y</p:attrName>
                                        </p:attrNameLst>
                                      </p:cBhvr>
                                      <p:rCtr x="1484" y="25208"/>
                                    </p:animMotion>
                                  </p:childTnLst>
                                </p:cTn>
                              </p:par>
                              <p:par>
                                <p:cTn id="173" presetID="21" presetClass="path" presetSubtype="0" repeatCount="indefinite" accel="9000" decel="27000" autoRev="1" fill="hold" nodeType="withEffect">
                                  <p:stCondLst>
                                    <p:cond delay="0"/>
                                  </p:stCondLst>
                                  <p:childTnLst>
                                    <p:animMotion origin="layout" path="M 0.12618 -0.00023 C 0.13959 0.01528 0.15078 0.02778 0.1599 0.04236 C 0.17136 0.02778 0.18021 0.01528 0.19375 -0.00023 C 0.27266 -0.0882 0.36758 -0.1257 0.40573 -0.08565 C 0.4418 -0.04283 0.40808 0.06273 0.32904 0.15046 C 0.31563 0.16366 0.30443 0.17569 0.29089 0.18819 C 0.30443 0.19815 0.31563 0.21111 0.32904 0.22616 C 0.40808 0.31389 0.4418 0.41967 0.40573 0.46065 C 0.36758 0.50301 0.27266 0.46505 0.19375 0.37731 C 0.18021 0.36227 0.17136 0.34907 0.1599 0.33426 C 0.15078 0.34907 0.13959 0.36227 0.12618 0.37731 C 0.04714 0.46505 -0.04739 0.50301 -0.08593 0.46065 C -0.122 0.41967 -0.08828 0.31389 -0.00924 0.22616 C 0.0043 0.21111 0.01576 0.19815 0.02917 0.18819 C 0.01576 0.17569 0.0043 0.16366 -0.00924 0.15046 C -0.08828 0.06273 -0.122 -0.04283 -0.08593 -0.08565 C -0.04739 -0.1257 0.04714 -0.0882 0.12618 -0.00023 Z " pathEditMode="relative" rAng="0" ptsTypes="AAAAAAAAAAAAAAAAA">
                                      <p:cBhvr>
                                        <p:cTn id="174" dur="6000" fill="hold"/>
                                        <p:tgtEl>
                                          <p:spTgt spid="96"/>
                                        </p:tgtEl>
                                        <p:attrNameLst>
                                          <p:attrName>ppt_x</p:attrName>
                                          <p:attrName>ppt_y</p:attrName>
                                        </p:attrNameLst>
                                      </p:cBhvr>
                                      <p:rCtr x="3359" y="18843"/>
                                    </p:animMotion>
                                  </p:childTnLst>
                                </p:cTn>
                              </p:par>
                              <p:par>
                                <p:cTn id="175" presetID="21" presetClass="path" presetSubtype="0" repeatCount="indefinite" accel="9000" decel="27000" autoRev="1" fill="hold" nodeType="withEffect">
                                  <p:stCondLst>
                                    <p:cond delay="0"/>
                                  </p:stCondLst>
                                  <p:childTnLst>
                                    <p:animMotion origin="layout" path="M 0.18165 -0.15185 C 0.19415 -0.13171 0.20417 -0.11458 0.21185 -0.0949 C 0.22253 -0.11458 0.23021 -0.13171 0.24258 -0.15185 C 0.31407 -0.26967 0.39961 -0.32037 0.43425 -0.26643 C 0.46654 -0.20926 0.43659 -0.06759 0.36498 0.05 C 0.35248 0.0676 0.34297 0.08357 0.33047 0.10047 C 0.34297 0.11436 0.35248 0.13149 0.36498 0.15186 C 0.43659 0.26945 0.46654 0.41088 0.43425 0.46551 C 0.39961 0.52246 0.31407 0.47176 0.24258 0.35394 C 0.23021 0.3338 0.22253 0.31621 0.21185 0.29653 C 0.20417 0.31621 0.19415 0.3338 0.18165 0.35394 C 0.1099 0.47176 0.02526 0.52246 -0.0095 0.46551 C -0.04218 0.41088 -0.01171 0.26945 0.05938 0.15186 C 0.07149 0.13149 0.08217 0.11436 0.09415 0.10047 C 0.08217 0.08357 0.07149 0.0676 0.05938 0.05 C -0.01171 -0.06759 -0.04218 -0.20926 -0.0095 -0.26643 C 0.02526 -0.32037 0.1099 -0.26967 0.18165 -0.15185 Z " pathEditMode="relative" rAng="0" ptsTypes="AAAAAAAAAAAAAAAAA">
                                      <p:cBhvr>
                                        <p:cTn id="176" dur="6000" fill="hold"/>
                                        <p:tgtEl>
                                          <p:spTgt spid="97"/>
                                        </p:tgtEl>
                                        <p:attrNameLst>
                                          <p:attrName>ppt_x</p:attrName>
                                          <p:attrName>ppt_y</p:attrName>
                                        </p:attrNameLst>
                                      </p:cBhvr>
                                      <p:rCtr x="3073" y="25208"/>
                                    </p:animMotion>
                                  </p:childTnLst>
                                </p:cTn>
                              </p:par>
                              <p:par>
                                <p:cTn id="177" presetID="21" presetClass="path" presetSubtype="0" repeatCount="indefinite" accel="9000" decel="27000" autoRev="1" fill="hold" nodeType="withEffect">
                                  <p:stCondLst>
                                    <p:cond delay="0"/>
                                  </p:stCondLst>
                                  <p:childTnLst>
                                    <p:animMotion origin="layout" path="M -0.15039 -0.0912 C -0.13868 -0.0743 -0.12904 -0.06018 -0.12123 -0.04398 C -0.11133 -0.06018 -0.10378 -0.0743 -0.09206 -0.0912 C -0.02383 -0.18889 0.05807 -0.23102 0.09101 -0.18634 C 0.12226 -0.13843 0.0931 -0.0213 0.02487 0.07616 C 0.01315 0.09074 0.00351 0.10417 -0.00808 0.11829 C 0.00351 0.12963 0.01315 0.14375 0.02487 0.16065 C 0.0931 0.2581 0.12226 0.37523 0.09101 0.42083 C 0.05807 0.46782 -0.02383 0.4257 -0.09206 0.32801 C -0.10378 0.31134 -0.11133 0.29699 -0.12123 0.28079 C -0.12904 0.29699 -0.13868 0.31134 -0.15039 0.32801 C -0.21862 0.4257 -0.30026 0.46782 -0.33347 0.42083 C -0.36472 0.37523 -0.33555 0.2581 -0.26732 0.16065 C -0.2556 0.14375 -0.24571 0.12963 -0.23412 0.11829 C -0.24571 0.10417 -0.2556 0.09074 -0.26732 0.07616 C -0.33555 -0.0213 -0.36472 -0.13843 -0.33347 -0.18634 C -0.30026 -0.23102 -0.21862 -0.18889 -0.15039 -0.0912 Z " pathEditMode="relative" rAng="0" ptsTypes="AAAAAAAAAAAAAAAAA">
                                      <p:cBhvr>
                                        <p:cTn id="178" dur="6000" fill="hold"/>
                                        <p:tgtEl>
                                          <p:spTgt spid="98"/>
                                        </p:tgtEl>
                                        <p:attrNameLst>
                                          <p:attrName>ppt_x</p:attrName>
                                          <p:attrName>ppt_y</p:attrName>
                                        </p:attrNameLst>
                                      </p:cBhvr>
                                      <p:rCtr x="2904" y="20903"/>
                                    </p:animMotion>
                                  </p:childTnLst>
                                </p:cTn>
                              </p:par>
                              <p:par>
                                <p:cTn id="179" presetID="21" presetClass="path" presetSubtype="0" repeatCount="indefinite" accel="9000" decel="27000" autoRev="1" fill="hold" nodeType="withEffect">
                                  <p:stCondLst>
                                    <p:cond delay="0"/>
                                  </p:stCondLst>
                                  <p:childTnLst>
                                    <p:animMotion origin="layout" path="M -0.22565 -0.19028 C -0.21068 -0.17801 -0.19831 -0.16783 -0.18815 -0.15579 C -0.17552 -0.16783 -0.16576 -0.17801 -0.15065 -0.19028 C -0.06302 -0.26135 0.04219 -0.2919 0.08463 -0.2595 C 0.12474 -0.22477 0.08724 -0.13936 -0.00039 -0.06852 C -0.0155 -0.05788 -0.02787 -0.04815 -0.04284 -0.03774 C -0.02787 -0.02963 -0.0155 -0.01945 -0.00039 -0.00718 C 0.08724 0.06388 0.12474 0.14907 0.08463 0.18217 C 0.04219 0.21643 -0.06302 0.18587 -0.15065 0.11481 C -0.16576 0.10254 -0.17552 0.09212 -0.18815 0.08032 C -0.19831 0.09212 -0.21068 0.10254 -0.22565 0.11481 C -0.31328 0.18587 -0.41823 0.21643 -0.46094 0.18217 C -0.50104 0.14907 -0.46354 0.06388 -0.37591 -0.00718 C -0.36094 -0.01945 -0.34818 -0.02963 -0.33321 -0.03774 C -0.34818 -0.04815 -0.36094 -0.05788 -0.37591 -0.06852 C -0.46354 -0.13936 -0.50104 -0.22477 -0.46094 -0.2595 C -0.41823 -0.2919 -0.31328 -0.26135 -0.22565 -0.19028 Z " pathEditMode="relative" rAng="0" ptsTypes="AAAAAAAAAAAAAAAAA">
                                      <p:cBhvr>
                                        <p:cTn id="180" dur="6000" fill="hold"/>
                                        <p:tgtEl>
                                          <p:spTgt spid="100"/>
                                        </p:tgtEl>
                                        <p:attrNameLst>
                                          <p:attrName>ppt_x</p:attrName>
                                          <p:attrName>ppt_y</p:attrName>
                                        </p:attrNameLst>
                                      </p:cBhvr>
                                      <p:rCtr x="3737" y="15208"/>
                                    </p:animMotion>
                                  </p:childTnLst>
                                </p:cTn>
                              </p:par>
                              <p:par>
                                <p:cTn id="181" presetID="21" presetClass="path" presetSubtype="0" repeatCount="indefinite" accel="9000" decel="27000" autoRev="1" fill="hold" nodeType="withEffect">
                                  <p:stCondLst>
                                    <p:cond delay="0"/>
                                  </p:stCondLst>
                                  <p:childTnLst>
                                    <p:animMotion origin="layout" path="M 0.12344 -0.25649 C 0.12956 -0.23889 0.13451 -0.22431 0.13829 -0.20741 C 0.14349 -0.22431 0.14727 -0.23889 0.15339 -0.25649 C 0.18829 -0.35834 0.23047 -0.40232 0.2474 -0.35556 C 0.26329 -0.30579 0.24857 -0.1838 0.21329 -0.08218 C 0.20717 -0.0669 0.20261 -0.05301 0.19649 -0.0382 C 0.20261 -0.02663 0.20717 -0.01181 0.21329 0.00578 C 0.24857 0.1074 0.26329 0.22939 0.2474 0.27685 C 0.23047 0.32592 0.18829 0.28217 0.15339 0.18032 C 0.14727 0.16296 0.14349 0.14791 0.13829 0.13101 C 0.13451 0.14791 0.12956 0.16296 0.12344 0.18032 C 0.08842 0.28217 0.04662 0.32592 0.02956 0.27685 C 0.01355 0.22939 0.02852 0.1074 0.06355 0.00578 C 0.06954 -0.01181 0.07461 -0.02663 0.0806 -0.0382 C 0.07461 -0.05301 0.06954 -0.0669 0.06355 -0.08218 C 0.02852 -0.1838 0.01355 -0.30579 0.02956 -0.35556 C 0.04662 -0.40232 0.08842 -0.35834 0.12344 -0.25649 Z " pathEditMode="relative" rAng="0" ptsTypes="AAAAAAAAAAAAAAAAA">
                                      <p:cBhvr>
                                        <p:cTn id="182" dur="6000" fill="hold"/>
                                        <p:tgtEl>
                                          <p:spTgt spid="101"/>
                                        </p:tgtEl>
                                        <p:attrNameLst>
                                          <p:attrName>ppt_x</p:attrName>
                                          <p:attrName>ppt_y</p:attrName>
                                        </p:attrNameLst>
                                      </p:cBhvr>
                                      <p:rCtr x="1484" y="21782"/>
                                    </p:animMotion>
                                  </p:childTnLst>
                                </p:cTn>
                              </p:par>
                              <p:par>
                                <p:cTn id="183"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84" dur="8000" fill="hold"/>
                                        <p:tgtEl>
                                          <p:spTgt spid="99"/>
                                        </p:tgtEl>
                                        <p:attrNameLst>
                                          <p:attrName>ppt_x</p:attrName>
                                          <p:attrName>ppt_y</p:attrName>
                                        </p:attrNameLst>
                                      </p:cBhvr>
                                      <p:rCtr x="0" y="11898"/>
                                    </p:animMotion>
                                  </p:childTnLst>
                                </p:cTn>
                              </p:par>
                              <p:par>
                                <p:cTn id="185"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86" dur="8000" fill="hold"/>
                                        <p:tgtEl>
                                          <p:spTgt spid="102"/>
                                        </p:tgtEl>
                                        <p:attrNameLst>
                                          <p:attrName>ppt_x</p:attrName>
                                          <p:attrName>ppt_y</p:attrName>
                                        </p:attrNameLst>
                                      </p:cBhvr>
                                      <p:rCtr x="0" y="7940"/>
                                    </p:animMotion>
                                  </p:childTnLst>
                                </p:cTn>
                              </p:par>
                              <p:par>
                                <p:cTn id="187"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88" dur="8000" fill="hold"/>
                                        <p:tgtEl>
                                          <p:spTgt spid="106"/>
                                        </p:tgtEl>
                                        <p:attrNameLst>
                                          <p:attrName>ppt_x</p:attrName>
                                          <p:attrName>ppt_y</p:attrName>
                                        </p:attrNameLst>
                                      </p:cBhvr>
                                      <p:rCtr x="0" y="11898"/>
                                    </p:animMotion>
                                  </p:childTnLst>
                                </p:cTn>
                              </p:par>
                              <p:par>
                                <p:cTn id="189"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90" dur="5000" fill="hold"/>
                                        <p:tgtEl>
                                          <p:spTgt spid="10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6" name="Picture 5">
            <a:hlinkHover r:id="" action="ppaction://hlinkshowjump?jump=nextslide">
              <a:snd r:embed="rId3" name="428114__higgs01__squeakfinal.wav"/>
            </a:hlinkHover>
            <a:extLst>
              <a:ext uri="{FF2B5EF4-FFF2-40B4-BE49-F238E27FC236}">
                <a16:creationId xmlns:a16="http://schemas.microsoft.com/office/drawing/2014/main" id="{3E399724-6FB3-4103-9C45-80E076C9D33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flipH="1">
            <a:off x="4058913" y="3480546"/>
            <a:ext cx="1078443" cy="426636"/>
          </a:xfrm>
          <a:prstGeom prst="rect">
            <a:avLst/>
          </a:prstGeom>
          <a:scene3d>
            <a:camera prst="orthographicFront">
              <a:rot lat="21599973" lon="21599989" rev="299999"/>
            </a:camera>
            <a:lightRig rig="threePt" dir="t"/>
          </a:scene3d>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7">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8">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12</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8" name="Picture 17">
            <a:hlinkHover r:id="rId10"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1">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9" name="Picture 18">
            <a:hlinkHover r:id="rId10"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1">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21" name="Picture 20">
            <a:hlinkHover r:id="rId10"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1">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2" name="Picture 21">
            <a:hlinkHover r:id="rId10"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1">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0397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5 0.03541 C -0.16315 0.08773 -0.11289 0.13078 -0.05104 0.13078 C 0.02162 0.13078 0.04805 0.0831 0.05925 0.05393 L 0.07045 0.01574 C 0.08164 -0.01274 0.10964 -0.05996 0.19193 -0.05996 C 0.24427 -0.05996 0.3043 -0.0176 0.3043 0.03541 C 0.3043 0.08773 0.24427 0.13078 0.19193 0.13078 C 0.10964 0.13078 0.08164 0.0831 0.07045 0.05393 L 0.05925 0.01574 C 0.04805 -0.01274 0.02162 -0.05996 -0.05104 -0.05996 C -0.11289 -0.05996 -0.16315 -0.0176 -0.16315 0.03541 Z " pathEditMode="relative" rAng="0" ptsTypes="AAAAAAAAAAA">
                                      <p:cBhvr>
                                        <p:cTn id="8" dur="6000" fill="hold"/>
                                        <p:tgtEl>
                                          <p:spTgt spid="6"/>
                                        </p:tgtEl>
                                        <p:attrNameLst>
                                          <p:attrName>ppt_x</p:attrName>
                                          <p:attrName>ppt_y</p:attrName>
                                        </p:attrNameLst>
                                      </p:cBhvr>
                                      <p:rCtr x="23372" y="0"/>
                                    </p:animMotion>
                                  </p:childTnLst>
                                </p:cTn>
                              </p:par>
                              <p:par>
                                <p:cTn id="9"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10" dur="6000" fill="hold"/>
                                        <p:tgtEl>
                                          <p:spTgt spid="2"/>
                                        </p:tgtEl>
                                        <p:attrNameLst>
                                          <p:attrName>ppt_x</p:attrName>
                                          <p:attrName>ppt_y</p:attrName>
                                        </p:attrNameLst>
                                      </p:cBhvr>
                                      <p:rCtr x="23372" y="0"/>
                                    </p:animMotion>
                                  </p:childTnLst>
                                </p:cTn>
                              </p:par>
                              <p:par>
                                <p:cTn id="11"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2" dur="8000" fill="hold"/>
                                        <p:tgtEl>
                                          <p:spTgt spid="103"/>
                                        </p:tgtEl>
                                        <p:attrNameLst>
                                          <p:attrName>ppt_x</p:attrName>
                                          <p:attrName>ppt_y</p:attrName>
                                        </p:attrNameLst>
                                      </p:cBhvr>
                                      <p:rCtr x="0" y="11898"/>
                                    </p:animMotion>
                                  </p:childTnLst>
                                </p:cTn>
                              </p:par>
                              <p:par>
                                <p:cTn id="13"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4" dur="9000" fill="hold"/>
                                        <p:tgtEl>
                                          <p:spTgt spid="29"/>
                                        </p:tgtEl>
                                        <p:attrNameLst>
                                          <p:attrName>ppt_x</p:attrName>
                                          <p:attrName>ppt_y</p:attrName>
                                        </p:attrNameLst>
                                      </p:cBhvr>
                                      <p:rCtr x="-3229" y="-347"/>
                                    </p:animMotion>
                                  </p:childTnLst>
                                </p:cTn>
                              </p:par>
                              <p:par>
                                <p:cTn id="15"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6" dur="4000" fill="hold"/>
                                        <p:tgtEl>
                                          <p:spTgt spid="41"/>
                                        </p:tgtEl>
                                        <p:attrNameLst>
                                          <p:attrName>ppt_x</p:attrName>
                                          <p:attrName>ppt_y</p:attrName>
                                        </p:attrNameLst>
                                      </p:cBhvr>
                                      <p:rCtr x="22982" y="10417"/>
                                    </p:animMotion>
                                  </p:childTnLst>
                                </p:cTn>
                              </p:par>
                              <p:par>
                                <p:cTn id="17"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8" dur="4000" spd="-100000" fill="hold"/>
                                        <p:tgtEl>
                                          <p:spTgt spid="60"/>
                                        </p:tgtEl>
                                        <p:attrNameLst>
                                          <p:attrName>ppt_x</p:attrName>
                                          <p:attrName>ppt_y</p:attrName>
                                        </p:attrNameLst>
                                      </p:cBhvr>
                                      <p:rCtr x="14375" y="24468"/>
                                    </p:animMotion>
                                  </p:childTnLst>
                                </p:cTn>
                              </p:par>
                              <p:par>
                                <p:cTn id="19"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20" dur="5000" spd="-100000" fill="hold"/>
                                        <p:tgtEl>
                                          <p:spTgt spid="61"/>
                                        </p:tgtEl>
                                        <p:attrNameLst>
                                          <p:attrName>ppt_x</p:attrName>
                                          <p:attrName>ppt_y</p:attrName>
                                        </p:attrNameLst>
                                      </p:cBhvr>
                                      <p:rCtr x="14375" y="24468"/>
                                    </p:animMotion>
                                  </p:childTnLst>
                                </p:cTn>
                              </p:par>
                              <p:par>
                                <p:cTn id="21"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22" dur="8000" fill="hold"/>
                                        <p:tgtEl>
                                          <p:spTgt spid="18"/>
                                        </p:tgtEl>
                                        <p:attrNameLst>
                                          <p:attrName>ppt_x</p:attrName>
                                          <p:attrName>ppt_y</p:attrName>
                                        </p:attrNameLst>
                                      </p:cBhvr>
                                      <p:rCtr x="0" y="11898"/>
                                    </p:animMotion>
                                  </p:childTnLst>
                                </p:cTn>
                              </p:par>
                              <p:par>
                                <p:cTn id="2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24" dur="8000" fill="hold"/>
                                        <p:tgtEl>
                                          <p:spTgt spid="19"/>
                                        </p:tgtEl>
                                        <p:attrNameLst>
                                          <p:attrName>ppt_x</p:attrName>
                                          <p:attrName>ppt_y</p:attrName>
                                        </p:attrNameLst>
                                      </p:cBhvr>
                                      <p:rCtr x="0" y="7940"/>
                                    </p:animMotion>
                                  </p:childTnLst>
                                </p:cTn>
                              </p:par>
                              <p:par>
                                <p:cTn id="2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26" dur="8000" fill="hold"/>
                                        <p:tgtEl>
                                          <p:spTgt spid="21"/>
                                        </p:tgtEl>
                                        <p:attrNameLst>
                                          <p:attrName>ppt_x</p:attrName>
                                          <p:attrName>ppt_y</p:attrName>
                                        </p:attrNameLst>
                                      </p:cBhvr>
                                      <p:rCtr x="0" y="11898"/>
                                    </p:animMotion>
                                  </p:childTnLst>
                                </p:cTn>
                              </p:par>
                              <p:par>
                                <p:cTn id="27"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28" dur="5000" fill="hold"/>
                                        <p:tgtEl>
                                          <p:spTgt spid="22"/>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6">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29" name="Picture 28">
            <a:hlinkHover r:id="" action="ppaction://hlinkshowjump?jump=nextslide">
              <a:snd r:embed="rId3" name="428114__higgs01__squeakfinal.wav"/>
            </a:hlinkHover>
            <a:extLst>
              <a:ext uri="{FF2B5EF4-FFF2-40B4-BE49-F238E27FC236}">
                <a16:creationId xmlns:a16="http://schemas.microsoft.com/office/drawing/2014/main" id="{52333B30-45BF-408F-92E9-8B0028195829}"/>
              </a:ext>
            </a:extLst>
          </p:cNvPr>
          <p:cNvPicPr>
            <a:picLocks noChangeAspect="1"/>
          </p:cNvPicPr>
          <p:nvPr/>
        </p:nvPicPr>
        <p:blipFill>
          <a:blip r:embed="rId6">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715199" y="5580670"/>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7">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6">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6">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8">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6" name="Picture 15">
            <a:hlinkHover r:id="rId9"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8" name="Picture 17">
            <a:hlinkHover r:id="rId9"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9" name="Picture 18">
            <a:hlinkHover r:id="rId9"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21" name="Picture 20">
            <a:hlinkHover r:id="rId9"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29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8" dur="6000" fill="hold"/>
                                        <p:tgtEl>
                                          <p:spTgt spid="2"/>
                                        </p:tgtEl>
                                        <p:attrNameLst>
                                          <p:attrName>ppt_x</p:attrName>
                                          <p:attrName>ppt_y</p:attrName>
                                        </p:attrNameLst>
                                      </p:cBhvr>
                                      <p:rCtr x="23372" y="0"/>
                                    </p:animMotion>
                                  </p:childTnLst>
                                </p:cTn>
                              </p:par>
                              <p:par>
                                <p:cTn id="9"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0" dur="8000" fill="hold"/>
                                        <p:tgtEl>
                                          <p:spTgt spid="103"/>
                                        </p:tgtEl>
                                        <p:attrNameLst>
                                          <p:attrName>ppt_x</p:attrName>
                                          <p:attrName>ppt_y</p:attrName>
                                        </p:attrNameLst>
                                      </p:cBhvr>
                                      <p:rCtr x="0" y="11898"/>
                                    </p:animMotion>
                                  </p:childTnLst>
                                </p:cTn>
                              </p:par>
                              <p:par>
                                <p:cTn id="11" presetID="29" presetClass="path" presetSubtype="0" repeatCount="indefinite" autoRev="1" fill="hold" nodeType="withEffect">
                                  <p:stCondLst>
                                    <p:cond delay="0"/>
                                  </p:stCondLst>
                                  <p:childTnLst>
                                    <p:animMotion origin="layout" path="M 0.05664 -0.12731 C 0.06654 -0.14467 0.07643 -0.16388 0.0862 -0.18796 C 0.11289 -0.25717 0.12005 -0.32453 0.10026 -0.33518 C 0.08073 -0.34745 0.04271 -0.29884 0.01602 -0.22986 C 0.00182 -0.19328 -0.00664 -0.15856 -0.00938 -0.13263 C -0.01354 -0.1118 -0.01497 -0.09097 -0.01497 -0.06689 C -0.01497 0.01135 0.00325 0.07547 0.02435 0.07547 C 0.04557 0.07547 0.06367 0.01135 0.06367 -0.06689 C 0.06367 -0.10347 0.05937 -0.13796 0.0526 -0.1618 C 0.04974 -0.18263 0.04271 -0.20509 0.03424 -0.228 C 0.00612 -0.29884 -0.0319 -0.34745 -0.05143 -0.33518 C -0.07109 -0.32314 -0.06419 -0.25717 -0.03607 -0.18634 C -0.02474 -0.15347 -0.00938 -0.12592 0.00612 -0.10648 C 0.01745 -0.08935 0.03008 -0.07361 0.04674 -0.0581 C 0.09753 -0.00787 0.14805 0.01459 0.16211 -0.00625 C 0.17474 -0.02662 0.14674 -0.08402 0.09596 -0.13263 C 0.075 -0.15347 0.0526 -0.16898 0.03424 -0.17939 C 0.01745 -0.19004 -0.00365 -0.19814 -0.02617 -0.20347 C -0.08802 -0.22083 -0.14154 -0.21574 -0.1457 -0.18796 C -0.15143 -0.1618 -0.10495 -0.12731 -0.0431 -0.11018 C -0.01497 -0.10347 0.01172 -0.09953 0.03268 -0.10138 C 0.05104 -0.10138 0.0707 -0.10486 0.09193 -0.11018 C 0.15378 -0.12731 0.2 -0.16388 0.19453 -0.19004 C 0.19023 -0.21574 0.13685 -0.22268 0.075 -0.20509 C 0.04557 -0.19675 0.01875 -0.18472 0.00052 -0.1706 C -0.01497 -0.16041 -0.03047 -0.14814 -0.04727 -0.13263 C -0.09635 -0.08263 -0.12591 -0.02662 -0.11198 -0.00625 C -0.09922 0.01459 -0.04727 -0.00787 0.00182 -0.05625 C 0.02578 -0.08055 0.04557 -0.10486 0.05664 -0.12731 Z " pathEditMode="relative" rAng="0" ptsTypes="AAAAAAAAAAAAAAAAAAAAAAAAAAAAA">
                                      <p:cBhvr>
                                        <p:cTn id="12" dur="9000" fill="hold"/>
                                        <p:tgtEl>
                                          <p:spTgt spid="29"/>
                                        </p:tgtEl>
                                        <p:attrNameLst>
                                          <p:attrName>ppt_x</p:attrName>
                                          <p:attrName>ppt_y</p:attrName>
                                        </p:attrNameLst>
                                      </p:cBhvr>
                                      <p:rCtr x="-3229" y="-347"/>
                                    </p:animMotion>
                                  </p:childTnLst>
                                </p:cTn>
                              </p:par>
                              <p:par>
                                <p:cTn id="13"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4" dur="4000" fill="hold"/>
                                        <p:tgtEl>
                                          <p:spTgt spid="41"/>
                                        </p:tgtEl>
                                        <p:attrNameLst>
                                          <p:attrName>ppt_x</p:attrName>
                                          <p:attrName>ppt_y</p:attrName>
                                        </p:attrNameLst>
                                      </p:cBhvr>
                                      <p:rCtr x="22982" y="10417"/>
                                    </p:animMotion>
                                  </p:childTnLst>
                                </p:cTn>
                              </p:par>
                              <p:par>
                                <p:cTn id="15"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6" dur="4000" spd="-100000" fill="hold"/>
                                        <p:tgtEl>
                                          <p:spTgt spid="60"/>
                                        </p:tgtEl>
                                        <p:attrNameLst>
                                          <p:attrName>ppt_x</p:attrName>
                                          <p:attrName>ppt_y</p:attrName>
                                        </p:attrNameLst>
                                      </p:cBhvr>
                                      <p:rCtr x="14375" y="24468"/>
                                    </p:animMotion>
                                  </p:childTnLst>
                                </p:cTn>
                              </p:par>
                              <p:par>
                                <p:cTn id="17"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8" dur="5000" spd="-100000" fill="hold"/>
                                        <p:tgtEl>
                                          <p:spTgt spid="61"/>
                                        </p:tgtEl>
                                        <p:attrNameLst>
                                          <p:attrName>ppt_x</p:attrName>
                                          <p:attrName>ppt_y</p:attrName>
                                        </p:attrNameLst>
                                      </p:cBhvr>
                                      <p:rCtr x="14375" y="24468"/>
                                    </p:animMotion>
                                  </p:childTnLst>
                                </p:cTn>
                              </p:par>
                              <p:par>
                                <p:cTn id="19"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20" dur="8000" fill="hold"/>
                                        <p:tgtEl>
                                          <p:spTgt spid="16"/>
                                        </p:tgtEl>
                                        <p:attrNameLst>
                                          <p:attrName>ppt_x</p:attrName>
                                          <p:attrName>ppt_y</p:attrName>
                                        </p:attrNameLst>
                                      </p:cBhvr>
                                      <p:rCtr x="0" y="11898"/>
                                    </p:animMotion>
                                  </p:childTnLst>
                                </p:cTn>
                              </p:par>
                              <p:par>
                                <p:cTn id="2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22" dur="8000" fill="hold"/>
                                        <p:tgtEl>
                                          <p:spTgt spid="18"/>
                                        </p:tgtEl>
                                        <p:attrNameLst>
                                          <p:attrName>ppt_x</p:attrName>
                                          <p:attrName>ppt_y</p:attrName>
                                        </p:attrNameLst>
                                      </p:cBhvr>
                                      <p:rCtr x="0" y="7940"/>
                                    </p:animMotion>
                                  </p:childTnLst>
                                </p:cTn>
                              </p:par>
                              <p:par>
                                <p:cTn id="2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24" dur="8000" fill="hold"/>
                                        <p:tgtEl>
                                          <p:spTgt spid="19"/>
                                        </p:tgtEl>
                                        <p:attrNameLst>
                                          <p:attrName>ppt_x</p:attrName>
                                          <p:attrName>ppt_y</p:attrName>
                                        </p:attrNameLst>
                                      </p:cBhvr>
                                      <p:rCtr x="0" y="11898"/>
                                    </p:animMotion>
                                  </p:childTnLst>
                                </p:cTn>
                              </p:par>
                              <p:par>
                                <p:cTn id="2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26" dur="5000" fill="hold"/>
                                        <p:tgtEl>
                                          <p:spTgt spid="21"/>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Hover r:id="" action="ppaction://hlinkshowjump?jump=nextslide">
              <a:snd r:embed="rId3" name="428114__higgs01__squeakfinal.wav"/>
            </a:hlinkHover>
            <a:extLst>
              <a:ext uri="{FF2B5EF4-FFF2-40B4-BE49-F238E27FC236}">
                <a16:creationId xmlns:a16="http://schemas.microsoft.com/office/drawing/2014/main" id="{1C3BDFA2-906F-4E94-BE00-E88A0101D0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359990" y="5900338"/>
            <a:ext cx="1078443" cy="426637"/>
          </a:xfrm>
          <a:prstGeom prst="rect">
            <a:avLst/>
          </a:prstGeom>
        </p:spPr>
      </p:pic>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6">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7">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6">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6">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10</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8">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5" name="Picture 14">
            <a:hlinkHover r:id="rId9"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6" name="Picture 15">
            <a:hlinkHover r:id="rId9"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8" name="Picture 17">
            <a:hlinkHover r:id="rId9"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9" name="Picture 18">
            <a:hlinkHover r:id="rId9"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17414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6" presetClass="path" presetSubtype="0" repeatCount="indefinite" fill="remove" nodeType="withEffect">
                                  <p:stCondLst>
                                    <p:cond delay="0"/>
                                  </p:stCondLst>
                                  <p:childTnLst>
                                    <p:animMotion origin="layout" path="M -0.16316 -0.00903 C -0.16316 0.01875 -0.1129 0.04189 -0.05105 0.04189 C 0.02161 0.04189 0.04804 0.01643 0.05924 0.00069 L 0.07044 -0.01968 C 0.08164 -0.03496 0.10963 -0.05996 0.19192 -0.05996 C 0.24427 -0.05996 0.30429 -0.0375 0.30429 -0.00903 C 0.30429 0.01875 0.24427 0.04189 0.19192 0.04189 C 0.10963 0.04189 0.08164 0.01643 0.07044 0.00069 L 0.05924 -0.01968 C 0.04804 -0.03496 0.02161 -0.05996 -0.05105 -0.05996 C -0.1129 -0.05996 -0.16316 -0.0375 -0.16316 -0.00903 Z " pathEditMode="relative" rAng="0" ptsTypes="AAAAAAAAAAA">
                                      <p:cBhvr>
                                        <p:cTn id="8" dur="6000" fill="hold"/>
                                        <p:tgtEl>
                                          <p:spTgt spid="2"/>
                                        </p:tgtEl>
                                        <p:attrNameLst>
                                          <p:attrName>ppt_x</p:attrName>
                                          <p:attrName>ppt_y</p:attrName>
                                        </p:attrNameLst>
                                      </p:cBhvr>
                                      <p:rCtr x="23372" y="0"/>
                                    </p:animMotion>
                                  </p:childTnLst>
                                </p:cTn>
                              </p:par>
                              <p:par>
                                <p:cTn id="9"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10" dur="8000" fill="hold"/>
                                        <p:tgtEl>
                                          <p:spTgt spid="103"/>
                                        </p:tgtEl>
                                        <p:attrNameLst>
                                          <p:attrName>ppt_x</p:attrName>
                                          <p:attrName>ppt_y</p:attrName>
                                        </p:attrNameLst>
                                      </p:cBhvr>
                                      <p:rCtr x="0" y="11898"/>
                                    </p:animMotion>
                                  </p:childTnLst>
                                </p:cTn>
                              </p:par>
                              <p:par>
                                <p:cTn id="11"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2" dur="4000" fill="hold"/>
                                        <p:tgtEl>
                                          <p:spTgt spid="41"/>
                                        </p:tgtEl>
                                        <p:attrNameLst>
                                          <p:attrName>ppt_x</p:attrName>
                                          <p:attrName>ppt_y</p:attrName>
                                        </p:attrNameLst>
                                      </p:cBhvr>
                                      <p:rCtr x="22982" y="10417"/>
                                    </p:animMotion>
                                  </p:childTnLst>
                                </p:cTn>
                              </p:par>
                              <p:par>
                                <p:cTn id="13"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4" dur="4000" spd="-100000" fill="hold"/>
                                        <p:tgtEl>
                                          <p:spTgt spid="60"/>
                                        </p:tgtEl>
                                        <p:attrNameLst>
                                          <p:attrName>ppt_x</p:attrName>
                                          <p:attrName>ppt_y</p:attrName>
                                        </p:attrNameLst>
                                      </p:cBhvr>
                                      <p:rCtr x="14375" y="24468"/>
                                    </p:animMotion>
                                  </p:childTnLst>
                                </p:cTn>
                              </p:par>
                              <p:par>
                                <p:cTn id="15"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6" dur="5000" spd="-100000" fill="hold"/>
                                        <p:tgtEl>
                                          <p:spTgt spid="61"/>
                                        </p:tgtEl>
                                        <p:attrNameLst>
                                          <p:attrName>ppt_x</p:attrName>
                                          <p:attrName>ppt_y</p:attrName>
                                        </p:attrNameLst>
                                      </p:cBhvr>
                                      <p:rCtr x="14375" y="24468"/>
                                    </p:animMotion>
                                  </p:childTnLst>
                                </p:cTn>
                              </p:par>
                              <p:par>
                                <p:cTn id="17"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18" dur="8000" fill="hold"/>
                                        <p:tgtEl>
                                          <p:spTgt spid="15"/>
                                        </p:tgtEl>
                                        <p:attrNameLst>
                                          <p:attrName>ppt_x</p:attrName>
                                          <p:attrName>ppt_y</p:attrName>
                                        </p:attrNameLst>
                                      </p:cBhvr>
                                      <p:rCtr x="0" y="11898"/>
                                    </p:animMotion>
                                  </p:childTnLst>
                                </p:cTn>
                              </p:par>
                              <p:par>
                                <p:cTn id="19"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20" dur="8000" fill="hold"/>
                                        <p:tgtEl>
                                          <p:spTgt spid="16"/>
                                        </p:tgtEl>
                                        <p:attrNameLst>
                                          <p:attrName>ppt_x</p:attrName>
                                          <p:attrName>ppt_y</p:attrName>
                                        </p:attrNameLst>
                                      </p:cBhvr>
                                      <p:rCtr x="0" y="7940"/>
                                    </p:animMotion>
                                  </p:childTnLst>
                                </p:cTn>
                              </p:par>
                              <p:par>
                                <p:cTn id="2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22" dur="8000" fill="hold"/>
                                        <p:tgtEl>
                                          <p:spTgt spid="18"/>
                                        </p:tgtEl>
                                        <p:attrNameLst>
                                          <p:attrName>ppt_x</p:attrName>
                                          <p:attrName>ppt_y</p:attrName>
                                        </p:attrNameLst>
                                      </p:cBhvr>
                                      <p:rCtr x="0" y="11898"/>
                                    </p:animMotion>
                                  </p:childTnLst>
                                </p:cTn>
                              </p:par>
                              <p:par>
                                <p:cTn id="23"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24" dur="5000" fill="hold"/>
                                        <p:tgtEl>
                                          <p:spTgt spid="1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 name="Picture 14">
            <a:hlinkHover r:id="" action="ppaction://hlinkshowjump?jump=nextslide">
              <a:snd r:embed="rId3" name="428114__higgs01__squeakfinal.wav"/>
            </a:hlinkHover>
            <a:extLst>
              <a:ext uri="{FF2B5EF4-FFF2-40B4-BE49-F238E27FC236}">
                <a16:creationId xmlns:a16="http://schemas.microsoft.com/office/drawing/2014/main" id="{56E3561D-3EE7-4F4B-B592-C14F1FD01C5F}"/>
              </a:ext>
            </a:extLst>
          </p:cNvPr>
          <p:cNvPicPr>
            <a:picLocks noChangeAspect="1"/>
          </p:cNvPicPr>
          <p:nvPr/>
        </p:nvPicPr>
        <p:blipFill>
          <a:blip r:embed="rId4">
            <a:duotone>
              <a:prstClr val="black"/>
              <a:srgbClr val="006666">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94447" y="4988212"/>
            <a:ext cx="1078443" cy="426636"/>
          </a:xfrm>
          <a:prstGeom prst="rect">
            <a:avLst/>
          </a:prstGeom>
          <a:scene3d>
            <a:camera prst="orthographicFront">
              <a:rot lat="21599973" lon="21599989" rev="299999"/>
            </a:camera>
            <a:lightRig rig="threePt" dir="t"/>
          </a:scene3d>
        </p:spPr>
      </p:pic>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6">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9</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Hover r:id="" action="ppaction://hlinkshowjump?jump=nextslide">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7">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pic>
        <p:nvPicPr>
          <p:cNvPr id="15" name="Picture 14">
            <a:hlinkHover r:id="rId8" action="ppaction://hlinksldjump">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9">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7111514" y="4575284"/>
            <a:ext cx="1078443" cy="426636"/>
          </a:xfrm>
          <a:prstGeom prst="rect">
            <a:avLst/>
          </a:prstGeom>
          <a:scene3d>
            <a:camera prst="orthographicFront">
              <a:rot lat="21599973" lon="21599989" rev="299999"/>
            </a:camera>
            <a:lightRig rig="threePt" dir="t"/>
          </a:scene3d>
        </p:spPr>
      </p:pic>
      <p:pic>
        <p:nvPicPr>
          <p:cNvPr id="16" name="Picture 15">
            <a:hlinkHover r:id="rId8"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9">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8" name="Picture 17">
            <a:hlinkHover r:id="rId8"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9">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9" name="Picture 18">
            <a:hlinkHover r:id="rId8"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9">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3956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20"/>
                                        </p:tgtEl>
                                        <p:attrNameLst>
                                          <p:attrName>ppt_x</p:attrName>
                                          <p:attrName>ppt_y</p:attrName>
                                        </p:attrNameLst>
                                      </p:cBhvr>
                                    </p:animMotion>
                                  </p:childTnLst>
                                </p:cTn>
                              </p:par>
                              <p:par>
                                <p:cTn id="7" presetID="23" presetClass="path" presetSubtype="0" repeatCount="indefinite" decel="23000" autoRev="1" fill="remove" nodeType="withEffect">
                                  <p:stCondLst>
                                    <p:cond delay="0"/>
                                  </p:stCondLst>
                                  <p:childTnLst>
                                    <p:animMotion origin="layout" path="M -0.09844 -0.13796 C -0.02643 -0.07986 0.00156 0.01412 -0.02149 0.1 C -0.11341 0.09514 -0.19141 0.03496 -0.22344 -0.04699 C -0.14544 -0.09791 -0.0474 -0.0949 0.02656 -0.04699 C -0.00638 0.04005 -0.0875 0.09514 -0.17539 0.1 C -0.19948 0.00996 -0.16641 -0.08194 -0.09844 -0.13796 Z " pathEditMode="relative" rAng="0" ptsTypes="AAAAAA">
                                      <p:cBhvr>
                                        <p:cTn id="8" dur="8000" fill="hold"/>
                                        <p:tgtEl>
                                          <p:spTgt spid="103"/>
                                        </p:tgtEl>
                                        <p:attrNameLst>
                                          <p:attrName>ppt_x</p:attrName>
                                          <p:attrName>ppt_y</p:attrName>
                                        </p:attrNameLst>
                                      </p:cBhvr>
                                      <p:rCtr x="0" y="11898"/>
                                    </p:animMotion>
                                  </p:childTnLst>
                                </p:cTn>
                              </p:par>
                              <p:par>
                                <p:cTn id="9"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10" dur="4000" fill="hold"/>
                                        <p:tgtEl>
                                          <p:spTgt spid="41"/>
                                        </p:tgtEl>
                                        <p:attrNameLst>
                                          <p:attrName>ppt_x</p:attrName>
                                          <p:attrName>ppt_y</p:attrName>
                                        </p:attrNameLst>
                                      </p:cBhvr>
                                      <p:rCtr x="22982" y="10417"/>
                                    </p:animMotion>
                                  </p:childTnLst>
                                </p:cTn>
                              </p:par>
                              <p:par>
                                <p:cTn id="11"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2" dur="4000" spd="-100000" fill="hold"/>
                                        <p:tgtEl>
                                          <p:spTgt spid="60"/>
                                        </p:tgtEl>
                                        <p:attrNameLst>
                                          <p:attrName>ppt_x</p:attrName>
                                          <p:attrName>ppt_y</p:attrName>
                                        </p:attrNameLst>
                                      </p:cBhvr>
                                      <p:rCtr x="14375" y="24468"/>
                                    </p:animMotion>
                                  </p:childTnLst>
                                </p:cTn>
                              </p:par>
                              <p:par>
                                <p:cTn id="13"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4" dur="5000" spd="-100000" fill="hold"/>
                                        <p:tgtEl>
                                          <p:spTgt spid="61"/>
                                        </p:tgtEl>
                                        <p:attrNameLst>
                                          <p:attrName>ppt_x</p:attrName>
                                          <p:attrName>ppt_y</p:attrName>
                                        </p:attrNameLst>
                                      </p:cBhvr>
                                      <p:rCtr x="14375" y="24468"/>
                                    </p:animMotion>
                                  </p:childTnLst>
                                </p:cTn>
                              </p:par>
                              <p:par>
                                <p:cTn id="15" presetID="23" presetClass="path" presetSubtype="0" repeatCount="indefinite" decel="23000" autoRev="1" fill="hold" nodeType="withEffect">
                                  <p:stCondLst>
                                    <p:cond delay="0"/>
                                  </p:stCondLst>
                                  <p:childTnLst>
                                    <p:animMotion origin="layout" path="M -0.09495 -0.12052 C -0.02293 -0.06246 0.00508 0.03146 -0.01798 0.11728 C -0.10993 0.11242 -0.18794 0.05228 -0.21985 -0.02961 C -0.14197 -0.0805 -0.04389 -0.07749 0.03008 -0.02961 C -0.00287 0.05737 -0.08401 0.11242 -0.17192 0.11728 C -0.19602 0.0273 -0.16294 -0.06454 -0.09495 -0.12052 Z " pathEditMode="relative" rAng="0" ptsTypes="AAAAAA">
                                      <p:cBhvr>
                                        <p:cTn id="16" dur="8000" fill="hold"/>
                                        <p:tgtEl>
                                          <p:spTgt spid="15"/>
                                        </p:tgtEl>
                                        <p:attrNameLst>
                                          <p:attrName>ppt_x</p:attrName>
                                          <p:attrName>ppt_y</p:attrName>
                                        </p:attrNameLst>
                                      </p:cBhvr>
                                      <p:rCtr x="0" y="11890"/>
                                    </p:animMotion>
                                  </p:childTnLst>
                                </p:cTn>
                              </p:par>
                              <p:par>
                                <p:cTn id="17"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8" dur="8000" fill="hold"/>
                                        <p:tgtEl>
                                          <p:spTgt spid="16"/>
                                        </p:tgtEl>
                                        <p:attrNameLst>
                                          <p:attrName>ppt_x</p:attrName>
                                          <p:attrName>ppt_y</p:attrName>
                                        </p:attrNameLst>
                                      </p:cBhvr>
                                      <p:rCtr x="0" y="7940"/>
                                    </p:animMotion>
                                  </p:childTnLst>
                                </p:cTn>
                              </p:par>
                              <p:par>
                                <p:cTn id="19"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20" dur="8000" fill="hold"/>
                                        <p:tgtEl>
                                          <p:spTgt spid="18"/>
                                        </p:tgtEl>
                                        <p:attrNameLst>
                                          <p:attrName>ppt_x</p:attrName>
                                          <p:attrName>ppt_y</p:attrName>
                                        </p:attrNameLst>
                                      </p:cBhvr>
                                      <p:rCtr x="0" y="11898"/>
                                    </p:animMotion>
                                  </p:childTnLst>
                                </p:cTn>
                              </p:par>
                              <p:par>
                                <p:cTn id="21"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22" dur="5000" fill="hold"/>
                                        <p:tgtEl>
                                          <p:spTgt spid="19"/>
                                        </p:tgtEl>
                                        <p:attrNameLst>
                                          <p:attrName>ppt_x</p:attrName>
                                          <p:attrName>ppt_y</p:attrName>
                                        </p:attrNameLst>
                                      </p:cBhvr>
                                      <p:rCtr x="-3953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4">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pic>
        <p:nvPicPr>
          <p:cNvPr id="61" name="Picture 60">
            <a:hlinkHover r:id="" action="ppaction://hlinkshowjump?jump=nextslide">
              <a:snd r:embed="rId3" name="428114__higgs01__squeakfinal.wav"/>
            </a:hlinkHover>
            <a:extLst>
              <a:ext uri="{FF2B5EF4-FFF2-40B4-BE49-F238E27FC236}">
                <a16:creationId xmlns:a16="http://schemas.microsoft.com/office/drawing/2014/main" id="{81CB156C-36F8-42C5-BD16-0847FD804473}"/>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flipH="1">
            <a:off x="4802610" y="3921553"/>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8</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Hover r:id="" action="ppaction://noaction">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6" name="Picture 15">
            <a:hlinkHover r:id="rId8"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8" name="Picture 17">
            <a:hlinkHover r:id="rId8"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9" name="Picture 18">
            <a:hlinkHover r:id="rId8"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pic>
        <p:nvPicPr>
          <p:cNvPr id="25" name="Picture 24">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70890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 dur="8000" fill="hold"/>
                                        <p:tgtEl>
                                          <p:spTgt spid="12"/>
                                        </p:tgtEl>
                                        <p:attrNameLst>
                                          <p:attrName>ppt_x</p:attrName>
                                          <p:attrName>ppt_y</p:attrName>
                                        </p:attrNameLst>
                                      </p:cBhvr>
                                      <p:rCtr x="0" y="11898"/>
                                    </p:animMotion>
                                  </p:childTnLst>
                                </p:cTn>
                              </p:par>
                              <p:par>
                                <p:cTn id="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8" dur="4000" fill="hold"/>
                                        <p:tgtEl>
                                          <p:spTgt spid="41"/>
                                        </p:tgtEl>
                                        <p:attrNameLst>
                                          <p:attrName>ppt_x</p:attrName>
                                          <p:attrName>ppt_y</p:attrName>
                                        </p:attrNameLst>
                                      </p:cBhvr>
                                      <p:rCtr x="22982" y="10417"/>
                                    </p:animMotion>
                                  </p:childTnLst>
                                </p:cTn>
                              </p:par>
                              <p:par>
                                <p:cTn id="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 dur="4000" spd="-100000" fill="hold"/>
                                        <p:tgtEl>
                                          <p:spTgt spid="60"/>
                                        </p:tgtEl>
                                        <p:attrNameLst>
                                          <p:attrName>ppt_x</p:attrName>
                                          <p:attrName>ppt_y</p:attrName>
                                        </p:attrNameLst>
                                      </p:cBhvr>
                                      <p:rCtr x="14375" y="24468"/>
                                    </p:animMotion>
                                  </p:childTnLst>
                                </p:cTn>
                              </p:par>
                              <p:par>
                                <p:cTn id="11" presetID="34" presetClass="path" presetSubtype="0" repeatCount="indefinite" autoRev="1" fill="hold" nodeType="withEffect">
                                  <p:stCondLst>
                                    <p:cond delay="0"/>
                                  </p:stCondLst>
                                  <p:childTnLst>
                                    <p:animMotion origin="layout" path="M -0.27487 -0.23033 C -0.27005 -0.23843 -0.26276 -0.24236 -0.25677 -0.24236 C -0.24831 -0.24236 -0.23984 -0.23658 -0.23516 -0.22593 C -0.21445 -0.18496 -0.19883 -0.09468 -0.19883 0.01227 C -0.19883 0.01273 -0.19883 0.01435 -0.19883 0.01458 C -0.19883 0.01435 -0.19883 0.0162 -0.19883 0.01666 C -0.19883 0.12291 -0.21445 0.21528 -0.23516 0.25694 C -0.23984 0.26504 -0.24831 0.27129 -0.25677 0.27129 C -0.26276 0.27129 -0.27005 0.26666 -0.27487 0.25879 C -0.27969 0.25069 -0.28203 0.24028 -0.28203 0.22778 C -0.28203 0.21342 -0.27851 0.20116 -0.27252 0.19282 C -0.24831 0.15602 -0.19518 0.12916 -0.13242 0.12916 C -0.13242 0.12986 -0.13112 0.12916 -0.13112 0.12986 C -0.13112 0.12916 -0.12995 0.12916 -0.12995 0.12986 C -0.06719 0.12916 -0.01276 0.15602 0.0112 0.19282 C 0.01615 0.20116 0.01979 0.21342 0.01979 0.22778 C 0.01979 0.24028 0.01732 0.25069 0.0125 0.25879 C 0.00768 0.26666 0.00169 0.27129 -0.0056 0.27129 C -0.01406 0.27129 -0.02135 0.26504 -0.02617 0.25694 C -0.04792 0.21528 -0.06354 0.12291 -0.06354 0.0162 C -0.06354 0.01666 -0.06354 0.01435 -0.06354 0.01458 C -0.06354 0.01435 -0.06354 0.01227 -0.06354 0.01273 C -0.06354 -0.09468 -0.04792 -0.18496 -0.02617 -0.22847 C -0.02135 -0.23658 -0.01406 -0.24236 -0.0056 -0.24236 C 0.00169 -0.24236 0.00768 -0.23843 0.0125 -0.23033 C 0.01732 -0.22222 0.01979 -0.20972 0.01979 -0.19931 C 0.01979 -0.18496 0.01615 -0.17292 0.0112 -0.16227 C -0.01276 -0.12755 -0.06719 -0.1007 -0.12995 -0.1007 C -0.12995 -0.10023 -0.12995 -0.1007 -0.13112 -0.1007 C -0.13112 -0.10023 -0.13242 -0.1007 -0.13242 -0.10023 C -0.19518 -0.1007 -0.24831 -0.12755 -0.27252 -0.16227 C -0.27851 -0.17292 -0.28203 -0.18496 -0.28203 -0.19931 C -0.28203 -0.20972 -0.27969 -0.22222 -0.27487 -0.23033 Z " pathEditMode="relative" rAng="0" ptsTypes="AAAAAAAAAAAAAAAAAAAAAAAAAAAAAAAAA">
                                      <p:cBhvr>
                                        <p:cTn id="12" dur="5000" spd="-100000" fill="hold"/>
                                        <p:tgtEl>
                                          <p:spTgt spid="61"/>
                                        </p:tgtEl>
                                        <p:attrNameLst>
                                          <p:attrName>ppt_x</p:attrName>
                                          <p:attrName>ppt_y</p:attrName>
                                        </p:attrNameLst>
                                      </p:cBhvr>
                                      <p:rCtr x="14375" y="24468"/>
                                    </p:animMotion>
                                  </p:childTnLst>
                                </p:cTn>
                              </p:par>
                              <p:par>
                                <p:cTn id="13"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4" dur="8000" fill="hold"/>
                                        <p:tgtEl>
                                          <p:spTgt spid="16"/>
                                        </p:tgtEl>
                                        <p:attrNameLst>
                                          <p:attrName>ppt_x</p:attrName>
                                          <p:attrName>ppt_y</p:attrName>
                                        </p:attrNameLst>
                                      </p:cBhvr>
                                      <p:rCtr x="0" y="7940"/>
                                    </p:animMotion>
                                  </p:childTnLst>
                                </p:cTn>
                              </p:par>
                              <p:par>
                                <p:cTn id="15"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6" dur="8000" fill="hold"/>
                                        <p:tgtEl>
                                          <p:spTgt spid="18"/>
                                        </p:tgtEl>
                                        <p:attrNameLst>
                                          <p:attrName>ppt_x</p:attrName>
                                          <p:attrName>ppt_y</p:attrName>
                                        </p:attrNameLst>
                                      </p:cBhvr>
                                      <p:rCtr x="0" y="11898"/>
                                    </p:animMotion>
                                  </p:childTnLst>
                                </p:cTn>
                              </p:par>
                              <p:par>
                                <p:cTn id="17" presetID="0" presetClass="path" presetSubtype="0" repeatCount="indefinite" autoRev="1" fill="remove" nodeType="withEffect">
                                  <p:stCondLst>
                                    <p:cond delay="0"/>
                                  </p:stCondLst>
                                  <p:childTnLst>
                                    <p:animMotion origin="layout" path="M -3.32118E-6 3.62711E-6 L -3.32118E-6 0.00023 C -0.00456 0.00069 -0.00911 0.00115 -0.01367 0.00254 C -0.01615 0.003 -0.01849 0.00509 -0.02097 0.00509 C -0.03816 0.00509 -0.05496 0.00347 -0.07189 0.00254 C -0.08491 -0.0007 -0.08596 -0.00255 -0.10185 0.00254 C -0.10341 0.003 -0.1107 0.01041 -0.11227 0.01318 C -0.11591 0.01873 -0.12177 0.02799 -0.12412 0.03701 C -0.1249 0.03932 -0.12516 0.04233 -0.12581 0.04487 C -0.12672 0.04973 -0.12933 0.05991 -0.13011 0.06615 C -0.13076 0.07032 -0.13115 0.07494 -0.13167 0.07934 C -0.13206 0.08281 -0.13271 0.08651 -0.1331 0.08998 C -0.13428 0.11011 -0.13428 0.12398 -0.13623 0.14295 C -0.13649 0.14642 -0.1374 0.15012 -0.13766 0.15382 C -0.13831 0.16053 -0.13831 0.16794 -0.13923 0.17487 C -0.13988 0.1802 -0.14105 0.18552 -0.14209 0.19084 C -0.14652 0.2142 -0.13949 0.17719 -0.14652 0.21212 C -0.14925 0.22461 -0.14912 0.23039 -0.1542 0.24126 C -0.15694 0.24682 -0.15941 0.25352 -0.16319 0.25699 C -0.16501 0.25884 -0.1671 0.26046 -0.16918 0.26231 C -0.17074 0.26393 -0.17192 0.26625 -0.17348 0.26763 C -0.17973 0.27249 -0.18351 0.27319 -0.19002 0.27573 C -0.20838 0.27434 -0.2188 0.27804 -0.23326 0.27041 L -0.24668 0.26231 L -0.2511 0.25977 C -0.25254 0.25699 -0.2541 0.25376 -0.25553 0.25167 C -0.25749 0.24936 -0.26009 0.2489 -0.26152 0.24658 C -0.26374 0.24311 -0.26634 0.23132 -0.26751 0.22785 C -0.26895 0.22415 -0.27051 0.22091 -0.27207 0.21744 C -0.27585 0.19731 -0.27077 0.22206 -0.2765 0.20148 C -0.27728 0.1987 -0.27754 0.19593 -0.27793 0.19361 C -0.27898 0.18968 -0.28028 0.18644 -0.28093 0.18297 C -0.28171 0.17927 -0.28197 0.17557 -0.28249 0.17233 C -0.28353 0.16678 -0.28445 0.16169 -0.28549 0.15637 C -0.28601 0.15382 -0.28614 0.15059 -0.28692 0.1485 C -0.29552 0.12537 -0.28536 0.15452 -0.29148 0.13231 C -0.29226 0.12954 -0.29369 0.12699 -0.29447 0.12445 C -0.29513 0.12167 -0.29526 0.1189 -0.29591 0.11635 C -0.29708 0.11242 -0.30242 0.10016 -0.30346 0.09785 C -0.30385 0.0953 -0.30424 0.09229 -0.30489 0.08998 C -0.30724 0.08188 -0.31401 0.06939 -0.31688 0.06615 C -0.31987 0.06268 -0.32248 0.0569 -0.32599 0.05551 C -0.32795 0.05459 -0.3299 0.05389 -0.33185 0.05297 C -0.33394 0.05135 -0.33563 0.04857 -0.33785 0.04765 C -0.34084 0.04603 -0.34384 0.0458 -0.34683 0.04487 C -0.34905 0.04395 -0.35087 0.04325 -0.35295 0.04233 C -0.3708 0.04325 -0.38877 0.04256 -0.40661 0.04487 C -0.40883 0.0451 -0.41039 0.04881 -0.41273 0.05019 C -0.41547 0.05158 -0.41847 0.05204 -0.42159 0.05297 C -0.42576 0.05366 -0.4337 0.05505 -0.438 0.05829 C -0.44178 0.0606 -0.45103 0.07032 -0.45285 0.07402 L -0.46184 0.08998 C -0.46353 0.09252 -0.46457 0.09576 -0.46639 0.09785 L -0.47994 0.11381 C -0.48137 0.11566 -0.48267 0.11797 -0.48424 0.11913 C -0.48593 0.12005 -0.48736 0.12051 -0.4888 0.12167 C -0.5039 0.13509 -0.48098 0.1182 -0.49922 0.13231 C -0.50078 0.13324 -0.50247 0.1337 -0.50377 0.13509 C -0.50534 0.13624 -0.50664 0.13902 -0.5082 0.14018 C -0.5112 0.14249 -0.51419 0.14388 -0.51732 0.1455 L -0.52618 0.15082 C -0.52761 0.15197 -0.52917 0.15313 -0.5306 0.15382 C -0.54115 0.15729 -0.53568 0.15544 -0.54714 0.15915 C -0.559 0.15822 -0.57111 0.15845 -0.58296 0.15637 C -0.5857 0.15568 -0.58791 0.15221 -0.59052 0.15082 C -0.59247 0.14989 -0.59455 0.14943 -0.59638 0.1485 C -0.60693 0.14203 -0.6008 0.14457 -0.60992 0.13763 C -0.61135 0.13648 -0.61305 0.13601 -0.61435 0.13509 C -0.62607 0.12468 -0.61214 0.1337 -0.62347 0.12699 C -0.62529 0.12051 -0.62672 0.11404 -0.62959 0.10849 C -0.63063 0.10548 -0.63245 0.10317 -0.63389 0.10062 C -0.63571 0.09692 -0.63675 0.09345 -0.63844 0.08998 C -0.63883 0.0872 -0.63923 0.08443 -0.63975 0.08212 C -0.64144 0.07633 -0.64574 0.068 -0.6473 0.06338 C -0.64847 0.05991 -0.64925 0.05621 -0.6503 0.05297 C -0.65446 0.04025 -0.65225 0.04881 -0.65772 0.03701 C -0.66501 0.02128 -0.65538 0.03608 -0.66671 0.02105 C -0.66723 0.0185 -0.66723 0.0148 -0.66814 0.01318 C -0.67074 0.00856 -0.67426 0.00624 -0.67713 0.00254 C -0.67908 3.62711E-6 -0.68116 -0.00301 -0.68312 -0.00532 C -0.68611 -0.00926 -0.68872 -0.01411 -0.6921 -0.01596 C -0.69354 -0.01689 -0.69523 -0.01735 -0.69653 -0.01874 C -0.69979 -0.02198 -0.70213 -0.0273 -0.70552 -0.02915 C -0.71581 -0.0354 -0.70344 -0.02753 -0.7175 -0.03979 C -0.71906 -0.04118 -0.72063 -0.04164 -0.72193 -0.04257 C -0.72414 -0.04419 -0.72597 -0.0465 -0.72792 -0.04789 C -0.73 -0.04904 -0.73209 -0.04927 -0.73391 -0.05043 C -0.73912 -0.05367 -0.74394 -0.05807 -0.74889 -0.06107 C -0.76204 -0.06894 -0.74134 -0.05645 -0.76074 -0.06894 C -0.76374 -0.07102 -0.76673 -0.07241 -0.76973 -0.07426 L -0.77416 -0.0768 C -0.78874 -0.07426 -0.78366 -0.07796 -0.79057 -0.07171 L -0.79057 -0.07148 " pathEditMode="relative" rAng="0" ptsTypes="AAAAAAAAAAAAAAAAAAAAAAAAAAAAAAAAAAAAAAAAAAAAAAAAAAAAAAAAAAAAAAAAAAAAAAAAAAAAAAAAAAAAAAAAAAAAA">
                                      <p:cBhvr>
                                        <p:cTn id="18" dur="5000" fill="hold"/>
                                        <p:tgtEl>
                                          <p:spTgt spid="19"/>
                                        </p:tgtEl>
                                        <p:attrNameLst>
                                          <p:attrName>ppt_x</p:attrName>
                                          <p:attrName>ppt_y</p:attrName>
                                        </p:attrNameLst>
                                      </p:cBhvr>
                                      <p:rCtr x="-39529" y="9993"/>
                                    </p:animMotion>
                                  </p:childTnLst>
                                </p:cTn>
                              </p:par>
                              <p:par>
                                <p:cTn id="19"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20" dur="20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4">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pic>
        <p:nvPicPr>
          <p:cNvPr id="60" name="Picture 59">
            <a:hlinkHover r:id="" action="ppaction://hlinkshowjump?jump=nextslide">
              <a:snd r:embed="rId3" name="428114__higgs01__squeakfinal.wav"/>
            </a:hlinkHover>
            <a:extLst>
              <a:ext uri="{FF2B5EF4-FFF2-40B4-BE49-F238E27FC236}">
                <a16:creationId xmlns:a16="http://schemas.microsoft.com/office/drawing/2014/main" id="{2CAA73F7-5E28-4E4D-8C78-D26F2516C7D9}"/>
              </a:ext>
            </a:extLst>
          </p:cNvPr>
          <p:cNvPicPr>
            <a:picLocks noChangeAspect="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flipH="1">
            <a:off x="6561003" y="3491667"/>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7</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Hover r:id="" action="ppaction://noaction">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6" name="Picture 15">
            <a:hlinkHover r:id="rId8"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8" name="Picture 17">
            <a:hlinkHover r:id="rId8"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9" name="Picture 18">
            <a:hlinkHover r:id="rId8"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7">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pic>
        <p:nvPicPr>
          <p:cNvPr id="21" name="Picture 20">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9">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38301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path" presetSubtype="0" repeatCount="indefinite" decel="23000" autoRev="1" fill="hold" nodeType="withEffect">
                                  <p:stCondLst>
                                    <p:cond delay="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 dur="8000" fill="hold"/>
                                        <p:tgtEl>
                                          <p:spTgt spid="12"/>
                                        </p:tgtEl>
                                        <p:attrNameLst>
                                          <p:attrName>ppt_x</p:attrName>
                                          <p:attrName>ppt_y</p:attrName>
                                        </p:attrNameLst>
                                      </p:cBhvr>
                                      <p:rCtr x="0" y="11898"/>
                                    </p:animMotion>
                                  </p:childTnLst>
                                </p:cTn>
                              </p:par>
                              <p:par>
                                <p:cTn id="7" presetID="0" presetClass="path" presetSubtype="0" repeatCount="indefinite" autoRev="1" fill="remove" nodeType="withEffect">
                                  <p:stCondLst>
                                    <p:cond delay="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8" dur="4000" fill="hold"/>
                                        <p:tgtEl>
                                          <p:spTgt spid="41"/>
                                        </p:tgtEl>
                                        <p:attrNameLst>
                                          <p:attrName>ppt_x</p:attrName>
                                          <p:attrName>ppt_y</p:attrName>
                                        </p:attrNameLst>
                                      </p:cBhvr>
                                      <p:rCtr x="22982" y="10417"/>
                                    </p:animMotion>
                                  </p:childTnLst>
                                </p:cTn>
                              </p:par>
                              <p:par>
                                <p:cTn id="9" presetID="34" presetClass="path" presetSubtype="0" repeatCount="indefinite" autoRev="1" fill="hold" nodeType="withEffect">
                                  <p:stCondLst>
                                    <p:cond delay="0"/>
                                  </p:stCondLst>
                                  <p:childTnLst>
                                    <p:animMotion origin="layout" path="M -0.17383 -0.40069 C -0.16901 -0.40879 -0.16172 -0.41273 -0.15573 -0.41273 C -0.14726 -0.41273 -0.1388 -0.40694 -0.13411 -0.39629 C -0.11341 -0.35532 -0.09778 -0.26504 -0.09778 -0.1581 C -0.09778 -0.15764 -0.09778 -0.15601 -0.09778 -0.15578 C -0.09778 -0.15601 -0.09778 -0.15416 -0.09778 -0.1537 C -0.09778 -0.04745 -0.11341 0.04491 -0.13411 0.08658 C -0.1388 0.09468 -0.14726 0.10093 -0.15573 0.10093 C -0.16172 0.10093 -0.16901 0.0963 -0.17383 0.08843 C -0.17864 0.08033 -0.18099 0.06991 -0.18099 0.05741 C -0.18099 0.04306 -0.17747 0.03079 -0.17148 0.02246 C -0.14726 -0.01435 -0.09414 -0.0412 -0.03138 -0.0412 C -0.03138 -0.04051 -0.03008 -0.0412 -0.03008 -0.04051 C -0.03008 -0.0412 -0.0289 -0.0412 -0.0289 -0.04051 C 0.03386 -0.0412 0.08828 -0.01435 0.11224 0.02246 C 0.11719 0.03079 0.12084 0.04306 0.12084 0.05741 C 0.12084 0.06991 0.11836 0.08033 0.11354 0.08843 C 0.10873 0.0963 0.10274 0.10093 0.09544 0.10093 C 0.08698 0.10093 0.07969 0.09468 0.07487 0.08658 C 0.05313 0.04491 0.0375 -0.04745 0.0375 -0.15416 C 0.0375 -0.1537 0.0375 -0.15601 0.0375 -0.15578 C 0.0375 -0.15601 0.0375 -0.1581 0.0375 -0.15764 C 0.0375 -0.26504 0.05313 -0.35532 0.07487 -0.39884 C 0.07969 -0.40694 0.08698 -0.41273 0.09544 -0.41273 C 0.10274 -0.41273 0.10873 -0.40879 0.11354 -0.40069 C 0.11836 -0.39259 0.12084 -0.38009 0.12084 -0.36967 C 0.12084 -0.35532 0.11719 -0.34328 0.11224 -0.33264 C 0.08828 -0.29791 0.03386 -0.27106 -0.0289 -0.27106 C -0.0289 -0.2706 -0.0289 -0.27106 -0.03008 -0.27106 C -0.03008 -0.2706 -0.03138 -0.27106 -0.03138 -0.2706 C -0.09414 -0.27106 -0.14726 -0.29791 -0.17148 -0.33264 C -0.17747 -0.34328 -0.18099 -0.35532 -0.18099 -0.36967 C -0.18099 -0.38009 -0.17864 -0.39259 -0.17383 -0.40069 Z " pathEditMode="relative" rAng="0" ptsTypes="AAAAAAAAAAAAAAAAAAAAAAAAAAAAAAAAA">
                                      <p:cBhvr>
                                        <p:cTn id="10" dur="4000" spd="-100000" fill="hold"/>
                                        <p:tgtEl>
                                          <p:spTgt spid="60"/>
                                        </p:tgtEl>
                                        <p:attrNameLst>
                                          <p:attrName>ppt_x</p:attrName>
                                          <p:attrName>ppt_y</p:attrName>
                                        </p:attrNameLst>
                                      </p:cBhvr>
                                      <p:rCtr x="14375" y="24468"/>
                                    </p:animMotion>
                                  </p:childTnLst>
                                </p:cTn>
                              </p:par>
                              <p:par>
                                <p:cTn id="11" presetID="23" presetClass="path" presetSubtype="0" repeatCount="indefinite" decel="23000" autoRev="1" fill="hold" nodeType="withEffect">
                                  <p:stCondLst>
                                    <p:cond delay="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2" dur="8000" fill="hold"/>
                                        <p:tgtEl>
                                          <p:spTgt spid="16"/>
                                        </p:tgtEl>
                                        <p:attrNameLst>
                                          <p:attrName>ppt_x</p:attrName>
                                          <p:attrName>ppt_y</p:attrName>
                                        </p:attrNameLst>
                                      </p:cBhvr>
                                      <p:rCtr x="0" y="7940"/>
                                    </p:animMotion>
                                  </p:childTnLst>
                                </p:cTn>
                              </p:par>
                              <p:par>
                                <p:cTn id="13"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4" dur="8000" fill="hold"/>
                                        <p:tgtEl>
                                          <p:spTgt spid="18"/>
                                        </p:tgtEl>
                                        <p:attrNameLst>
                                          <p:attrName>ppt_x</p:attrName>
                                          <p:attrName>ppt_y</p:attrName>
                                        </p:attrNameLst>
                                      </p:cBhvr>
                                      <p:rCtr x="0" y="11898"/>
                                    </p:animMotion>
                                  </p:childTnLst>
                                </p:cTn>
                              </p:par>
                              <p:par>
                                <p:cTn id="15" presetID="0" presetClass="path" presetSubtype="0" repeatCount="indefinite" autoRev="1" fill="remove" nodeType="withEffect">
                                  <p:stCondLst>
                                    <p:cond delay="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6" dur="5000" fill="hold"/>
                                        <p:tgtEl>
                                          <p:spTgt spid="19"/>
                                        </p:tgtEl>
                                        <p:attrNameLst>
                                          <p:attrName>ppt_x</p:attrName>
                                          <p:attrName>ppt_y</p:attrName>
                                        </p:attrNameLst>
                                      </p:cBhvr>
                                      <p:rCtr x="-39531" y="9931"/>
                                    </p:animMotion>
                                  </p:childTnLst>
                                </p:cTn>
                              </p:par>
                              <p:par>
                                <p:cTn id="17"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20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 name="Picture 40">
            <a:hlinkHover r:id="" action="ppaction://hlinkshowjump?jump=nextslide">
              <a:snd r:embed="rId3" name="428114__higgs01__squeakfinal.wav"/>
            </a:hlinkHover>
            <a:extLst>
              <a:ext uri="{FF2B5EF4-FFF2-40B4-BE49-F238E27FC236}">
                <a16:creationId xmlns:a16="http://schemas.microsoft.com/office/drawing/2014/main" id="{A0A3BAB0-DEC0-4FBF-86A2-7027E97F38F1}"/>
              </a:ext>
            </a:extLst>
          </p:cNvPr>
          <p:cNvPicPr>
            <a:picLocks noChangeAspect="1"/>
          </p:cNvPicPr>
          <p:nvPr/>
        </p:nvPicPr>
        <p:blipFill>
          <a:blip r:embed="rId4">
            <a:duotone>
              <a:prstClr val="black"/>
              <a:srgbClr val="BF9000">
                <a:tint val="45000"/>
                <a:satMod val="400000"/>
              </a:srgbClr>
            </a:duotone>
          </a:blip>
          <a:stretch>
            <a:fillRect/>
          </a:stretch>
        </p:blipFill>
        <p:spPr>
          <a:xfrm>
            <a:off x="4964615" y="4785551"/>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6</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Hover r:id="" action="ppaction://noaction">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5">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21311703">
            <a:off x="7111514" y="4499978"/>
            <a:ext cx="1078443" cy="426636"/>
          </a:xfrm>
          <a:prstGeom prst="rect">
            <a:avLst/>
          </a:prstGeom>
          <a:scene3d>
            <a:camera prst="orthographicFront">
              <a:rot lat="21599973" lon="21599989" rev="299999"/>
            </a:camera>
            <a:lightRig rig="threePt" dir="t"/>
          </a:scene3d>
        </p:spPr>
      </p:pic>
      <p:pic>
        <p:nvPicPr>
          <p:cNvPr id="15" name="Picture 14">
            <a:hlinkHover r:id="rId7" action="ppaction://hlinksldjump">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5">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flipH="1">
            <a:off x="3583855" y="5793988"/>
            <a:ext cx="1078443" cy="426636"/>
          </a:xfrm>
          <a:prstGeom prst="rect">
            <a:avLst/>
          </a:prstGeom>
          <a:scene3d>
            <a:camera prst="orthographicFront">
              <a:rot lat="21599973" lon="21599989" rev="299999"/>
            </a:camera>
            <a:lightRig rig="threePt" dir="t"/>
          </a:scene3d>
        </p:spPr>
      </p:pic>
      <p:pic>
        <p:nvPicPr>
          <p:cNvPr id="16" name="Picture 15">
            <a:hlinkHover r:id="rId7" action="ppaction://hlinksldjump">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5">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flipH="1">
            <a:off x="3705254" y="3229622"/>
            <a:ext cx="1078443" cy="426636"/>
          </a:xfrm>
          <a:prstGeom prst="rect">
            <a:avLst/>
          </a:prstGeom>
          <a:scene3d>
            <a:camera prst="orthographicFront">
              <a:rot lat="21599973" lon="21599989" rev="299999"/>
            </a:camera>
            <a:lightRig rig="threePt" dir="t"/>
          </a:scene3d>
        </p:spPr>
      </p:pic>
      <p:pic>
        <p:nvPicPr>
          <p:cNvPr id="18" name="Picture 17">
            <a:hlinkHover r:id="rId7" action="ppaction://hlinksldjump">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5">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743745" y="2436059"/>
            <a:ext cx="1078443" cy="426636"/>
          </a:xfrm>
          <a:prstGeom prst="rect">
            <a:avLst/>
          </a:prstGeom>
          <a:scene3d>
            <a:camera prst="orthographicFront">
              <a:rot lat="21599973" lon="21599989" rev="299999"/>
            </a:camera>
            <a:lightRig rig="threePt" dir="t"/>
          </a:scene3d>
        </p:spPr>
      </p:pic>
      <p:pic>
        <p:nvPicPr>
          <p:cNvPr id="19" name="Picture 18">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8">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flipH="1">
            <a:off x="5858110" y="969856"/>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1536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path" presetSubtype="0" repeatCount="indefinite" decel="23000" autoRev="1" fill="hold" nodeType="withEffect">
                                  <p:stCondLst>
                                    <p:cond delay="240"/>
                                  </p:stCondLst>
                                  <p:childTnLst>
                                    <p:animMotion origin="layout" path="M -0.09843 -0.13796 C -0.02643 -0.07986 0.00157 0.01412 -0.02148 0.1 C -0.11341 0.09514 -0.1914 0.03495 -0.22343 -0.04699 C -0.14544 -0.09792 -0.04739 -0.09491 0.02657 -0.04699 C -0.00638 0.04004 -0.0875 0.09514 -0.17539 0.1 C -0.19948 0.00995 -0.1664 -0.08195 -0.09843 -0.13796 Z " pathEditMode="relative" rAng="0" ptsTypes="AAAAAA">
                                      <p:cBhvr>
                                        <p:cTn id="6" dur="8000" fill="hold"/>
                                        <p:tgtEl>
                                          <p:spTgt spid="12"/>
                                        </p:tgtEl>
                                        <p:attrNameLst>
                                          <p:attrName>ppt_x</p:attrName>
                                          <p:attrName>ppt_y</p:attrName>
                                        </p:attrNameLst>
                                      </p:cBhvr>
                                      <p:rCtr x="0" y="11898"/>
                                    </p:animMotion>
                                  </p:childTnLst>
                                </p:cTn>
                              </p:par>
                              <p:par>
                                <p:cTn id="7" presetID="0" presetClass="path" presetSubtype="0" repeatCount="indefinite" autoRev="1" fill="remove" nodeType="withEffect">
                                  <p:stCondLst>
                                    <p:cond delay="400"/>
                                  </p:stCondLst>
                                  <p:childTnLst>
                                    <p:animMotion origin="layout" path="M -0.04024 -0.08287 L -0.04024 -0.08264 C -0.03763 -0.08195 -0.03503 -0.08149 -0.03243 -0.0801 C -0.03099 -0.07963 -0.02956 -0.07732 -0.02813 -0.07732 C -0.01823 -0.07732 -0.00847 -0.07917 0.00143 -0.0801 C 0.00898 -0.08357 0.00963 -0.08542 0.01875 -0.0801 C 0.01979 -0.07963 0.02396 -0.07176 0.02487 -0.06899 C 0.02695 -0.0632 0.03034 -0.05348 0.0319 -0.04399 C 0.03229 -0.04144 0.03242 -0.03843 0.03281 -0.03565 C 0.03333 -0.03056 0.03489 -0.01991 0.03528 -0.01343 C 0.03567 -0.00903 0.03593 -0.00417 0.03619 0.00046 C 0.03646 0.00416 0.03685 0.00787 0.03711 0.01157 C 0.03763 0.03263 0.03776 0.04722 0.0388 0.06713 C 0.03906 0.07083 0.03945 0.0743 0.03971 0.07824 C 0.0401 0.08541 0.0401 0.09305 0.04049 0.10046 C 0.04101 0.10601 0.04166 0.11157 0.04231 0.11713 C 0.04492 0.14166 0.04075 0.10277 0.04492 0.13935 C 0.04648 0.15254 0.04635 0.15856 0.04935 0.1699 C 0.05078 0.17592 0.05221 0.18287 0.05455 0.18657 C 0.0556 0.18842 0.05677 0.19004 0.05794 0.19213 C 0.05885 0.19375 0.05963 0.19629 0.06054 0.19768 C 0.06419 0.20277 0.0664 0.20347 0.07018 0.20601 C 0.08086 0.20463 0.08685 0.20856 0.09531 0.20046 L 0.10312 0.19213 L 0.10573 0.18935 C 0.10664 0.18657 0.10742 0.1831 0.10833 0.18101 C 0.10937 0.17847 0.1108 0.178 0.11185 0.17546 C 0.11315 0.17199 0.11458 0.15949 0.11523 0.15601 C 0.11601 0.15208 0.11705 0.14861 0.11784 0.1449 C 0.12018 0.12384 0.11718 0.14976 0.12044 0.12824 C 0.12096 0.12546 0.12109 0.12245 0.12135 0.1199 C 0.12187 0.11597 0.12265 0.1125 0.12304 0.10879 C 0.12356 0.10509 0.12369 0.10115 0.12396 0.09768 C 0.12448 0.09189 0.12513 0.08657 0.12565 0.08101 C 0.12604 0.07824 0.12604 0.075 0.12656 0.07268 C 0.13151 0.04861 0.12565 0.07893 0.12916 0.05601 C 0.12968 0.053 0.13047 0.05046 0.13086 0.04768 C 0.13138 0.0449 0.13138 0.04189 0.13177 0.03935 C 0.13242 0.03518 0.13554 0.02222 0.13606 0.0199 C 0.13646 0.01713 0.13659 0.01412 0.13698 0.01157 C 0.13841 0.003 0.14231 -0.00996 0.14401 -0.01343 C 0.1457 -0.01713 0.14726 -0.02315 0.14922 -0.02454 C 0.15039 -0.02547 0.15156 -0.02616 0.1526 -0.02732 C 0.1539 -0.02894 0.15494 -0.03172 0.15612 -0.03287 C 0.15781 -0.0345 0.15963 -0.03473 0.16132 -0.03565 C 0.16263 -0.03658 0.16367 -0.0375 0.16484 -0.03843 C 0.17526 -0.0375 0.1858 -0.0382 0.19609 -0.03565 C 0.19739 -0.03542 0.1983 -0.03149 0.19961 -0.0301 C 0.2013 -0.02871 0.20299 -0.02825 0.20481 -0.02732 C 0.20716 -0.02639 0.21185 -0.025 0.21432 -0.02176 C 0.21653 -0.01922 0.22187 -0.00903 0.22304 -0.0051 L 0.22825 0.01157 C 0.22916 0.01435 0.22981 0.01759 0.23086 0.0199 L 0.23867 0.03657 C 0.23958 0.03842 0.24036 0.04097 0.24127 0.04213 C 0.24218 0.04305 0.2431 0.04351 0.24388 0.0449 C 0.2526 0.05879 0.23932 0.0412 0.25 0.05601 C 0.25091 0.05694 0.25182 0.0574 0.2526 0.05879 C 0.25351 0.06018 0.25429 0.06296 0.25521 0.06435 C 0.2569 0.06666 0.25872 0.06805 0.26041 0.0699 L 0.26562 0.07546 C 0.26653 0.07638 0.26731 0.07754 0.26823 0.07824 C 0.27435 0.08194 0.27109 0.08009 0.27773 0.08379 C 0.28476 0.08287 0.29179 0.0831 0.29869 0.08101 C 0.30026 0.08032 0.30156 0.07685 0.30312 0.07546 C 0.30416 0.07407 0.30534 0.07384 0.30651 0.07268 C 0.3125 0.0662 0.30898 0.06875 0.31432 0.06157 C 0.31523 0.06041 0.31614 0.05995 0.31692 0.05879 C 0.32369 0.04791 0.31562 0.0574 0.32213 0.05046 C 0.32317 0.04351 0.32409 0.0368 0.32565 0.03101 C 0.32643 0.02777 0.32747 0.02546 0.32825 0.02268 C 0.32916 0.01898 0.32994 0.01527 0.33086 0.01157 C 0.33112 0.00879 0.33138 0.00578 0.33164 0.00324 C 0.33268 -0.00278 0.33502 -0.01135 0.33606 -0.01621 C 0.33672 -0.01991 0.33724 -0.02385 0.33776 -0.02732 C 0.3401 -0.04051 0.3388 -0.03149 0.34205 -0.04399 C 0.34635 -0.06042 0.34075 -0.04491 0.34726 -0.06065 C 0.34765 -0.06343 0.34765 -0.06713 0.34817 -0.06899 C 0.34974 -0.07385 0.35169 -0.07616 0.35338 -0.0801 C 0.35455 -0.08287 0.35573 -0.08588 0.3569 -0.08843 C 0.35859 -0.09237 0.36015 -0.09746 0.36211 -0.09954 C 0.36302 -0.10047 0.36393 -0.10093 0.36471 -0.10232 C 0.36653 -0.10579 0.36797 -0.11135 0.36992 -0.11343 C 0.37591 -0.11991 0.36875 -0.11158 0.37682 -0.12454 C 0.37773 -0.12593 0.37864 -0.12639 0.37942 -0.12732 C 0.38073 -0.12917 0.38177 -0.13149 0.38294 -0.13287 C 0.38411 -0.13426 0.38541 -0.1345 0.38646 -0.13565 C 0.38945 -0.13912 0.39218 -0.14375 0.39518 -0.14676 C 0.40286 -0.1551 0.39075 -0.1419 0.40208 -0.1551 C 0.40377 -0.15718 0.4056 -0.1588 0.40729 -0.16065 L 0.40989 -0.16343 C 0.41836 -0.16065 0.41536 -0.16459 0.41953 -0.15787 L 0.41953 -0.15764 " pathEditMode="relative" rAng="0" ptsTypes="AAAAAAAAAAAAAAAAAAAAAAAAAAAAAAAAAAAAAAAAAAAAAAAAAAAAAAAAAAAAAAAAAAAAAAAAAAAAAAAAAAAAAAAAAAAAA">
                                      <p:cBhvr>
                                        <p:cTn id="8" dur="4000" fill="hold"/>
                                        <p:tgtEl>
                                          <p:spTgt spid="41"/>
                                        </p:tgtEl>
                                        <p:attrNameLst>
                                          <p:attrName>ppt_x</p:attrName>
                                          <p:attrName>ppt_y</p:attrName>
                                        </p:attrNameLst>
                                      </p:cBhvr>
                                      <p:rCtr x="22982" y="10417"/>
                                    </p:animMotion>
                                  </p:childTnLst>
                                </p:cTn>
                              </p:par>
                              <p:par>
                                <p:cTn id="9" presetID="23" presetClass="path" presetSubtype="0" repeatCount="indefinite" decel="23000" autoRev="1" fill="hold" nodeType="withEffect">
                                  <p:stCondLst>
                                    <p:cond delay="600"/>
                                  </p:stCondLst>
                                  <p:childTnLst>
                                    <p:animMotion origin="layout" path="M -0.13529 -0.09977 C -0.06328 -0.06112 -0.03529 0.00185 -0.05833 0.05926 C -0.15026 0.05578 -0.22825 0.01574 -0.26029 -0.03912 C -0.18229 -0.07315 -0.08424 -0.07107 -0.01029 -0.03912 C -0.04323 0.01898 -0.12435 0.05578 -0.21224 0.05926 C -0.23633 -0.00093 -0.20325 -0.0625 -0.13529 -0.09977 Z " pathEditMode="relative" rAng="0" ptsTypes="AAAAAA">
                                      <p:cBhvr>
                                        <p:cTn id="10" dur="8000" fill="hold"/>
                                        <p:tgtEl>
                                          <p:spTgt spid="15"/>
                                        </p:tgtEl>
                                        <p:attrNameLst>
                                          <p:attrName>ppt_x</p:attrName>
                                          <p:attrName>ppt_y</p:attrName>
                                        </p:attrNameLst>
                                      </p:cBhvr>
                                      <p:rCtr x="0" y="7940"/>
                                    </p:animMotion>
                                  </p:childTnLst>
                                </p:cTn>
                              </p:par>
                              <p:par>
                                <p:cTn id="11" presetID="23" presetClass="path" presetSubtype="0" repeatCount="indefinite" decel="23000" autoRev="1" fill="hold" nodeType="withEffect">
                                  <p:stCondLst>
                                    <p:cond delay="0"/>
                                  </p:stCondLst>
                                  <p:childTnLst>
                                    <p:animMotion origin="layout" path="M -0.13411 -0.03611 C -0.0621 0.02199 -0.03411 0.11598 -0.05716 0.20186 C -0.14908 0.19699 -0.22708 0.13681 -0.25911 0.05487 C -0.18112 0.00394 -0.08307 0.00695 -0.00911 0.05487 C -0.04205 0.1419 -0.12317 0.19699 -0.21106 0.20186 C -0.23515 0.11181 -0.20208 0.01991 -0.13411 -0.03611 Z " pathEditMode="relative" rAng="0" ptsTypes="AAAAAA">
                                      <p:cBhvr>
                                        <p:cTn id="12" dur="8000" fill="hold"/>
                                        <p:tgtEl>
                                          <p:spTgt spid="16"/>
                                        </p:tgtEl>
                                        <p:attrNameLst>
                                          <p:attrName>ppt_x</p:attrName>
                                          <p:attrName>ppt_y</p:attrName>
                                        </p:attrNameLst>
                                      </p:cBhvr>
                                      <p:rCtr x="0" y="11898"/>
                                    </p:animMotion>
                                  </p:childTnLst>
                                </p:cTn>
                              </p:par>
                              <p:par>
                                <p:cTn id="13" presetID="0" presetClass="path" presetSubtype="0" repeatCount="indefinite" autoRev="1" fill="remove" nodeType="withEffect">
                                  <p:stCondLst>
                                    <p:cond delay="800"/>
                                  </p:stCondLst>
                                  <p:childTnLst>
                                    <p:animMotion origin="layout" path="M 6.25E-7 0.0132 L 6.25E-7 0.01343 C -0.00456 0.01389 -0.00912 0.01435 -0.01354 0.01574 C -0.01615 0.01621 -0.01849 0.01829 -0.02096 0.01829 C -0.03802 0.01829 -0.05482 0.01667 -0.07188 0.01574 C -0.0849 0.0125 -0.08594 0.01065 -0.10169 0.01574 C -0.10339 0.01621 -0.11068 0.02361 -0.11211 0.02639 C -0.11576 0.03195 -0.12162 0.04121 -0.12409 0.05023 C -0.12487 0.05255 -0.12513 0.05556 -0.12578 0.0581 C -0.12669 0.06297 -0.1293 0.07315 -0.13008 0.0794 C -0.13073 0.08357 -0.13112 0.0882 -0.13164 0.0926 C -0.13203 0.09607 -0.13268 0.09977 -0.13307 0.10324 C -0.13412 0.12338 -0.13425 0.13727 -0.1362 0.15625 C -0.13646 0.15972 -0.13737 0.1632 -0.1375 0.1669 C -0.13828 0.17361 -0.13828 0.18102 -0.13906 0.18797 C -0.13984 0.19329 -0.14102 0.19861 -0.14206 0.20394 C -0.14648 0.22732 -0.13945 0.19028 -0.14648 0.22523 C -0.14922 0.23773 -0.14909 0.24352 -0.15417 0.2544 C -0.15677 0.25996 -0.15925 0.26667 -0.16315 0.27014 C -0.16497 0.27199 -0.16706 0.27361 -0.16901 0.27547 C -0.17057 0.27709 -0.17188 0.2794 -0.17344 0.28079 C -0.17969 0.28565 -0.18346 0.28635 -0.18997 0.28889 C -0.20833 0.2875 -0.21862 0.29121 -0.2332 0.28357 L -0.24662 0.27547 L -0.25117 0.27292 C -0.2526 0.27014 -0.25404 0.2669 -0.2556 0.26482 C -0.25755 0.2625 -0.26003 0.26204 -0.26159 0.25972 C -0.2638 0.25625 -0.26641 0.24445 -0.26758 0.24097 C -0.26901 0.23727 -0.27057 0.23403 -0.27214 0.23056 C -0.27591 0.21042 -0.27083 0.23519 -0.27656 0.21459 C -0.27734 0.21181 -0.2776 0.20903 -0.278 0.20672 C -0.27904 0.20278 -0.28034 0.19954 -0.28099 0.19607 C -0.28177 0.19236 -0.28203 0.18866 -0.28255 0.18542 C -0.28359 0.17986 -0.28451 0.17477 -0.28555 0.16945 C -0.28607 0.1669 -0.2862 0.16366 -0.28698 0.16158 C -0.29557 0.13866 -0.28542 0.1676 -0.29154 0.1456 C -0.29232 0.14283 -0.29375 0.14028 -0.29453 0.13773 C -0.29518 0.13496 -0.29531 0.13218 -0.29596 0.12963 C -0.29714 0.1257 -0.30247 0.11343 -0.30352 0.11111 C -0.30391 0.10857 -0.3043 0.10556 -0.30495 0.10324 C -0.30729 0.09514 -0.31406 0.08264 -0.31693 0.0794 C -0.31992 0.07593 -0.32253 0.07014 -0.32604 0.06875 C -0.328 0.06783 -0.32995 0.06713 -0.3319 0.06621 C -0.33398 0.06459 -0.33568 0.06181 -0.33789 0.06088 C -0.34089 0.05926 -0.34388 0.05903 -0.34675 0.0581 C -0.34896 0.05718 -0.35091 0.05648 -0.35287 0.05556 C -0.3707 0.05648 -0.3888 0.05579 -0.40664 0.0581 C -0.40885 0.05834 -0.41042 0.06204 -0.41263 0.06343 C -0.4155 0.06482 -0.41849 0.06528 -0.42162 0.06621 C -0.42565 0.0669 -0.43359 0.06829 -0.43802 0.07153 C -0.4418 0.07385 -0.45091 0.08357 -0.45287 0.08727 L -0.46185 0.10324 C -0.46354 0.10579 -0.46458 0.10903 -0.46641 0.11111 L -0.47982 0.12709 C -0.48138 0.12894 -0.48268 0.13125 -0.48425 0.13241 C -0.48594 0.13334 -0.48737 0.1338 -0.4888 0.13496 C -0.50391 0.14838 -0.48099 0.13148 -0.49922 0.1456 C -0.50078 0.14653 -0.50234 0.14699 -0.50378 0.14838 C -0.50534 0.14954 -0.50664 0.15232 -0.5082 0.15347 C -0.5112 0.15579 -0.51419 0.15718 -0.51719 0.1588 L -0.52617 0.16412 C -0.5276 0.16505 -0.52917 0.16621 -0.5306 0.1669 C -0.54115 0.17037 -0.53568 0.16852 -0.54714 0.17222 C -0.55898 0.1713 -0.57109 0.17153 -0.58294 0.16945 C -0.58568 0.16875 -0.58789 0.16551 -0.5905 0.16412 C -0.59245 0.16297 -0.59453 0.16273 -0.59635 0.16158 C -0.6069 0.15533 -0.60078 0.15787 -0.6099 0.15093 C -0.61133 0.14977 -0.61302 0.14931 -0.61432 0.14838 C -0.62604 0.13797 -0.61211 0.14699 -0.62331 0.14028 C -0.62513 0.1338 -0.62669 0.12732 -0.62943 0.12176 C -0.6306 0.11875 -0.63242 0.11644 -0.63385 0.11389 C -0.63555 0.11019 -0.63672 0.10672 -0.63841 0.10324 C -0.6388 0.10047 -0.63906 0.09769 -0.63971 0.09537 C -0.64141 0.08959 -0.64557 0.08125 -0.64727 0.07662 C -0.64844 0.07315 -0.64922 0.06945 -0.65026 0.06621 C -0.6543 0.05347 -0.65208 0.06204 -0.65768 0.05023 C -0.66497 0.03449 -0.65534 0.04931 -0.66667 0.03426 C -0.66719 0.03172 -0.66719 0.02801 -0.6681 0.02639 C -0.6707 0.02176 -0.67422 0.01945 -0.67708 0.01574 C -0.67904 0.0132 -0.68112 0.01019 -0.68307 0.00787 C -0.68607 0.00394 -0.68867 -0.00092 -0.69206 -0.00278 C -0.69349 -0.0037 -0.69518 -0.00416 -0.69648 -0.00555 C -0.69974 -0.00879 -0.70208 -0.01412 -0.70547 -0.01597 C -0.71576 -0.02222 -0.70339 -0.01435 -0.71745 -0.02662 C -0.71901 -0.02801 -0.72057 -0.02847 -0.72188 -0.0294 C -0.72409 -0.03102 -0.72591 -0.03333 -0.72787 -0.03472 C -0.72995 -0.03588 -0.73203 -0.03611 -0.73385 -0.03727 C -0.73906 -0.04051 -0.74388 -0.0449 -0.74883 -0.04791 C -0.76211 -0.05578 -0.74128 -0.04328 -0.76081 -0.05578 C -0.7638 -0.05787 -0.7668 -0.05926 -0.76979 -0.06111 L -0.77422 -0.06365 C -0.7888 -0.06111 -0.78372 -0.06481 -0.79063 -0.05856 L -0.79063 -0.05833 " pathEditMode="relative" rAng="0" ptsTypes="AAAAAAAAAAAAAAAAAAAAAAAAAAAAAAAAAAAAAAAAAAAAAAAAAAAAAAAAAAAAAAAAAAAAAAAAAAAAAAAAAAAAAAAAAAAAA">
                                      <p:cBhvr>
                                        <p:cTn id="14" dur="5000" fill="hold"/>
                                        <p:tgtEl>
                                          <p:spTgt spid="18"/>
                                        </p:tgtEl>
                                        <p:attrNameLst>
                                          <p:attrName>ppt_x</p:attrName>
                                          <p:attrName>ppt_y</p:attrName>
                                        </p:attrNameLst>
                                      </p:cBhvr>
                                      <p:rCtr x="-39531" y="9931"/>
                                    </p:animMotion>
                                  </p:childTnLst>
                                </p:cTn>
                              </p:par>
                              <p:par>
                                <p:cTn id="15" presetID="0" presetClass="path" presetSubtype="0" repeatCount="indefinite" fill="remove" nodeType="withEffect">
                                  <p:stCondLst>
                                    <p:cond delay="0"/>
                                  </p:stCondLst>
                                  <p:childTnLst>
                                    <p:animMotion origin="layout" path="M 0.01758 -0.00023 L 0.01758 -0.00023 L -0.0793 -0.00301 C -0.08151 -0.00324 -0.08346 -0.00532 -0.08555 -0.00578 C -0.09232 -0.00717 -0.09909 -0.00787 -0.10586 -0.00856 C -0.1526 -0.01342 -0.18047 -0.0125 -0.23398 -0.01412 C -0.2543 -0.01319 -0.27474 -0.01319 -0.29492 -0.01134 C -0.29714 -0.01134 -0.29909 -0.00949 -0.30117 -0.00856 C -0.30378 -0.00764 -0.30638 -0.00648 -0.30898 -0.00578 C -0.31419 -0.00463 -0.3194 -0.00393 -0.32461 -0.00301 C -0.32617 -0.00208 -0.32773 -0.00092 -0.3293 -0.00023 C -0.33633 0.00255 -0.34609 0.00394 -0.35273 0.00533 C -0.36576 0.01297 -0.34505 0.00116 -0.36836 0.01088 C -0.37162 0.01204 -0.375 0.0132 -0.37773 0.01644 C -0.38385 0.02361 -0.38073 0.02084 -0.38711 0.02477 C -0.38815 0.02755 -0.38906 0.03056 -0.39023 0.03311 C -0.39167 0.03611 -0.39388 0.03797 -0.39492 0.04144 C -0.39662 0.04653 -0.39805 0.05811 -0.39805 0.05811 C -0.39753 0.06829 -0.3974 0.07848 -0.39648 0.08866 C -0.39635 0.09144 -0.39596 0.09445 -0.39492 0.09699 C -0.39102 0.10741 -0.39102 0.10394 -0.38555 0.10811 C -0.36888 0.12084 -0.39206 0.10649 -0.36992 0.11644 C -0.34557 0.12732 -0.38203 0.11945 -0.33711 0.12477 C -0.32396 0.1294 -0.32331 0.13033 -0.3043 0.13033 C -0.27148 0.13033 -0.23867 0.12848 -0.20586 0.12755 C -0.19583 0.12153 -0.20638 0.12709 -0.18867 0.12199 C -0.18346 0.12037 -0.17839 0.11783 -0.17305 0.11644 C -0.16992 0.11551 -0.1668 0.11482 -0.16367 0.11366 C -0.15195 0.1088 -0.16862 0.11019 -0.14648 0.10533 C -0.13698 0.10301 -0.13242 0.10232 -0.12305 0.09977 C -0.11523 0.09746 -0.11094 0.09584 -0.10273 0.09422 C -0.09714 0.09306 -0.09128 0.09236 -0.08555 0.09144 C -0.08034 0.09422 -0.07487 0.09561 -0.06992 0.09977 C -0.06797 0.10139 -0.06693 0.10556 -0.06523 0.10811 C -0.06185 0.1132 -0.05807 0.1176 -0.0543 0.12199 C -0.04714 0.14098 -0.05638 0.11783 -0.04492 0.14144 C -0.04375 0.14399 -0.04323 0.14723 -0.0418 0.14977 C -0.0405 0.15209 -0.03867 0.15301 -0.03711 0.15533 C -0.03112 0.16412 -0.03372 0.16436 -0.02617 0.17199 C -0.02487 0.17338 -0.02305 0.17385 -0.02148 0.17477 C -0.01159 0.19236 -0.01771 0.18264 -0.00273 0.20255 C -0.00013 0.20602 0.00495 0.2132 0.0082 0.21644 C 0.01016 0.21829 0.01237 0.21968 0.01445 0.22199 C 0.02526 0.2338 0.01615 0.22755 0.02539 0.23311 C 0.02695 0.23588 0.02812 0.23912 0.03008 0.24144 C 0.03138 0.24306 0.0332 0.24306 0.03477 0.24422 C 0.03815 0.24676 0.04609 0.2544 0.04883 0.25811 C 0.05052 0.26042 0.05169 0.26412 0.05352 0.26644 C 0.05534 0.26875 0.05768 0.26968 0.05977 0.27199 C 0.06289 0.27524 0.06549 0.28079 0.06914 0.28311 C 0.07578 0.28704 0.07213 0.28519 0.08008 0.28866 C 0.08555 0.2875 0.09909 0.28727 0.10508 0.28033 C 0.11575 0.2676 0.11081 0.2713 0.11914 0.26644 C 0.12122 0.26366 0.12305 0.26042 0.12539 0.25811 C 0.12669 0.25649 0.12865 0.25695 0.13008 0.25533 C 0.13242 0.25209 0.13398 0.24746 0.13633 0.24422 C 0.13763 0.2419 0.13945 0.24051 0.14102 0.23866 C 0.14206 0.23588 0.14336 0.23334 0.14414 0.23033 C 0.14544 0.22477 0.14622 0.21922 0.14727 0.21366 L 0.15039 0.19699 L 0.15195 0.18866 C 0.15247 0.18588 0.15247 0.18264 0.15352 0.18033 C 0.16237 0.15625 0.15169 0.18658 0.1582 0.16366 C 0.15898 0.16065 0.16042 0.15834 0.16133 0.15533 C 0.16198 0.15255 0.16211 0.14954 0.16289 0.14699 C 0.16367 0.14399 0.1651 0.14167 0.16602 0.13866 C 0.1724 0.11551 0.16094 0.14792 0.1707 0.11922 C 0.17253 0.11343 0.17695 0.10255 0.17695 0.10255 C 0.18047 0.07732 0.17539 0.10764 0.18477 0.07477 C 0.19414 0.04121 0.18216 0.08264 0.19102 0.05533 C 0.19206 0.05162 0.19297 0.04769 0.19414 0.04422 C 0.19622 0.0375 0.19948 0.03056 0.20195 0.02477 C 0.20299 0.02199 0.20378 0.01899 0.20508 0.01644 C 0.20638 0.01343 0.20833 0.01111 0.20977 0.00811 C 0.21094 0.00556 0.21133 0.00186 0.21289 -0.00023 C 0.21458 -0.00301 0.21706 -0.0037 0.21914 -0.00578 C 0.22565 -0.0125 0.22213 -0.01134 0.23008 -0.01689 C 0.23307 -0.01921 0.23945 -0.02245 0.23945 -0.02245 L 0.31602 -0.01967 C 0.31758 -0.01967 0.31901 -0.01782 0.3207 -0.01689 C 0.32474 -0.01504 0.3332 -0.01134 0.3332 -0.01134 C 0.34388 0.00139 0.33893 -0.00231 0.34727 0.00255 C 0.34831 0.00533 0.34896 0.00834 0.35039 0.01088 C 0.35781 0.02408 0.35716 0.01783 0.36289 0.03033 C 0.36302 0.03079 0.3776 0.06436 0.37852 0.06922 C 0.37969 0.07593 0.38073 0.08264 0.3832 0.08866 C 0.38437 0.09167 0.38659 0.09375 0.38789 0.09699 C 0.39323 0.11042 0.38906 0.10417 0.39258 0.11644 C 0.39766 0.13449 0.39479 0.11274 0.39883 0.14144 L 0.40195 0.16366 C 0.40143 0.17755 0.40208 0.19167 0.40039 0.20533 C 0.39987 0.20903 0.397 0.21065 0.3957 0.21366 C 0.3944 0.21621 0.39375 0.21945 0.39258 0.22199 C 0.38932 0.22824 0.37904 0.24676 0.37383 0.25255 C 0.37135 0.2551 0.36849 0.25579 0.36602 0.25811 C 0.36328 0.26042 0.36081 0.26389 0.3582 0.26644 C 0.34518 0.27778 0.35508 0.26736 0.3457 0.27477 C 0.33216 0.28496 0.3457 0.27639 0.33477 0.28311 C 0.32591 0.28218 0.31693 0.28172 0.3082 0.28033 C 0.30651 0.27986 0.30508 0.27824 0.30352 0.27755 C 0.28971 0.27037 0.30378 0.27848 0.29258 0.27199 C 0.28633 0.26088 0.28932 0.26412 0.28008 0.25811 C 0.27695 0.25602 0.27383 0.2544 0.2707 0.25255 L 0.26602 0.24977 C 0.26367 0.25 0.25052 0.25024 0.2457 0.25533 C 0.24232 0.25857 0.23945 0.26274 0.23633 0.26644 L 0.23164 0.27199 C 0.23008 0.27385 0.22799 0.27477 0.22695 0.27755 C 0.22539 0.28125 0.2237 0.28473 0.22227 0.28866 C 0.22005 0.29399 0.21719 0.29885 0.21602 0.30533 C 0.21198 0.32616 0.21732 0.30047 0.21133 0.32199 C 0.21055 0.32454 0.21042 0.32755 0.20977 0.33033 C 0.20677 0.34051 0.20625 0.33774 0.20195 0.34699 C 0.19544 0.36088 0.20273 0.3507 0.19414 0.36088 C 0.1931 0.36366 0.19245 0.36713 0.19102 0.36922 C 0.18971 0.37084 0.18776 0.37061 0.18633 0.37199 C 0.175 0.38195 0.18906 0.37315 0.17539 0.38311 C 0.17227 0.38519 0.16602 0.38866 0.16602 0.38866 C 0.12891 0.38611 0.13594 0.39144 0.11289 0.38033 C 0.1112 0.3794 0.10963 0.37871 0.1082 0.37755 C 0.10651 0.37593 0.10508 0.37361 0.10352 0.37199 C 0.10143 0.36991 0.09935 0.36829 0.09727 0.36644 C 0.09622 0.36366 0.09557 0.36019 0.09414 0.35811 C 0.09284 0.35625 0.09049 0.35741 0.08945 0.35533 C 0.08776 0.35232 0.08776 0.34723 0.08633 0.34422 C 0.0845 0.34051 0.08177 0.33936 0.08008 0.33588 C 0.07747 0.33079 0.07591 0.32477 0.07383 0.31922 C 0.07279 0.31644 0.072 0.3132 0.0707 0.31088 L 0.06133 0.29422 C 0.05977 0.29144 0.05846 0.28797 0.05664 0.28588 L 0.05195 0.28033 C 0.05091 0.27755 0.05026 0.27385 0.04883 0.27199 C 0.04375 0.26574 0.03333 0.25811 0.02695 0.25533 C 0.01901 0.25186 0.02266 0.25371 0.01602 0.24977 C 0.00521 0.2507 -0.01094 0.24931 -0.02305 0.25533 C -0.0263 0.25672 -0.02969 0.25764 -0.03242 0.26088 L -0.03711 0.26644 C -0.0444 0.28588 -0.04023 0.2794 -0.04805 0.28866 C -0.05326 0.30255 -0.04961 0.29514 -0.06055 0.30811 L -0.06523 0.31366 C -0.0668 0.31551 -0.06823 0.31829 -0.06992 0.31922 C -0.07201 0.32014 -0.07422 0.32084 -0.07617 0.32199 C -0.08333 0.32547 -0.08346 0.32801 -0.09336 0.33033 L -0.10586 0.33311 C -0.11367 0.33218 -0.12162 0.33172 -0.1293 0.33033 C -0.13203 0.32986 -0.13451 0.32824 -0.13711 0.32755 C -0.14128 0.32639 -0.14557 0.3257 -0.14961 0.32477 C -0.15195 0.32408 -0.16107 0.32061 -0.16367 0.31922 C -0.16641 0.3176 -0.16888 0.31482 -0.17148 0.31366 C -0.17513 0.31204 -0.17878 0.31181 -0.18242 0.31088 C -0.18398 0.30996 -0.18568 0.30926 -0.18711 0.30811 C -0.18932 0.30649 -0.19128 0.30371 -0.19336 0.30255 C -0.19596 0.30093 -0.1987 0.30093 -0.20117 0.29977 C -0.20391 0.29815 -0.20638 0.29584 -0.20898 0.29422 C -0.21901 0.28774 -0.21914 0.28936 -0.2293 0.28033 C -0.23099 0.27871 -0.23242 0.27662 -0.23398 0.27477 C -0.24232 0.25255 -0.23138 0.2794 -0.2418 0.26088 C -0.24323 0.25834 -0.24388 0.2551 -0.24492 0.25255 C -0.24648 0.24861 -0.24779 0.24468 -0.24961 0.24144 C -0.25104 0.23889 -0.25287 0.23797 -0.2543 0.23588 C -0.25612 0.23334 -0.25716 0.22963 -0.25898 0.22755 C -0.26042 0.22593 -0.26224 0.22593 -0.26367 0.22477 C -0.26537 0.22315 -0.2668 0.22084 -0.26836 0.21922 C -0.27201 0.21528 -0.27565 0.21135 -0.2793 0.20811 C -0.28086 0.20672 -0.28255 0.20625 -0.28398 0.20533 C -0.28672 0.20348 -0.28919 0.20139 -0.2918 0.19977 C -0.29336 0.19861 -0.29505 0.19815 -0.29648 0.19699 C -0.29818 0.19537 -0.29948 0.1926 -0.30117 0.19144 C -0.3043 0.18912 -0.31458 0.18658 -0.3168 0.18588 C -0.31953 0.18496 -0.32201 0.18357 -0.32461 0.18311 C -0.32982 0.18172 -0.33516 0.18149 -0.34023 0.18033 C -0.35195 0.17755 -0.34414 0.17801 -0.3543 0.17477 C -0.35794 0.17361 -0.36159 0.17292 -0.36523 0.17199 C -0.37669 0.17292 -0.38828 0.17315 -0.39961 0.17477 C -0.40182 0.175 -0.40417 0.17524 -0.40586 0.17755 C -0.40742 0.1794 -0.40768 0.18334 -0.40898 0.18588 C -0.41042 0.1882 -0.41211 0.18959 -0.41367 0.19144 C -0.4194 0.20672 -0.41367 0.19375 -0.42148 0.20533 C -0.42331 0.20764 -0.42448 0.21135 -0.42617 0.21366 C -0.42813 0.21598 -0.43073 0.21644 -0.43242 0.21922 C -0.43594 0.22408 -0.44245 0.23519 -0.44492 0.24422 C -0.44948 0.26019 -0.44232 0.24491 -0.45117 0.26088 C -0.45456 0.28496 -0.45052 0.2588 -0.45586 0.28311 C -0.45716 0.28843 -0.45794 0.29422 -0.45898 0.29977 L -0.46055 0.30811 C -0.46107 0.31088 -0.46185 0.31343 -0.46211 0.31644 C -0.46263 0.32199 -0.46315 0.32755 -0.46367 0.33311 C -0.46419 0.33774 -0.46484 0.34213 -0.46523 0.34699 C -0.4668 0.36274 -0.46745 0.375 -0.46836 0.39144 C -0.46784 0.43588 -0.46823 0.48033 -0.4668 0.52477 C -0.46667 0.53056 -0.46654 0.5382 -0.46367 0.54144 C -0.453 0.55417 -0.45794 0.55024 -0.44961 0.55533 C -0.44531 0.55417 -0.43724 0.55394 -0.43242 0.54977 C -0.43086 0.54815 -0.4293 0.5463 -0.42773 0.54422 C -0.42604 0.54167 -0.42487 0.5382 -0.42305 0.53588 C -0.42018 0.53172 -0.41367 0.52477 -0.41367 0.52477 C -0.41263 0.52199 -0.41198 0.51875 -0.41055 0.51644 C -0.40872 0.51297 -0.40599 0.51158 -0.4043 0.50811 C -0.39492 0.48797 -0.4125 0.51111 -0.39805 0.49422 L -0.38867 0.46922 C -0.38763 0.46644 -0.38711 0.46274 -0.38555 0.46088 L -0.38086 0.45533 C -0.378 0.43936 -0.38151 0.45417 -0.37461 0.43866 C -0.3724 0.43334 -0.37109 0.42662 -0.36836 0.42199 C -0.3668 0.41922 -0.36523 0.41644 -0.36367 0.41366 C -0.36198 0.40996 -0.36094 0.40579 -0.35898 0.40255 C -0.35768 0.4 -0.35586 0.39885 -0.3543 0.39699 C -0.3474 0.37824 -0.3556 0.39653 -0.34648 0.38588 C -0.34466 0.38357 -0.34375 0.3794 -0.3418 0.37755 C -0.33893 0.37454 -0.33568 0.37338 -0.33242 0.37199 C -0.32461 0.36852 -0.32826 0.37037 -0.32148 0.36644 C -0.32109 0.36644 -0.2905 0.36436 -0.2793 0.37199 C -0.27721 0.37338 -0.27513 0.37524 -0.27305 0.37755 C -0.26992 0.38079 -0.26367 0.38866 -0.26367 0.38866 C -0.26159 0.39422 -0.25833 0.39885 -0.25742 0.40533 L -0.2543 0.42755 C -0.25378 0.43588 -0.25313 0.44399 -0.25273 0.45255 C -0.24974 0.53056 -0.25313 0.48403 -0.24961 0.52755 C -0.24909 0.54236 -0.24909 0.55718 -0.24805 0.57199 C -0.24792 0.57547 -0.24492 0.60186 -0.24336 0.61088 C -0.24245 0.61644 -0.24128 0.62199 -0.24023 0.62755 C -0.23971 0.63033 -0.23971 0.63334 -0.23867 0.63588 L -0.23242 0.65255 L -0.2293 0.66088 C -0.22669 0.66783 -0.22552 0.67199 -0.22148 0.67755 C -0.20859 0.69468 -0.21862 0.6801 -0.20898 0.68866 C -0.20742 0.69005 -0.20586 0.69213 -0.2043 0.69422 C -0.20221 0.69676 -0.20039 0.70047 -0.19805 0.70255 C -0.19635 0.70394 -0.18568 0.70996 -0.18242 0.71088 C -0.17734 0.71204 -0.17201 0.71227 -0.1668 0.71366 C -0.16419 0.71412 -0.16159 0.71551 -0.15898 0.71644 C -0.13594 0.71412 -0.1362 0.7213 -0.12305 0.70811 C -0.12148 0.70625 -0.11992 0.7044 -0.11836 0.70255 C -0.11732 0.69885 -0.11667 0.69468 -0.11523 0.69144 C -0.11406 0.6882 -0.11172 0.68635 -0.11055 0.68311 C -0.10898 0.67778 -0.10898 0.67153 -0.10742 0.66644 C -0.10638 0.66274 -0.10508 0.65903 -0.1043 0.65533 C -0.10052 0.63449 -0.10221 0.63681 -0.09961 0.61922 C -0.09922 0.61621 -0.09857 0.61366 -0.09805 0.61088 C -0.09701 0.60394 -0.09531 0.58797 -0.09336 0.58311 C -0.09232 0.58033 -0.09115 0.57755 -0.09023 0.57477 C -0.08958 0.57199 -0.08958 0.56899 -0.08867 0.56644 C -0.08333 0.54908 -0.08464 0.55232 -0.07773 0.54422 C -0.07721 0.54144 -0.07721 0.53797 -0.07617 0.53588 C -0.07331 0.52917 -0.07057 0.53079 -0.0668 0.52755 C -0.06523 0.52593 -0.06367 0.52385 -0.06211 0.52199 C -0.05378 0.52292 -0.04544 0.52315 -0.03711 0.52477 C -0.03307 0.52547 -0.02487 0.53149 -0.02148 0.53311 C -0.01367 0.53658 -0.01732 0.53449 -0.01055 0.53866 C -0.00846 0.54144 -0.00651 0.54422 -0.0043 0.54699 C 0.00117 0.55371 0.0112 0.56343 0.01445 0.57477 C 0.02018 0.59514 0.01432 0.57732 0.02227 0.59422 C 0.02344 0.59676 0.02383 0.60047 0.02539 0.60255 C 0.02656 0.60417 0.02852 0.6044 0.03008 0.60533 C 0.03763 0.62547 0.02747 0.60139 0.03945 0.61922 C 0.04088 0.6213 0.04115 0.625 0.04258 0.62755 C 0.04388 0.62986 0.0457 0.63102 0.04727 0.63311 C 0.04935 0.63565 0.05143 0.63843 0.05352 0.64144 C 0.05573 0.64468 0.06341 0.65718 0.06758 0.66088 C 0.06901 0.66204 0.0707 0.66227 0.07227 0.66366 C 0.07383 0.66505 0.07526 0.66736 0.07695 0.66922 C 0.07891 0.67107 0.08112 0.67246 0.0832 0.67477 C 0.08633 0.67801 0.08932 0.68241 0.09258 0.68588 C 0.09453 0.68797 0.09674 0.68936 0.09883 0.69144 C 0.10247 0.69491 0.10599 0.69908 0.10977 0.70255 C 0.11328 0.70556 0.11706 0.70787 0.1207 0.71088 C 0.12578 0.71482 0.12904 0.71922 0.13477 0.72199 C 0.13776 0.72338 0.14102 0.72338 0.14414 0.72477 C 0.14727 0.72616 0.15026 0.72871 0.15352 0.73033 C 0.17305 0.73889 0.1487 0.72778 0.16445 0.73588 C 0.16641 0.73681 0.16862 0.73774 0.1707 0.73866 C 0.17956 0.73774 0.18841 0.73727 0.19727 0.73588 C 0.19883 0.73542 0.20039 0.73403 0.20195 0.73311 C 0.20456 0.73125 0.20703 0.72917 0.20977 0.72755 C 0.21914 0.72107 0.21029 0.7294 0.22383 0.71366 L 0.22852 0.70811 C 0.22956 0.70533 0.23086 0.70278 0.23164 0.69977 C 0.23294 0.69422 0.23477 0.68311 0.23477 0.68311 C 0.23893 0.6301 0.23359 0.70116 0.23789 0.58588 C 0.23789 0.58287 0.23854 0.5801 0.23945 0.57755 C 0.24557 0.55787 0.24466 0.56181 0.25508 0.54977 C 0.25664 0.54792 0.25794 0.54514 0.25977 0.54422 C 0.26133 0.54329 0.26289 0.5426 0.26445 0.54144 C 0.26602 0.53982 0.26732 0.53681 0.26914 0.53588 C 0.27213 0.53403 0.27539 0.53403 0.27852 0.53311 C 0.28633 0.53449 0.29557 0.53542 0.30352 0.53866 C 0.30508 0.53912 0.30651 0.54051 0.3082 0.54144 C 0.31016 0.54236 0.31237 0.54283 0.31445 0.54422 C 0.31706 0.54561 0.31953 0.54815 0.32227 0.54977 C 0.32422 0.55093 0.32643 0.55139 0.32852 0.55255 C 0.33516 0.55579 0.33711 0.55926 0.3457 0.56088 L 0.36133 0.56366 C 0.36562 0.56274 0.37708 0.56343 0.3832 0.55811 C 0.38932 0.55255 0.38763 0.55139 0.39258 0.54144 C 0.39661 0.53264 0.39753 0.53449 0.40039 0.52477 C 0.40104 0.52199 0.4013 0.51899 0.40195 0.51644 C 0.40495 0.50348 0.40573 0.50579 0.4082 0.49144 C 0.41263 0.46436 0.40625 0.48959 0.41289 0.46644 C 0.41237 0.45718 0.41289 0.44746 0.41133 0.43866 C 0.41068 0.43542 0.40794 0.43542 0.40664 0.43311 C 0.39609 0.41436 0.41094 0.43264 0.39883 0.42199 C 0.39713 0.42037 0.3957 0.41783 0.39414 0.41644 C 0.39258 0.41505 0.39088 0.41482 0.38945 0.41366 C 0.38776 0.41204 0.38646 0.40926 0.38477 0.40811 C 0.38164 0.40556 0.37852 0.4044 0.37539 0.40255 C 0.36406 0.39584 0.37812 0.40394 0.36445 0.39699 C 0.36276 0.39607 0.36133 0.39491 0.35977 0.39422 C 0.35768 0.39306 0.35547 0.39236 0.35352 0.39144 C 0.35182 0.39051 0.35039 0.38912 0.34883 0.38866 C 0.3457 0.38727 0.34245 0.38727 0.33945 0.38588 C 0.33463 0.38357 0.33008 0.38033 0.32539 0.37755 L 0.3207 0.37477 C 0.31628 0.34399 0.3181 0.36088 0.3207 0.29977 C 0.32083 0.29584 0.32174 0.29236 0.32227 0.28866 C 0.32279 0.28311 0.32305 0.27732 0.32383 0.27199 C 0.32773 0.24329 0.32487 0.26505 0.33008 0.24699 C 0.33073 0.24422 0.33073 0.24121 0.33164 0.23866 C 0.33346 0.23264 0.33581 0.22755 0.33789 0.22199 L 0.35352 0.18033 C 0.35456 0.17755 0.35599 0.175 0.35664 0.17199 L 0.35977 0.15533 C 0.35924 0.14329 0.35937 0.13102 0.3582 0.11922 C 0.35781 0.11574 0.35664 0.1125 0.35508 0.11088 C 0.35221 0.10764 0.34844 0.10857 0.3457 0.10533 C 0.34414 0.10348 0.34271 0.10093 0.34102 0.09977 C 0.33229 0.09283 0.33216 0.09514 0.32383 0.09144 C 0.32213 0.09074 0.3207 0.08936 0.31914 0.08866 C 0.31497 0.08658 0.31042 0.08635 0.30664 0.08311 C 0.29609 0.07361 0.30469 0.08033 0.29414 0.07477 C 0.29088 0.07292 0.28789 0.07107 0.28477 0.06922 C 0.2832 0.06829 0.28164 0.06713 0.28008 0.06644 C 0.27799 0.06551 0.27135 0.06274 0.26914 0.06088 C 0.26745 0.05926 0.26602 0.05672 0.26445 0.05533 C 0.26289 0.05394 0.2612 0.05371 0.25977 0.05255 C 0.25807 0.05093 0.25664 0.04838 0.25508 0.04699 C 0.25352 0.04561 0.25182 0.04537 0.25039 0.04422 C 0.2487 0.0426 0.24713 0.04051 0.2457 0.03866 C 0.23203 0.0213 0.2457 0.03774 0.23477 0.02477 C 0.23372 0.02199 0.23229 0.01945 0.23164 0.01644 C 0.23021 0.01088 0.22891 -0.0074 0.22852 -0.01134 C 0.22799 -0.01597 0.22734 -0.0206 0.22695 -0.02523 C 0.22344 -0.06273 0.22721 -0.02754 0.22383 -0.06134 C 0.22331 -0.06597 0.22279 -0.07083 0.22227 -0.07523 C 0.22174 -0.07824 0.22109 -0.08078 0.2207 -0.08356 C 0.21992 -0.08819 0.21732 -0.10995 0.21602 -0.11134 L 0.21133 -0.11689 C 0.21081 -0.11967 0.21081 -0.12314 0.20977 -0.12523 C 0.20221 -0.13865 0.20117 -0.13541 0.19258 -0.13912 C 0.17799 -0.1456 0.20365 -0.13796 0.17695 -0.14467 C 0.16862 -0.14398 0.15338 -0.15023 0.1457 -0.13634 C 0.14427 -0.13402 0.14349 -0.13101 0.14258 -0.12801 C 0.14141 -0.12453 0.14049 -0.1206 0.13945 -0.11689 C 0.13893 -0.11226 0.13841 -0.10764 0.13789 -0.10301 C 0.13737 -0.0993 0.13646 -0.09583 0.13633 -0.09189 C 0.13542 -0.08009 0.13542 -0.06782 0.13477 -0.05578 C 0.1345 -0.05185 0.13294 -0.03865 0.13164 -0.03356 C 0.13073 -0.03055 0.12982 -0.02754 0.12852 -0.02523 C 0.12565 -0.02083 0.12266 -0.0162 0.11914 -0.01412 C 0.10781 -0.00764 0.12187 -0.01551 0.1082 -0.00856 C 0.10651 -0.00787 0.10508 -0.00671 0.10352 -0.00578 C 0.03424 -0.00926 0.06497 -0.00856 0.01133 -0.00856 L 0.01133 -0.00856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6" dur="20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Hover r:id="" action="ppaction://noaction">
              <a:snd r:embed="rId3" name="428114__higgs01__squeakfinal.wav"/>
            </a:hlinkHover>
            <a:extLst>
              <a:ext uri="{FF2B5EF4-FFF2-40B4-BE49-F238E27FC236}">
                <a16:creationId xmlns:a16="http://schemas.microsoft.com/office/drawing/2014/main" id="{392164C4-6944-4E08-BD3B-4159662062B7}"/>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6840189" y="4410194"/>
            <a:ext cx="1078443" cy="426636"/>
          </a:xfrm>
          <a:prstGeom prst="rect">
            <a:avLst/>
          </a:prstGeom>
          <a:scene3d>
            <a:camera prst="orthographicFront">
              <a:rot lat="21599973" lon="21599989" rev="299999"/>
            </a:camera>
            <a:lightRig rig="threePt" dir="t"/>
          </a:scene3d>
        </p:spPr>
      </p:pic>
      <p:pic>
        <p:nvPicPr>
          <p:cNvPr id="13" name="Picture 12">
            <a:hlinkHover r:id="" action="ppaction://noaction">
              <a:snd r:embed="rId3" name="428114__higgs01__squeakfinal.wav"/>
            </a:hlinkHover>
            <a:extLst>
              <a:ext uri="{FF2B5EF4-FFF2-40B4-BE49-F238E27FC236}">
                <a16:creationId xmlns:a16="http://schemas.microsoft.com/office/drawing/2014/main" id="{7A2AAF1D-48DE-43EB-B1BA-DA379BBA8E44}"/>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4624734" y="4410193"/>
            <a:ext cx="1078443" cy="426636"/>
          </a:xfrm>
          <a:prstGeom prst="rect">
            <a:avLst/>
          </a:prstGeom>
          <a:scene3d>
            <a:camera prst="orthographicFront">
              <a:rot lat="21599973" lon="21599989" rev="299999"/>
            </a:camera>
            <a:lightRig rig="threePt" dir="t"/>
          </a:scene3d>
        </p:spPr>
      </p:pic>
      <p:pic>
        <p:nvPicPr>
          <p:cNvPr id="14" name="Picture 13">
            <a:hlinkHover r:id="" action="ppaction://noaction">
              <a:snd r:embed="rId3" name="428114__higgs01__squeakfinal.wav"/>
            </a:hlinkHover>
            <a:extLst>
              <a:ext uri="{FF2B5EF4-FFF2-40B4-BE49-F238E27FC236}">
                <a16:creationId xmlns:a16="http://schemas.microsoft.com/office/drawing/2014/main" id="{80999522-23BE-4160-99B4-3097CD2BEEC6}"/>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4639927" y="3339297"/>
            <a:ext cx="1078443" cy="426636"/>
          </a:xfrm>
          <a:prstGeom prst="rect">
            <a:avLst/>
          </a:prstGeom>
          <a:scene3d>
            <a:camera prst="orthographicFront">
              <a:rot lat="21599973" lon="21599989" rev="299999"/>
            </a:camera>
            <a:lightRig rig="threePt" dir="t"/>
          </a:scene3d>
        </p:spPr>
      </p:pic>
      <p:pic>
        <p:nvPicPr>
          <p:cNvPr id="36" name="Picture 35">
            <a:hlinkHover r:id="" action="ppaction://noaction">
              <a:snd r:embed="rId3" name="428114__higgs01__squeakfinal.wav"/>
            </a:hlinkHover>
            <a:extLst>
              <a:ext uri="{FF2B5EF4-FFF2-40B4-BE49-F238E27FC236}">
                <a16:creationId xmlns:a16="http://schemas.microsoft.com/office/drawing/2014/main" id="{C31DFDE1-8214-41E3-8196-AAAC01C3CEB2}"/>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01275" y="3339297"/>
            <a:ext cx="1078443" cy="426636"/>
          </a:xfrm>
          <a:prstGeom prst="rect">
            <a:avLst/>
          </a:prstGeom>
          <a:scene3d>
            <a:camera prst="orthographicFront">
              <a:rot lat="21599973" lon="21599989" rev="299999"/>
            </a:camera>
            <a:lightRig rig="threePt" dir="t"/>
          </a:scene3d>
        </p:spPr>
      </p:pic>
      <p:pic>
        <p:nvPicPr>
          <p:cNvPr id="20" name="Picture 19">
            <a:hlinkHover r:id="" action="ppaction://hlinkshowjump?jump=nextslide">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6">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5679973" y="3700675"/>
            <a:ext cx="1078443" cy="426636"/>
          </a:xfrm>
          <a:prstGeom prst="rect">
            <a:avLst/>
          </a:prstGeom>
          <a:scene3d>
            <a:camera prst="orthographicFront">
              <a:rot lat="21599973" lon="21599989" rev="299999"/>
            </a:camera>
            <a:lightRig rig="threePt" dir="t"/>
          </a:scene3d>
        </p:spPr>
      </p:pic>
      <p:sp>
        <p:nvSpPr>
          <p:cNvPr id="2" name="Rectangle 1"/>
          <p:cNvSpPr/>
          <p:nvPr/>
        </p:nvSpPr>
        <p:spPr>
          <a:xfrm>
            <a:off x="1860123" y="797163"/>
            <a:ext cx="9796593" cy="2185214"/>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STOP!</a:t>
            </a:r>
          </a:p>
          <a:p>
            <a:pPr algn="ct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NOW IT’S JUST THE BLACK AND GOLD MICE LEFT</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endParaRPr>
          </a:p>
        </p:txBody>
      </p:sp>
      <p:sp>
        <p:nvSpPr>
          <p:cNvPr id="19" name="Rectangle 18"/>
          <p:cNvSpPr/>
          <p:nvPr/>
        </p:nvSpPr>
        <p:spPr>
          <a:xfrm>
            <a:off x="3178994" y="4793797"/>
            <a:ext cx="6404447" cy="1754326"/>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JUST MOUSE-OVER THE</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GOLD MOUSE TO WIN</a:t>
            </a:r>
          </a:p>
        </p:txBody>
      </p:sp>
      <p:sp>
        <p:nvSpPr>
          <p:cNvPr id="21" name="Rectangle 20">
            <a:hlinkClick r:id="" action="ppaction://hlinkshowjump?jump=nextslide"/>
          </p:cNvPr>
          <p:cNvSpPr/>
          <p:nvPr/>
        </p:nvSpPr>
        <p:spPr>
          <a:xfrm>
            <a:off x="9778439" y="3339297"/>
            <a:ext cx="1417376" cy="1446550"/>
          </a:xfrm>
          <a:prstGeom prst="rect">
            <a:avLst/>
          </a:prstGeom>
          <a:noFill/>
        </p:spPr>
        <p:txBody>
          <a:bodyPr wrap="none" lIns="91440" tIns="45720" rIns="91440" bIns="45720">
            <a:spAutoFit/>
          </a:bodyPr>
          <a:lstStyle/>
          <a:p>
            <a:pPr algn="ct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rPr>
              <a:t>GO</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endParaRPr>
          </a:p>
        </p:txBody>
      </p:sp>
      <p:sp>
        <p:nvSpPr>
          <p:cNvPr id="15" name="Rectangle 14">
            <a:extLst>
              <a:ext uri="{FF2B5EF4-FFF2-40B4-BE49-F238E27FC236}">
                <a16:creationId xmlns:a16="http://schemas.microsoft.com/office/drawing/2014/main" id="{24ED719B-F16C-4B96-8CAB-78B1055C5773}"/>
              </a:ext>
            </a:extLst>
          </p:cNvPr>
          <p:cNvSpPr/>
          <p:nvPr/>
        </p:nvSpPr>
        <p:spPr>
          <a:xfrm>
            <a:off x="0" y="3268302"/>
            <a:ext cx="4405791" cy="1200329"/>
          </a:xfrm>
          <a:prstGeom prst="rect">
            <a:avLst/>
          </a:prstGeom>
          <a:noFill/>
        </p:spPr>
        <p:txBody>
          <a:bodyPr wrap="square" lIns="91440" tIns="45720" rIns="91440" bIns="45720">
            <a:spAutoFit/>
          </a:bodyPr>
          <a:lstStyle/>
          <a:p>
            <a:pPr algn="ct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MOUSE-OVER A BLACK MOUSE</a:t>
            </a:r>
          </a:p>
          <a:p>
            <a:pPr algn="ctr"/>
            <a:r>
              <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AND </a:t>
            </a: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wlby One SC" panose="02000505060000020004" pitchFamily="2" charset="0"/>
              </a:rPr>
              <a:t>15</a:t>
            </a: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 MORE MICE WILL</a:t>
            </a:r>
          </a:p>
          <a:p>
            <a:pPr algn="ctr"/>
            <a:r>
              <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Boy BTN" panose="020C0904040107040205" pitchFamily="34" charset="0"/>
              </a:rPr>
              <a:t>APPEAR</a:t>
            </a:r>
          </a:p>
        </p:txBody>
      </p:sp>
    </p:spTree>
    <p:extLst>
      <p:ext uri="{BB962C8B-B14F-4D97-AF65-F5344CB8AC3E}">
        <p14:creationId xmlns:p14="http://schemas.microsoft.com/office/powerpoint/2010/main" val="33438780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5</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Hover r:id="rId3" action="ppaction://hlinksldjump">
              <a:snd r:embed="rId4" name="428114__higgs01__squeakfinal.wav"/>
            </a:hlinkHover>
            <a:extLst>
              <a:ext uri="{FF2B5EF4-FFF2-40B4-BE49-F238E27FC236}">
                <a16:creationId xmlns:a16="http://schemas.microsoft.com/office/drawing/2014/main" id="{34944AFC-DE68-4547-A171-FD2D1C7F95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flipH="1">
            <a:off x="5282341" y="4087490"/>
            <a:ext cx="1078443" cy="426636"/>
          </a:xfrm>
          <a:prstGeom prst="rect">
            <a:avLst/>
          </a:prstGeom>
          <a:scene3d>
            <a:camera prst="orthographicFront">
              <a:rot lat="21599973" lon="21599989" rev="299999"/>
            </a:camera>
            <a:lightRig rig="threePt" dir="t"/>
          </a:scene3d>
        </p:spPr>
      </p:pic>
      <p:pic>
        <p:nvPicPr>
          <p:cNvPr id="10" name="Picture 9">
            <a:hlinkHover r:id="rId7" action="ppaction://hlinksldjump">
              <a:snd r:embed="rId4" name="428114__higgs01__squeakfinal.wav"/>
            </a:hlinkHover>
            <a:extLst>
              <a:ext uri="{FF2B5EF4-FFF2-40B4-BE49-F238E27FC236}">
                <a16:creationId xmlns:a16="http://schemas.microsoft.com/office/drawing/2014/main" id="{FB8CB9A3-0791-417D-B057-B6456A729838}"/>
              </a:ext>
            </a:extLst>
          </p:cNvPr>
          <p:cNvPicPr>
            <a:picLocks noChangeAspect="1"/>
          </p:cNvPicPr>
          <p:nvPr/>
        </p:nvPicPr>
        <p:blipFill>
          <a:blip r:embed="rId8">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21311703">
            <a:off x="6569975" y="3524471"/>
            <a:ext cx="1078443" cy="426636"/>
          </a:xfrm>
          <a:prstGeom prst="rect">
            <a:avLst/>
          </a:prstGeom>
          <a:scene3d>
            <a:camera prst="orthographicFront">
              <a:rot lat="21599973" lon="21599989" rev="299999"/>
            </a:camera>
            <a:lightRig rig="threePt" dir="t"/>
          </a:scene3d>
        </p:spPr>
      </p:pic>
      <p:pic>
        <p:nvPicPr>
          <p:cNvPr id="11" name="Picture 10">
            <a:hlinkHover r:id="rId7" action="ppaction://hlinksldjump">
              <a:snd r:embed="rId4" name="428114__higgs01__squeakfinal.wav"/>
            </a:hlinkHover>
            <a:extLst>
              <a:ext uri="{FF2B5EF4-FFF2-40B4-BE49-F238E27FC236}">
                <a16:creationId xmlns:a16="http://schemas.microsoft.com/office/drawing/2014/main" id="{A90262EC-15D6-4008-A640-DEF944A7E42E}"/>
              </a:ext>
            </a:extLst>
          </p:cNvPr>
          <p:cNvPicPr>
            <a:picLocks noChangeAspect="1"/>
          </p:cNvPicPr>
          <p:nvPr/>
        </p:nvPicPr>
        <p:blipFill>
          <a:blip r:embed="rId8">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21311703">
            <a:off x="6709934" y="4652377"/>
            <a:ext cx="1078443" cy="426636"/>
          </a:xfrm>
          <a:prstGeom prst="rect">
            <a:avLst/>
          </a:prstGeom>
          <a:scene3d>
            <a:camera prst="orthographicFront">
              <a:rot lat="21599973" lon="21599989" rev="299999"/>
            </a:camera>
            <a:lightRig rig="threePt" dir="t"/>
          </a:scene3d>
        </p:spPr>
      </p:pic>
      <p:pic>
        <p:nvPicPr>
          <p:cNvPr id="15" name="Picture 14">
            <a:hlinkHover r:id="rId7" action="ppaction://hlinksldjump">
              <a:snd r:embed="rId4" name="428114__higgs01__squeakfinal.wav"/>
            </a:hlinkHover>
            <a:extLst>
              <a:ext uri="{FF2B5EF4-FFF2-40B4-BE49-F238E27FC236}">
                <a16:creationId xmlns:a16="http://schemas.microsoft.com/office/drawing/2014/main" id="{F91888D7-9597-4FB8-9024-AA9092B97B1F}"/>
              </a:ext>
            </a:extLst>
          </p:cNvPr>
          <p:cNvPicPr>
            <a:picLocks noChangeAspect="1"/>
          </p:cNvPicPr>
          <p:nvPr/>
        </p:nvPicPr>
        <p:blipFill>
          <a:blip r:embed="rId8">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288297" flipH="1">
            <a:off x="4691771" y="4652378"/>
            <a:ext cx="1078443" cy="426636"/>
          </a:xfrm>
          <a:prstGeom prst="rect">
            <a:avLst/>
          </a:prstGeom>
          <a:scene3d>
            <a:camera prst="orthographicFront">
              <a:rot lat="21599973" lon="21599989" rev="299999"/>
            </a:camera>
            <a:lightRig rig="threePt" dir="t"/>
          </a:scene3d>
        </p:spPr>
      </p:pic>
      <p:pic>
        <p:nvPicPr>
          <p:cNvPr id="16" name="Picture 15">
            <a:hlinkHover r:id="rId7" action="ppaction://hlinksldjump">
              <a:snd r:embed="rId4" name="428114__higgs01__squeakfinal.wav"/>
            </a:hlinkHover>
            <a:extLst>
              <a:ext uri="{FF2B5EF4-FFF2-40B4-BE49-F238E27FC236}">
                <a16:creationId xmlns:a16="http://schemas.microsoft.com/office/drawing/2014/main" id="{8458C503-C765-4805-8960-8AA9EDC63A37}"/>
              </a:ext>
            </a:extLst>
          </p:cNvPr>
          <p:cNvPicPr>
            <a:picLocks noChangeAspect="1"/>
          </p:cNvPicPr>
          <p:nvPr/>
        </p:nvPicPr>
        <p:blipFill>
          <a:blip r:embed="rId8">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288297" flipH="1">
            <a:off x="4545589" y="3594911"/>
            <a:ext cx="1078443" cy="426636"/>
          </a:xfrm>
          <a:prstGeom prst="rect">
            <a:avLst/>
          </a:prstGeom>
          <a:scene3d>
            <a:camera prst="orthographicFront">
              <a:rot lat="21599973" lon="21599989" rev="299999"/>
            </a:camera>
            <a:lightRig rig="threePt" dir="t"/>
          </a:scene3d>
        </p:spPr>
      </p:pic>
    </p:spTree>
    <p:extLst>
      <p:ext uri="{BB962C8B-B14F-4D97-AF65-F5344CB8AC3E}">
        <p14:creationId xmlns:p14="http://schemas.microsoft.com/office/powerpoint/2010/main" val="408811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3.24127E-6 -1.64124E-6 C 0.05758 -1.64124E-6 0.10448 0.0608 0.10448 0.13592 C 0.10448 0.21059 0.05758 0.27185 3.24127E-6 0.27185 C -0.05772 0.27185 -0.10422 0.21059 -0.10422 0.13592 C -0.10422 0.0608 -0.05772 -1.64124E-6 3.24127E-6 -1.64124E-6 Z " pathEditMode="relative" rAng="0" ptsTypes="fffff">
                                      <p:cBhvr>
                                        <p:cTn id="6" dur="2000" spd="-100000" fill="hold"/>
                                        <p:tgtEl>
                                          <p:spTgt spid="10"/>
                                        </p:tgtEl>
                                        <p:attrNameLst>
                                          <p:attrName>ppt_x</p:attrName>
                                          <p:attrName>ppt_y</p:attrName>
                                        </p:attrNameLst>
                                      </p:cBhvr>
                                      <p:rCtr x="13" y="13592"/>
                                    </p:animMotion>
                                  </p:childTnLst>
                                </p:cTn>
                              </p:par>
                              <p:par>
                                <p:cTn id="7" presetID="1" presetClass="path" presetSubtype="0" repeatCount="indefinite" fill="hold" nodeType="withEffect">
                                  <p:stCondLst>
                                    <p:cond delay="300"/>
                                  </p:stCondLst>
                                  <p:childTnLst>
                                    <p:animMotion origin="layout" path="M 2.93903E-6 -3.86038E-6 C 0.06045 -3.86038E-6 0.10982 0.05594 0.10982 0.12506 C 0.10982 0.19395 0.06045 0.25012 2.93903E-6 0.25012 C -0.06058 0.25012 -0.10943 0.19395 -0.10943 0.12506 C -0.10943 0.05594 -0.06058 -3.86038E-6 2.93903E-6 -3.86038E-6 Z " pathEditMode="relative" rAng="0" ptsTypes="fffff">
                                      <p:cBhvr>
                                        <p:cTn id="8" dur="1250" fill="hold"/>
                                        <p:tgtEl>
                                          <p:spTgt spid="16"/>
                                        </p:tgtEl>
                                        <p:attrNameLst>
                                          <p:attrName>ppt_x</p:attrName>
                                          <p:attrName>ppt_y</p:attrName>
                                        </p:attrNameLst>
                                      </p:cBhvr>
                                      <p:rCtr x="13" y="12506"/>
                                    </p:animMotion>
                                  </p:childTnLst>
                                </p:cTn>
                              </p:par>
                              <p:par>
                                <p:cTn id="9" presetID="1" presetClass="path" presetSubtype="0" repeatCount="indefinite" fill="hold" nodeType="withEffect">
                                  <p:stCondLst>
                                    <p:cond delay="700"/>
                                  </p:stCondLst>
                                  <p:childTnLst>
                                    <p:animMotion origin="layout" path="M -0.01146 -0.19765 C 0.03296 -0.19765 0.06931 -0.12506 0.06931 -0.03352 C 0.06931 0.05709 0.03296 0.1313 -0.01146 0.1313 C -0.05602 0.1313 -0.09197 0.05709 -0.09197 -0.03352 C -0.09197 -0.12506 -0.05602 -0.19765 -0.01146 -0.19765 Z " pathEditMode="relative" rAng="0" ptsTypes="fffff">
                                      <p:cBhvr>
                                        <p:cTn id="10" dur="1250" spd="-100000" fill="hold"/>
                                        <p:tgtEl>
                                          <p:spTgt spid="11"/>
                                        </p:tgtEl>
                                        <p:attrNameLst>
                                          <p:attrName>ppt_x</p:attrName>
                                          <p:attrName>ppt_y</p:attrName>
                                        </p:attrNameLst>
                                      </p:cBhvr>
                                      <p:rCtr x="13" y="16436"/>
                                    </p:animMotion>
                                  </p:childTnLst>
                                </p:cTn>
                              </p:par>
                              <p:par>
                                <p:cTn id="11" presetID="1" presetClass="path" presetSubtype="0" repeatCount="indefinite" fill="hold" nodeType="withEffect">
                                  <p:stCondLst>
                                    <p:cond delay="100"/>
                                  </p:stCondLst>
                                  <p:childTnLst>
                                    <p:animMotion origin="layout" path="M -0.01199 -0.15396 C 0.03114 -0.15396 0.06644 -0.09039 0.06644 -0.0111 C 0.06644 0.06726 0.03114 0.13176 -0.01199 0.13176 C -0.05524 0.13176 -0.09015 0.06726 -0.09015 -0.0111 C -0.09015 -0.09039 -0.05524 -0.15396 -0.01199 -0.15396 Z " pathEditMode="relative" rAng="0" ptsTypes="fffff">
                                      <p:cBhvr>
                                        <p:cTn id="12" dur="2000" fill="hold"/>
                                        <p:tgtEl>
                                          <p:spTgt spid="15"/>
                                        </p:tgtEl>
                                        <p:attrNameLst>
                                          <p:attrName>ppt_x</p:attrName>
                                          <p:attrName>ppt_y</p:attrName>
                                        </p:attrNameLst>
                                      </p:cBhvr>
                                      <p:rCtr x="13" y="142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a:hlinkHover r:id="" action="ppaction://noaction">
              <a:snd r:embed="rId3" name="428114__higgs01__squeakfinal.wav"/>
            </a:hlinkHover>
            <a:extLst>
              <a:ext uri="{FF2B5EF4-FFF2-40B4-BE49-F238E27FC236}">
                <a16:creationId xmlns:a16="http://schemas.microsoft.com/office/drawing/2014/main" id="{8E48BC9E-4756-468E-B894-6F733A16124E}"/>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88297" flipH="1">
            <a:off x="4545589" y="3594911"/>
            <a:ext cx="1078443" cy="426636"/>
          </a:xfrm>
          <a:prstGeom prst="rect">
            <a:avLst/>
          </a:prstGeom>
          <a:scene3d>
            <a:camera prst="orthographicFront">
              <a:rot lat="21599973" lon="21599989" rev="299999"/>
            </a:camera>
            <a:lightRig rig="threePt" dir="t"/>
          </a:scene3d>
        </p:spPr>
      </p:pic>
      <p:pic>
        <p:nvPicPr>
          <p:cNvPr id="12" name="Picture 11">
            <a:hlinkHover r:id="" action="ppaction://noaction">
              <a:snd r:embed="rId3" name="428114__higgs01__squeakfinal.wav"/>
            </a:hlinkHover>
            <a:extLst>
              <a:ext uri="{FF2B5EF4-FFF2-40B4-BE49-F238E27FC236}">
                <a16:creationId xmlns:a16="http://schemas.microsoft.com/office/drawing/2014/main" id="{8A1339D6-5693-47F6-940F-F9ABEF6F421E}"/>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6569975" y="3524471"/>
            <a:ext cx="1078443" cy="426636"/>
          </a:xfrm>
          <a:prstGeom prst="rect">
            <a:avLst/>
          </a:prstGeom>
          <a:scene3d>
            <a:camera prst="orthographicFront">
              <a:rot lat="21599973" lon="21599989" rev="299999"/>
            </a:camera>
            <a:lightRig rig="threePt" dir="t"/>
          </a:scene3d>
        </p:spPr>
      </p:pic>
      <p:pic>
        <p:nvPicPr>
          <p:cNvPr id="13" name="Picture 12">
            <a:hlinkHover r:id="" action="ppaction://noaction">
              <a:snd r:embed="rId3" name="428114__higgs01__squeakfinal.wav"/>
            </a:hlinkHover>
            <a:extLst>
              <a:ext uri="{FF2B5EF4-FFF2-40B4-BE49-F238E27FC236}">
                <a16:creationId xmlns:a16="http://schemas.microsoft.com/office/drawing/2014/main" id="{0257C729-5FBB-4DCF-B871-877487001530}"/>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1311703">
            <a:off x="6415763" y="3968153"/>
            <a:ext cx="1078443" cy="426636"/>
          </a:xfrm>
          <a:prstGeom prst="rect">
            <a:avLst/>
          </a:prstGeom>
          <a:scene3d>
            <a:camera prst="orthographicFront">
              <a:rot lat="21599973" lon="21599989" rev="299999"/>
            </a:camera>
            <a:lightRig rig="threePt" dir="t"/>
          </a:scene3d>
        </p:spPr>
      </p:pic>
      <p:pic>
        <p:nvPicPr>
          <p:cNvPr id="14" name="Picture 13">
            <a:hlinkHover r:id="" action="ppaction://noaction">
              <a:snd r:embed="rId3" name="428114__higgs01__squeakfinal.wav"/>
            </a:hlinkHover>
            <a:extLst>
              <a:ext uri="{FF2B5EF4-FFF2-40B4-BE49-F238E27FC236}">
                <a16:creationId xmlns:a16="http://schemas.microsoft.com/office/drawing/2014/main" id="{416BCA37-5E64-476C-A18F-5F71C56D4F97}"/>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88297" flipH="1">
            <a:off x="4691771" y="4652378"/>
            <a:ext cx="1078443" cy="426636"/>
          </a:xfrm>
          <a:prstGeom prst="rect">
            <a:avLst/>
          </a:prstGeom>
          <a:scene3d>
            <a:camera prst="orthographicFront">
              <a:rot lat="21599973" lon="21599989" rev="299999"/>
            </a:camera>
            <a:lightRig rig="threePt" dir="t"/>
          </a:scene3d>
        </p:spPr>
      </p:pic>
      <p:sp>
        <p:nvSpPr>
          <p:cNvPr id="107" name="TextBox 106">
            <a:extLst>
              <a:ext uri="{FF2B5EF4-FFF2-40B4-BE49-F238E27FC236}">
                <a16:creationId xmlns:a16="http://schemas.microsoft.com/office/drawing/2014/main" id="{EB007E01-8DDB-465B-8381-DAD8873BE107}"/>
              </a:ext>
            </a:extLst>
          </p:cNvPr>
          <p:cNvSpPr txBox="1"/>
          <p:nvPr/>
        </p:nvSpPr>
        <p:spPr>
          <a:xfrm>
            <a:off x="11310569" y="-37407"/>
            <a:ext cx="911083" cy="707886"/>
          </a:xfrm>
          <a:prstGeom prst="rect">
            <a:avLst/>
          </a:prstGeom>
          <a:noFill/>
        </p:spPr>
        <p:txBody>
          <a:bodyPr wrap="square" rtlCol="0">
            <a:spAutoFit/>
          </a:bodyPr>
          <a:lstStyle/>
          <a:p>
            <a:r>
              <a:rPr lang="en-GB" sz="4000" b="1" dirty="0">
                <a:ln w="9525">
                  <a:solidFill>
                    <a:schemeClr val="bg1"/>
                  </a:solidFill>
                  <a:prstDash val="solid"/>
                </a:ln>
                <a:solidFill>
                  <a:srgbClr val="F2B800"/>
                </a:solidFill>
                <a:effectLst>
                  <a:outerShdw blurRad="12700" dist="38100" dir="2700000" algn="tl" rotWithShape="0">
                    <a:schemeClr val="bg1">
                      <a:lumMod val="50000"/>
                    </a:schemeClr>
                  </a:outerShdw>
                </a:effectLst>
                <a:latin typeface="Apple Boy BTN" panose="020C0904040107040205" pitchFamily="34" charset="0"/>
              </a:rPr>
              <a:t>1</a:t>
            </a:r>
          </a:p>
        </p:txBody>
      </p:sp>
      <p:sp useBgFill="1">
        <p:nvSpPr>
          <p:cNvPr id="17" name="Freeform: Shape 16">
            <a:extLst>
              <a:ext uri="{FF2B5EF4-FFF2-40B4-BE49-F238E27FC236}">
                <a16:creationId xmlns:a16="http://schemas.microsoft.com/office/drawing/2014/main" id="{A4068DA5-18F8-453E-9A96-D358E3B8AA80}"/>
              </a:ext>
            </a:extLst>
          </p:cNvPr>
          <p:cNvSpPr/>
          <p:nvPr/>
        </p:nvSpPr>
        <p:spPr>
          <a:xfrm>
            <a:off x="3200400" y="-83976"/>
            <a:ext cx="6727371" cy="541176"/>
          </a:xfrm>
          <a:custGeom>
            <a:avLst/>
            <a:gdLst>
              <a:gd name="connsiteX0" fmla="*/ 9331 w 6727371"/>
              <a:gd name="connsiteY0" fmla="*/ 83976 h 541176"/>
              <a:gd name="connsiteX1" fmla="*/ 0 w 6727371"/>
              <a:gd name="connsiteY1" fmla="*/ 317241 h 541176"/>
              <a:gd name="connsiteX2" fmla="*/ 0 w 6727371"/>
              <a:gd name="connsiteY2" fmla="*/ 438539 h 541176"/>
              <a:gd name="connsiteX3" fmla="*/ 18661 w 6727371"/>
              <a:gd name="connsiteY3" fmla="*/ 475862 h 541176"/>
              <a:gd name="connsiteX4" fmla="*/ 46653 w 6727371"/>
              <a:gd name="connsiteY4" fmla="*/ 503854 h 541176"/>
              <a:gd name="connsiteX5" fmla="*/ 83976 w 6727371"/>
              <a:gd name="connsiteY5" fmla="*/ 522515 h 541176"/>
              <a:gd name="connsiteX6" fmla="*/ 130629 w 6727371"/>
              <a:gd name="connsiteY6" fmla="*/ 541176 h 541176"/>
              <a:gd name="connsiteX7" fmla="*/ 205273 w 6727371"/>
              <a:gd name="connsiteY7" fmla="*/ 541176 h 541176"/>
              <a:gd name="connsiteX8" fmla="*/ 6531429 w 6727371"/>
              <a:gd name="connsiteY8" fmla="*/ 541176 h 541176"/>
              <a:gd name="connsiteX9" fmla="*/ 6606073 w 6727371"/>
              <a:gd name="connsiteY9" fmla="*/ 541176 h 541176"/>
              <a:gd name="connsiteX10" fmla="*/ 6671388 w 6727371"/>
              <a:gd name="connsiteY10" fmla="*/ 503854 h 541176"/>
              <a:gd name="connsiteX11" fmla="*/ 6690049 w 6727371"/>
              <a:gd name="connsiteY11" fmla="*/ 485192 h 541176"/>
              <a:gd name="connsiteX12" fmla="*/ 6718041 w 6727371"/>
              <a:gd name="connsiteY12" fmla="*/ 447870 h 541176"/>
              <a:gd name="connsiteX13" fmla="*/ 6727371 w 6727371"/>
              <a:gd name="connsiteY13" fmla="*/ 335903 h 541176"/>
              <a:gd name="connsiteX14" fmla="*/ 6718041 w 6727371"/>
              <a:gd name="connsiteY14" fmla="*/ 205274 h 541176"/>
              <a:gd name="connsiteX15" fmla="*/ 6718041 w 6727371"/>
              <a:gd name="connsiteY15" fmla="*/ 111968 h 541176"/>
              <a:gd name="connsiteX16" fmla="*/ 6718041 w 6727371"/>
              <a:gd name="connsiteY16" fmla="*/ 0 h 541176"/>
              <a:gd name="connsiteX17" fmla="*/ 9331 w 6727371"/>
              <a:gd name="connsiteY17" fmla="*/ 18662 h 541176"/>
              <a:gd name="connsiteX18" fmla="*/ 9331 w 6727371"/>
              <a:gd name="connsiteY18" fmla="*/ 83976 h 5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7371" h="541176">
                <a:moveTo>
                  <a:pt x="9331" y="83976"/>
                </a:moveTo>
                <a:lnTo>
                  <a:pt x="0" y="317241"/>
                </a:lnTo>
                <a:lnTo>
                  <a:pt x="0" y="438539"/>
                </a:lnTo>
                <a:lnTo>
                  <a:pt x="18661" y="475862"/>
                </a:lnTo>
                <a:lnTo>
                  <a:pt x="46653" y="503854"/>
                </a:lnTo>
                <a:lnTo>
                  <a:pt x="83976" y="522515"/>
                </a:lnTo>
                <a:lnTo>
                  <a:pt x="130629" y="541176"/>
                </a:lnTo>
                <a:lnTo>
                  <a:pt x="205273" y="541176"/>
                </a:lnTo>
                <a:lnTo>
                  <a:pt x="6531429" y="541176"/>
                </a:lnTo>
                <a:lnTo>
                  <a:pt x="6606073" y="541176"/>
                </a:lnTo>
                <a:lnTo>
                  <a:pt x="6671388" y="503854"/>
                </a:lnTo>
                <a:lnTo>
                  <a:pt x="6690049" y="485192"/>
                </a:lnTo>
                <a:lnTo>
                  <a:pt x="6718041" y="447870"/>
                </a:lnTo>
                <a:lnTo>
                  <a:pt x="6727371" y="335903"/>
                </a:lnTo>
                <a:lnTo>
                  <a:pt x="6718041" y="205274"/>
                </a:lnTo>
                <a:lnTo>
                  <a:pt x="6718041" y="111968"/>
                </a:lnTo>
                <a:lnTo>
                  <a:pt x="6718041" y="0"/>
                </a:lnTo>
                <a:lnTo>
                  <a:pt x="9331" y="18662"/>
                </a:lnTo>
                <a:lnTo>
                  <a:pt x="9331" y="83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Hover r:id="" action="ppaction://noaction">
              <a:snd r:embed="rId3" name="428114__higgs01__squeakfinal.wav"/>
            </a:hlinkHover>
            <a:extLst>
              <a:ext uri="{FF2B5EF4-FFF2-40B4-BE49-F238E27FC236}">
                <a16:creationId xmlns:a16="http://schemas.microsoft.com/office/drawing/2014/main" id="{C04DDD52-7CBD-45C9-95DC-D339C860024B}"/>
              </a:ext>
            </a:extLst>
          </p:cNvPr>
          <p:cNvPicPr>
            <a:picLocks noChangeAspect="1"/>
          </p:cNvPicPr>
          <p:nvPr/>
        </p:nvPicPr>
        <p:blipFill>
          <a:blip r:embed="rId6">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387394" y="1172623"/>
            <a:ext cx="10681744" cy="4225737"/>
          </a:xfrm>
          <a:prstGeom prst="rect">
            <a:avLst/>
          </a:prstGeom>
          <a:scene3d>
            <a:camera prst="orthographicFront">
              <a:rot lat="21599973" lon="21599989" rev="299999"/>
            </a:camera>
            <a:lightRig rig="threePt" dir="t"/>
          </a:scene3d>
        </p:spPr>
      </p:pic>
      <p:sp>
        <p:nvSpPr>
          <p:cNvPr id="11" name="Rectangle 10">
            <a:hlinkClick r:id="" action="ppaction://hlinkshowjump?jump=nextslide"/>
          </p:cNvPr>
          <p:cNvSpPr/>
          <p:nvPr/>
        </p:nvSpPr>
        <p:spPr>
          <a:xfrm rot="20543359">
            <a:off x="1452151" y="1565148"/>
            <a:ext cx="9603912" cy="3170099"/>
          </a:xfrm>
          <a:prstGeom prst="rect">
            <a:avLst/>
          </a:prstGeom>
          <a:noFill/>
        </p:spPr>
        <p:txBody>
          <a:bodyPr wrap="none" lIns="91440" tIns="45720" rIns="91440" bIns="45720">
            <a:spAutoFit/>
          </a:bodyPr>
          <a:lstStyle/>
          <a:p>
            <a:pPr algn="ctr"/>
            <a:r>
              <a:rPr lang="en-US" sz="20000" b="1"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rPr>
              <a:t>WINNER!</a:t>
            </a:r>
            <a:endParaRPr lang="en-US" sz="20000" b="1" cap="none" spc="0" dirty="0">
              <a:ln w="17780" cmpd="sng">
                <a:solidFill>
                  <a:srgbClr val="FFFFFF"/>
                </a:solidFill>
                <a:prstDash val="solid"/>
                <a:miter lim="800000"/>
              </a:ln>
              <a:gradFill rotWithShape="1">
                <a:gsLst>
                  <a:gs pos="0">
                    <a:srgbClr val="000000">
                      <a:tint val="92000"/>
                      <a:shade val="100000"/>
                      <a:satMod val="150000"/>
                    </a:srgbClr>
                  </a:gs>
                  <a:gs pos="49000">
                    <a:srgbClr val="C00000"/>
                  </a:gs>
                  <a:gs pos="61000">
                    <a:srgbClr val="000000">
                      <a:tint val="100000"/>
                      <a:shade val="75000"/>
                      <a:satMod val="150000"/>
                    </a:srgbClr>
                  </a:gs>
                  <a:gs pos="95000">
                    <a:srgbClr val="C00000"/>
                  </a:gs>
                  <a:gs pos="100000">
                    <a:srgbClr val="C00000"/>
                  </a:gs>
                </a:gsLst>
                <a:lin ang="5400000"/>
              </a:gradFill>
              <a:effectLst>
                <a:outerShdw blurRad="50800" algn="tl" rotWithShape="0">
                  <a:srgbClr val="000000"/>
                </a:outerShdw>
              </a:effectLst>
              <a:latin typeface="Apple Boy BTN" panose="020C0904040107040205" pitchFamily="34" charset="0"/>
            </a:endParaRPr>
          </a:p>
        </p:txBody>
      </p:sp>
    </p:spTree>
    <p:extLst>
      <p:ext uri="{BB962C8B-B14F-4D97-AF65-F5344CB8AC3E}">
        <p14:creationId xmlns:p14="http://schemas.microsoft.com/office/powerpoint/2010/main" val="339323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00" fill="hold"/>
                                        <p:tgtEl>
                                          <p:spTgt spid="11"/>
                                        </p:tgtEl>
                                        <p:attrNameLst>
                                          <p:attrName>ppt_w</p:attrName>
                                        </p:attrNameLst>
                                      </p:cBhvr>
                                      <p:tavLst>
                                        <p:tav tm="0">
                                          <p:val>
                                            <p:fltVal val="0"/>
                                          </p:val>
                                        </p:tav>
                                        <p:tav tm="100000">
                                          <p:val>
                                            <p:strVal val="#ppt_w"/>
                                          </p:val>
                                        </p:tav>
                                      </p:tavLst>
                                    </p:anim>
                                    <p:anim calcmode="lin" valueType="num">
                                      <p:cBhvr>
                                        <p:cTn id="13" dur="700" fill="hold"/>
                                        <p:tgtEl>
                                          <p:spTgt spid="11"/>
                                        </p:tgtEl>
                                        <p:attrNameLst>
                                          <p:attrName>ppt_h</p:attrName>
                                        </p:attrNameLst>
                                      </p:cBhvr>
                                      <p:tavLst>
                                        <p:tav tm="0">
                                          <p:val>
                                            <p:fltVal val="0"/>
                                          </p:val>
                                        </p:tav>
                                        <p:tav tm="100000">
                                          <p:val>
                                            <p:strVal val="#ppt_h"/>
                                          </p:val>
                                        </p:tav>
                                      </p:tavLst>
                                    </p:anim>
                                    <p:animEffect transition="in" filter="fade">
                                      <p:cBhvr>
                                        <p:cTn id="14" dur="700"/>
                                        <p:tgtEl>
                                          <p:spTgt spid="11"/>
                                        </p:tgtEl>
                                      </p:cBhvr>
                                    </p:animEffect>
                                  </p:childTnLst>
                                </p:cTn>
                              </p:par>
                              <p:par>
                                <p:cTn id="15" presetID="0" presetClass="path" presetSubtype="0" accel="50000" decel="50000" fill="hold" nodeType="withEffect">
                                  <p:stCondLst>
                                    <p:cond delay="400"/>
                                  </p:stCondLst>
                                  <p:childTnLst>
                                    <p:animMotion origin="layout" path="M -4.375E-6 3.7037E-7 L -4.375E-6 0.00023 C 0.00274 -0.00579 0.00482 -0.01273 0.0086 -0.01736 C 0.01042 -0.01968 0.01342 -0.01898 0.01563 -0.01991 C 0.03295 -0.02685 0.00378 -0.02083 0.04909 -0.02477 C 0.04948 -0.03634 0.04688 -0.04954 0.05079 -0.05949 C 0.05274 -0.06458 0.05951 -0.05903 0.06303 -0.06204 C 0.06498 -0.06366 0.06237 -0.0713 0.06472 -0.07199 C 0.07852 -0.07593 0.09271 -0.07361 0.10691 -0.07454 C 0.10743 -0.07708 0.10821 -0.07917 0.1086 -0.08194 C 0.10938 -0.08843 0.10691 -0.09745 0.11029 -0.10185 C 0.11433 -0.10671 0.12097 -0.10347 0.12618 -0.1044 C 0.12748 -0.10486 0.13659 -0.10764 0.13842 -0.10926 C 0.13985 -0.11042 0.14076 -0.11273 0.14206 -0.11412 C 0.14245 -0.11667 0.14232 -0.11991 0.14375 -0.12153 C 0.14454 -0.12269 0.15599 -0.12662 0.15599 -0.12639 C 0.16355 -0.12778 0.1711 -0.12801 0.17878 -0.12894 C 0.18347 -0.12963 0.18816 -0.13079 0.19284 -0.13148 C 0.19349 -0.14074 0.19219 -0.15417 0.19805 -0.16134 C 0.20066 -0.16435 0.20365 -0.16713 0.20678 -0.16898 C 0.20964 -0.17037 0.21263 -0.17037 0.21563 -0.1713 C 0.21862 -0.17569 0.22227 -0.18125 0.22605 -0.1838 C 0.23724 -0.19097 0.2461 -0.1919 0.25782 -0.19607 C 0.26316 -0.19815 0.26875 -0.20232 0.27344 -0.20602 C 0.2754 -0.20741 0.27696 -0.20926 0.27865 -0.21111 C 0.27995 -0.22523 0.27761 -0.23102 0.28581 -0.23843 C 0.29024 -0.24213 0.29974 -0.24815 0.29974 -0.24792 C 0.3004 -0.25069 0.30026 -0.25394 0.30144 -0.25556 C 0.30287 -0.25741 0.30508 -0.25694 0.30691 -0.2581 C 0.30873 -0.25949 0.31016 -0.26181 0.31211 -0.26296 C 0.31498 -0.26505 0.31797 -0.2662 0.32084 -0.26806 C 0.32318 -0.26944 0.32553 -0.2713 0.328 -0.27315 C 0.33125 -0.2875 0.32943 -0.28681 0.33659 -0.29537 C 0.33829 -0.29745 0.34011 -0.29861 0.34193 -0.30023 C 0.3431 -0.30301 0.34467 -0.30486 0.34532 -0.30787 C 0.34649 -0.3125 0.34558 -0.31829 0.34714 -0.32269 C 0.34805 -0.32546 0.35079 -0.32593 0.35248 -0.32755 C 0.35951 -0.33565 0.35157 -0.33125 0.3629 -0.33495 C 0.36576 -0.34699 0.36276 -0.33935 0.36993 -0.34745 C 0.37136 -0.34884 0.37201 -0.35162 0.37357 -0.35255 C 0.37631 -0.35417 0.3793 -0.35417 0.3823 -0.35486 C 0.39506 -0.36412 0.40053 -0.36852 0.41901 -0.37245 L 0.43138 -0.375 C 0.43425 -0.37639 0.43724 -0.37824 0.44011 -0.37986 C 0.4418 -0.38079 0.44388 -0.38079 0.44545 -0.38241 C 0.45651 -0.39491 0.43829 -0.38681 0.45769 -0.39213 C 0.46224 -0.39537 0.46511 -0.39792 0.47006 -0.39954 C 0.48269 -0.40394 0.48933 -0.40417 0.50157 -0.40972 C 0.50456 -0.41088 0.50717 -0.41319 0.51029 -0.41458 C 0.5155 -0.41667 0.52084 -0.41759 0.52605 -0.41944 C 0.55287 -0.43056 0.51719 -0.41944 0.54349 -0.42685 C 0.54415 -0.4294 0.54401 -0.43241 0.54519 -0.43426 C 0.54883 -0.43935 0.55326 -0.43889 0.55743 -0.4419 C 0.55938 -0.44329 0.56094 -0.4456 0.56276 -0.44676 C 0.56446 -0.44792 0.56628 -0.44815 0.5681 -0.44931 C 0.58451 -0.46088 0.57032 -0.45347 0.58204 -0.45926 C 0.58386 -0.46157 0.58516 -0.46505 0.58737 -0.46667 C 0.58946 -0.46829 0.59193 -0.46829 0.59428 -0.46898 C 0.60352 -0.47199 0.60508 -0.47199 0.61537 -0.47431 C 0.6198 -0.47824 0.62084 -0.48009 0.62592 -0.48171 C 0.62709 -0.48171 0.62826 -0.48171 0.62956 -0.48171 L 0.62956 -0.48148 " pathEditMode="relative" rAng="0" ptsTypes="AAAAAAAAAAAAAAAAAAAAAAAAAAAAAAAAAAAAAAAAAAAAAAAAAAAAAAAAAAAAAA">
                                      <p:cBhvr>
                                        <p:cTn id="16" dur="3000" fill="hold"/>
                                        <p:tgtEl>
                                          <p:spTgt spid="20"/>
                                        </p:tgtEl>
                                        <p:attrNameLst>
                                          <p:attrName>ppt_x</p:attrName>
                                          <p:attrName>ppt_y</p:attrName>
                                        </p:attrNameLst>
                                      </p:cBhvr>
                                      <p:rCtr x="31471" y="-24074"/>
                                    </p:animMotion>
                                  </p:childTnLst>
                                </p:cTn>
                              </p:par>
                              <p:par>
                                <p:cTn id="17" presetID="0" presetClass="path" presetSubtype="0" accel="50000" decel="50000" fill="hold" nodeType="withEffect">
                                  <p:stCondLst>
                                    <p:cond delay="0"/>
                                  </p:stCondLst>
                                  <p:childTnLst>
                                    <p:animMotion origin="layout" path="M -1.45833E-6 3.29597E-17 L -1.45833E-6 0.00046 C -0.00182 -0.01111 -0.00091 -0.02708 -0.00534 -0.0331 C -0.00963 -0.03889 -0.02083 -0.0294 -0.02656 -0.02477 C -0.02943 -0.02639 -0.03255 -0.02593 -0.03528 -0.02894 C -0.03867 -0.0331 -0.04114 -0.04005 -0.04401 -0.04514 C -0.04935 -0.0544 -0.05885 -0.07083 -0.06523 -0.07824 C -0.06706 -0.08009 -0.06875 -0.08148 -0.0707 -0.08241 C -0.07708 -0.08565 -0.08359 -0.08796 -0.0901 -0.09051 C -0.09193 -0.09491 -0.09635 -0.10602 -0.09896 -0.10718 C -0.1013 -0.10787 -0.10351 -0.10417 -0.10586 -0.10301 C -0.10937 -0.09074 -0.10976 -0.08819 -0.11484 -0.07824 C -0.1164 -0.07523 -0.11836 -0.07269 -0.12005 -0.07014 C -0.12305 -0.07269 -0.12604 -0.075 -0.1289 -0.07824 C -0.13086 -0.08056 -0.13203 -0.0875 -0.13411 -0.08634 C -0.13633 -0.08565 -0.13659 -0.07824 -0.13776 -0.07407 C -0.1401 -0.07569 -0.14258 -0.08009 -0.14479 -0.07824 C -0.14687 -0.07685 -0.14726 -0.07014 -0.14831 -0.06597 C -0.15026 -0.05926 -0.15182 -0.05231 -0.15364 -0.04514 C -0.15768 -0.04676 -0.16198 -0.04676 -0.16601 -0.04931 C -0.1681 -0.05069 -0.1694 -0.05556 -0.17122 -0.05787 C -0.17357 -0.06019 -0.17604 -0.06042 -0.17825 -0.06204 C -0.18021 -0.06296 -0.18203 -0.06458 -0.18372 -0.06597 C -0.18489 -0.06042 -0.18607 -0.05532 -0.18724 -0.04931 C -0.18789 -0.0456 -0.18776 -0.04051 -0.18893 -0.03704 C -0.19023 -0.03403 -0.19245 -0.03449 -0.19427 -0.0331 C -0.20078 -0.03588 -0.20729 -0.03704 -0.21367 -0.0412 C -0.21575 -0.04259 -0.21706 -0.04792 -0.21901 -0.04931 C -0.22187 -0.05185 -0.22487 -0.05231 -0.22786 -0.0537 C -0.23008 -0.05069 -0.23281 -0.04931 -0.23489 -0.04514 C -0.24557 -0.02477 -0.23112 -0.03889 -0.24362 -0.02894 C -0.24674 -0.03148 -0.24961 -0.03449 -0.2526 -0.03704 C -0.2543 -0.03866 -0.25599 -0.0412 -0.25781 -0.0412 C -0.26211 -0.0412 -0.26771 -0.03634 -0.272 -0.0331 C -0.2763 -0.04074 -0.28528 -0.05671 -0.28958 -0.06204 C -0.29323 -0.06597 -0.29674 -0.06968 -0.30026 -0.07407 C -0.31133 -0.08935 -0.31081 -0.08079 -0.31081 -0.09444 L -0.31797 -0.10718 C -0.32252 -0.11111 -0.32708 -0.11944 -0.33203 -0.11944 C -0.3345 -0.11944 -0.33489 -0.10741 -0.33737 -0.10718 C -0.34101 -0.10602 -0.3444 -0.11227 -0.34792 -0.11528 L -0.35325 -0.11944 C -0.35807 -0.11713 -0.36419 -0.11111 -0.36914 -0.11944 C -0.37148 -0.12338 -0.37252 -0.13056 -0.37435 -0.13565 C -0.37604 -0.14005 -0.37786 -0.14421 -0.37969 -0.14792 C -0.38555 -0.15972 -0.38646 -0.15949 -0.39206 -0.16875 C -0.39453 -0.17269 -0.39687 -0.17685 -0.39909 -0.18102 C -0.40091 -0.18796 -0.4026 -0.19468 -0.40456 -0.20162 C -0.4056 -0.20579 -0.4069 -0.20949 -0.40807 -0.21389 C -0.40937 -0.21898 -0.41028 -0.22477 -0.41159 -0.23032 C -0.41224 -0.23727 -0.4125 -0.24398 -0.41328 -0.25093 C -0.4138 -0.25509 -0.4138 -0.26019 -0.4151 -0.26319 C -0.4181 -0.27014 -0.42552 -0.2794 -0.42552 -0.27917 C -0.42747 -0.27384 -0.42956 -0.26921 -0.43099 -0.26319 C -0.43177 -0.25949 -0.43177 -0.2544 -0.43268 -0.25093 C -0.43463 -0.24329 -0.4375 -0.23727 -0.43971 -0.23032 C -0.44101 -0.22616 -0.44167 -0.22083 -0.44323 -0.21806 C -0.44466 -0.21528 -0.44674 -0.21505 -0.44857 -0.21389 C -0.46081 -0.23287 -0.44596 -0.2088 -0.46094 -0.23843 C -0.4625 -0.24167 -0.46458 -0.24352 -0.46627 -0.24653 C -0.46627 -0.24606 -0.47617 -0.26991 -0.47864 -0.27546 C -0.48047 -0.2794 -0.4819 -0.28472 -0.48398 -0.28773 C -0.48737 -0.29329 -0.49049 -0.30093 -0.49466 -0.3044 L -0.49987 -0.30833 C -0.50208 -0.31667 -0.50351 -0.32292 -0.5069 -0.3287 C -0.51028 -0.33472 -0.51419 -0.33912 -0.51758 -0.34514 C -0.52734 -0.36366 -0.52305 -0.35764 -0.52982 -0.36597 L -0.55273 -0.39028 L -0.57383 -0.39884 C -0.57695 -0.4 -0.57982 -0.40069 -0.58268 -0.40301 C -0.58581 -0.40486 -0.58854 -0.40856 -0.59154 -0.41111 C -0.59557 -0.41412 -0.59987 -0.4162 -0.60377 -0.41921 C -0.61315 -0.42546 -0.6056 -0.42083 -0.61627 -0.43148 C -0.61797 -0.43333 -0.61992 -0.4338 -0.62148 -0.43565 C -0.62552 -0.44028 -0.62617 -0.44213 -0.62877 -0.44769 L -0.62877 -0.44745 " pathEditMode="relative" rAng="0" ptsTypes="AAAAAAAAAAAAAAAAAAAAAAAAAAAAAAAAAAAAAAAAAAAAAAAAAAAAAAAAAAAAAAAAAAAAAAAAAAAA">
                                      <p:cBhvr>
                                        <p:cTn id="18" dur="3000" fill="hold"/>
                                        <p:tgtEl>
                                          <p:spTgt spid="12"/>
                                        </p:tgtEl>
                                        <p:attrNameLst>
                                          <p:attrName>ppt_x</p:attrName>
                                          <p:attrName>ppt_y</p:attrName>
                                        </p:attrNameLst>
                                      </p:cBhvr>
                                      <p:rCtr x="-31445" y="-22361"/>
                                    </p:animMotion>
                                  </p:childTnLst>
                                </p:cTn>
                              </p:par>
                              <p:par>
                                <p:cTn id="19" presetID="0" presetClass="path" presetSubtype="0" accel="50000" decel="50000" fill="hold" nodeType="withEffect">
                                  <p:stCondLst>
                                    <p:cond delay="800"/>
                                  </p:stCondLst>
                                  <p:childTnLst>
                                    <p:animMotion origin="layout" path="M 0.00507 -0.01458 L 0.00507 -0.01458 C 0.0069 -0.02153 0.00833 -0.02893 0.0108 -0.03518 C 0.01328 -0.04167 0.01653 -0.04722 0.0194 -0.05324 C 0.02031 -0.05509 0.02122 -0.05671 0.02226 -0.05833 C 0.02369 -0.06018 0.02526 -0.06157 0.02669 -0.06343 C 0.03398 -0.07384 0.02369 -0.06343 0.03528 -0.07361 C 0.04101 -0.07292 0.047 -0.07361 0.0526 -0.07106 C 0.05494 -0.07014 0.05625 -0.06528 0.05833 -0.06343 C 0.06367 -0.05903 0.07135 -0.05741 0.07708 -0.05579 C 0.08437 -0.05648 0.09166 -0.05625 0.09882 -0.05833 C 0.10195 -0.05926 0.1052 -0.06852 0.10742 -0.07106 C 0.10846 -0.07245 0.11692 -0.07616 0.11757 -0.07616 C 0.12669 -0.07778 0.1358 -0.07801 0.14492 -0.07893 C 0.15364 -0.08194 0.15351 -0.0838 0.16367 -0.07616 C 0.18567 -0.05995 0.15494 -0.075 0.17526 -0.06597 C 0.18007 -0.06782 0.18502 -0.06805 0.18958 -0.07106 C 0.19284 -0.07338 0.19505 -0.0794 0.1983 -0.08148 C 0.20429 -0.08495 0.2013 -0.08241 0.2069 -0.08912 C 0.20794 -0.09259 0.20872 -0.09606 0.20976 -0.0993 C 0.21067 -0.10208 0.21198 -0.10417 0.21276 -0.10694 C 0.21354 -0.11018 0.21367 -0.11389 0.21419 -0.11736 C 0.22422 -0.11134 0.21992 -0.11042 0.22708 -0.11481 C 0.22864 -0.11736 0.22994 -0.12014 0.23151 -0.12245 C 0.24349 -0.14074 0.23268 -0.12199 0.2401 -0.13518 C 0.25273 -0.11273 0.23724 -0.1412 0.24739 -0.11991 C 0.24869 -0.11713 0.25026 -0.11481 0.25169 -0.11227 C 0.25364 -0.11551 0.2556 -0.11875 0.25742 -0.12245 C 0.25989 -0.12731 0.26185 -0.13333 0.26458 -0.13773 C 0.26718 -0.1419 0.2733 -0.14815 0.2733 -0.14815 C 0.27422 -0.14375 0.27474 -0.13912 0.27617 -0.13518 C 0.27721 -0.13264 0.2789 -0.12893 0.28047 -0.13009 C 0.29205 -0.13866 0.29166 -0.1456 0.29778 -0.15833 C 0.30143 -0.16574 0.30338 -0.16759 0.30794 -0.17384 C 0.30885 -0.17199 0.31002 -0.1706 0.3108 -0.16852 C 0.31784 -0.15 0.30989 -0.16505 0.31653 -0.15324 C 0.31797 -0.15486 0.31953 -0.15648 0.32083 -0.15833 C 0.32239 -0.16065 0.32356 -0.16412 0.32526 -0.16597 C 0.32643 -0.16759 0.32812 -0.16782 0.32955 -0.16852 C 0.33281 -0.15116 0.32851 -0.17222 0.33528 -0.14815 C 0.33593 -0.1456 0.33567 -0.14236 0.33672 -0.14028 C 0.33789 -0.13843 0.33958 -0.13866 0.34114 -0.13773 C 0.34257 -0.13958 0.34401 -0.14097 0.34544 -0.14305 C 0.34648 -0.14444 0.34739 -0.1463 0.3483 -0.14815 C 0.35182 -0.15555 0.35455 -0.16435 0.35833 -0.17106 C 0.36028 -0.17454 0.3625 -0.17755 0.36419 -0.18148 C 0.36614 -0.18588 0.36797 -0.19583 0.37135 -0.1993 C 0.37265 -0.20069 0.37422 -0.20116 0.37565 -0.20185 C 0.37669 -0.20023 0.37721 -0.19653 0.37864 -0.19676 C 0.38645 -0.19907 0.38307 -0.20486 0.3858 -0.21227 C 0.38698 -0.21528 0.38893 -0.2169 0.3901 -0.21991 C 0.39179 -0.22384 0.39297 -0.22847 0.3944 -0.23264 C 0.39583 -0.23102 0.397 -0.22708 0.39882 -0.22755 C 0.40312 -0.2287 0.40807 -0.24468 0.41028 -0.24815 C 0.41198 -0.25069 0.41419 -0.25162 0.41614 -0.25324 C 0.4164 -0.25393 0.42291 -0.2713 0.42617 -0.2713 C 0.42877 -0.2713 0.43099 -0.26782 0.43333 -0.26597 C 0.43528 -0.26157 0.43763 -0.25208 0.44205 -0.25324 C 0.44752 -0.25463 0.44974 -0.26319 0.45364 -0.26875 C 0.45364 -0.26875 0.46445 -0.28148 0.46653 -0.28403 C 0.46797 -0.28565 0.46914 -0.28866 0.47096 -0.28912 L 0.48099 -0.29167 C 0.49205 -0.29838 0.47773 -0.28866 0.48971 -0.30208 C 0.49323 -0.30602 0.49817 -0.30694 0.50117 -0.31227 C 0.50455 -0.31829 0.50677 -0.32755 0.51132 -0.33032 C 0.5207 -0.33588 0.51406 -0.33264 0.53151 -0.33542 C 0.53385 -0.33704 0.53632 -0.33866 0.53867 -0.34051 C 0.54062 -0.34213 0.54244 -0.34421 0.5444 -0.3456 C 0.55937 -0.35694 0.53541 -0.33634 0.55455 -0.35324 C 0.56106 -0.36481 0.55338 -0.35417 0.56172 -0.35579 C 0.56484 -0.35648 0.57044 -0.36088 0.57044 -0.36088 C 0.57265 -0.35903 0.57851 -0.3544 0.58047 -0.35069 C 0.58216 -0.34768 0.58359 -0.34421 0.58489 -0.34051 C 0.58593 -0.33727 0.58606 -0.33241 0.58776 -0.33032 C 0.5901 -0.32708 0.59635 -0.325 0.59635 -0.325 C 0.59778 -0.32338 0.59935 -0.32199 0.60065 -0.31991 C 0.60182 -0.31852 0.60247 -0.31597 0.60364 -0.31481 C 0.60494 -0.31343 0.60651 -0.31319 0.60794 -0.31227 C 0.60885 -0.31065 0.60963 -0.30856 0.6108 -0.30718 C 0.61653 -0.30023 0.61692 -0.30255 0.62382 -0.29954 C 0.62526 -0.29884 0.62669 -0.29745 0.62812 -0.29676 C 0.63294 -0.29491 0.64257 -0.29167 0.64257 -0.29167 C 0.64882 -0.28727 0.64935 -0.28634 0.65547 -0.28403 C 0.65599 -0.2838 0.65651 -0.28403 0.65703 -0.28403 L 0.65703 -0.28403 " pathEditMode="relative" ptsTypes="AAAAAAAAAAAAAAAAAAAAAAAAAAAAAAAAAAAAAAAAAAAAAAAAAAAAAAAAAAAAAAAAAAAAAAAAAAAAAAAAAAAAA">
                                      <p:cBhvr>
                                        <p:cTn id="20" dur="3000" fill="hold"/>
                                        <p:tgtEl>
                                          <p:spTgt spid="14"/>
                                        </p:tgtEl>
                                        <p:attrNameLst>
                                          <p:attrName>ppt_x</p:attrName>
                                          <p:attrName>ppt_y</p:attrName>
                                        </p:attrNameLst>
                                      </p:cBhvr>
                                    </p:animMotion>
                                  </p:childTnLst>
                                </p:cTn>
                              </p:par>
                              <p:par>
                                <p:cTn id="21" presetID="0" presetClass="path" presetSubtype="0" accel="50000" decel="50000" fill="hold" nodeType="withEffect">
                                  <p:stCondLst>
                                    <p:cond delay="400"/>
                                  </p:stCondLst>
                                  <p:childTnLst>
                                    <p:animMotion origin="layout" path="M -0.0263 0.0007 L -0.0263 0.00093 C -0.02786 -0.00625 -0.02929 -0.01296 -0.03086 -0.01991 C -0.03307 -0.03148 -0.03151 -0.02592 -0.03502 -0.04051 C -0.03932 -0.05787 -0.0362 -0.04398 -0.04075 -0.05833 C -0.04179 -0.06157 -0.04245 -0.06551 -0.04362 -0.06852 C -0.04622 -0.075 -0.04883 -0.07731 -0.05234 -0.08148 C -0.05377 -0.07801 -0.05521 -0.07453 -0.05664 -0.07129 C -0.05755 -0.06921 -0.0582 -0.06643 -0.0595 -0.06597 C -0.06146 -0.06551 -0.06341 -0.06782 -0.06536 -0.06852 C -0.06679 -0.07199 -0.06836 -0.07523 -0.06966 -0.07893 C -0.07135 -0.08379 -0.072 -0.08981 -0.07396 -0.09421 C -0.07565 -0.09815 -0.08164 -0.1037 -0.08411 -0.10717 C -0.08515 -0.10856 -0.08567 -0.11134 -0.08698 -0.11227 C -0.08919 -0.11389 -0.09179 -0.11389 -0.09414 -0.11481 C -0.097 -0.11389 -0.1 -0.11389 -0.10286 -0.11227 C -0.11054 -0.10717 -0.10911 -0.10324 -0.11575 -0.09676 C -0.11901 -0.09375 -0.12265 -0.09213 -0.12591 -0.08912 C -0.13711 -0.07916 -0.1237 -0.08796 -0.1345 -0.08148 C -0.13593 -0.08912 -0.13685 -0.09838 -0.14036 -0.1044 C -0.14153 -0.10671 -0.14323 -0.10787 -0.14466 -0.10972 C -0.14948 -0.1037 -0.15586 -0.10046 -0.15911 -0.09166 C -0.16002 -0.08912 -0.16067 -0.08611 -0.16198 -0.08403 C -0.16601 -0.07754 -0.17057 -0.07199 -0.17487 -0.06597 C -0.17682 -0.06342 -0.18073 -0.05833 -0.18073 -0.0581 C -0.1862 -0.06805 -0.18281 -0.06041 -0.18646 -0.08148 C -0.18763 -0.08796 -0.18971 -0.10069 -0.19218 -0.10717 C -0.19336 -0.10995 -0.19505 -0.11227 -0.19661 -0.11481 C -0.20299 -0.11134 -0.2095 -0.10972 -0.21536 -0.1044 C -0.22018 -0.10023 -0.2237 -0.0919 -0.22838 -0.08657 C -0.23203 -0.08241 -0.23606 -0.08009 -0.23984 -0.07639 C -0.2457 -0.0706 -0.2513 -0.06366 -0.25716 -0.05833 C -0.27565 -0.04213 -0.26458 -0.05046 -0.29036 -0.03541 L -0.29466 -0.03264 C -0.29609 -0.03356 -0.29804 -0.03333 -0.29909 -0.03541 C -0.30013 -0.03727 -0.29974 -0.04074 -0.30052 -0.04305 C -0.30364 -0.05278 -0.30703 -0.0618 -0.31054 -0.07129 C -0.31953 -0.09583 -0.32304 -0.10347 -0.33789 -0.13009 C -0.35781 -0.16574 -0.35182 -0.15046 -0.3595 -0.17106 C -0.36146 -0.16944 -0.36328 -0.16759 -0.36536 -0.16597 C -0.37057 -0.16203 -0.37226 -0.16111 -0.37682 -0.15833 C -0.37825 -0.16088 -0.38021 -0.16296 -0.38112 -0.16597 C -0.38125 -0.1662 -0.38333 -0.18264 -0.38411 -0.18403 C -0.38515 -0.18588 -0.38698 -0.18565 -0.38854 -0.18657 C -0.39401 -0.17662 -0.39375 -0.17662 -0.4013 -0.16597 C -0.40273 -0.16412 -0.40442 -0.16296 -0.40573 -0.16088 C -0.40976 -0.1544 -0.41341 -0.14722 -0.41718 -0.14028 L -0.42005 -0.13518 C -0.42057 -0.13866 -0.42096 -0.14213 -0.42161 -0.1456 C -0.42291 -0.15324 -0.42591 -0.16852 -0.42591 -0.16828 C -0.42799 -0.1956 -0.42604 -0.17754 -0.43021 -0.20185 C -0.43099 -0.20648 -0.4345 -0.23009 -0.43593 -0.23518 C -0.43711 -0.23912 -0.4388 -0.24213 -0.44036 -0.24537 C -0.44922 -0.24028 -0.44114 -0.24653 -0.45182 -0.22754 C -0.45312 -0.22546 -0.45481 -0.2243 -0.45612 -0.22245 C -0.45768 -0.22014 -0.45911 -0.21736 -0.46054 -0.21481 C -0.46211 -0.21736 -0.46406 -0.21898 -0.46497 -0.22245 C -0.46601 -0.22708 -0.46562 -0.23264 -0.46627 -0.23773 C -0.46888 -0.25949 -0.46731 -0.25324 -0.472 -0.26597 C -0.49075 -0.2493 -0.472 -0.26805 -0.48659 -0.24791 C -0.4888 -0.24491 -0.4914 -0.24328 -0.49362 -0.24028 C -0.5039 -0.22616 -0.49492 -0.23264 -0.50377 -0.22754 C -0.51002 -0.25486 -0.50872 -0.24699 -0.5125 -0.27106 C -0.51302 -0.27453 -0.51276 -0.2787 -0.5138 -0.28125 C -0.51484 -0.28356 -0.51679 -0.2831 -0.51823 -0.28379 C -0.53216 -0.25903 -0.50859 -0.29953 -0.52539 -0.27616 C -0.52864 -0.27176 -0.53086 -0.26528 -0.53424 -0.26088 C -0.5358 -0.25856 -0.53802 -0.25787 -0.53984 -0.25578 C -0.54218 -0.25278 -0.55065 -0.23889 -0.55429 -0.23518 C -0.5556 -0.23379 -0.55716 -0.23356 -0.55859 -0.23264 C -0.55911 -0.23518 -0.55963 -0.23773 -0.56002 -0.24028 C -0.56054 -0.24467 -0.56015 -0.24953 -0.56146 -0.25324 C -0.56224 -0.25532 -0.56432 -0.25486 -0.56575 -0.25578 C -0.56771 -0.25486 -0.56966 -0.2544 -0.57161 -0.25324 C -0.58099 -0.24653 -0.58008 -0.24467 -0.5888 -0.23518 C -0.59075 -0.23333 -0.59284 -0.23194 -0.59453 -0.23009 C -0.59752 -0.22685 -0.60013 -0.22268 -0.60312 -0.21991 C -0.60547 -0.21759 -0.60794 -0.21666 -0.61041 -0.21481 C -0.61237 -0.21319 -0.61419 -0.21134 -0.61614 -0.20949 C -0.61692 -0.21805 -0.61745 -0.23032 -0.62044 -0.23773 C -0.62148 -0.24028 -0.6233 -0.2412 -0.62474 -0.24282 C -0.62721 -0.24028 -0.62942 -0.23703 -0.63203 -0.23518 C -0.63424 -0.23356 -0.63685 -0.23356 -0.63919 -0.23264 C -0.64114 -0.23194 -0.6431 -0.23102 -0.64492 -0.23009 C -0.64791 -0.22847 -0.65364 -0.225 -0.65364 -0.22477 C -0.65455 -0.22754 -0.65521 -0.23078 -0.65651 -0.23264 C -0.65768 -0.23426 -0.65937 -0.23518 -0.6608 -0.23518 C -0.68099 -0.23611 -0.70117 -0.23518 -0.72148 -0.23518 L -0.72148 -0.23495 " pathEditMode="relative" rAng="0" ptsTypes="AAAAAAAAAAAAAAAAAAAAAAAAAAAAAAAAAAAAAAAAAAAAAAAAAAAAAAAAAAAAAAAAAAAAAAAAAAAAAAAAAAAAAAAAA">
                                      <p:cBhvr>
                                        <p:cTn id="22" dur="3000" fill="hold"/>
                                        <p:tgtEl>
                                          <p:spTgt spid="13"/>
                                        </p:tgtEl>
                                        <p:attrNameLst>
                                          <p:attrName>ppt_x</p:attrName>
                                          <p:attrName>ppt_y</p:attrName>
                                        </p:attrNameLst>
                                      </p:cBhvr>
                                      <p:rCtr x="-34766" y="-1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246</Words>
  <Application>Microsoft Office PowerPoint</Application>
  <PresentationFormat>Widescreen</PresentationFormat>
  <Paragraphs>114</Paragraphs>
  <Slides>100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Apple Boy BTN</vt:lpstr>
      <vt:lpstr>Arial</vt:lpstr>
      <vt:lpstr>Calibri Light</vt:lpstr>
      <vt:lpstr>Calibri</vt:lpstr>
      <vt:lpstr>Bowlby One SC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76</cp:revision>
  <dcterms:created xsi:type="dcterms:W3CDTF">2019-01-16T10:35:14Z</dcterms:created>
  <dcterms:modified xsi:type="dcterms:W3CDTF">2019-09-30T19:48:21Z</dcterms:modified>
</cp:coreProperties>
</file>