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2" r:id="rId2"/>
    <p:sldId id="263" r:id="rId3"/>
    <p:sldId id="256" r:id="rId4"/>
    <p:sldId id="257" r:id="rId5"/>
    <p:sldId id="258" r:id="rId6"/>
    <p:sldId id="261" r:id="rId7"/>
    <p:sldId id="260" r:id="rId8"/>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Formal436 BT" panose="03060802040302020203" pitchFamily="66"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000"/>
    <a:srgbClr val="FF0909"/>
    <a:srgbClr val="760000"/>
    <a:srgbClr val="920000"/>
    <a:srgbClr val="FFD4AA"/>
    <a:srgbClr val="FFFFFF"/>
    <a:srgbClr val="000000"/>
    <a:srgbClr val="13A154"/>
    <a:srgbClr val="C898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102"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2C031-1ED5-44C2-AC9A-646FD24E60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3037A0-3C67-45F6-9FF4-0FF0A9AA29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F0D34-DD2C-4921-AB71-4A9DA50C4EF5}"/>
              </a:ext>
            </a:extLst>
          </p:cNvPr>
          <p:cNvSpPr>
            <a:spLocks noGrp="1"/>
          </p:cNvSpPr>
          <p:nvPr>
            <p:ph type="dt" sz="half" idx="10"/>
          </p:nvPr>
        </p:nvSpPr>
        <p:spPr/>
        <p:txBody>
          <a:bodyPr/>
          <a:lstStyle/>
          <a:p>
            <a:fld id="{6CA74AAC-7A61-4ACE-AD56-88C3B9D4A075}" type="datetimeFigureOut">
              <a:rPr lang="en-US" smtClean="0"/>
              <a:t>15-Sep-18</a:t>
            </a:fld>
            <a:endParaRPr lang="en-US"/>
          </a:p>
        </p:txBody>
      </p:sp>
      <p:sp>
        <p:nvSpPr>
          <p:cNvPr id="5" name="Footer Placeholder 4">
            <a:extLst>
              <a:ext uri="{FF2B5EF4-FFF2-40B4-BE49-F238E27FC236}">
                <a16:creationId xmlns:a16="http://schemas.microsoft.com/office/drawing/2014/main" id="{7BBE0FFF-678B-43CB-8814-563D363C6B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77C283-614B-4A6B-BB37-3412B07E2AC0}"/>
              </a:ext>
            </a:extLst>
          </p:cNvPr>
          <p:cNvSpPr>
            <a:spLocks noGrp="1"/>
          </p:cNvSpPr>
          <p:nvPr>
            <p:ph type="sldNum" sz="quarter" idx="12"/>
          </p:nvPr>
        </p:nvSpPr>
        <p:spPr/>
        <p:txBody>
          <a:bodyPr/>
          <a:lstStyle/>
          <a:p>
            <a:fld id="{1F58E7AF-5878-4D4C-963D-15698B9D157E}" type="slidenum">
              <a:rPr lang="en-US" smtClean="0"/>
              <a:t>‹#›</a:t>
            </a:fld>
            <a:endParaRPr lang="en-US"/>
          </a:p>
        </p:txBody>
      </p:sp>
    </p:spTree>
    <p:extLst>
      <p:ext uri="{BB962C8B-B14F-4D97-AF65-F5344CB8AC3E}">
        <p14:creationId xmlns:p14="http://schemas.microsoft.com/office/powerpoint/2010/main" val="903316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747E-A876-407F-9342-7E39B7E7DA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F56F9A-C045-4199-B4BA-B8B26989449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62957-D308-450F-A9E8-225BD3BB86F2}"/>
              </a:ext>
            </a:extLst>
          </p:cNvPr>
          <p:cNvSpPr>
            <a:spLocks noGrp="1"/>
          </p:cNvSpPr>
          <p:nvPr>
            <p:ph type="dt" sz="half" idx="10"/>
          </p:nvPr>
        </p:nvSpPr>
        <p:spPr/>
        <p:txBody>
          <a:bodyPr/>
          <a:lstStyle/>
          <a:p>
            <a:fld id="{6CA74AAC-7A61-4ACE-AD56-88C3B9D4A075}" type="datetimeFigureOut">
              <a:rPr lang="en-US" smtClean="0"/>
              <a:t>15-Sep-18</a:t>
            </a:fld>
            <a:endParaRPr lang="en-US"/>
          </a:p>
        </p:txBody>
      </p:sp>
      <p:sp>
        <p:nvSpPr>
          <p:cNvPr id="5" name="Footer Placeholder 4">
            <a:extLst>
              <a:ext uri="{FF2B5EF4-FFF2-40B4-BE49-F238E27FC236}">
                <a16:creationId xmlns:a16="http://schemas.microsoft.com/office/drawing/2014/main" id="{B2D5D13B-7399-4EDC-A719-269CB6726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E53DC1-D142-4803-BD84-5DDBB65BD3FA}"/>
              </a:ext>
            </a:extLst>
          </p:cNvPr>
          <p:cNvSpPr>
            <a:spLocks noGrp="1"/>
          </p:cNvSpPr>
          <p:nvPr>
            <p:ph type="sldNum" sz="quarter" idx="12"/>
          </p:nvPr>
        </p:nvSpPr>
        <p:spPr/>
        <p:txBody>
          <a:bodyPr/>
          <a:lstStyle/>
          <a:p>
            <a:fld id="{1F58E7AF-5878-4D4C-963D-15698B9D157E}" type="slidenum">
              <a:rPr lang="en-US" smtClean="0"/>
              <a:t>‹#›</a:t>
            </a:fld>
            <a:endParaRPr lang="en-US"/>
          </a:p>
        </p:txBody>
      </p:sp>
    </p:spTree>
    <p:extLst>
      <p:ext uri="{BB962C8B-B14F-4D97-AF65-F5344CB8AC3E}">
        <p14:creationId xmlns:p14="http://schemas.microsoft.com/office/powerpoint/2010/main" val="367780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3198DC-BA56-4D2A-A31F-689D927A76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25D0D8-2120-4095-AA93-CEFB17D79A2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99600B-6E23-4B48-86F0-45CB579CF44C}"/>
              </a:ext>
            </a:extLst>
          </p:cNvPr>
          <p:cNvSpPr>
            <a:spLocks noGrp="1"/>
          </p:cNvSpPr>
          <p:nvPr>
            <p:ph type="dt" sz="half" idx="10"/>
          </p:nvPr>
        </p:nvSpPr>
        <p:spPr/>
        <p:txBody>
          <a:bodyPr/>
          <a:lstStyle/>
          <a:p>
            <a:fld id="{6CA74AAC-7A61-4ACE-AD56-88C3B9D4A075}" type="datetimeFigureOut">
              <a:rPr lang="en-US" smtClean="0"/>
              <a:t>15-Sep-18</a:t>
            </a:fld>
            <a:endParaRPr lang="en-US"/>
          </a:p>
        </p:txBody>
      </p:sp>
      <p:sp>
        <p:nvSpPr>
          <p:cNvPr id="5" name="Footer Placeholder 4">
            <a:extLst>
              <a:ext uri="{FF2B5EF4-FFF2-40B4-BE49-F238E27FC236}">
                <a16:creationId xmlns:a16="http://schemas.microsoft.com/office/drawing/2014/main" id="{C516D007-BC14-415A-BA70-D597462DC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41C4C0-14A0-4224-9252-CCDA5F95E429}"/>
              </a:ext>
            </a:extLst>
          </p:cNvPr>
          <p:cNvSpPr>
            <a:spLocks noGrp="1"/>
          </p:cNvSpPr>
          <p:nvPr>
            <p:ph type="sldNum" sz="quarter" idx="12"/>
          </p:nvPr>
        </p:nvSpPr>
        <p:spPr/>
        <p:txBody>
          <a:bodyPr/>
          <a:lstStyle/>
          <a:p>
            <a:fld id="{1F58E7AF-5878-4D4C-963D-15698B9D157E}" type="slidenum">
              <a:rPr lang="en-US" smtClean="0"/>
              <a:t>‹#›</a:t>
            </a:fld>
            <a:endParaRPr lang="en-US"/>
          </a:p>
        </p:txBody>
      </p:sp>
    </p:spTree>
    <p:extLst>
      <p:ext uri="{BB962C8B-B14F-4D97-AF65-F5344CB8AC3E}">
        <p14:creationId xmlns:p14="http://schemas.microsoft.com/office/powerpoint/2010/main" val="267944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4EC42-EEB5-4186-939E-9354821C86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399428-8B60-4776-B0CC-3DCCC29EB1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36C78-F3A5-4822-AADD-F534AA26853B}"/>
              </a:ext>
            </a:extLst>
          </p:cNvPr>
          <p:cNvSpPr>
            <a:spLocks noGrp="1"/>
          </p:cNvSpPr>
          <p:nvPr>
            <p:ph type="dt" sz="half" idx="10"/>
          </p:nvPr>
        </p:nvSpPr>
        <p:spPr/>
        <p:txBody>
          <a:bodyPr/>
          <a:lstStyle/>
          <a:p>
            <a:fld id="{6CA74AAC-7A61-4ACE-AD56-88C3B9D4A075}" type="datetimeFigureOut">
              <a:rPr lang="en-US" smtClean="0"/>
              <a:t>15-Sep-18</a:t>
            </a:fld>
            <a:endParaRPr lang="en-US"/>
          </a:p>
        </p:txBody>
      </p:sp>
      <p:sp>
        <p:nvSpPr>
          <p:cNvPr id="5" name="Footer Placeholder 4">
            <a:extLst>
              <a:ext uri="{FF2B5EF4-FFF2-40B4-BE49-F238E27FC236}">
                <a16:creationId xmlns:a16="http://schemas.microsoft.com/office/drawing/2014/main" id="{3FD5ED63-F8EC-42C7-BD0E-8185E31C23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A5E53-F8A5-4D28-8496-026ED5E35D1C}"/>
              </a:ext>
            </a:extLst>
          </p:cNvPr>
          <p:cNvSpPr>
            <a:spLocks noGrp="1"/>
          </p:cNvSpPr>
          <p:nvPr>
            <p:ph type="sldNum" sz="quarter" idx="12"/>
          </p:nvPr>
        </p:nvSpPr>
        <p:spPr/>
        <p:txBody>
          <a:bodyPr/>
          <a:lstStyle/>
          <a:p>
            <a:fld id="{1F58E7AF-5878-4D4C-963D-15698B9D157E}" type="slidenum">
              <a:rPr lang="en-US" smtClean="0"/>
              <a:t>‹#›</a:t>
            </a:fld>
            <a:endParaRPr lang="en-US"/>
          </a:p>
        </p:txBody>
      </p:sp>
    </p:spTree>
    <p:extLst>
      <p:ext uri="{BB962C8B-B14F-4D97-AF65-F5344CB8AC3E}">
        <p14:creationId xmlns:p14="http://schemas.microsoft.com/office/powerpoint/2010/main" val="3779954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9532E-BD45-47CF-8ED5-77E5C00EBF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5DC418-241A-48DC-BF06-C963C04400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A0B39DA-98D1-4410-B7CF-E6CBB90BC6F5}"/>
              </a:ext>
            </a:extLst>
          </p:cNvPr>
          <p:cNvSpPr>
            <a:spLocks noGrp="1"/>
          </p:cNvSpPr>
          <p:nvPr>
            <p:ph type="dt" sz="half" idx="10"/>
          </p:nvPr>
        </p:nvSpPr>
        <p:spPr/>
        <p:txBody>
          <a:bodyPr/>
          <a:lstStyle/>
          <a:p>
            <a:fld id="{6CA74AAC-7A61-4ACE-AD56-88C3B9D4A075}" type="datetimeFigureOut">
              <a:rPr lang="en-US" smtClean="0"/>
              <a:t>15-Sep-18</a:t>
            </a:fld>
            <a:endParaRPr lang="en-US"/>
          </a:p>
        </p:txBody>
      </p:sp>
      <p:sp>
        <p:nvSpPr>
          <p:cNvPr id="5" name="Footer Placeholder 4">
            <a:extLst>
              <a:ext uri="{FF2B5EF4-FFF2-40B4-BE49-F238E27FC236}">
                <a16:creationId xmlns:a16="http://schemas.microsoft.com/office/drawing/2014/main" id="{3CDD7AA1-EB1D-4F4D-9471-DDB68C193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3F9C2-7C8D-4EEA-AF20-EAD45426A56F}"/>
              </a:ext>
            </a:extLst>
          </p:cNvPr>
          <p:cNvSpPr>
            <a:spLocks noGrp="1"/>
          </p:cNvSpPr>
          <p:nvPr>
            <p:ph type="sldNum" sz="quarter" idx="12"/>
          </p:nvPr>
        </p:nvSpPr>
        <p:spPr/>
        <p:txBody>
          <a:bodyPr/>
          <a:lstStyle/>
          <a:p>
            <a:fld id="{1F58E7AF-5878-4D4C-963D-15698B9D157E}" type="slidenum">
              <a:rPr lang="en-US" smtClean="0"/>
              <a:t>‹#›</a:t>
            </a:fld>
            <a:endParaRPr lang="en-US"/>
          </a:p>
        </p:txBody>
      </p:sp>
    </p:spTree>
    <p:extLst>
      <p:ext uri="{BB962C8B-B14F-4D97-AF65-F5344CB8AC3E}">
        <p14:creationId xmlns:p14="http://schemas.microsoft.com/office/powerpoint/2010/main" val="3981368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EB707-2714-498D-B6AD-4DB2F267F2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390FE4-F9C4-488C-9D18-96C58AFD8A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73EEEA-B1B7-4212-A30F-DAF3AC16718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447C54-AC4A-414C-A260-0681791BE026}"/>
              </a:ext>
            </a:extLst>
          </p:cNvPr>
          <p:cNvSpPr>
            <a:spLocks noGrp="1"/>
          </p:cNvSpPr>
          <p:nvPr>
            <p:ph type="dt" sz="half" idx="10"/>
          </p:nvPr>
        </p:nvSpPr>
        <p:spPr/>
        <p:txBody>
          <a:bodyPr/>
          <a:lstStyle/>
          <a:p>
            <a:fld id="{6CA74AAC-7A61-4ACE-AD56-88C3B9D4A075}" type="datetimeFigureOut">
              <a:rPr lang="en-US" smtClean="0"/>
              <a:t>15-Sep-18</a:t>
            </a:fld>
            <a:endParaRPr lang="en-US"/>
          </a:p>
        </p:txBody>
      </p:sp>
      <p:sp>
        <p:nvSpPr>
          <p:cNvPr id="6" name="Footer Placeholder 5">
            <a:extLst>
              <a:ext uri="{FF2B5EF4-FFF2-40B4-BE49-F238E27FC236}">
                <a16:creationId xmlns:a16="http://schemas.microsoft.com/office/drawing/2014/main" id="{9632E110-BFB8-489C-B92D-66FB0A7ADC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63CDF8-062C-41EF-9C48-3C4ACEA540A8}"/>
              </a:ext>
            </a:extLst>
          </p:cNvPr>
          <p:cNvSpPr>
            <a:spLocks noGrp="1"/>
          </p:cNvSpPr>
          <p:nvPr>
            <p:ph type="sldNum" sz="quarter" idx="12"/>
          </p:nvPr>
        </p:nvSpPr>
        <p:spPr/>
        <p:txBody>
          <a:bodyPr/>
          <a:lstStyle/>
          <a:p>
            <a:fld id="{1F58E7AF-5878-4D4C-963D-15698B9D157E}" type="slidenum">
              <a:rPr lang="en-US" smtClean="0"/>
              <a:t>‹#›</a:t>
            </a:fld>
            <a:endParaRPr lang="en-US"/>
          </a:p>
        </p:txBody>
      </p:sp>
    </p:spTree>
    <p:extLst>
      <p:ext uri="{BB962C8B-B14F-4D97-AF65-F5344CB8AC3E}">
        <p14:creationId xmlns:p14="http://schemas.microsoft.com/office/powerpoint/2010/main" val="122472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0D48E-379F-4628-8EE4-5A9FA3C0CF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A9E2DE-1F5A-4FAA-9B6F-4D19772D12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DBD4296-20C7-4A5B-AFA2-96555930C1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DF1515-00CC-49DD-8379-A0255CFFCA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EB3DAF-C41B-4E4A-958D-CBD049D118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1468C6-984C-4916-BF76-5F678B695930}"/>
              </a:ext>
            </a:extLst>
          </p:cNvPr>
          <p:cNvSpPr>
            <a:spLocks noGrp="1"/>
          </p:cNvSpPr>
          <p:nvPr>
            <p:ph type="dt" sz="half" idx="10"/>
          </p:nvPr>
        </p:nvSpPr>
        <p:spPr/>
        <p:txBody>
          <a:bodyPr/>
          <a:lstStyle/>
          <a:p>
            <a:fld id="{6CA74AAC-7A61-4ACE-AD56-88C3B9D4A075}" type="datetimeFigureOut">
              <a:rPr lang="en-US" smtClean="0"/>
              <a:t>15-Sep-18</a:t>
            </a:fld>
            <a:endParaRPr lang="en-US"/>
          </a:p>
        </p:txBody>
      </p:sp>
      <p:sp>
        <p:nvSpPr>
          <p:cNvPr id="8" name="Footer Placeholder 7">
            <a:extLst>
              <a:ext uri="{FF2B5EF4-FFF2-40B4-BE49-F238E27FC236}">
                <a16:creationId xmlns:a16="http://schemas.microsoft.com/office/drawing/2014/main" id="{189FA9E8-8AD8-45F2-8A3D-8F59960492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D57D0D-38DF-4EFD-A89C-C6CCAAD884E0}"/>
              </a:ext>
            </a:extLst>
          </p:cNvPr>
          <p:cNvSpPr>
            <a:spLocks noGrp="1"/>
          </p:cNvSpPr>
          <p:nvPr>
            <p:ph type="sldNum" sz="quarter" idx="12"/>
          </p:nvPr>
        </p:nvSpPr>
        <p:spPr/>
        <p:txBody>
          <a:bodyPr/>
          <a:lstStyle/>
          <a:p>
            <a:fld id="{1F58E7AF-5878-4D4C-963D-15698B9D157E}" type="slidenum">
              <a:rPr lang="en-US" smtClean="0"/>
              <a:t>‹#›</a:t>
            </a:fld>
            <a:endParaRPr lang="en-US"/>
          </a:p>
        </p:txBody>
      </p:sp>
    </p:spTree>
    <p:extLst>
      <p:ext uri="{BB962C8B-B14F-4D97-AF65-F5344CB8AC3E}">
        <p14:creationId xmlns:p14="http://schemas.microsoft.com/office/powerpoint/2010/main" val="1278526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8226E-F473-4C61-A6CB-97E4383AC1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5C6A94-AF99-4F03-87C1-51372EB766C2}"/>
              </a:ext>
            </a:extLst>
          </p:cNvPr>
          <p:cNvSpPr>
            <a:spLocks noGrp="1"/>
          </p:cNvSpPr>
          <p:nvPr>
            <p:ph type="dt" sz="half" idx="10"/>
          </p:nvPr>
        </p:nvSpPr>
        <p:spPr/>
        <p:txBody>
          <a:bodyPr/>
          <a:lstStyle/>
          <a:p>
            <a:fld id="{6CA74AAC-7A61-4ACE-AD56-88C3B9D4A075}" type="datetimeFigureOut">
              <a:rPr lang="en-US" smtClean="0"/>
              <a:t>15-Sep-18</a:t>
            </a:fld>
            <a:endParaRPr lang="en-US"/>
          </a:p>
        </p:txBody>
      </p:sp>
      <p:sp>
        <p:nvSpPr>
          <p:cNvPr id="4" name="Footer Placeholder 3">
            <a:extLst>
              <a:ext uri="{FF2B5EF4-FFF2-40B4-BE49-F238E27FC236}">
                <a16:creationId xmlns:a16="http://schemas.microsoft.com/office/drawing/2014/main" id="{06CD495F-C8EE-4D7A-864A-B125BDA97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25F806-F92C-49AF-B5E0-09F8C1C92DD5}"/>
              </a:ext>
            </a:extLst>
          </p:cNvPr>
          <p:cNvSpPr>
            <a:spLocks noGrp="1"/>
          </p:cNvSpPr>
          <p:nvPr>
            <p:ph type="sldNum" sz="quarter" idx="12"/>
          </p:nvPr>
        </p:nvSpPr>
        <p:spPr/>
        <p:txBody>
          <a:bodyPr/>
          <a:lstStyle/>
          <a:p>
            <a:fld id="{1F58E7AF-5878-4D4C-963D-15698B9D157E}" type="slidenum">
              <a:rPr lang="en-US" smtClean="0"/>
              <a:t>‹#›</a:t>
            </a:fld>
            <a:endParaRPr lang="en-US"/>
          </a:p>
        </p:txBody>
      </p:sp>
    </p:spTree>
    <p:extLst>
      <p:ext uri="{BB962C8B-B14F-4D97-AF65-F5344CB8AC3E}">
        <p14:creationId xmlns:p14="http://schemas.microsoft.com/office/powerpoint/2010/main" val="369435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502C9D-1709-4D57-A89B-E99D78E253C9}"/>
              </a:ext>
            </a:extLst>
          </p:cNvPr>
          <p:cNvSpPr>
            <a:spLocks noGrp="1"/>
          </p:cNvSpPr>
          <p:nvPr>
            <p:ph type="dt" sz="half" idx="10"/>
          </p:nvPr>
        </p:nvSpPr>
        <p:spPr/>
        <p:txBody>
          <a:bodyPr/>
          <a:lstStyle/>
          <a:p>
            <a:fld id="{6CA74AAC-7A61-4ACE-AD56-88C3B9D4A075}" type="datetimeFigureOut">
              <a:rPr lang="en-US" smtClean="0"/>
              <a:t>15-Sep-18</a:t>
            </a:fld>
            <a:endParaRPr lang="en-US"/>
          </a:p>
        </p:txBody>
      </p:sp>
      <p:sp>
        <p:nvSpPr>
          <p:cNvPr id="3" name="Footer Placeholder 2">
            <a:extLst>
              <a:ext uri="{FF2B5EF4-FFF2-40B4-BE49-F238E27FC236}">
                <a16:creationId xmlns:a16="http://schemas.microsoft.com/office/drawing/2014/main" id="{8D679B78-5708-4F25-888A-74AD3992D7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DC488F-AEB3-434D-95CF-5358C2EBDE44}"/>
              </a:ext>
            </a:extLst>
          </p:cNvPr>
          <p:cNvSpPr>
            <a:spLocks noGrp="1"/>
          </p:cNvSpPr>
          <p:nvPr>
            <p:ph type="sldNum" sz="quarter" idx="12"/>
          </p:nvPr>
        </p:nvSpPr>
        <p:spPr/>
        <p:txBody>
          <a:bodyPr/>
          <a:lstStyle/>
          <a:p>
            <a:fld id="{1F58E7AF-5878-4D4C-963D-15698B9D157E}" type="slidenum">
              <a:rPr lang="en-US" smtClean="0"/>
              <a:t>‹#›</a:t>
            </a:fld>
            <a:endParaRPr lang="en-US"/>
          </a:p>
        </p:txBody>
      </p:sp>
    </p:spTree>
    <p:extLst>
      <p:ext uri="{BB962C8B-B14F-4D97-AF65-F5344CB8AC3E}">
        <p14:creationId xmlns:p14="http://schemas.microsoft.com/office/powerpoint/2010/main" val="140243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AF21B-8923-431B-988C-B24308D8F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9AB40B-1F9A-4D58-8FE2-BDC79BE773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0D550B-02BF-4BFD-BEDD-5A5D81EF1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E5EAF3-F488-4EEC-9F3B-AC27ED8A46AC}"/>
              </a:ext>
            </a:extLst>
          </p:cNvPr>
          <p:cNvSpPr>
            <a:spLocks noGrp="1"/>
          </p:cNvSpPr>
          <p:nvPr>
            <p:ph type="dt" sz="half" idx="10"/>
          </p:nvPr>
        </p:nvSpPr>
        <p:spPr/>
        <p:txBody>
          <a:bodyPr/>
          <a:lstStyle/>
          <a:p>
            <a:fld id="{6CA74AAC-7A61-4ACE-AD56-88C3B9D4A075}" type="datetimeFigureOut">
              <a:rPr lang="en-US" smtClean="0"/>
              <a:t>15-Sep-18</a:t>
            </a:fld>
            <a:endParaRPr lang="en-US"/>
          </a:p>
        </p:txBody>
      </p:sp>
      <p:sp>
        <p:nvSpPr>
          <p:cNvPr id="6" name="Footer Placeholder 5">
            <a:extLst>
              <a:ext uri="{FF2B5EF4-FFF2-40B4-BE49-F238E27FC236}">
                <a16:creationId xmlns:a16="http://schemas.microsoft.com/office/drawing/2014/main" id="{22CC5972-5E9E-4CB5-923D-7498144853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EA993D-1E60-4040-93E1-6E579B68E8AF}"/>
              </a:ext>
            </a:extLst>
          </p:cNvPr>
          <p:cNvSpPr>
            <a:spLocks noGrp="1"/>
          </p:cNvSpPr>
          <p:nvPr>
            <p:ph type="sldNum" sz="quarter" idx="12"/>
          </p:nvPr>
        </p:nvSpPr>
        <p:spPr/>
        <p:txBody>
          <a:bodyPr/>
          <a:lstStyle/>
          <a:p>
            <a:fld id="{1F58E7AF-5878-4D4C-963D-15698B9D157E}" type="slidenum">
              <a:rPr lang="en-US" smtClean="0"/>
              <a:t>‹#›</a:t>
            </a:fld>
            <a:endParaRPr lang="en-US"/>
          </a:p>
        </p:txBody>
      </p:sp>
    </p:spTree>
    <p:extLst>
      <p:ext uri="{BB962C8B-B14F-4D97-AF65-F5344CB8AC3E}">
        <p14:creationId xmlns:p14="http://schemas.microsoft.com/office/powerpoint/2010/main" val="417468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60F41-12F3-4472-AD7F-B81F98EA4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F230B1-8E83-4AD0-BE00-7D31F42DC4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DC503B-E3CA-4035-8E6E-582A118329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A17E32-6C48-453F-B014-05C7DF418443}"/>
              </a:ext>
            </a:extLst>
          </p:cNvPr>
          <p:cNvSpPr>
            <a:spLocks noGrp="1"/>
          </p:cNvSpPr>
          <p:nvPr>
            <p:ph type="dt" sz="half" idx="10"/>
          </p:nvPr>
        </p:nvSpPr>
        <p:spPr/>
        <p:txBody>
          <a:bodyPr/>
          <a:lstStyle/>
          <a:p>
            <a:fld id="{6CA74AAC-7A61-4ACE-AD56-88C3B9D4A075}" type="datetimeFigureOut">
              <a:rPr lang="en-US" smtClean="0"/>
              <a:t>15-Sep-18</a:t>
            </a:fld>
            <a:endParaRPr lang="en-US"/>
          </a:p>
        </p:txBody>
      </p:sp>
      <p:sp>
        <p:nvSpPr>
          <p:cNvPr id="6" name="Footer Placeholder 5">
            <a:extLst>
              <a:ext uri="{FF2B5EF4-FFF2-40B4-BE49-F238E27FC236}">
                <a16:creationId xmlns:a16="http://schemas.microsoft.com/office/drawing/2014/main" id="{34535749-8874-4154-A172-E7F4E788A8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13160A-D419-4912-9AB7-90A826845899}"/>
              </a:ext>
            </a:extLst>
          </p:cNvPr>
          <p:cNvSpPr>
            <a:spLocks noGrp="1"/>
          </p:cNvSpPr>
          <p:nvPr>
            <p:ph type="sldNum" sz="quarter" idx="12"/>
          </p:nvPr>
        </p:nvSpPr>
        <p:spPr/>
        <p:txBody>
          <a:bodyPr/>
          <a:lstStyle/>
          <a:p>
            <a:fld id="{1F58E7AF-5878-4D4C-963D-15698B9D157E}" type="slidenum">
              <a:rPr lang="en-US" smtClean="0"/>
              <a:t>‹#›</a:t>
            </a:fld>
            <a:endParaRPr lang="en-US"/>
          </a:p>
        </p:txBody>
      </p:sp>
    </p:spTree>
    <p:extLst>
      <p:ext uri="{BB962C8B-B14F-4D97-AF65-F5344CB8AC3E}">
        <p14:creationId xmlns:p14="http://schemas.microsoft.com/office/powerpoint/2010/main" val="87941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BAA3FC-3550-4F21-8308-6E53608069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521540-BE42-4FEA-818C-24E1E2D24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F9D2F-2E36-4830-BD0C-D023527429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74AAC-7A61-4ACE-AD56-88C3B9D4A075}" type="datetimeFigureOut">
              <a:rPr lang="en-US" smtClean="0"/>
              <a:t>15-Sep-18</a:t>
            </a:fld>
            <a:endParaRPr lang="en-US"/>
          </a:p>
        </p:txBody>
      </p:sp>
      <p:sp>
        <p:nvSpPr>
          <p:cNvPr id="5" name="Footer Placeholder 4">
            <a:extLst>
              <a:ext uri="{FF2B5EF4-FFF2-40B4-BE49-F238E27FC236}">
                <a16:creationId xmlns:a16="http://schemas.microsoft.com/office/drawing/2014/main" id="{7E0F64A3-8DC4-4278-B18F-9B2316733B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34FC87-12DF-40AB-B22D-FAE5B7BD76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58E7AF-5878-4D4C-963D-15698B9D157E}" type="slidenum">
              <a:rPr lang="en-US" smtClean="0"/>
              <a:t>‹#›</a:t>
            </a:fld>
            <a:endParaRPr lang="en-US"/>
          </a:p>
        </p:txBody>
      </p:sp>
    </p:spTree>
    <p:extLst>
      <p:ext uri="{BB962C8B-B14F-4D97-AF65-F5344CB8AC3E}">
        <p14:creationId xmlns:p14="http://schemas.microsoft.com/office/powerpoint/2010/main" val="3287194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9.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7.png"/><Relationship Id="rId3" Type="http://schemas.openxmlformats.org/officeDocument/2006/relationships/image" Target="../media/image13.png"/><Relationship Id="rId21" Type="http://schemas.openxmlformats.org/officeDocument/2006/relationships/image" Target="../media/image32.png"/><Relationship Id="rId7" Type="http://schemas.openxmlformats.org/officeDocument/2006/relationships/image" Target="../media/image19.png"/><Relationship Id="rId12" Type="http://schemas.openxmlformats.org/officeDocument/2006/relationships/image" Target="../media/image16.png"/><Relationship Id="rId17" Type="http://schemas.openxmlformats.org/officeDocument/2006/relationships/image" Target="../media/image26.png"/><Relationship Id="rId25" Type="http://schemas.openxmlformats.org/officeDocument/2006/relationships/image" Target="../media/image36.png"/><Relationship Id="rId2" Type="http://schemas.openxmlformats.org/officeDocument/2006/relationships/image" Target="../media/image12.png"/><Relationship Id="rId16" Type="http://schemas.openxmlformats.org/officeDocument/2006/relationships/image" Target="../media/image25.png"/><Relationship Id="rId20"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1.png"/><Relationship Id="rId24" Type="http://schemas.openxmlformats.org/officeDocument/2006/relationships/image" Target="../media/image35.png"/><Relationship Id="rId5" Type="http://schemas.openxmlformats.org/officeDocument/2006/relationships/image" Target="../media/image30.png"/><Relationship Id="rId15" Type="http://schemas.openxmlformats.org/officeDocument/2006/relationships/image" Target="../media/image24.png"/><Relationship Id="rId23" Type="http://schemas.openxmlformats.org/officeDocument/2006/relationships/image" Target="../media/image34.png"/><Relationship Id="rId28" Type="http://schemas.openxmlformats.org/officeDocument/2006/relationships/image" Target="../media/image9.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image" Target="../media/image28.png"/><Relationship Id="rId22" Type="http://schemas.openxmlformats.org/officeDocument/2006/relationships/image" Target="../media/image33.png"/><Relationship Id="rId27"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6.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5.png"/><Relationship Id="rId2" Type="http://schemas.openxmlformats.org/officeDocument/2006/relationships/image" Target="../media/image12.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0.png"/><Relationship Id="rId24" Type="http://schemas.openxmlformats.org/officeDocument/2006/relationships/image" Target="../media/image34.png"/><Relationship Id="rId5" Type="http://schemas.openxmlformats.org/officeDocument/2006/relationships/image" Target="../media/image30.png"/><Relationship Id="rId15" Type="http://schemas.openxmlformats.org/officeDocument/2006/relationships/image" Target="../media/image24.png"/><Relationship Id="rId23" Type="http://schemas.openxmlformats.org/officeDocument/2006/relationships/image" Target="../media/image33.png"/><Relationship Id="rId28" Type="http://schemas.openxmlformats.org/officeDocument/2006/relationships/image" Target="../media/image9.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2.png"/><Relationship Id="rId27"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6.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5.png"/><Relationship Id="rId2" Type="http://schemas.openxmlformats.org/officeDocument/2006/relationships/image" Target="../media/image12.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0.png"/><Relationship Id="rId24" Type="http://schemas.openxmlformats.org/officeDocument/2006/relationships/image" Target="../media/image34.png"/><Relationship Id="rId5" Type="http://schemas.openxmlformats.org/officeDocument/2006/relationships/image" Target="../media/image30.png"/><Relationship Id="rId15" Type="http://schemas.openxmlformats.org/officeDocument/2006/relationships/image" Target="../media/image24.png"/><Relationship Id="rId23" Type="http://schemas.openxmlformats.org/officeDocument/2006/relationships/image" Target="../media/image33.png"/><Relationship Id="rId28" Type="http://schemas.openxmlformats.org/officeDocument/2006/relationships/image" Target="../media/image9.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2.png"/><Relationship Id="rId27"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6.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5.png"/><Relationship Id="rId2" Type="http://schemas.openxmlformats.org/officeDocument/2006/relationships/image" Target="../media/image12.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0.png"/><Relationship Id="rId24" Type="http://schemas.openxmlformats.org/officeDocument/2006/relationships/image" Target="../media/image34.png"/><Relationship Id="rId5" Type="http://schemas.openxmlformats.org/officeDocument/2006/relationships/image" Target="../media/image30.png"/><Relationship Id="rId15" Type="http://schemas.openxmlformats.org/officeDocument/2006/relationships/image" Target="../media/image24.png"/><Relationship Id="rId23" Type="http://schemas.openxmlformats.org/officeDocument/2006/relationships/image" Target="../media/image33.png"/><Relationship Id="rId28" Type="http://schemas.openxmlformats.org/officeDocument/2006/relationships/image" Target="../media/image9.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2.png"/><Relationship Id="rId27"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8CD33FC-194B-4AA3-99B3-6B97B36D4912}"/>
              </a:ext>
            </a:extLst>
          </p:cNvPr>
          <p:cNvPicPr>
            <a:picLocks noChangeAspect="1"/>
          </p:cNvPicPr>
          <p:nvPr/>
        </p:nvPicPr>
        <p:blipFill>
          <a:blip r:embed="rId3"/>
          <a:stretch>
            <a:fillRect/>
          </a:stretch>
        </p:blipFill>
        <p:spPr>
          <a:xfrm>
            <a:off x="772627" y="642835"/>
            <a:ext cx="10646746" cy="3918891"/>
          </a:xfrm>
          <a:prstGeom prst="rect">
            <a:avLst/>
          </a:prstGeom>
        </p:spPr>
      </p:pic>
      <p:pic>
        <p:nvPicPr>
          <p:cNvPr id="22" name="Picture 21">
            <a:extLst>
              <a:ext uri="{FF2B5EF4-FFF2-40B4-BE49-F238E27FC236}">
                <a16:creationId xmlns:a16="http://schemas.microsoft.com/office/drawing/2014/main" id="{03856884-3559-4920-AC6A-3942EE768C3E}"/>
              </a:ext>
            </a:extLst>
          </p:cNvPr>
          <p:cNvPicPr>
            <a:picLocks noChangeAspect="1"/>
          </p:cNvPicPr>
          <p:nvPr/>
        </p:nvPicPr>
        <p:blipFill>
          <a:blip r:embed="rId4"/>
          <a:stretch>
            <a:fillRect/>
          </a:stretch>
        </p:blipFill>
        <p:spPr>
          <a:xfrm>
            <a:off x="4672461" y="4236052"/>
            <a:ext cx="2847079" cy="1201016"/>
          </a:xfrm>
          <a:prstGeom prst="rect">
            <a:avLst/>
          </a:prstGeom>
        </p:spPr>
      </p:pic>
      <p:pic>
        <p:nvPicPr>
          <p:cNvPr id="25" name="Picture 24">
            <a:hlinkClick r:id="" action="ppaction://hlinkshowjump?jump=nextslide"/>
            <a:extLst>
              <a:ext uri="{FF2B5EF4-FFF2-40B4-BE49-F238E27FC236}">
                <a16:creationId xmlns:a16="http://schemas.microsoft.com/office/drawing/2014/main" id="{F062EEFF-A5D6-4E8C-855B-D280AF6CDB36}"/>
              </a:ext>
            </a:extLst>
          </p:cNvPr>
          <p:cNvPicPr>
            <a:picLocks noChangeAspect="1"/>
          </p:cNvPicPr>
          <p:nvPr/>
        </p:nvPicPr>
        <p:blipFill>
          <a:blip r:embed="rId5"/>
          <a:stretch>
            <a:fillRect/>
          </a:stretch>
        </p:blipFill>
        <p:spPr>
          <a:xfrm>
            <a:off x="369866" y="5437068"/>
            <a:ext cx="3744751" cy="733443"/>
          </a:xfrm>
          <a:prstGeom prst="rect">
            <a:avLst/>
          </a:prstGeom>
        </p:spPr>
      </p:pic>
      <p:pic>
        <p:nvPicPr>
          <p:cNvPr id="26" name="Picture 25">
            <a:hlinkClick r:id="rId6" action="ppaction://hlinksldjump"/>
            <a:extLst>
              <a:ext uri="{FF2B5EF4-FFF2-40B4-BE49-F238E27FC236}">
                <a16:creationId xmlns:a16="http://schemas.microsoft.com/office/drawing/2014/main" id="{9C62FEF2-9E2C-48BC-B8F0-E580A3B91664}"/>
              </a:ext>
            </a:extLst>
          </p:cNvPr>
          <p:cNvPicPr>
            <a:picLocks noChangeAspect="1"/>
          </p:cNvPicPr>
          <p:nvPr/>
        </p:nvPicPr>
        <p:blipFill>
          <a:blip r:embed="rId7"/>
          <a:stretch>
            <a:fillRect/>
          </a:stretch>
        </p:blipFill>
        <p:spPr>
          <a:xfrm>
            <a:off x="9361486" y="5437068"/>
            <a:ext cx="1375438" cy="780836"/>
          </a:xfrm>
          <a:prstGeom prst="rect">
            <a:avLst/>
          </a:prstGeom>
        </p:spPr>
      </p:pic>
    </p:spTree>
    <p:extLst>
      <p:ext uri="{BB962C8B-B14F-4D97-AF65-F5344CB8AC3E}">
        <p14:creationId xmlns:p14="http://schemas.microsoft.com/office/powerpoint/2010/main" val="232559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909"/>
            </a:gs>
            <a:gs pos="40000">
              <a:srgbClr val="920000"/>
            </a:gs>
            <a:gs pos="70000">
              <a:srgbClr val="640000"/>
            </a:gs>
          </a:gsLst>
          <a:lin ang="3000000" scaled="0"/>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194C70-A01C-43FA-B572-474ABDEA4BE0}"/>
              </a:ext>
            </a:extLst>
          </p:cNvPr>
          <p:cNvSpPr/>
          <p:nvPr/>
        </p:nvSpPr>
        <p:spPr>
          <a:xfrm>
            <a:off x="975728" y="900687"/>
            <a:ext cx="57579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latin typeface="Formal436 BT" panose="03060802040302020203" pitchFamily="66" charset="0"/>
              </a:rPr>
              <a:t>1</a:t>
            </a:r>
          </a:p>
        </p:txBody>
      </p:sp>
      <p:sp>
        <p:nvSpPr>
          <p:cNvPr id="4" name="TextBox 3">
            <a:extLst>
              <a:ext uri="{FF2B5EF4-FFF2-40B4-BE49-F238E27FC236}">
                <a16:creationId xmlns:a16="http://schemas.microsoft.com/office/drawing/2014/main" id="{7BA96B06-31D8-4D2B-9841-0AC225AE9E88}"/>
              </a:ext>
            </a:extLst>
          </p:cNvPr>
          <p:cNvSpPr txBox="1"/>
          <p:nvPr/>
        </p:nvSpPr>
        <p:spPr>
          <a:xfrm>
            <a:off x="52019" y="1615799"/>
            <a:ext cx="2423216" cy="1931298"/>
          </a:xfrm>
          <a:prstGeom prst="rect">
            <a:avLst/>
          </a:prstGeom>
          <a:noFill/>
        </p:spPr>
        <p:txBody>
          <a:bodyPr wrap="square" rtlCol="0">
            <a:spAutoFit/>
          </a:bodyPr>
          <a:lstStyle/>
          <a:p>
            <a:pPr algn="just">
              <a:spcBef>
                <a:spcPts val="300"/>
              </a:spcBef>
              <a:spcAft>
                <a:spcPts val="600"/>
              </a:spcAft>
            </a:pPr>
            <a:r>
              <a:rPr lang="en-GB" sz="1400" dirty="0">
                <a:solidFill>
                  <a:schemeClr val="bg1"/>
                </a:solidFill>
                <a:latin typeface="Formal436 BT" panose="03060802040302020203" pitchFamily="66" charset="0"/>
              </a:rPr>
              <a:t>Click on the random selection buttons to select who carried out the murder, in what location, and with what weapon.</a:t>
            </a:r>
          </a:p>
          <a:p>
            <a:pPr algn="just">
              <a:spcBef>
                <a:spcPts val="300"/>
              </a:spcBef>
              <a:spcAft>
                <a:spcPts val="600"/>
              </a:spcAft>
            </a:pPr>
            <a:r>
              <a:rPr lang="en-GB" sz="1400" dirty="0">
                <a:solidFill>
                  <a:schemeClr val="bg1"/>
                </a:solidFill>
                <a:latin typeface="Formal436 BT" panose="03060802040302020203" pitchFamily="66" charset="0"/>
              </a:rPr>
              <a:t>The ‘?’ cards that cover the buttons must remain in place until the end.</a:t>
            </a:r>
            <a:endParaRPr lang="en-US" sz="1400" dirty="0">
              <a:solidFill>
                <a:schemeClr val="bg1"/>
              </a:solidFill>
              <a:latin typeface="Formal436 BT" panose="03060802040302020203" pitchFamily="66" charset="0"/>
            </a:endParaRPr>
          </a:p>
        </p:txBody>
      </p:sp>
      <p:grpSp>
        <p:nvGrpSpPr>
          <p:cNvPr id="44" name="Group 43">
            <a:extLst>
              <a:ext uri="{FF2B5EF4-FFF2-40B4-BE49-F238E27FC236}">
                <a16:creationId xmlns:a16="http://schemas.microsoft.com/office/drawing/2014/main" id="{45FFC2C6-D2B3-44AF-BD75-08A79649C950}"/>
              </a:ext>
            </a:extLst>
          </p:cNvPr>
          <p:cNvGrpSpPr/>
          <p:nvPr/>
        </p:nvGrpSpPr>
        <p:grpSpPr>
          <a:xfrm>
            <a:off x="369296" y="3776337"/>
            <a:ext cx="1788663" cy="1785772"/>
            <a:chOff x="385768" y="3776337"/>
            <a:chExt cx="1788663" cy="1785772"/>
          </a:xfrm>
          <a:effectLst>
            <a:outerShdw blurRad="50800" dist="38100" dir="2700000" algn="tl" rotWithShape="0">
              <a:prstClr val="black">
                <a:alpha val="40000"/>
              </a:prstClr>
            </a:outerShdw>
          </a:effectLst>
        </p:grpSpPr>
        <p:pic>
          <p:nvPicPr>
            <p:cNvPr id="6" name="Picture 5">
              <a:extLst>
                <a:ext uri="{FF2B5EF4-FFF2-40B4-BE49-F238E27FC236}">
                  <a16:creationId xmlns:a16="http://schemas.microsoft.com/office/drawing/2014/main" id="{3B2756A6-DCC5-4A9F-84E5-33533A7AF8B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85768" y="3776338"/>
              <a:ext cx="631374" cy="1785771"/>
            </a:xfrm>
            <a:prstGeom prst="rect">
              <a:avLst/>
            </a:prstGeom>
            <a:ln w="57150">
              <a:solidFill>
                <a:schemeClr val="bg2">
                  <a:lumMod val="10000"/>
                </a:schemeClr>
              </a:solidFill>
            </a:ln>
          </p:spPr>
        </p:pic>
        <p:pic>
          <p:nvPicPr>
            <p:cNvPr id="8" name="Picture 7">
              <a:extLst>
                <a:ext uri="{FF2B5EF4-FFF2-40B4-BE49-F238E27FC236}">
                  <a16:creationId xmlns:a16="http://schemas.microsoft.com/office/drawing/2014/main" id="{5A9E6DD6-4433-4529-8B95-7C56DF90FD3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43057" y="3776337"/>
              <a:ext cx="631374" cy="1785771"/>
            </a:xfrm>
            <a:prstGeom prst="rect">
              <a:avLst/>
            </a:prstGeom>
            <a:ln w="57150">
              <a:solidFill>
                <a:schemeClr val="bg2">
                  <a:lumMod val="10000"/>
                </a:schemeClr>
              </a:solidFill>
            </a:ln>
          </p:spPr>
        </p:pic>
        <p:sp>
          <p:nvSpPr>
            <p:cNvPr id="9" name="Arrow: Right 8">
              <a:extLst>
                <a:ext uri="{FF2B5EF4-FFF2-40B4-BE49-F238E27FC236}">
                  <a16:creationId xmlns:a16="http://schemas.microsoft.com/office/drawing/2014/main" id="{7F202686-44AA-4B26-9B2B-DCA5700DD2EF}"/>
                </a:ext>
              </a:extLst>
            </p:cNvPr>
            <p:cNvSpPr/>
            <p:nvPr/>
          </p:nvSpPr>
          <p:spPr>
            <a:xfrm>
              <a:off x="1101269" y="4561721"/>
              <a:ext cx="357661" cy="267128"/>
            </a:xfrm>
            <a:prstGeom prst="right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25A0F76E-942B-41AB-8F89-4C1128B055FF}"/>
              </a:ext>
            </a:extLst>
          </p:cNvPr>
          <p:cNvSpPr/>
          <p:nvPr/>
        </p:nvSpPr>
        <p:spPr>
          <a:xfrm>
            <a:off x="4576049" y="900687"/>
            <a:ext cx="57579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latin typeface="Formal436 BT" panose="03060802040302020203" pitchFamily="66" charset="0"/>
              </a:rPr>
              <a:t>2</a:t>
            </a:r>
          </a:p>
        </p:txBody>
      </p:sp>
      <p:sp>
        <p:nvSpPr>
          <p:cNvPr id="13" name="TextBox 12">
            <a:extLst>
              <a:ext uri="{FF2B5EF4-FFF2-40B4-BE49-F238E27FC236}">
                <a16:creationId xmlns:a16="http://schemas.microsoft.com/office/drawing/2014/main" id="{1E24C335-3F46-4B80-AC27-3B3CBF1D419E}"/>
              </a:ext>
            </a:extLst>
          </p:cNvPr>
          <p:cNvSpPr txBox="1"/>
          <p:nvPr/>
        </p:nvSpPr>
        <p:spPr>
          <a:xfrm>
            <a:off x="2602384" y="1615799"/>
            <a:ext cx="4547201" cy="1785104"/>
          </a:xfrm>
          <a:prstGeom prst="rect">
            <a:avLst/>
          </a:prstGeom>
          <a:noFill/>
        </p:spPr>
        <p:txBody>
          <a:bodyPr wrap="square" rtlCol="0">
            <a:spAutoFit/>
          </a:bodyPr>
          <a:lstStyle/>
          <a:p>
            <a:pPr algn="just">
              <a:spcAft>
                <a:spcPts val="600"/>
              </a:spcAft>
            </a:pPr>
            <a:r>
              <a:rPr lang="en-GB" sz="1400" dirty="0">
                <a:solidFill>
                  <a:schemeClr val="bg1"/>
                </a:solidFill>
                <a:latin typeface="Formal436 BT" panose="03060802040302020203" pitchFamily="66" charset="0"/>
              </a:rPr>
              <a:t>Move your cursor to search around all the rooms / locations. When you see a pointing finger - click.</a:t>
            </a:r>
          </a:p>
          <a:p>
            <a:pPr algn="just">
              <a:spcAft>
                <a:spcPts val="600"/>
              </a:spcAft>
            </a:pPr>
            <a:r>
              <a:rPr lang="en-GB" sz="1400" dirty="0">
                <a:solidFill>
                  <a:schemeClr val="bg1"/>
                </a:solidFill>
                <a:latin typeface="Formal436 BT" panose="03060802040302020203" pitchFamily="66" charset="0"/>
              </a:rPr>
              <a:t>A card will then pop up to reveal a person, a location or a weapon.</a:t>
            </a:r>
          </a:p>
          <a:p>
            <a:pPr algn="just">
              <a:spcAft>
                <a:spcPts val="600"/>
              </a:spcAft>
            </a:pPr>
            <a:r>
              <a:rPr lang="en-GB" sz="1400" dirty="0">
                <a:solidFill>
                  <a:schemeClr val="bg1"/>
                </a:solidFill>
                <a:latin typeface="Formal436 BT" panose="03060802040302020203" pitchFamily="66" charset="0"/>
              </a:rPr>
              <a:t>Whatever it is – click on the corresponding name on the list, where it will change colour.</a:t>
            </a:r>
          </a:p>
          <a:p>
            <a:pPr algn="ctr">
              <a:spcAft>
                <a:spcPts val="600"/>
              </a:spcAft>
            </a:pPr>
            <a:r>
              <a:rPr lang="en-GB" sz="1100" dirty="0">
                <a:solidFill>
                  <a:schemeClr val="bg1"/>
                </a:solidFill>
                <a:latin typeface="Formal436 BT" panose="03060802040302020203" pitchFamily="66" charset="0"/>
              </a:rPr>
              <a:t>(Click again to reverse the colour change if you make a mistake).</a:t>
            </a:r>
            <a:endParaRPr lang="en-US" sz="1100" dirty="0">
              <a:solidFill>
                <a:schemeClr val="bg1"/>
              </a:solidFill>
              <a:latin typeface="Formal436 BT" panose="03060802040302020203" pitchFamily="66" charset="0"/>
            </a:endParaRPr>
          </a:p>
        </p:txBody>
      </p:sp>
      <p:sp>
        <p:nvSpPr>
          <p:cNvPr id="19" name="Rectangle 18">
            <a:extLst>
              <a:ext uri="{FF2B5EF4-FFF2-40B4-BE49-F238E27FC236}">
                <a16:creationId xmlns:a16="http://schemas.microsoft.com/office/drawing/2014/main" id="{509E0CF5-4D92-4BEF-B75D-9F146E4E470D}"/>
              </a:ext>
            </a:extLst>
          </p:cNvPr>
          <p:cNvSpPr/>
          <p:nvPr/>
        </p:nvSpPr>
        <p:spPr>
          <a:xfrm>
            <a:off x="9417689" y="938062"/>
            <a:ext cx="503664"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a:ln/>
                <a:solidFill>
                  <a:schemeClr val="accent4"/>
                </a:solidFill>
                <a:effectLst/>
                <a:latin typeface="Formal436 BT" panose="03060802040302020203" pitchFamily="66" charset="0"/>
              </a:rPr>
              <a:t>3</a:t>
            </a:r>
          </a:p>
        </p:txBody>
      </p:sp>
      <p:sp>
        <p:nvSpPr>
          <p:cNvPr id="20" name="TextBox 19">
            <a:extLst>
              <a:ext uri="{FF2B5EF4-FFF2-40B4-BE49-F238E27FC236}">
                <a16:creationId xmlns:a16="http://schemas.microsoft.com/office/drawing/2014/main" id="{FCE6EE91-E20B-410E-B44D-D65B960AB34D}"/>
              </a:ext>
            </a:extLst>
          </p:cNvPr>
          <p:cNvSpPr txBox="1"/>
          <p:nvPr/>
        </p:nvSpPr>
        <p:spPr>
          <a:xfrm>
            <a:off x="7309705" y="1615799"/>
            <a:ext cx="4719632" cy="1415772"/>
          </a:xfrm>
          <a:prstGeom prst="rect">
            <a:avLst/>
          </a:prstGeom>
          <a:noFill/>
        </p:spPr>
        <p:txBody>
          <a:bodyPr wrap="square" rtlCol="0">
            <a:spAutoFit/>
          </a:bodyPr>
          <a:lstStyle/>
          <a:p>
            <a:pPr algn="just"/>
            <a:r>
              <a:rPr lang="en-GB" sz="1400" dirty="0">
                <a:solidFill>
                  <a:schemeClr val="bg1"/>
                </a:solidFill>
                <a:latin typeface="Formal436 BT" panose="03060802040302020203" pitchFamily="66" charset="0"/>
              </a:rPr>
              <a:t>When you have eliminated all but one person, location and weapon, click on each of the ‘?’ cards to reveal who carried out the murder, in what location, and with what weapon.</a:t>
            </a:r>
          </a:p>
          <a:p>
            <a:pPr algn="just"/>
            <a:endParaRPr lang="en-GB" sz="1400" dirty="0">
              <a:solidFill>
                <a:schemeClr val="bg1"/>
              </a:solidFill>
              <a:latin typeface="Formal436 BT" panose="03060802040302020203" pitchFamily="66" charset="0"/>
            </a:endParaRPr>
          </a:p>
          <a:p>
            <a:pPr algn="ctr"/>
            <a:r>
              <a:rPr lang="en-GB" sz="1600" dirty="0">
                <a:solidFill>
                  <a:schemeClr val="bg1"/>
                </a:solidFill>
                <a:latin typeface="Formal436 BT" panose="03060802040302020203" pitchFamily="66" charset="0"/>
              </a:rPr>
              <a:t>If they match, you have solved the case! </a:t>
            </a:r>
            <a:endParaRPr lang="en-US" sz="1600" dirty="0">
              <a:solidFill>
                <a:schemeClr val="bg1"/>
              </a:solidFill>
              <a:latin typeface="Formal436 BT" panose="03060802040302020203" pitchFamily="66" charset="0"/>
            </a:endParaRPr>
          </a:p>
        </p:txBody>
      </p:sp>
      <p:pic>
        <p:nvPicPr>
          <p:cNvPr id="43" name="Picture 42">
            <a:extLst>
              <a:ext uri="{FF2B5EF4-FFF2-40B4-BE49-F238E27FC236}">
                <a16:creationId xmlns:a16="http://schemas.microsoft.com/office/drawing/2014/main" id="{D4267937-75B1-44AA-877A-661D9D56CBAF}"/>
              </a:ext>
            </a:extLst>
          </p:cNvPr>
          <p:cNvPicPr>
            <a:picLocks noChangeAspect="1"/>
          </p:cNvPicPr>
          <p:nvPr/>
        </p:nvPicPr>
        <p:blipFill>
          <a:blip r:embed="rId4"/>
          <a:stretch>
            <a:fillRect/>
          </a:stretch>
        </p:blipFill>
        <p:spPr>
          <a:xfrm>
            <a:off x="6804712" y="1916335"/>
            <a:ext cx="203727" cy="267802"/>
          </a:xfrm>
          <a:prstGeom prst="rect">
            <a:avLst/>
          </a:prstGeom>
        </p:spPr>
      </p:pic>
      <p:sp>
        <p:nvSpPr>
          <p:cNvPr id="47" name="TextBox 46">
            <a:extLst>
              <a:ext uri="{FF2B5EF4-FFF2-40B4-BE49-F238E27FC236}">
                <a16:creationId xmlns:a16="http://schemas.microsoft.com/office/drawing/2014/main" id="{62493B0D-D848-43B1-91E9-AC390A74B637}"/>
              </a:ext>
            </a:extLst>
          </p:cNvPr>
          <p:cNvSpPr txBox="1"/>
          <p:nvPr/>
        </p:nvSpPr>
        <p:spPr>
          <a:xfrm>
            <a:off x="2641470" y="5944706"/>
            <a:ext cx="4447568" cy="523220"/>
          </a:xfrm>
          <a:prstGeom prst="rect">
            <a:avLst/>
          </a:prstGeom>
          <a:noFill/>
        </p:spPr>
        <p:txBody>
          <a:bodyPr wrap="square" rtlCol="0">
            <a:spAutoFit/>
          </a:bodyPr>
          <a:lstStyle/>
          <a:p>
            <a:pPr algn="ctr"/>
            <a:r>
              <a:rPr lang="en-GB" sz="1400" dirty="0">
                <a:solidFill>
                  <a:schemeClr val="bg1"/>
                </a:solidFill>
                <a:latin typeface="Formal436 BT" panose="03060802040302020203" pitchFamily="66" charset="0"/>
              </a:rPr>
              <a:t>The card will drop down again automatically after two seconds. </a:t>
            </a:r>
            <a:endParaRPr lang="en-US" sz="1200" dirty="0">
              <a:solidFill>
                <a:schemeClr val="bg1"/>
              </a:solidFill>
              <a:latin typeface="Formal436 BT" panose="03060802040302020203" pitchFamily="66" charset="0"/>
            </a:endParaRPr>
          </a:p>
        </p:txBody>
      </p:sp>
      <p:sp>
        <p:nvSpPr>
          <p:cNvPr id="48" name="TextBox 47">
            <a:extLst>
              <a:ext uri="{FF2B5EF4-FFF2-40B4-BE49-F238E27FC236}">
                <a16:creationId xmlns:a16="http://schemas.microsoft.com/office/drawing/2014/main" id="{36537338-EE39-4F23-A34F-B6C06ABE0847}"/>
              </a:ext>
            </a:extLst>
          </p:cNvPr>
          <p:cNvSpPr txBox="1"/>
          <p:nvPr/>
        </p:nvSpPr>
        <p:spPr>
          <a:xfrm>
            <a:off x="7309705" y="6006585"/>
            <a:ext cx="4372010" cy="307777"/>
          </a:xfrm>
          <a:prstGeom prst="rect">
            <a:avLst/>
          </a:prstGeom>
          <a:noFill/>
        </p:spPr>
        <p:txBody>
          <a:bodyPr wrap="square" rtlCol="0">
            <a:spAutoFit/>
          </a:bodyPr>
          <a:lstStyle/>
          <a:p>
            <a:pPr algn="ctr"/>
            <a:r>
              <a:rPr lang="en-GB" sz="1400" dirty="0">
                <a:solidFill>
                  <a:schemeClr val="bg1"/>
                </a:solidFill>
                <a:latin typeface="Formal436 BT" panose="03060802040302020203" pitchFamily="66" charset="0"/>
              </a:rPr>
              <a:t>Click on the ‘Next’ button to start a new game.</a:t>
            </a:r>
            <a:endParaRPr lang="en-US" sz="1200" dirty="0">
              <a:solidFill>
                <a:schemeClr val="bg1"/>
              </a:solidFill>
              <a:latin typeface="Formal436 BT" panose="03060802040302020203" pitchFamily="66" charset="0"/>
            </a:endParaRPr>
          </a:p>
        </p:txBody>
      </p:sp>
      <p:pic>
        <p:nvPicPr>
          <p:cNvPr id="60" name="Picture 59">
            <a:extLst>
              <a:ext uri="{FF2B5EF4-FFF2-40B4-BE49-F238E27FC236}">
                <a16:creationId xmlns:a16="http://schemas.microsoft.com/office/drawing/2014/main" id="{3ADB9FAF-CDEB-4C9E-A069-04DC17AD93F7}"/>
              </a:ext>
            </a:extLst>
          </p:cNvPr>
          <p:cNvPicPr>
            <a:picLocks noChangeAspect="1"/>
          </p:cNvPicPr>
          <p:nvPr/>
        </p:nvPicPr>
        <p:blipFill>
          <a:blip r:embed="rId5"/>
          <a:stretch>
            <a:fillRect/>
          </a:stretch>
        </p:blipFill>
        <p:spPr>
          <a:xfrm>
            <a:off x="3349260" y="-51322"/>
            <a:ext cx="5493479" cy="1075947"/>
          </a:xfrm>
          <a:prstGeom prst="rect">
            <a:avLst/>
          </a:prstGeom>
        </p:spPr>
      </p:pic>
      <p:pic>
        <p:nvPicPr>
          <p:cNvPr id="61" name="Picture 60">
            <a:hlinkClick r:id="rId6" action="ppaction://hlinksldjump"/>
            <a:extLst>
              <a:ext uri="{FF2B5EF4-FFF2-40B4-BE49-F238E27FC236}">
                <a16:creationId xmlns:a16="http://schemas.microsoft.com/office/drawing/2014/main" id="{D5D1EE1D-0F02-4E59-8F0A-501D87C3E969}"/>
              </a:ext>
            </a:extLst>
          </p:cNvPr>
          <p:cNvPicPr>
            <a:picLocks noChangeAspect="1"/>
          </p:cNvPicPr>
          <p:nvPr/>
        </p:nvPicPr>
        <p:blipFill>
          <a:blip r:embed="rId7"/>
          <a:stretch>
            <a:fillRect/>
          </a:stretch>
        </p:blipFill>
        <p:spPr>
          <a:xfrm>
            <a:off x="9669521" y="23479"/>
            <a:ext cx="1773766" cy="1006967"/>
          </a:xfrm>
          <a:prstGeom prst="rect">
            <a:avLst/>
          </a:prstGeom>
        </p:spPr>
      </p:pic>
      <p:pic>
        <p:nvPicPr>
          <p:cNvPr id="63" name="Picture 62">
            <a:extLst>
              <a:ext uri="{FF2B5EF4-FFF2-40B4-BE49-F238E27FC236}">
                <a16:creationId xmlns:a16="http://schemas.microsoft.com/office/drawing/2014/main" id="{FBE2CF94-A4AB-44B3-A977-3733F381C787}"/>
              </a:ext>
            </a:extLst>
          </p:cNvPr>
          <p:cNvPicPr>
            <a:picLocks noChangeAspect="1"/>
          </p:cNvPicPr>
          <p:nvPr/>
        </p:nvPicPr>
        <p:blipFill>
          <a:blip r:embed="rId8"/>
          <a:stretch>
            <a:fillRect/>
          </a:stretch>
        </p:blipFill>
        <p:spPr>
          <a:xfrm>
            <a:off x="100236" y="141033"/>
            <a:ext cx="2818751" cy="883592"/>
          </a:xfrm>
          <a:prstGeom prst="rect">
            <a:avLst/>
          </a:prstGeom>
        </p:spPr>
      </p:pic>
      <p:pic>
        <p:nvPicPr>
          <p:cNvPr id="64" name="Picture 63">
            <a:extLst>
              <a:ext uri="{FF2B5EF4-FFF2-40B4-BE49-F238E27FC236}">
                <a16:creationId xmlns:a16="http://schemas.microsoft.com/office/drawing/2014/main" id="{370BF541-FAA0-41E6-AB0D-24F1E886E724}"/>
              </a:ext>
            </a:extLst>
          </p:cNvPr>
          <p:cNvPicPr>
            <a:picLocks/>
          </p:cNvPicPr>
          <p:nvPr/>
        </p:nvPicPr>
        <p:blipFill>
          <a:blip r:embed="rId9"/>
          <a:stretch>
            <a:fillRect/>
          </a:stretch>
        </p:blipFill>
        <p:spPr>
          <a:xfrm>
            <a:off x="2628785" y="3393593"/>
            <a:ext cx="4500000" cy="2592000"/>
          </a:xfrm>
          <a:prstGeom prst="rect">
            <a:avLst/>
          </a:prstGeom>
        </p:spPr>
      </p:pic>
      <p:cxnSp>
        <p:nvCxnSpPr>
          <p:cNvPr id="15" name="Straight Arrow Connector 14">
            <a:extLst>
              <a:ext uri="{FF2B5EF4-FFF2-40B4-BE49-F238E27FC236}">
                <a16:creationId xmlns:a16="http://schemas.microsoft.com/office/drawing/2014/main" id="{E0DA9C76-97C4-421C-9DFD-225725C4C1F9}"/>
              </a:ext>
            </a:extLst>
          </p:cNvPr>
          <p:cNvCxnSpPr/>
          <p:nvPr/>
        </p:nvCxnSpPr>
        <p:spPr>
          <a:xfrm flipV="1">
            <a:off x="4711282" y="3707641"/>
            <a:ext cx="1746607" cy="114043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73A4CCFF-48F2-4C0D-8A29-053CBB74FBDE}"/>
              </a:ext>
            </a:extLst>
          </p:cNvPr>
          <p:cNvPicPr>
            <a:picLocks noChangeAspect="1"/>
          </p:cNvPicPr>
          <p:nvPr/>
        </p:nvPicPr>
        <p:blipFill>
          <a:blip r:embed="rId4"/>
          <a:stretch>
            <a:fillRect/>
          </a:stretch>
        </p:blipFill>
        <p:spPr>
          <a:xfrm>
            <a:off x="3757046" y="3805365"/>
            <a:ext cx="203727" cy="267802"/>
          </a:xfrm>
          <a:prstGeom prst="rect">
            <a:avLst/>
          </a:prstGeom>
        </p:spPr>
      </p:pic>
      <p:pic>
        <p:nvPicPr>
          <p:cNvPr id="66" name="Picture 65">
            <a:extLst>
              <a:ext uri="{FF2B5EF4-FFF2-40B4-BE49-F238E27FC236}">
                <a16:creationId xmlns:a16="http://schemas.microsoft.com/office/drawing/2014/main" id="{F19F2211-84BB-48C5-B37C-593264DCF3B7}"/>
              </a:ext>
            </a:extLst>
          </p:cNvPr>
          <p:cNvPicPr>
            <a:picLocks/>
          </p:cNvPicPr>
          <p:nvPr/>
        </p:nvPicPr>
        <p:blipFill>
          <a:blip r:embed="rId10"/>
          <a:stretch>
            <a:fillRect/>
          </a:stretch>
        </p:blipFill>
        <p:spPr>
          <a:xfrm>
            <a:off x="7275117" y="3362934"/>
            <a:ext cx="4500000" cy="2689354"/>
          </a:xfrm>
          <a:prstGeom prst="rect">
            <a:avLst/>
          </a:prstGeom>
        </p:spPr>
      </p:pic>
      <p:cxnSp>
        <p:nvCxnSpPr>
          <p:cNvPr id="21" name="Straight Arrow Connector 20">
            <a:extLst>
              <a:ext uri="{FF2B5EF4-FFF2-40B4-BE49-F238E27FC236}">
                <a16:creationId xmlns:a16="http://schemas.microsoft.com/office/drawing/2014/main" id="{F0CD88FB-643A-4BB5-87C4-1042EA464143}"/>
              </a:ext>
            </a:extLst>
          </p:cNvPr>
          <p:cNvCxnSpPr>
            <a:cxnSpLocks/>
          </p:cNvCxnSpPr>
          <p:nvPr/>
        </p:nvCxnSpPr>
        <p:spPr>
          <a:xfrm flipV="1">
            <a:off x="7929122" y="4030828"/>
            <a:ext cx="3043677" cy="184899"/>
          </a:xfrm>
          <a:prstGeom prst="straightConnector1">
            <a:avLst/>
          </a:prstGeom>
          <a:ln w="28575">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A8D43EF-0C07-4B4E-A43F-DCB950D68CF6}"/>
              </a:ext>
            </a:extLst>
          </p:cNvPr>
          <p:cNvCxnSpPr>
            <a:cxnSpLocks/>
          </p:cNvCxnSpPr>
          <p:nvPr/>
        </p:nvCxnSpPr>
        <p:spPr>
          <a:xfrm>
            <a:off x="7920164" y="4883621"/>
            <a:ext cx="3038121" cy="58056"/>
          </a:xfrm>
          <a:prstGeom prst="straightConnector1">
            <a:avLst/>
          </a:prstGeom>
          <a:ln w="28575">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94FE0AB-57AE-413A-8C1B-196DBCAE0F64}"/>
              </a:ext>
            </a:extLst>
          </p:cNvPr>
          <p:cNvCxnSpPr>
            <a:cxnSpLocks/>
          </p:cNvCxnSpPr>
          <p:nvPr/>
        </p:nvCxnSpPr>
        <p:spPr>
          <a:xfrm flipV="1">
            <a:off x="7920164" y="5511257"/>
            <a:ext cx="3023607" cy="90877"/>
          </a:xfrm>
          <a:prstGeom prst="straightConnector1">
            <a:avLst/>
          </a:prstGeom>
          <a:ln w="28575">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D17E000E-6D99-4765-94E3-4E5301EF3F51}"/>
              </a:ext>
            </a:extLst>
          </p:cNvPr>
          <p:cNvCxnSpPr>
            <a:cxnSpLocks/>
          </p:cNvCxnSpPr>
          <p:nvPr/>
        </p:nvCxnSpPr>
        <p:spPr>
          <a:xfrm flipV="1">
            <a:off x="10599736" y="5805965"/>
            <a:ext cx="0" cy="277482"/>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207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2" name="Group 251">
            <a:extLst>
              <a:ext uri="{FF2B5EF4-FFF2-40B4-BE49-F238E27FC236}">
                <a16:creationId xmlns:a16="http://schemas.microsoft.com/office/drawing/2014/main" id="{12439CBE-4E51-4BF0-897D-A88600A5FDE8}"/>
              </a:ext>
            </a:extLst>
          </p:cNvPr>
          <p:cNvGrpSpPr/>
          <p:nvPr/>
        </p:nvGrpSpPr>
        <p:grpSpPr>
          <a:xfrm>
            <a:off x="455828" y="5066382"/>
            <a:ext cx="1440000" cy="1440000"/>
            <a:chOff x="2338672" y="5856088"/>
            <a:chExt cx="1512000" cy="1512000"/>
          </a:xfrm>
        </p:grpSpPr>
        <p:sp>
          <p:nvSpPr>
            <p:cNvPr id="9" name="Oval 8">
              <a:extLst>
                <a:ext uri="{FF2B5EF4-FFF2-40B4-BE49-F238E27FC236}">
                  <a16:creationId xmlns:a16="http://schemas.microsoft.com/office/drawing/2014/main" id="{19707D59-0EDE-44C9-BB4C-44C95BF154C2}"/>
                </a:ext>
              </a:extLst>
            </p:cNvPr>
            <p:cNvSpPr/>
            <p:nvPr/>
          </p:nvSpPr>
          <p:spPr>
            <a:xfrm>
              <a:off x="2338672" y="5856088"/>
              <a:ext cx="1512000" cy="1512000"/>
            </a:xfrm>
            <a:prstGeom prst="ellipse">
              <a:avLst/>
            </a:prstGeom>
            <a:solidFill>
              <a:srgbClr val="990000"/>
            </a:solidFill>
            <a:ln w="38100">
              <a:solidFill>
                <a:srgbClr val="FFC000"/>
              </a:solidFill>
            </a:ln>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C000"/>
                  </a:solidFill>
                  <a:latin typeface="Formal436 BT" panose="03060802040302020203" pitchFamily="66" charset="0"/>
                </a:rPr>
                <a:t>The weapon</a:t>
              </a:r>
              <a:endParaRPr lang="en-US" dirty="0">
                <a:solidFill>
                  <a:srgbClr val="FFC000"/>
                </a:solidFill>
                <a:latin typeface="Formal436 BT" panose="03060802040302020203" pitchFamily="66" charset="0"/>
              </a:endParaRPr>
            </a:p>
          </p:txBody>
        </p:sp>
        <p:pic>
          <p:nvPicPr>
            <p:cNvPr id="24" name="Picture 23">
              <a:extLst>
                <a:ext uri="{FF2B5EF4-FFF2-40B4-BE49-F238E27FC236}">
                  <a16:creationId xmlns:a16="http://schemas.microsoft.com/office/drawing/2014/main" id="{5CB02A30-09C1-4DCD-A272-C8A003D110A7}"/>
                </a:ext>
              </a:extLst>
            </p:cNvPr>
            <p:cNvPicPr>
              <a:picLocks noChangeAspect="1"/>
            </p:cNvPicPr>
            <p:nvPr/>
          </p:nvPicPr>
          <p:blipFill>
            <a:blip r:embed="rId3"/>
            <a:stretch>
              <a:fillRect/>
            </a:stretch>
          </p:blipFill>
          <p:spPr>
            <a:xfrm>
              <a:off x="2464672" y="5982088"/>
              <a:ext cx="1260000" cy="1260000"/>
            </a:xfrm>
            <a:prstGeom prst="rect">
              <a:avLst/>
            </a:prstGeom>
          </p:spPr>
        </p:pic>
      </p:grpSp>
      <p:sp useBgFill="1">
        <p:nvSpPr>
          <p:cNvPr id="104" name="Rope Oval 2">
            <a:extLst>
              <a:ext uri="{FF2B5EF4-FFF2-40B4-BE49-F238E27FC236}">
                <a16:creationId xmlns:a16="http://schemas.microsoft.com/office/drawing/2014/main" id="{26775F72-E338-453F-929B-337E827AB379}"/>
              </a:ext>
            </a:extLst>
          </p:cNvPr>
          <p:cNvSpPr/>
          <p:nvPr/>
        </p:nvSpPr>
        <p:spPr>
          <a:xfrm>
            <a:off x="4488519" y="3104722"/>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0" name="Prof Oval 95">
            <a:extLst>
              <a:ext uri="{FF2B5EF4-FFF2-40B4-BE49-F238E27FC236}">
                <a16:creationId xmlns:a16="http://schemas.microsoft.com/office/drawing/2014/main" id="{85C69824-5B1E-4F11-9F36-F28784D84F36}"/>
              </a:ext>
            </a:extLst>
          </p:cNvPr>
          <p:cNvSpPr/>
          <p:nvPr/>
        </p:nvSpPr>
        <p:spPr>
          <a:xfrm>
            <a:off x="5708063" y="3867035"/>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7" name="Revolver small Picture 76">
            <a:extLst>
              <a:ext uri="{FF2B5EF4-FFF2-40B4-BE49-F238E27FC236}">
                <a16:creationId xmlns:a16="http://schemas.microsoft.com/office/drawing/2014/main" id="{6B66FCDD-71C2-4603-8365-D97915C629E0}"/>
              </a:ext>
            </a:extLst>
          </p:cNvPr>
          <p:cNvPicPr>
            <a:picLocks/>
          </p:cNvPicPr>
          <p:nvPr/>
        </p:nvPicPr>
        <p:blipFill>
          <a:blip r:embed="rId4"/>
          <a:stretch>
            <a:fillRect/>
          </a:stretch>
        </p:blipFill>
        <p:spPr>
          <a:xfrm>
            <a:off x="590562" y="5024634"/>
            <a:ext cx="1170533" cy="1502185"/>
          </a:xfrm>
          <a:prstGeom prst="rect">
            <a:avLst/>
          </a:prstGeom>
        </p:spPr>
      </p:pic>
      <p:sp>
        <p:nvSpPr>
          <p:cNvPr id="35" name="Oval 34">
            <a:hlinkClick r:id="" action="ppaction://hlinkshowjump?jump=nextslide"/>
            <a:extLst>
              <a:ext uri="{FF2B5EF4-FFF2-40B4-BE49-F238E27FC236}">
                <a16:creationId xmlns:a16="http://schemas.microsoft.com/office/drawing/2014/main" id="{603E9A38-8A68-4836-908B-594E155706FA}"/>
              </a:ext>
            </a:extLst>
          </p:cNvPr>
          <p:cNvSpPr/>
          <p:nvPr/>
        </p:nvSpPr>
        <p:spPr>
          <a:xfrm>
            <a:off x="8528616" y="6100245"/>
            <a:ext cx="1397580" cy="482258"/>
          </a:xfrm>
          <a:prstGeom prst="ellipse">
            <a:avLst/>
          </a:prstGeom>
          <a:solidFill>
            <a:srgbClr val="990000"/>
          </a:solidFill>
          <a:ln w="38100">
            <a:solidFill>
              <a:srgbClr val="FFC000"/>
            </a:solidFill>
          </a:ln>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C000"/>
                </a:solidFill>
                <a:latin typeface="Formal436 BT" panose="03060802040302020203" pitchFamily="66" charset="0"/>
              </a:rPr>
              <a:t>NEXT</a:t>
            </a:r>
            <a:endParaRPr lang="en-US" dirty="0">
              <a:solidFill>
                <a:srgbClr val="FFC000"/>
              </a:solidFill>
              <a:latin typeface="Formal436 BT" panose="03060802040302020203" pitchFamily="66" charset="0"/>
            </a:endParaRPr>
          </a:p>
        </p:txBody>
      </p:sp>
      <p:grpSp>
        <p:nvGrpSpPr>
          <p:cNvPr id="10" name="Group 9">
            <a:extLst>
              <a:ext uri="{FF2B5EF4-FFF2-40B4-BE49-F238E27FC236}">
                <a16:creationId xmlns:a16="http://schemas.microsoft.com/office/drawing/2014/main" id="{07D51C6C-6756-4FE4-A1FD-13D07982A713}"/>
              </a:ext>
            </a:extLst>
          </p:cNvPr>
          <p:cNvGrpSpPr/>
          <p:nvPr/>
        </p:nvGrpSpPr>
        <p:grpSpPr>
          <a:xfrm>
            <a:off x="455828" y="3266842"/>
            <a:ext cx="1440000" cy="1440000"/>
            <a:chOff x="439071" y="3196493"/>
            <a:chExt cx="1512000" cy="1512000"/>
          </a:xfrm>
        </p:grpSpPr>
        <p:sp>
          <p:nvSpPr>
            <p:cNvPr id="8" name="Oval 7">
              <a:extLst>
                <a:ext uri="{FF2B5EF4-FFF2-40B4-BE49-F238E27FC236}">
                  <a16:creationId xmlns:a16="http://schemas.microsoft.com/office/drawing/2014/main" id="{C31914AC-D252-48E5-9687-B7461F8E04F7}"/>
                </a:ext>
              </a:extLst>
            </p:cNvPr>
            <p:cNvSpPr/>
            <p:nvPr/>
          </p:nvSpPr>
          <p:spPr>
            <a:xfrm>
              <a:off x="439071" y="3196493"/>
              <a:ext cx="1512000" cy="1512000"/>
            </a:xfrm>
            <a:prstGeom prst="ellipse">
              <a:avLst/>
            </a:prstGeom>
            <a:solidFill>
              <a:srgbClr val="990000"/>
            </a:solidFill>
            <a:ln w="38100">
              <a:solidFill>
                <a:srgbClr val="FFC000"/>
              </a:solidFill>
            </a:ln>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C000"/>
                  </a:solidFill>
                  <a:latin typeface="Formal436 BT" panose="03060802040302020203" pitchFamily="66" charset="0"/>
                </a:rPr>
                <a:t>The location</a:t>
              </a:r>
              <a:endParaRPr lang="en-US" dirty="0">
                <a:solidFill>
                  <a:srgbClr val="FFC000"/>
                </a:solidFill>
                <a:latin typeface="Formal436 BT" panose="03060802040302020203" pitchFamily="66" charset="0"/>
              </a:endParaRPr>
            </a:p>
          </p:txBody>
        </p:sp>
        <p:pic>
          <p:nvPicPr>
            <p:cNvPr id="6" name="Picture 5">
              <a:extLst>
                <a:ext uri="{FF2B5EF4-FFF2-40B4-BE49-F238E27FC236}">
                  <a16:creationId xmlns:a16="http://schemas.microsoft.com/office/drawing/2014/main" id="{0F6AAA5B-5086-470F-AD5E-618B6A662323}"/>
                </a:ext>
              </a:extLst>
            </p:cNvPr>
            <p:cNvPicPr>
              <a:picLocks noChangeAspect="1"/>
            </p:cNvPicPr>
            <p:nvPr/>
          </p:nvPicPr>
          <p:blipFill>
            <a:blip r:embed="rId5"/>
            <a:stretch>
              <a:fillRect/>
            </a:stretch>
          </p:blipFill>
          <p:spPr>
            <a:xfrm>
              <a:off x="547071" y="3304493"/>
              <a:ext cx="1296000" cy="1296000"/>
            </a:xfrm>
            <a:prstGeom prst="rect">
              <a:avLst/>
            </a:prstGeom>
          </p:spPr>
        </p:pic>
      </p:grpSp>
      <p:grpSp>
        <p:nvGrpSpPr>
          <p:cNvPr id="61" name="Wrench Group 47">
            <a:extLst>
              <a:ext uri="{FF2B5EF4-FFF2-40B4-BE49-F238E27FC236}">
                <a16:creationId xmlns:a16="http://schemas.microsoft.com/office/drawing/2014/main" id="{D43F9FDF-C53E-41D2-95EE-36CC8AEB90E1}"/>
              </a:ext>
            </a:extLst>
          </p:cNvPr>
          <p:cNvGrpSpPr/>
          <p:nvPr/>
        </p:nvGrpSpPr>
        <p:grpSpPr>
          <a:xfrm>
            <a:off x="635828" y="5235726"/>
            <a:ext cx="1080000" cy="1080000"/>
            <a:chOff x="4912918" y="2963818"/>
            <a:chExt cx="1080000" cy="1080000"/>
          </a:xfrm>
          <a:solidFill>
            <a:srgbClr val="FBE5D6">
              <a:alpha val="1176"/>
            </a:srgbClr>
          </a:solidFill>
        </p:grpSpPr>
        <p:sp>
          <p:nvSpPr>
            <p:cNvPr id="62" name="Freeform: Shape 61">
              <a:extLst>
                <a:ext uri="{FF2B5EF4-FFF2-40B4-BE49-F238E27FC236}">
                  <a16:creationId xmlns:a16="http://schemas.microsoft.com/office/drawing/2014/main" id="{421DED29-21E8-4642-80B5-AB0CC28D7F07}"/>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6DB63DEC-8166-4486-A36F-1F2E6F3CF03F}"/>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74D6597-7A9B-47F4-8641-BDA7F4ECF81C}"/>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65" name="Candle Group 51">
            <a:extLst>
              <a:ext uri="{FF2B5EF4-FFF2-40B4-BE49-F238E27FC236}">
                <a16:creationId xmlns:a16="http://schemas.microsoft.com/office/drawing/2014/main" id="{0F0A5724-C863-442A-8BB4-A443E909A1C0}"/>
              </a:ext>
            </a:extLst>
          </p:cNvPr>
          <p:cNvGrpSpPr/>
          <p:nvPr/>
        </p:nvGrpSpPr>
        <p:grpSpPr>
          <a:xfrm rot="18000000">
            <a:off x="635827" y="5235726"/>
            <a:ext cx="1080003" cy="1080000"/>
            <a:chOff x="4912918" y="2963821"/>
            <a:chExt cx="1080003" cy="1080000"/>
          </a:xfrm>
          <a:solidFill>
            <a:srgbClr val="FBE5D6">
              <a:alpha val="1176"/>
            </a:srgbClr>
          </a:solidFill>
        </p:grpSpPr>
        <p:sp>
          <p:nvSpPr>
            <p:cNvPr id="66" name="Freeform: Shape 65">
              <a:extLst>
                <a:ext uri="{FF2B5EF4-FFF2-40B4-BE49-F238E27FC236}">
                  <a16:creationId xmlns:a16="http://schemas.microsoft.com/office/drawing/2014/main" id="{CD920EDF-E198-4D51-83CC-660EBF47FE7D}"/>
                </a:ext>
              </a:extLst>
            </p:cNvPr>
            <p:cNvSpPr/>
            <p:nvPr/>
          </p:nvSpPr>
          <p:spPr>
            <a:xfrm>
              <a:off x="4912921" y="2963821"/>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FA05BFF0-05FC-4647-853E-26FD88EC24D8}"/>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E4116E3-FF73-4D24-91B3-76A4B84C5780}"/>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69" name="Rope Group 55">
            <a:extLst>
              <a:ext uri="{FF2B5EF4-FFF2-40B4-BE49-F238E27FC236}">
                <a16:creationId xmlns:a16="http://schemas.microsoft.com/office/drawing/2014/main" id="{625ABEEA-B578-4C17-B17D-58E92CA7C401}"/>
              </a:ext>
            </a:extLst>
          </p:cNvPr>
          <p:cNvGrpSpPr/>
          <p:nvPr/>
        </p:nvGrpSpPr>
        <p:grpSpPr>
          <a:xfrm rot="14400000">
            <a:off x="635828" y="5235726"/>
            <a:ext cx="1080000" cy="1080000"/>
            <a:chOff x="4912918" y="2963818"/>
            <a:chExt cx="1080000" cy="1080000"/>
          </a:xfrm>
          <a:solidFill>
            <a:srgbClr val="FBE5D6">
              <a:alpha val="1176"/>
            </a:srgbClr>
          </a:solidFill>
        </p:grpSpPr>
        <p:sp>
          <p:nvSpPr>
            <p:cNvPr id="70" name="Freeform: Shape 69">
              <a:extLst>
                <a:ext uri="{FF2B5EF4-FFF2-40B4-BE49-F238E27FC236}">
                  <a16:creationId xmlns:a16="http://schemas.microsoft.com/office/drawing/2014/main" id="{96681382-86CE-4FFF-B2A4-F2931936BF63}"/>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F2B25058-6B5C-4DBD-980C-0A8F2E01A1DB}"/>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B75F5BB-C9BC-4211-B4A7-4B748E80A13C}"/>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73" name="Lead pipe Group 59">
            <a:extLst>
              <a:ext uri="{FF2B5EF4-FFF2-40B4-BE49-F238E27FC236}">
                <a16:creationId xmlns:a16="http://schemas.microsoft.com/office/drawing/2014/main" id="{35665229-E3DD-4343-8EFC-83FDF7D2C2C7}"/>
              </a:ext>
            </a:extLst>
          </p:cNvPr>
          <p:cNvGrpSpPr/>
          <p:nvPr/>
        </p:nvGrpSpPr>
        <p:grpSpPr>
          <a:xfrm rot="10800000">
            <a:off x="635828" y="5235726"/>
            <a:ext cx="1080000" cy="1080000"/>
            <a:chOff x="4912918" y="2963818"/>
            <a:chExt cx="1080000" cy="1080000"/>
          </a:xfrm>
          <a:solidFill>
            <a:srgbClr val="FBE5D6">
              <a:alpha val="1176"/>
            </a:srgbClr>
          </a:solidFill>
        </p:grpSpPr>
        <p:sp>
          <p:nvSpPr>
            <p:cNvPr id="74" name="Freeform: Shape 73">
              <a:extLst>
                <a:ext uri="{FF2B5EF4-FFF2-40B4-BE49-F238E27FC236}">
                  <a16:creationId xmlns:a16="http://schemas.microsoft.com/office/drawing/2014/main" id="{6B7556DC-BCC7-4BFC-AEC5-971A21BB8903}"/>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594AC3DA-A921-4428-A598-59A0D0359E8C}"/>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B2F2298-2E40-497F-AAF3-97110B3234FC}"/>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77" name="Knife Group 63">
            <a:extLst>
              <a:ext uri="{FF2B5EF4-FFF2-40B4-BE49-F238E27FC236}">
                <a16:creationId xmlns:a16="http://schemas.microsoft.com/office/drawing/2014/main" id="{16B58679-45C6-4B9B-A70C-0CEB9D49D01A}"/>
              </a:ext>
            </a:extLst>
          </p:cNvPr>
          <p:cNvGrpSpPr/>
          <p:nvPr/>
        </p:nvGrpSpPr>
        <p:grpSpPr>
          <a:xfrm rot="7200000">
            <a:off x="635828" y="5235726"/>
            <a:ext cx="1080000" cy="1080000"/>
            <a:chOff x="4912918" y="2963818"/>
            <a:chExt cx="1080000" cy="1080000"/>
          </a:xfrm>
          <a:solidFill>
            <a:srgbClr val="FBE5D6">
              <a:alpha val="1176"/>
            </a:srgbClr>
          </a:solidFill>
        </p:grpSpPr>
        <p:sp>
          <p:nvSpPr>
            <p:cNvPr id="78" name="Freeform: Shape 77">
              <a:extLst>
                <a:ext uri="{FF2B5EF4-FFF2-40B4-BE49-F238E27FC236}">
                  <a16:creationId xmlns:a16="http://schemas.microsoft.com/office/drawing/2014/main" id="{29BEB0B7-9EDA-4FB9-89CD-2B88E6388AAC}"/>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7391AF16-F4F6-4AA9-95F9-1239B75C7F00}"/>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AD357DC-54A0-4C88-847B-B677168F7D87}"/>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81" name="Revolver Group 67">
            <a:extLst>
              <a:ext uri="{FF2B5EF4-FFF2-40B4-BE49-F238E27FC236}">
                <a16:creationId xmlns:a16="http://schemas.microsoft.com/office/drawing/2014/main" id="{DE0C115E-4571-4BA2-A7B2-1E1931586E75}"/>
              </a:ext>
            </a:extLst>
          </p:cNvPr>
          <p:cNvGrpSpPr/>
          <p:nvPr/>
        </p:nvGrpSpPr>
        <p:grpSpPr>
          <a:xfrm rot="3600000">
            <a:off x="635828" y="5235726"/>
            <a:ext cx="1080000" cy="1080000"/>
            <a:chOff x="4912918" y="2963818"/>
            <a:chExt cx="1080000" cy="1080000"/>
          </a:xfrm>
          <a:solidFill>
            <a:srgbClr val="FBE5D6">
              <a:alpha val="1176"/>
            </a:srgbClr>
          </a:solidFill>
        </p:grpSpPr>
        <p:sp>
          <p:nvSpPr>
            <p:cNvPr id="82" name="Freeform: Shape 81">
              <a:extLst>
                <a:ext uri="{FF2B5EF4-FFF2-40B4-BE49-F238E27FC236}">
                  <a16:creationId xmlns:a16="http://schemas.microsoft.com/office/drawing/2014/main" id="{DAEE7787-68F9-44BE-9C14-664181E2BC5B}"/>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2B3CC02C-73F3-4731-B17C-BE815289EF2E}"/>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40666E9-DDB6-4862-95FA-8A220FA35D15}"/>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pic>
        <p:nvPicPr>
          <p:cNvPr id="85" name="Candle large Picture 11">
            <a:extLst>
              <a:ext uri="{FF2B5EF4-FFF2-40B4-BE49-F238E27FC236}">
                <a16:creationId xmlns:a16="http://schemas.microsoft.com/office/drawing/2014/main" id="{AC459D68-285C-47F4-82DB-348E816C4D86}"/>
              </a:ext>
            </a:extLst>
          </p:cNvPr>
          <p:cNvPicPr>
            <a:picLocks/>
          </p:cNvPicPr>
          <p:nvPr/>
        </p:nvPicPr>
        <p:blipFill>
          <a:blip r:embed="rId6"/>
          <a:stretch>
            <a:fillRect/>
          </a:stretch>
        </p:blipFill>
        <p:spPr>
          <a:xfrm>
            <a:off x="4277445" y="1784037"/>
            <a:ext cx="2048433" cy="2731245"/>
          </a:xfrm>
          <a:prstGeom prst="rect">
            <a:avLst/>
          </a:prstGeom>
        </p:spPr>
      </p:pic>
      <p:pic>
        <p:nvPicPr>
          <p:cNvPr id="86" name="Wrench large Picture 13">
            <a:extLst>
              <a:ext uri="{FF2B5EF4-FFF2-40B4-BE49-F238E27FC236}">
                <a16:creationId xmlns:a16="http://schemas.microsoft.com/office/drawing/2014/main" id="{94256718-6557-414E-9824-7755B88B06E5}"/>
              </a:ext>
            </a:extLst>
          </p:cNvPr>
          <p:cNvPicPr>
            <a:picLocks/>
          </p:cNvPicPr>
          <p:nvPr/>
        </p:nvPicPr>
        <p:blipFill>
          <a:blip r:embed="rId7"/>
          <a:stretch>
            <a:fillRect/>
          </a:stretch>
        </p:blipFill>
        <p:spPr>
          <a:xfrm>
            <a:off x="4277445" y="1784037"/>
            <a:ext cx="2048433" cy="2731245"/>
          </a:xfrm>
          <a:prstGeom prst="rect">
            <a:avLst/>
          </a:prstGeom>
        </p:spPr>
      </p:pic>
      <p:pic>
        <p:nvPicPr>
          <p:cNvPr id="87" name="lead pipe large 14">
            <a:extLst>
              <a:ext uri="{FF2B5EF4-FFF2-40B4-BE49-F238E27FC236}">
                <a16:creationId xmlns:a16="http://schemas.microsoft.com/office/drawing/2014/main" id="{4880454F-2A59-4F26-997C-6573DFE54CA3}"/>
              </a:ext>
            </a:extLst>
          </p:cNvPr>
          <p:cNvPicPr>
            <a:picLocks/>
          </p:cNvPicPr>
          <p:nvPr/>
        </p:nvPicPr>
        <p:blipFill>
          <a:blip r:embed="rId8"/>
          <a:stretch>
            <a:fillRect/>
          </a:stretch>
        </p:blipFill>
        <p:spPr>
          <a:xfrm>
            <a:off x="4277445" y="1784037"/>
            <a:ext cx="2048433" cy="2731245"/>
          </a:xfrm>
          <a:prstGeom prst="rect">
            <a:avLst/>
          </a:prstGeom>
        </p:spPr>
      </p:pic>
      <p:pic>
        <p:nvPicPr>
          <p:cNvPr id="88" name="Rope large Picture 15">
            <a:extLst>
              <a:ext uri="{FF2B5EF4-FFF2-40B4-BE49-F238E27FC236}">
                <a16:creationId xmlns:a16="http://schemas.microsoft.com/office/drawing/2014/main" id="{8140F5F7-396C-4B44-9E30-0EC101D2C45A}"/>
              </a:ext>
            </a:extLst>
          </p:cNvPr>
          <p:cNvPicPr>
            <a:picLocks/>
          </p:cNvPicPr>
          <p:nvPr/>
        </p:nvPicPr>
        <p:blipFill>
          <a:blip r:embed="rId9"/>
          <a:stretch>
            <a:fillRect/>
          </a:stretch>
        </p:blipFill>
        <p:spPr>
          <a:xfrm>
            <a:off x="4207029" y="1784037"/>
            <a:ext cx="2189264" cy="2731245"/>
          </a:xfrm>
          <a:prstGeom prst="rect">
            <a:avLst/>
          </a:prstGeom>
        </p:spPr>
      </p:pic>
      <p:pic>
        <p:nvPicPr>
          <p:cNvPr id="89" name="Knife large Picture 16">
            <a:extLst>
              <a:ext uri="{FF2B5EF4-FFF2-40B4-BE49-F238E27FC236}">
                <a16:creationId xmlns:a16="http://schemas.microsoft.com/office/drawing/2014/main" id="{94792E88-96F2-4475-8B50-80ACF5BB49E1}"/>
              </a:ext>
            </a:extLst>
          </p:cNvPr>
          <p:cNvPicPr>
            <a:picLocks/>
          </p:cNvPicPr>
          <p:nvPr/>
        </p:nvPicPr>
        <p:blipFill>
          <a:blip r:embed="rId10"/>
          <a:stretch>
            <a:fillRect/>
          </a:stretch>
        </p:blipFill>
        <p:spPr>
          <a:xfrm>
            <a:off x="4277445" y="1784037"/>
            <a:ext cx="2048433" cy="2731245"/>
          </a:xfrm>
          <a:prstGeom prst="rect">
            <a:avLst/>
          </a:prstGeom>
        </p:spPr>
      </p:pic>
      <p:pic>
        <p:nvPicPr>
          <p:cNvPr id="90" name="Wrench small Picture 19">
            <a:extLst>
              <a:ext uri="{FF2B5EF4-FFF2-40B4-BE49-F238E27FC236}">
                <a16:creationId xmlns:a16="http://schemas.microsoft.com/office/drawing/2014/main" id="{DC670CE1-90B0-47A1-8A0E-539F5E8806ED}"/>
              </a:ext>
            </a:extLst>
          </p:cNvPr>
          <p:cNvPicPr>
            <a:picLocks/>
          </p:cNvPicPr>
          <p:nvPr/>
        </p:nvPicPr>
        <p:blipFill>
          <a:blip r:embed="rId7"/>
          <a:stretch>
            <a:fillRect/>
          </a:stretch>
        </p:blipFill>
        <p:spPr>
          <a:xfrm>
            <a:off x="590562" y="5024634"/>
            <a:ext cx="1170533" cy="1502185"/>
          </a:xfrm>
          <a:prstGeom prst="rect">
            <a:avLst/>
          </a:prstGeom>
        </p:spPr>
      </p:pic>
      <p:pic>
        <p:nvPicPr>
          <p:cNvPr id="91" name="Lead pipe small Picture 20">
            <a:extLst>
              <a:ext uri="{FF2B5EF4-FFF2-40B4-BE49-F238E27FC236}">
                <a16:creationId xmlns:a16="http://schemas.microsoft.com/office/drawing/2014/main" id="{31BCF226-6DE9-415F-BB95-1F643D1B79BB}"/>
              </a:ext>
            </a:extLst>
          </p:cNvPr>
          <p:cNvPicPr>
            <a:picLocks/>
          </p:cNvPicPr>
          <p:nvPr/>
        </p:nvPicPr>
        <p:blipFill>
          <a:blip r:embed="rId8"/>
          <a:stretch>
            <a:fillRect/>
          </a:stretch>
        </p:blipFill>
        <p:spPr>
          <a:xfrm>
            <a:off x="590562" y="5024634"/>
            <a:ext cx="1170533" cy="1502185"/>
          </a:xfrm>
          <a:prstGeom prst="rect">
            <a:avLst/>
          </a:prstGeom>
        </p:spPr>
      </p:pic>
      <p:pic>
        <p:nvPicPr>
          <p:cNvPr id="92" name="Rope small Picture 21">
            <a:extLst>
              <a:ext uri="{FF2B5EF4-FFF2-40B4-BE49-F238E27FC236}">
                <a16:creationId xmlns:a16="http://schemas.microsoft.com/office/drawing/2014/main" id="{05AB09E0-2C2E-4A9B-9547-317B2EDC58C1}"/>
              </a:ext>
            </a:extLst>
          </p:cNvPr>
          <p:cNvPicPr>
            <a:picLocks/>
          </p:cNvPicPr>
          <p:nvPr/>
        </p:nvPicPr>
        <p:blipFill>
          <a:blip r:embed="rId9"/>
          <a:stretch>
            <a:fillRect/>
          </a:stretch>
        </p:blipFill>
        <p:spPr>
          <a:xfrm>
            <a:off x="550324" y="5024634"/>
            <a:ext cx="1251008" cy="1502185"/>
          </a:xfrm>
          <a:prstGeom prst="rect">
            <a:avLst/>
          </a:prstGeom>
        </p:spPr>
      </p:pic>
      <p:pic>
        <p:nvPicPr>
          <p:cNvPr id="93" name="Knife small Picture 22">
            <a:extLst>
              <a:ext uri="{FF2B5EF4-FFF2-40B4-BE49-F238E27FC236}">
                <a16:creationId xmlns:a16="http://schemas.microsoft.com/office/drawing/2014/main" id="{9E7086D6-9956-4590-82E0-AE99587BB64A}"/>
              </a:ext>
            </a:extLst>
          </p:cNvPr>
          <p:cNvPicPr>
            <a:picLocks/>
          </p:cNvPicPr>
          <p:nvPr/>
        </p:nvPicPr>
        <p:blipFill>
          <a:blip r:embed="rId10"/>
          <a:stretch>
            <a:fillRect/>
          </a:stretch>
        </p:blipFill>
        <p:spPr>
          <a:xfrm>
            <a:off x="590562" y="5024634"/>
            <a:ext cx="1170533" cy="1502185"/>
          </a:xfrm>
          <a:prstGeom prst="rect">
            <a:avLst/>
          </a:prstGeom>
        </p:spPr>
      </p:pic>
      <p:pic>
        <p:nvPicPr>
          <p:cNvPr id="94" name="Rope Q Picture 30">
            <a:extLst>
              <a:ext uri="{FF2B5EF4-FFF2-40B4-BE49-F238E27FC236}">
                <a16:creationId xmlns:a16="http://schemas.microsoft.com/office/drawing/2014/main" id="{309AEF54-4050-4307-907C-D79AE565AFB6}"/>
              </a:ext>
            </a:extLst>
          </p:cNvPr>
          <p:cNvPicPr>
            <a:picLocks/>
          </p:cNvPicPr>
          <p:nvPr/>
        </p:nvPicPr>
        <p:blipFill>
          <a:blip r:embed="rId11"/>
          <a:stretch>
            <a:fillRect/>
          </a:stretch>
        </p:blipFill>
        <p:spPr>
          <a:xfrm>
            <a:off x="590562" y="5024634"/>
            <a:ext cx="1170533" cy="1502185"/>
          </a:xfrm>
          <a:prstGeom prst="rect">
            <a:avLst/>
          </a:prstGeom>
        </p:spPr>
      </p:pic>
      <p:pic>
        <p:nvPicPr>
          <p:cNvPr id="95" name="lead pipe Q Picture 31">
            <a:extLst>
              <a:ext uri="{FF2B5EF4-FFF2-40B4-BE49-F238E27FC236}">
                <a16:creationId xmlns:a16="http://schemas.microsoft.com/office/drawing/2014/main" id="{4BBC9B5C-EFCE-432A-A482-CDD2F561EE4C}"/>
              </a:ext>
            </a:extLst>
          </p:cNvPr>
          <p:cNvPicPr>
            <a:picLocks/>
          </p:cNvPicPr>
          <p:nvPr/>
        </p:nvPicPr>
        <p:blipFill>
          <a:blip r:embed="rId11"/>
          <a:stretch>
            <a:fillRect/>
          </a:stretch>
        </p:blipFill>
        <p:spPr>
          <a:xfrm>
            <a:off x="590562" y="5024634"/>
            <a:ext cx="1170533" cy="1502185"/>
          </a:xfrm>
          <a:prstGeom prst="rect">
            <a:avLst/>
          </a:prstGeom>
        </p:spPr>
      </p:pic>
      <p:pic>
        <p:nvPicPr>
          <p:cNvPr id="96" name="Knife Q Picture 32">
            <a:extLst>
              <a:ext uri="{FF2B5EF4-FFF2-40B4-BE49-F238E27FC236}">
                <a16:creationId xmlns:a16="http://schemas.microsoft.com/office/drawing/2014/main" id="{94B662F5-803C-4CF1-AA30-97EC222306A9}"/>
              </a:ext>
            </a:extLst>
          </p:cNvPr>
          <p:cNvPicPr>
            <a:picLocks/>
          </p:cNvPicPr>
          <p:nvPr/>
        </p:nvPicPr>
        <p:blipFill>
          <a:blip r:embed="rId11"/>
          <a:stretch>
            <a:fillRect/>
          </a:stretch>
        </p:blipFill>
        <p:spPr>
          <a:xfrm>
            <a:off x="590562" y="5024634"/>
            <a:ext cx="1170533" cy="1502185"/>
          </a:xfrm>
          <a:prstGeom prst="rect">
            <a:avLst/>
          </a:prstGeom>
        </p:spPr>
      </p:pic>
      <p:pic>
        <p:nvPicPr>
          <p:cNvPr id="97" name="Revolver Q Picture 33">
            <a:extLst>
              <a:ext uri="{FF2B5EF4-FFF2-40B4-BE49-F238E27FC236}">
                <a16:creationId xmlns:a16="http://schemas.microsoft.com/office/drawing/2014/main" id="{F2ECF67E-A406-4EC8-AB83-8BD7BAAD3CF6}"/>
              </a:ext>
            </a:extLst>
          </p:cNvPr>
          <p:cNvPicPr>
            <a:picLocks/>
          </p:cNvPicPr>
          <p:nvPr/>
        </p:nvPicPr>
        <p:blipFill>
          <a:blip r:embed="rId11"/>
          <a:stretch>
            <a:fillRect/>
          </a:stretch>
        </p:blipFill>
        <p:spPr>
          <a:xfrm>
            <a:off x="590562" y="5024634"/>
            <a:ext cx="1170533" cy="1502185"/>
          </a:xfrm>
          <a:prstGeom prst="rect">
            <a:avLst/>
          </a:prstGeom>
        </p:spPr>
      </p:pic>
      <p:pic>
        <p:nvPicPr>
          <p:cNvPr id="98" name="Wrench Q Picture 34">
            <a:extLst>
              <a:ext uri="{FF2B5EF4-FFF2-40B4-BE49-F238E27FC236}">
                <a16:creationId xmlns:a16="http://schemas.microsoft.com/office/drawing/2014/main" id="{0D882242-4B6B-4C79-8B98-22D4611111F2}"/>
              </a:ext>
            </a:extLst>
          </p:cNvPr>
          <p:cNvPicPr>
            <a:picLocks/>
          </p:cNvPicPr>
          <p:nvPr/>
        </p:nvPicPr>
        <p:blipFill>
          <a:blip r:embed="rId11"/>
          <a:stretch>
            <a:fillRect/>
          </a:stretch>
        </p:blipFill>
        <p:spPr>
          <a:xfrm>
            <a:off x="590562" y="5024634"/>
            <a:ext cx="1170533" cy="1502185"/>
          </a:xfrm>
          <a:prstGeom prst="rect">
            <a:avLst/>
          </a:prstGeom>
        </p:spPr>
      </p:pic>
      <p:sp useBgFill="1">
        <p:nvSpPr>
          <p:cNvPr id="99" name="Candle Oval 2">
            <a:extLst>
              <a:ext uri="{FF2B5EF4-FFF2-40B4-BE49-F238E27FC236}">
                <a16:creationId xmlns:a16="http://schemas.microsoft.com/office/drawing/2014/main" id="{6B3A30B6-6CC7-4DC4-8386-2B713193C454}"/>
              </a:ext>
            </a:extLst>
          </p:cNvPr>
          <p:cNvSpPr/>
          <p:nvPr/>
        </p:nvSpPr>
        <p:spPr>
          <a:xfrm>
            <a:off x="6747955" y="3063143"/>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0" name="Wrench Oval 2">
            <a:extLst>
              <a:ext uri="{FF2B5EF4-FFF2-40B4-BE49-F238E27FC236}">
                <a16:creationId xmlns:a16="http://schemas.microsoft.com/office/drawing/2014/main" id="{C922E243-AD32-4D35-8ACC-210520509E46}"/>
              </a:ext>
            </a:extLst>
          </p:cNvPr>
          <p:cNvSpPr/>
          <p:nvPr/>
        </p:nvSpPr>
        <p:spPr>
          <a:xfrm>
            <a:off x="5951934" y="5040038"/>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1" name="Revolver Oval 2">
            <a:extLst>
              <a:ext uri="{FF2B5EF4-FFF2-40B4-BE49-F238E27FC236}">
                <a16:creationId xmlns:a16="http://schemas.microsoft.com/office/drawing/2014/main" id="{95F14C55-90C4-4E55-9219-BA1F67FABCD0}"/>
              </a:ext>
            </a:extLst>
          </p:cNvPr>
          <p:cNvSpPr/>
          <p:nvPr/>
        </p:nvSpPr>
        <p:spPr>
          <a:xfrm>
            <a:off x="4659086" y="5572607"/>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2" name="KnifeOval 2">
            <a:extLst>
              <a:ext uri="{FF2B5EF4-FFF2-40B4-BE49-F238E27FC236}">
                <a16:creationId xmlns:a16="http://schemas.microsoft.com/office/drawing/2014/main" id="{E2ED65CF-44F5-4E57-BBF8-A659F6132605}"/>
              </a:ext>
            </a:extLst>
          </p:cNvPr>
          <p:cNvSpPr/>
          <p:nvPr/>
        </p:nvSpPr>
        <p:spPr>
          <a:xfrm>
            <a:off x="3134510" y="299342"/>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3" name="Lead pipe Oval 2">
            <a:extLst>
              <a:ext uri="{FF2B5EF4-FFF2-40B4-BE49-F238E27FC236}">
                <a16:creationId xmlns:a16="http://schemas.microsoft.com/office/drawing/2014/main" id="{AAFA0C86-9131-4B7F-9A63-1BB330861469}"/>
              </a:ext>
            </a:extLst>
          </p:cNvPr>
          <p:cNvSpPr/>
          <p:nvPr/>
        </p:nvSpPr>
        <p:spPr>
          <a:xfrm>
            <a:off x="7507245" y="1367434"/>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5" name="Candle small Picture 17">
            <a:extLst>
              <a:ext uri="{FF2B5EF4-FFF2-40B4-BE49-F238E27FC236}">
                <a16:creationId xmlns:a16="http://schemas.microsoft.com/office/drawing/2014/main" id="{E59585E9-BA8B-4722-BD3E-2CFF70850D80}"/>
              </a:ext>
            </a:extLst>
          </p:cNvPr>
          <p:cNvPicPr>
            <a:picLocks/>
          </p:cNvPicPr>
          <p:nvPr/>
        </p:nvPicPr>
        <p:blipFill>
          <a:blip r:embed="rId6"/>
          <a:stretch>
            <a:fillRect/>
          </a:stretch>
        </p:blipFill>
        <p:spPr>
          <a:xfrm>
            <a:off x="590562" y="5024634"/>
            <a:ext cx="1170533" cy="1502185"/>
          </a:xfrm>
          <a:prstGeom prst="rect">
            <a:avLst/>
          </a:prstGeom>
        </p:spPr>
      </p:pic>
      <p:pic>
        <p:nvPicPr>
          <p:cNvPr id="106" name="Candle Q Picture 35">
            <a:extLst>
              <a:ext uri="{FF2B5EF4-FFF2-40B4-BE49-F238E27FC236}">
                <a16:creationId xmlns:a16="http://schemas.microsoft.com/office/drawing/2014/main" id="{72943A16-553C-4385-84BA-88CDFED385BD}"/>
              </a:ext>
            </a:extLst>
          </p:cNvPr>
          <p:cNvPicPr>
            <a:picLocks/>
          </p:cNvPicPr>
          <p:nvPr/>
        </p:nvPicPr>
        <p:blipFill>
          <a:blip r:embed="rId11"/>
          <a:stretch>
            <a:fillRect/>
          </a:stretch>
        </p:blipFill>
        <p:spPr>
          <a:xfrm>
            <a:off x="590562" y="5024634"/>
            <a:ext cx="1170533" cy="1502185"/>
          </a:xfrm>
          <a:prstGeom prst="rect">
            <a:avLst/>
          </a:prstGeom>
        </p:spPr>
      </p:pic>
      <p:pic>
        <p:nvPicPr>
          <p:cNvPr id="108" name="Revolver large Picture 81">
            <a:extLst>
              <a:ext uri="{FF2B5EF4-FFF2-40B4-BE49-F238E27FC236}">
                <a16:creationId xmlns:a16="http://schemas.microsoft.com/office/drawing/2014/main" id="{5713597F-B00B-4D28-89A6-3C9E8F92C825}"/>
              </a:ext>
            </a:extLst>
          </p:cNvPr>
          <p:cNvPicPr>
            <a:picLocks/>
          </p:cNvPicPr>
          <p:nvPr/>
        </p:nvPicPr>
        <p:blipFill>
          <a:blip r:embed="rId4"/>
          <a:stretch>
            <a:fillRect/>
          </a:stretch>
        </p:blipFill>
        <p:spPr>
          <a:xfrm>
            <a:off x="4277445" y="1784037"/>
            <a:ext cx="2048433" cy="2731245"/>
          </a:xfrm>
          <a:prstGeom prst="rect">
            <a:avLst/>
          </a:prstGeom>
        </p:spPr>
      </p:pic>
      <p:pic>
        <p:nvPicPr>
          <p:cNvPr id="109" name="Courtyard large Picture 21">
            <a:extLst>
              <a:ext uri="{FF2B5EF4-FFF2-40B4-BE49-F238E27FC236}">
                <a16:creationId xmlns:a16="http://schemas.microsoft.com/office/drawing/2014/main" id="{A9199EF1-920F-4372-9275-581E54AD3A46}"/>
              </a:ext>
            </a:extLst>
          </p:cNvPr>
          <p:cNvPicPr>
            <a:picLocks/>
          </p:cNvPicPr>
          <p:nvPr/>
        </p:nvPicPr>
        <p:blipFill>
          <a:blip r:embed="rId12"/>
          <a:stretch>
            <a:fillRect/>
          </a:stretch>
        </p:blipFill>
        <p:spPr>
          <a:xfrm>
            <a:off x="4277445" y="1784037"/>
            <a:ext cx="2048433" cy="2731245"/>
          </a:xfrm>
          <a:prstGeom prst="rect">
            <a:avLst/>
          </a:prstGeom>
        </p:spPr>
      </p:pic>
      <p:pic>
        <p:nvPicPr>
          <p:cNvPr id="110" name="Hall large Picture 22">
            <a:extLst>
              <a:ext uri="{FF2B5EF4-FFF2-40B4-BE49-F238E27FC236}">
                <a16:creationId xmlns:a16="http://schemas.microsoft.com/office/drawing/2014/main" id="{B7B9F036-27BB-4B40-8AAC-4B338EC69DE5}"/>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4260463" y="1784037"/>
            <a:ext cx="2049164" cy="2731245"/>
          </a:xfrm>
          <a:prstGeom prst="rect">
            <a:avLst/>
          </a:prstGeom>
        </p:spPr>
      </p:pic>
      <p:pic>
        <p:nvPicPr>
          <p:cNvPr id="111" name="Kitchen large Picture 23">
            <a:extLst>
              <a:ext uri="{FF2B5EF4-FFF2-40B4-BE49-F238E27FC236}">
                <a16:creationId xmlns:a16="http://schemas.microsoft.com/office/drawing/2014/main" id="{09B60CAE-A345-4DF7-925E-C97482C2FE15}"/>
              </a:ext>
            </a:extLst>
          </p:cNvPr>
          <p:cNvPicPr>
            <a:picLocks/>
          </p:cNvPicPr>
          <p:nvPr/>
        </p:nvPicPr>
        <p:blipFill>
          <a:blip r:embed="rId14"/>
          <a:stretch>
            <a:fillRect/>
          </a:stretch>
        </p:blipFill>
        <p:spPr>
          <a:xfrm>
            <a:off x="4277445" y="1784037"/>
            <a:ext cx="2048433" cy="2731245"/>
          </a:xfrm>
          <a:prstGeom prst="rect">
            <a:avLst/>
          </a:prstGeom>
        </p:spPr>
      </p:pic>
      <p:pic>
        <p:nvPicPr>
          <p:cNvPr id="112" name="Study large Picture 25">
            <a:extLst>
              <a:ext uri="{FF2B5EF4-FFF2-40B4-BE49-F238E27FC236}">
                <a16:creationId xmlns:a16="http://schemas.microsoft.com/office/drawing/2014/main" id="{81A72A27-7977-4361-8551-591A0323F625}"/>
              </a:ext>
            </a:extLst>
          </p:cNvPr>
          <p:cNvPicPr>
            <a:picLocks/>
          </p:cNvPicPr>
          <p:nvPr/>
        </p:nvPicPr>
        <p:blipFill>
          <a:blip r:embed="rId15"/>
          <a:stretch>
            <a:fillRect/>
          </a:stretch>
        </p:blipFill>
        <p:spPr>
          <a:xfrm>
            <a:off x="4277445" y="1784037"/>
            <a:ext cx="2048433" cy="2731245"/>
          </a:xfrm>
          <a:prstGeom prst="rect">
            <a:avLst/>
          </a:prstGeom>
        </p:spPr>
      </p:pic>
      <p:pic>
        <p:nvPicPr>
          <p:cNvPr id="113" name="Empty large Picture 27">
            <a:extLst>
              <a:ext uri="{FF2B5EF4-FFF2-40B4-BE49-F238E27FC236}">
                <a16:creationId xmlns:a16="http://schemas.microsoft.com/office/drawing/2014/main" id="{FCF4BB6B-A90B-4AAC-BFBF-9BF1C2243AA2}"/>
              </a:ext>
            </a:extLst>
          </p:cNvPr>
          <p:cNvPicPr>
            <a:picLocks/>
          </p:cNvPicPr>
          <p:nvPr/>
        </p:nvPicPr>
        <p:blipFill>
          <a:blip r:embed="rId16"/>
          <a:stretch>
            <a:fillRect/>
          </a:stretch>
        </p:blipFill>
        <p:spPr>
          <a:xfrm>
            <a:off x="4277445" y="1784037"/>
            <a:ext cx="2048433" cy="2731245"/>
          </a:xfrm>
          <a:prstGeom prst="rect">
            <a:avLst/>
          </a:prstGeom>
        </p:spPr>
      </p:pic>
      <p:pic>
        <p:nvPicPr>
          <p:cNvPr id="114" name="Library large Picture 28">
            <a:extLst>
              <a:ext uri="{FF2B5EF4-FFF2-40B4-BE49-F238E27FC236}">
                <a16:creationId xmlns:a16="http://schemas.microsoft.com/office/drawing/2014/main" id="{8E83D2C6-4A80-4053-8BD2-13E5E40268BA}"/>
              </a:ext>
            </a:extLst>
          </p:cNvPr>
          <p:cNvPicPr>
            <a:picLocks/>
          </p:cNvPicPr>
          <p:nvPr/>
        </p:nvPicPr>
        <p:blipFill>
          <a:blip r:embed="rId17"/>
          <a:stretch>
            <a:fillRect/>
          </a:stretch>
        </p:blipFill>
        <p:spPr>
          <a:xfrm>
            <a:off x="4277445" y="1784037"/>
            <a:ext cx="2048433" cy="2731245"/>
          </a:xfrm>
          <a:prstGeom prst="rect">
            <a:avLst/>
          </a:prstGeom>
        </p:spPr>
      </p:pic>
      <p:grpSp>
        <p:nvGrpSpPr>
          <p:cNvPr id="115" name="Library Group 47">
            <a:extLst>
              <a:ext uri="{FF2B5EF4-FFF2-40B4-BE49-F238E27FC236}">
                <a16:creationId xmlns:a16="http://schemas.microsoft.com/office/drawing/2014/main" id="{CEAE25AF-DF20-49E1-B187-3EA4AB3A8475}"/>
              </a:ext>
            </a:extLst>
          </p:cNvPr>
          <p:cNvGrpSpPr/>
          <p:nvPr/>
        </p:nvGrpSpPr>
        <p:grpSpPr>
          <a:xfrm>
            <a:off x="635828" y="3436187"/>
            <a:ext cx="1080000" cy="1080000"/>
            <a:chOff x="4912918" y="2963818"/>
            <a:chExt cx="1080000" cy="1080000"/>
          </a:xfrm>
          <a:solidFill>
            <a:srgbClr val="FBE5D6">
              <a:alpha val="1176"/>
            </a:srgbClr>
          </a:solidFill>
        </p:grpSpPr>
        <p:sp>
          <p:nvSpPr>
            <p:cNvPr id="116" name="Freeform: Shape 115">
              <a:extLst>
                <a:ext uri="{FF2B5EF4-FFF2-40B4-BE49-F238E27FC236}">
                  <a16:creationId xmlns:a16="http://schemas.microsoft.com/office/drawing/2014/main" id="{2BAA8092-286F-44C3-8866-82A71486F1B5}"/>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a:extLst>
                <a:ext uri="{FF2B5EF4-FFF2-40B4-BE49-F238E27FC236}">
                  <a16:creationId xmlns:a16="http://schemas.microsoft.com/office/drawing/2014/main" id="{385FE77C-EA4D-4260-B45C-2EE974E2D9BF}"/>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69E24D9-0445-4673-B5D4-6AA6174B842C}"/>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19" name="Courtyard Group 51">
            <a:extLst>
              <a:ext uri="{FF2B5EF4-FFF2-40B4-BE49-F238E27FC236}">
                <a16:creationId xmlns:a16="http://schemas.microsoft.com/office/drawing/2014/main" id="{B0097445-80BC-4AD2-A422-213B6557325B}"/>
              </a:ext>
            </a:extLst>
          </p:cNvPr>
          <p:cNvGrpSpPr/>
          <p:nvPr/>
        </p:nvGrpSpPr>
        <p:grpSpPr>
          <a:xfrm rot="18000000">
            <a:off x="635827" y="3436187"/>
            <a:ext cx="1080003" cy="1080000"/>
            <a:chOff x="4912918" y="2963821"/>
            <a:chExt cx="1080003" cy="1080000"/>
          </a:xfrm>
          <a:solidFill>
            <a:srgbClr val="FBE5D6">
              <a:alpha val="1176"/>
            </a:srgbClr>
          </a:solidFill>
        </p:grpSpPr>
        <p:sp>
          <p:nvSpPr>
            <p:cNvPr id="120" name="Freeform: Shape 119">
              <a:extLst>
                <a:ext uri="{FF2B5EF4-FFF2-40B4-BE49-F238E27FC236}">
                  <a16:creationId xmlns:a16="http://schemas.microsoft.com/office/drawing/2014/main" id="{CE4703BE-C6D3-47A9-9845-FC212FBE2705}"/>
                </a:ext>
              </a:extLst>
            </p:cNvPr>
            <p:cNvSpPr/>
            <p:nvPr/>
          </p:nvSpPr>
          <p:spPr>
            <a:xfrm>
              <a:off x="4912921" y="2963821"/>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a:extLst>
                <a:ext uri="{FF2B5EF4-FFF2-40B4-BE49-F238E27FC236}">
                  <a16:creationId xmlns:a16="http://schemas.microsoft.com/office/drawing/2014/main" id="{22486109-98DF-4E24-80EC-F031CEB010EB}"/>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0B6BAD3-94AB-4A0E-B1C3-369E88B4A03A}"/>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23" name="Study Group 55">
            <a:extLst>
              <a:ext uri="{FF2B5EF4-FFF2-40B4-BE49-F238E27FC236}">
                <a16:creationId xmlns:a16="http://schemas.microsoft.com/office/drawing/2014/main" id="{8FCABAAE-1AFE-4DE8-AA42-2D1D769E7FFC}"/>
              </a:ext>
            </a:extLst>
          </p:cNvPr>
          <p:cNvGrpSpPr/>
          <p:nvPr/>
        </p:nvGrpSpPr>
        <p:grpSpPr>
          <a:xfrm rot="14400000">
            <a:off x="635828" y="3436187"/>
            <a:ext cx="1080000" cy="1080000"/>
            <a:chOff x="4912918" y="2963818"/>
            <a:chExt cx="1080000" cy="1080000"/>
          </a:xfrm>
          <a:solidFill>
            <a:srgbClr val="FBE5D6">
              <a:alpha val="1176"/>
            </a:srgbClr>
          </a:solidFill>
        </p:grpSpPr>
        <p:sp>
          <p:nvSpPr>
            <p:cNvPr id="124" name="Freeform: Shape 123">
              <a:extLst>
                <a:ext uri="{FF2B5EF4-FFF2-40B4-BE49-F238E27FC236}">
                  <a16:creationId xmlns:a16="http://schemas.microsoft.com/office/drawing/2014/main" id="{2E1107CA-EA04-44AB-A6CB-BE8A88BF45AF}"/>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377BDBF4-A671-4F18-8BE3-9F3561A634D4}"/>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6BB4384-C1FD-4F7B-A61C-42C5E305BD8B}"/>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27" name="Kitchen Group 59">
            <a:extLst>
              <a:ext uri="{FF2B5EF4-FFF2-40B4-BE49-F238E27FC236}">
                <a16:creationId xmlns:a16="http://schemas.microsoft.com/office/drawing/2014/main" id="{A875DD66-48D0-4F01-AECA-D54EFA2F533F}"/>
              </a:ext>
            </a:extLst>
          </p:cNvPr>
          <p:cNvGrpSpPr/>
          <p:nvPr/>
        </p:nvGrpSpPr>
        <p:grpSpPr>
          <a:xfrm rot="10800000">
            <a:off x="635828" y="3436187"/>
            <a:ext cx="1080000" cy="1080000"/>
            <a:chOff x="4912918" y="2963818"/>
            <a:chExt cx="1080000" cy="1080000"/>
          </a:xfrm>
          <a:solidFill>
            <a:srgbClr val="FBE5D6">
              <a:alpha val="1176"/>
            </a:srgbClr>
          </a:solidFill>
        </p:grpSpPr>
        <p:sp>
          <p:nvSpPr>
            <p:cNvPr id="128" name="Freeform: Shape 127">
              <a:extLst>
                <a:ext uri="{FF2B5EF4-FFF2-40B4-BE49-F238E27FC236}">
                  <a16:creationId xmlns:a16="http://schemas.microsoft.com/office/drawing/2014/main" id="{A237735C-1F19-4E50-A7EE-00F4A379663D}"/>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a:extLst>
                <a:ext uri="{FF2B5EF4-FFF2-40B4-BE49-F238E27FC236}">
                  <a16:creationId xmlns:a16="http://schemas.microsoft.com/office/drawing/2014/main" id="{FAE60AFA-A981-40D2-919D-2DA7867012A1}"/>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F11126E-75CC-4DB8-9DC7-70F07489BF08}"/>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31" name="Hall Group 63">
            <a:extLst>
              <a:ext uri="{FF2B5EF4-FFF2-40B4-BE49-F238E27FC236}">
                <a16:creationId xmlns:a16="http://schemas.microsoft.com/office/drawing/2014/main" id="{852F7C18-2133-437B-9AD7-D01707F52AFF}"/>
              </a:ext>
            </a:extLst>
          </p:cNvPr>
          <p:cNvGrpSpPr/>
          <p:nvPr/>
        </p:nvGrpSpPr>
        <p:grpSpPr>
          <a:xfrm rot="7200000">
            <a:off x="635828" y="3436187"/>
            <a:ext cx="1080000" cy="1080000"/>
            <a:chOff x="4912918" y="2963818"/>
            <a:chExt cx="1080000" cy="1080000"/>
          </a:xfrm>
          <a:solidFill>
            <a:schemeClr val="tx1">
              <a:lumMod val="65000"/>
              <a:lumOff val="35000"/>
              <a:alpha val="1176"/>
            </a:schemeClr>
          </a:solidFill>
        </p:grpSpPr>
        <p:sp>
          <p:nvSpPr>
            <p:cNvPr id="132" name="Freeform: Shape 131">
              <a:extLst>
                <a:ext uri="{FF2B5EF4-FFF2-40B4-BE49-F238E27FC236}">
                  <a16:creationId xmlns:a16="http://schemas.microsoft.com/office/drawing/2014/main" id="{042E5116-E07B-4BEA-9859-73B3A06EC181}"/>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a:extLst>
                <a:ext uri="{FF2B5EF4-FFF2-40B4-BE49-F238E27FC236}">
                  <a16:creationId xmlns:a16="http://schemas.microsoft.com/office/drawing/2014/main" id="{0139EE8B-B409-4700-8AF8-94D4283F827A}"/>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0062DD9-2449-4B56-A5E9-CF1AAC2C5CED}"/>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35" name="Empty Group 67">
            <a:extLst>
              <a:ext uri="{FF2B5EF4-FFF2-40B4-BE49-F238E27FC236}">
                <a16:creationId xmlns:a16="http://schemas.microsoft.com/office/drawing/2014/main" id="{4C98C496-BCBA-49E2-ADC7-385A59E3ED74}"/>
              </a:ext>
            </a:extLst>
          </p:cNvPr>
          <p:cNvGrpSpPr/>
          <p:nvPr/>
        </p:nvGrpSpPr>
        <p:grpSpPr>
          <a:xfrm rot="3600000">
            <a:off x="635828" y="3436187"/>
            <a:ext cx="1080000" cy="1080000"/>
            <a:chOff x="4912918" y="2963818"/>
            <a:chExt cx="1080000" cy="1080000"/>
          </a:xfrm>
          <a:solidFill>
            <a:srgbClr val="FBE5D6">
              <a:alpha val="1176"/>
            </a:srgbClr>
          </a:solidFill>
        </p:grpSpPr>
        <p:sp>
          <p:nvSpPr>
            <p:cNvPr id="136" name="Freeform: Shape 135">
              <a:extLst>
                <a:ext uri="{FF2B5EF4-FFF2-40B4-BE49-F238E27FC236}">
                  <a16:creationId xmlns:a16="http://schemas.microsoft.com/office/drawing/2014/main" id="{B3C39C6E-401C-4BB4-A5E3-766AC939356E}"/>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a:extLst>
                <a:ext uri="{FF2B5EF4-FFF2-40B4-BE49-F238E27FC236}">
                  <a16:creationId xmlns:a16="http://schemas.microsoft.com/office/drawing/2014/main" id="{662996E3-D1F9-479C-A68D-8AA696EF8982}"/>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F3E3294-FF27-41DA-A318-0DE464F0D7AD}"/>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sp useBgFill="1">
        <p:nvSpPr>
          <p:cNvPr id="139" name="Hall Oval 2">
            <a:extLst>
              <a:ext uri="{FF2B5EF4-FFF2-40B4-BE49-F238E27FC236}">
                <a16:creationId xmlns:a16="http://schemas.microsoft.com/office/drawing/2014/main" id="{310ABFB1-3D89-48D2-906D-5D44D64F922F}"/>
              </a:ext>
            </a:extLst>
          </p:cNvPr>
          <p:cNvSpPr/>
          <p:nvPr/>
        </p:nvSpPr>
        <p:spPr>
          <a:xfrm>
            <a:off x="3566340" y="2717404"/>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0" name="CourtyardOval 2">
            <a:extLst>
              <a:ext uri="{FF2B5EF4-FFF2-40B4-BE49-F238E27FC236}">
                <a16:creationId xmlns:a16="http://schemas.microsoft.com/office/drawing/2014/main" id="{DE0B2DE2-BDB1-4D38-8379-43C4C0B61CEA}"/>
              </a:ext>
            </a:extLst>
          </p:cNvPr>
          <p:cNvSpPr/>
          <p:nvPr/>
        </p:nvSpPr>
        <p:spPr>
          <a:xfrm>
            <a:off x="4286911" y="984892"/>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1" name="Kitchen Oval 2">
            <a:extLst>
              <a:ext uri="{FF2B5EF4-FFF2-40B4-BE49-F238E27FC236}">
                <a16:creationId xmlns:a16="http://schemas.microsoft.com/office/drawing/2014/main" id="{BE25446D-54BE-4261-B06D-3A22F3EC2F4B}"/>
              </a:ext>
            </a:extLst>
          </p:cNvPr>
          <p:cNvSpPr/>
          <p:nvPr/>
        </p:nvSpPr>
        <p:spPr>
          <a:xfrm>
            <a:off x="7624409" y="5494549"/>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2" name="Empty Oval 2">
            <a:extLst>
              <a:ext uri="{FF2B5EF4-FFF2-40B4-BE49-F238E27FC236}">
                <a16:creationId xmlns:a16="http://schemas.microsoft.com/office/drawing/2014/main" id="{A0CCBB86-B358-40E7-82CE-D9AA1DFCEB40}"/>
              </a:ext>
            </a:extLst>
          </p:cNvPr>
          <p:cNvSpPr/>
          <p:nvPr/>
        </p:nvSpPr>
        <p:spPr>
          <a:xfrm>
            <a:off x="7708853" y="3104722"/>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3" name="Study Oval 2">
            <a:extLst>
              <a:ext uri="{FF2B5EF4-FFF2-40B4-BE49-F238E27FC236}">
                <a16:creationId xmlns:a16="http://schemas.microsoft.com/office/drawing/2014/main" id="{EE0487B8-9FB0-4940-B225-427D8E96D78B}"/>
              </a:ext>
            </a:extLst>
          </p:cNvPr>
          <p:cNvSpPr/>
          <p:nvPr/>
        </p:nvSpPr>
        <p:spPr>
          <a:xfrm>
            <a:off x="3336118" y="4916282"/>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4" name="Library Oval 2">
            <a:extLst>
              <a:ext uri="{FF2B5EF4-FFF2-40B4-BE49-F238E27FC236}">
                <a16:creationId xmlns:a16="http://schemas.microsoft.com/office/drawing/2014/main" id="{DC37C165-183F-45DC-B2E7-E04726BFC7B1}"/>
              </a:ext>
            </a:extLst>
          </p:cNvPr>
          <p:cNvSpPr/>
          <p:nvPr/>
        </p:nvSpPr>
        <p:spPr>
          <a:xfrm>
            <a:off x="5994557" y="702558"/>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5" name="Courtyard small Picture 29">
            <a:extLst>
              <a:ext uri="{FF2B5EF4-FFF2-40B4-BE49-F238E27FC236}">
                <a16:creationId xmlns:a16="http://schemas.microsoft.com/office/drawing/2014/main" id="{871C837B-2960-47D2-ADA9-E8018F7C29D8}"/>
              </a:ext>
            </a:extLst>
          </p:cNvPr>
          <p:cNvPicPr>
            <a:picLocks/>
          </p:cNvPicPr>
          <p:nvPr/>
        </p:nvPicPr>
        <p:blipFill>
          <a:blip r:embed="rId12"/>
          <a:stretch>
            <a:fillRect/>
          </a:stretch>
        </p:blipFill>
        <p:spPr>
          <a:xfrm>
            <a:off x="590562" y="3225095"/>
            <a:ext cx="1170533" cy="1502185"/>
          </a:xfrm>
          <a:prstGeom prst="rect">
            <a:avLst/>
          </a:prstGeom>
        </p:spPr>
      </p:pic>
      <p:pic>
        <p:nvPicPr>
          <p:cNvPr id="146" name="Hall small Picture 30">
            <a:extLst>
              <a:ext uri="{FF2B5EF4-FFF2-40B4-BE49-F238E27FC236}">
                <a16:creationId xmlns:a16="http://schemas.microsoft.com/office/drawing/2014/main" id="{BB8E5A52-5EEE-4F80-9FE4-BDF325A7DCE3}"/>
              </a:ext>
            </a:extLst>
          </p:cNvPr>
          <p:cNvPicPr>
            <a:picLocks/>
          </p:cNvPicPr>
          <p:nvPr/>
        </p:nvPicPr>
        <p:blipFill>
          <a:blip r:embed="rId18">
            <a:extLst>
              <a:ext uri="{28A0092B-C50C-407E-A947-70E740481C1C}">
                <a14:useLocalDpi xmlns:a14="http://schemas.microsoft.com/office/drawing/2010/main" val="0"/>
              </a:ext>
            </a:extLst>
          </a:blip>
          <a:stretch>
            <a:fillRect/>
          </a:stretch>
        </p:blipFill>
        <p:spPr>
          <a:xfrm>
            <a:off x="593348" y="3225095"/>
            <a:ext cx="1164960" cy="1502185"/>
          </a:xfrm>
          <a:prstGeom prst="rect">
            <a:avLst/>
          </a:prstGeom>
        </p:spPr>
      </p:pic>
      <p:pic>
        <p:nvPicPr>
          <p:cNvPr id="147" name="Kitchen small Picture 31">
            <a:extLst>
              <a:ext uri="{FF2B5EF4-FFF2-40B4-BE49-F238E27FC236}">
                <a16:creationId xmlns:a16="http://schemas.microsoft.com/office/drawing/2014/main" id="{31F3F1A1-7FC9-4FDE-919C-35D723CE1A30}"/>
              </a:ext>
            </a:extLst>
          </p:cNvPr>
          <p:cNvPicPr>
            <a:picLocks/>
          </p:cNvPicPr>
          <p:nvPr/>
        </p:nvPicPr>
        <p:blipFill>
          <a:blip r:embed="rId14"/>
          <a:stretch>
            <a:fillRect/>
          </a:stretch>
        </p:blipFill>
        <p:spPr>
          <a:xfrm>
            <a:off x="590562" y="3225095"/>
            <a:ext cx="1170533" cy="1502185"/>
          </a:xfrm>
          <a:prstGeom prst="rect">
            <a:avLst/>
          </a:prstGeom>
        </p:spPr>
      </p:pic>
      <p:pic>
        <p:nvPicPr>
          <p:cNvPr id="148" name="Study small Picture 32">
            <a:extLst>
              <a:ext uri="{FF2B5EF4-FFF2-40B4-BE49-F238E27FC236}">
                <a16:creationId xmlns:a16="http://schemas.microsoft.com/office/drawing/2014/main" id="{2D691AEA-8702-4952-9E3B-6A7E1DA8F4B9}"/>
              </a:ext>
            </a:extLst>
          </p:cNvPr>
          <p:cNvPicPr>
            <a:picLocks/>
          </p:cNvPicPr>
          <p:nvPr/>
        </p:nvPicPr>
        <p:blipFill>
          <a:blip r:embed="rId15"/>
          <a:stretch>
            <a:fillRect/>
          </a:stretch>
        </p:blipFill>
        <p:spPr>
          <a:xfrm>
            <a:off x="590562" y="3225095"/>
            <a:ext cx="1170533" cy="1502185"/>
          </a:xfrm>
          <a:prstGeom prst="rect">
            <a:avLst/>
          </a:prstGeom>
        </p:spPr>
      </p:pic>
      <p:pic>
        <p:nvPicPr>
          <p:cNvPr id="149" name="Empty small Picture 33">
            <a:extLst>
              <a:ext uri="{FF2B5EF4-FFF2-40B4-BE49-F238E27FC236}">
                <a16:creationId xmlns:a16="http://schemas.microsoft.com/office/drawing/2014/main" id="{D4A542D9-FCA3-4BBA-BDF2-AFC38FB6249B}"/>
              </a:ext>
            </a:extLst>
          </p:cNvPr>
          <p:cNvPicPr>
            <a:picLocks/>
          </p:cNvPicPr>
          <p:nvPr/>
        </p:nvPicPr>
        <p:blipFill>
          <a:blip r:embed="rId16"/>
          <a:stretch>
            <a:fillRect/>
          </a:stretch>
        </p:blipFill>
        <p:spPr>
          <a:xfrm>
            <a:off x="590562" y="3225095"/>
            <a:ext cx="1170533" cy="1502185"/>
          </a:xfrm>
          <a:prstGeom prst="rect">
            <a:avLst/>
          </a:prstGeom>
        </p:spPr>
      </p:pic>
      <p:pic>
        <p:nvPicPr>
          <p:cNvPr id="150" name="Library small Picture 34">
            <a:extLst>
              <a:ext uri="{FF2B5EF4-FFF2-40B4-BE49-F238E27FC236}">
                <a16:creationId xmlns:a16="http://schemas.microsoft.com/office/drawing/2014/main" id="{112BD4FF-7024-454D-A772-739DDDCC7B13}"/>
              </a:ext>
            </a:extLst>
          </p:cNvPr>
          <p:cNvPicPr>
            <a:picLocks/>
          </p:cNvPicPr>
          <p:nvPr/>
        </p:nvPicPr>
        <p:blipFill>
          <a:blip r:embed="rId17"/>
          <a:stretch>
            <a:fillRect/>
          </a:stretch>
        </p:blipFill>
        <p:spPr>
          <a:xfrm>
            <a:off x="590562" y="3225095"/>
            <a:ext cx="1170533" cy="1502185"/>
          </a:xfrm>
          <a:prstGeom prst="rect">
            <a:avLst/>
          </a:prstGeom>
        </p:spPr>
      </p:pic>
      <p:pic>
        <p:nvPicPr>
          <p:cNvPr id="151" name="Courtyard Q Picture 1">
            <a:extLst>
              <a:ext uri="{FF2B5EF4-FFF2-40B4-BE49-F238E27FC236}">
                <a16:creationId xmlns:a16="http://schemas.microsoft.com/office/drawing/2014/main" id="{1E1BD1BF-4913-4EED-B30B-AADE0D4C618D}"/>
              </a:ext>
            </a:extLst>
          </p:cNvPr>
          <p:cNvPicPr>
            <a:picLocks/>
          </p:cNvPicPr>
          <p:nvPr/>
        </p:nvPicPr>
        <p:blipFill>
          <a:blip r:embed="rId19"/>
          <a:stretch>
            <a:fillRect/>
          </a:stretch>
        </p:blipFill>
        <p:spPr>
          <a:xfrm>
            <a:off x="590562" y="3225095"/>
            <a:ext cx="1170533" cy="1502185"/>
          </a:xfrm>
          <a:prstGeom prst="rect">
            <a:avLst/>
          </a:prstGeom>
        </p:spPr>
      </p:pic>
      <p:pic>
        <p:nvPicPr>
          <p:cNvPr id="152" name="Kitchen Q Picture 43">
            <a:extLst>
              <a:ext uri="{FF2B5EF4-FFF2-40B4-BE49-F238E27FC236}">
                <a16:creationId xmlns:a16="http://schemas.microsoft.com/office/drawing/2014/main" id="{20D6A1A9-3839-44A1-81C1-5FAB07A64016}"/>
              </a:ext>
            </a:extLst>
          </p:cNvPr>
          <p:cNvPicPr>
            <a:picLocks/>
          </p:cNvPicPr>
          <p:nvPr/>
        </p:nvPicPr>
        <p:blipFill>
          <a:blip r:embed="rId19"/>
          <a:stretch>
            <a:fillRect/>
          </a:stretch>
        </p:blipFill>
        <p:spPr>
          <a:xfrm>
            <a:off x="590562" y="3225095"/>
            <a:ext cx="1170533" cy="1502185"/>
          </a:xfrm>
          <a:prstGeom prst="rect">
            <a:avLst/>
          </a:prstGeom>
        </p:spPr>
      </p:pic>
      <p:pic>
        <p:nvPicPr>
          <p:cNvPr id="153" name="Hall Q Picture 44">
            <a:extLst>
              <a:ext uri="{FF2B5EF4-FFF2-40B4-BE49-F238E27FC236}">
                <a16:creationId xmlns:a16="http://schemas.microsoft.com/office/drawing/2014/main" id="{5E692DD6-993C-4419-AA3B-89E89DB5C6BF}"/>
              </a:ext>
            </a:extLst>
          </p:cNvPr>
          <p:cNvPicPr>
            <a:picLocks/>
          </p:cNvPicPr>
          <p:nvPr/>
        </p:nvPicPr>
        <p:blipFill>
          <a:blip r:embed="rId19"/>
          <a:stretch>
            <a:fillRect/>
          </a:stretch>
        </p:blipFill>
        <p:spPr>
          <a:xfrm>
            <a:off x="590562" y="3225095"/>
            <a:ext cx="1170533" cy="1502185"/>
          </a:xfrm>
          <a:prstGeom prst="rect">
            <a:avLst/>
          </a:prstGeom>
        </p:spPr>
      </p:pic>
      <p:pic>
        <p:nvPicPr>
          <p:cNvPr id="154" name="Library Q Picture 45">
            <a:extLst>
              <a:ext uri="{FF2B5EF4-FFF2-40B4-BE49-F238E27FC236}">
                <a16:creationId xmlns:a16="http://schemas.microsoft.com/office/drawing/2014/main" id="{585257DA-BD7E-465E-BA54-90666DA8E087}"/>
              </a:ext>
            </a:extLst>
          </p:cNvPr>
          <p:cNvPicPr>
            <a:picLocks/>
          </p:cNvPicPr>
          <p:nvPr/>
        </p:nvPicPr>
        <p:blipFill>
          <a:blip r:embed="rId19"/>
          <a:stretch>
            <a:fillRect/>
          </a:stretch>
        </p:blipFill>
        <p:spPr>
          <a:xfrm>
            <a:off x="590562" y="3225095"/>
            <a:ext cx="1170533" cy="1502185"/>
          </a:xfrm>
          <a:prstGeom prst="rect">
            <a:avLst/>
          </a:prstGeom>
        </p:spPr>
      </p:pic>
      <p:pic>
        <p:nvPicPr>
          <p:cNvPr id="155" name="Empty Q Picture 46">
            <a:extLst>
              <a:ext uri="{FF2B5EF4-FFF2-40B4-BE49-F238E27FC236}">
                <a16:creationId xmlns:a16="http://schemas.microsoft.com/office/drawing/2014/main" id="{8CBF9EAD-5E01-4AB9-AE2B-27E5485B608A}"/>
              </a:ext>
            </a:extLst>
          </p:cNvPr>
          <p:cNvPicPr>
            <a:picLocks/>
          </p:cNvPicPr>
          <p:nvPr/>
        </p:nvPicPr>
        <p:blipFill>
          <a:blip r:embed="rId19"/>
          <a:stretch>
            <a:fillRect/>
          </a:stretch>
        </p:blipFill>
        <p:spPr>
          <a:xfrm>
            <a:off x="590562" y="3225095"/>
            <a:ext cx="1170533" cy="1502185"/>
          </a:xfrm>
          <a:prstGeom prst="rect">
            <a:avLst/>
          </a:prstGeom>
        </p:spPr>
      </p:pic>
      <p:pic>
        <p:nvPicPr>
          <p:cNvPr id="156" name="Study Q Picture 47">
            <a:extLst>
              <a:ext uri="{FF2B5EF4-FFF2-40B4-BE49-F238E27FC236}">
                <a16:creationId xmlns:a16="http://schemas.microsoft.com/office/drawing/2014/main" id="{450ED811-6B89-45CE-BA03-B6D482130634}"/>
              </a:ext>
            </a:extLst>
          </p:cNvPr>
          <p:cNvPicPr>
            <a:picLocks/>
          </p:cNvPicPr>
          <p:nvPr/>
        </p:nvPicPr>
        <p:blipFill>
          <a:blip r:embed="rId19"/>
          <a:stretch>
            <a:fillRect/>
          </a:stretch>
        </p:blipFill>
        <p:spPr>
          <a:xfrm>
            <a:off x="590562" y="3225095"/>
            <a:ext cx="1170533" cy="1502185"/>
          </a:xfrm>
          <a:prstGeom prst="rect">
            <a:avLst/>
          </a:prstGeom>
        </p:spPr>
      </p:pic>
      <p:grpSp>
        <p:nvGrpSpPr>
          <p:cNvPr id="196" name="Group 195">
            <a:extLst>
              <a:ext uri="{FF2B5EF4-FFF2-40B4-BE49-F238E27FC236}">
                <a16:creationId xmlns:a16="http://schemas.microsoft.com/office/drawing/2014/main" id="{4B743C9E-A081-4803-BDED-093A823409CB}"/>
              </a:ext>
            </a:extLst>
          </p:cNvPr>
          <p:cNvGrpSpPr/>
          <p:nvPr/>
        </p:nvGrpSpPr>
        <p:grpSpPr>
          <a:xfrm>
            <a:off x="455828" y="1487552"/>
            <a:ext cx="1440000" cy="1440000"/>
            <a:chOff x="458236" y="1440897"/>
            <a:chExt cx="1512000" cy="1512000"/>
          </a:xfrm>
        </p:grpSpPr>
        <p:sp>
          <p:nvSpPr>
            <p:cNvPr id="197" name="Oval 196">
              <a:extLst>
                <a:ext uri="{FF2B5EF4-FFF2-40B4-BE49-F238E27FC236}">
                  <a16:creationId xmlns:a16="http://schemas.microsoft.com/office/drawing/2014/main" id="{392BFD45-D6CB-411B-8688-969512F02EC2}"/>
                </a:ext>
              </a:extLst>
            </p:cNvPr>
            <p:cNvSpPr/>
            <p:nvPr/>
          </p:nvSpPr>
          <p:spPr>
            <a:xfrm>
              <a:off x="458236" y="1440897"/>
              <a:ext cx="1512000" cy="1512000"/>
            </a:xfrm>
            <a:prstGeom prst="ellipse">
              <a:avLst/>
            </a:prstGeom>
            <a:solidFill>
              <a:srgbClr val="990000"/>
            </a:solidFill>
            <a:ln w="38100">
              <a:solidFill>
                <a:srgbClr val="FFC000"/>
              </a:solidFill>
            </a:ln>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solidFill>
                    <a:srgbClr val="FFC000"/>
                  </a:solidFill>
                  <a:latin typeface="Formal436 BT" panose="03060802040302020203" pitchFamily="66" charset="0"/>
                </a:rPr>
                <a:t>The person</a:t>
              </a:r>
              <a:endParaRPr lang="en-US" dirty="0">
                <a:solidFill>
                  <a:srgbClr val="FFC000"/>
                </a:solidFill>
                <a:latin typeface="Formal436 BT" panose="03060802040302020203" pitchFamily="66" charset="0"/>
              </a:endParaRPr>
            </a:p>
          </p:txBody>
        </p:sp>
        <p:pic>
          <p:nvPicPr>
            <p:cNvPr id="198" name="Picture 197">
              <a:extLst>
                <a:ext uri="{FF2B5EF4-FFF2-40B4-BE49-F238E27FC236}">
                  <a16:creationId xmlns:a16="http://schemas.microsoft.com/office/drawing/2014/main" id="{8C530213-7F27-413C-BA98-B2D95303C6AD}"/>
                </a:ext>
              </a:extLst>
            </p:cNvPr>
            <p:cNvPicPr>
              <a:picLocks noChangeAspect="1"/>
            </p:cNvPicPr>
            <p:nvPr/>
          </p:nvPicPr>
          <p:blipFill>
            <a:blip r:embed="rId20"/>
            <a:stretch>
              <a:fillRect/>
            </a:stretch>
          </p:blipFill>
          <p:spPr>
            <a:xfrm>
              <a:off x="566236" y="1548897"/>
              <a:ext cx="1296000" cy="1296000"/>
            </a:xfrm>
            <a:prstGeom prst="rect">
              <a:avLst/>
            </a:prstGeom>
          </p:spPr>
        </p:pic>
      </p:grpSp>
      <p:pic>
        <p:nvPicPr>
          <p:cNvPr id="199" name="Doctor large Picture 14">
            <a:extLst>
              <a:ext uri="{FF2B5EF4-FFF2-40B4-BE49-F238E27FC236}">
                <a16:creationId xmlns:a16="http://schemas.microsoft.com/office/drawing/2014/main" id="{2510B58A-19B3-4CD3-821B-5E85623F58FD}"/>
              </a:ext>
            </a:extLst>
          </p:cNvPr>
          <p:cNvPicPr>
            <a:picLocks/>
          </p:cNvPicPr>
          <p:nvPr/>
        </p:nvPicPr>
        <p:blipFill>
          <a:blip r:embed="rId21"/>
          <a:stretch>
            <a:fillRect/>
          </a:stretch>
        </p:blipFill>
        <p:spPr>
          <a:xfrm>
            <a:off x="4277445" y="1784037"/>
            <a:ext cx="2048433" cy="2731245"/>
          </a:xfrm>
          <a:prstGeom prst="rect">
            <a:avLst/>
          </a:prstGeom>
        </p:spPr>
      </p:pic>
      <p:pic>
        <p:nvPicPr>
          <p:cNvPr id="200" name="Prof Large Picture 15">
            <a:extLst>
              <a:ext uri="{FF2B5EF4-FFF2-40B4-BE49-F238E27FC236}">
                <a16:creationId xmlns:a16="http://schemas.microsoft.com/office/drawing/2014/main" id="{78BD1CCF-B8C7-4734-A461-E87ADDCCB2C0}"/>
              </a:ext>
            </a:extLst>
          </p:cNvPr>
          <p:cNvPicPr>
            <a:picLocks/>
          </p:cNvPicPr>
          <p:nvPr/>
        </p:nvPicPr>
        <p:blipFill>
          <a:blip r:embed="rId22"/>
          <a:stretch>
            <a:fillRect/>
          </a:stretch>
        </p:blipFill>
        <p:spPr>
          <a:xfrm>
            <a:off x="4277445" y="1784037"/>
            <a:ext cx="2048433" cy="2731245"/>
          </a:xfrm>
          <a:prstGeom prst="rect">
            <a:avLst/>
          </a:prstGeom>
        </p:spPr>
      </p:pic>
      <p:pic>
        <p:nvPicPr>
          <p:cNvPr id="201" name="Punketta large Picture 16">
            <a:extLst>
              <a:ext uri="{FF2B5EF4-FFF2-40B4-BE49-F238E27FC236}">
                <a16:creationId xmlns:a16="http://schemas.microsoft.com/office/drawing/2014/main" id="{CC5BCF89-CAF2-40C1-9DBC-F4E07A2CADE3}"/>
              </a:ext>
            </a:extLst>
          </p:cNvPr>
          <p:cNvPicPr>
            <a:picLocks/>
          </p:cNvPicPr>
          <p:nvPr/>
        </p:nvPicPr>
        <p:blipFill>
          <a:blip r:embed="rId23"/>
          <a:stretch>
            <a:fillRect/>
          </a:stretch>
        </p:blipFill>
        <p:spPr>
          <a:xfrm>
            <a:off x="4277445" y="1784037"/>
            <a:ext cx="2048433" cy="2731245"/>
          </a:xfrm>
          <a:prstGeom prst="rect">
            <a:avLst/>
          </a:prstGeom>
        </p:spPr>
      </p:pic>
      <p:pic>
        <p:nvPicPr>
          <p:cNvPr id="202" name="Jack large Picture 17">
            <a:extLst>
              <a:ext uri="{FF2B5EF4-FFF2-40B4-BE49-F238E27FC236}">
                <a16:creationId xmlns:a16="http://schemas.microsoft.com/office/drawing/2014/main" id="{25D68526-55C2-436E-8128-1C893087F1DA}"/>
              </a:ext>
            </a:extLst>
          </p:cNvPr>
          <p:cNvPicPr>
            <a:picLocks/>
          </p:cNvPicPr>
          <p:nvPr/>
        </p:nvPicPr>
        <p:blipFill>
          <a:blip r:embed="rId24"/>
          <a:stretch>
            <a:fillRect/>
          </a:stretch>
        </p:blipFill>
        <p:spPr>
          <a:xfrm>
            <a:off x="4277445" y="1784037"/>
            <a:ext cx="2048433" cy="2731245"/>
          </a:xfrm>
          <a:prstGeom prst="rect">
            <a:avLst/>
          </a:prstGeom>
        </p:spPr>
      </p:pic>
      <p:pic>
        <p:nvPicPr>
          <p:cNvPr id="203" name="Marjorie large Picture 18">
            <a:extLst>
              <a:ext uri="{FF2B5EF4-FFF2-40B4-BE49-F238E27FC236}">
                <a16:creationId xmlns:a16="http://schemas.microsoft.com/office/drawing/2014/main" id="{516EFBB9-DE69-47EA-B2E7-6AD2D16FFEA3}"/>
              </a:ext>
            </a:extLst>
          </p:cNvPr>
          <p:cNvPicPr>
            <a:picLocks/>
          </p:cNvPicPr>
          <p:nvPr/>
        </p:nvPicPr>
        <p:blipFill>
          <a:blip r:embed="rId25"/>
          <a:stretch>
            <a:fillRect/>
          </a:stretch>
        </p:blipFill>
        <p:spPr>
          <a:xfrm>
            <a:off x="4277445" y="1784037"/>
            <a:ext cx="2048433" cy="2731245"/>
          </a:xfrm>
          <a:prstGeom prst="rect">
            <a:avLst/>
          </a:prstGeom>
        </p:spPr>
      </p:pic>
      <p:pic>
        <p:nvPicPr>
          <p:cNvPr id="204" name="Meg large Picture 19">
            <a:extLst>
              <a:ext uri="{FF2B5EF4-FFF2-40B4-BE49-F238E27FC236}">
                <a16:creationId xmlns:a16="http://schemas.microsoft.com/office/drawing/2014/main" id="{63608F0E-42D1-4012-8353-29A0B48EC317}"/>
              </a:ext>
            </a:extLst>
          </p:cNvPr>
          <p:cNvPicPr>
            <a:picLocks/>
          </p:cNvPicPr>
          <p:nvPr/>
        </p:nvPicPr>
        <p:blipFill>
          <a:blip r:embed="rId26"/>
          <a:stretch>
            <a:fillRect/>
          </a:stretch>
        </p:blipFill>
        <p:spPr>
          <a:xfrm>
            <a:off x="4277445" y="1784037"/>
            <a:ext cx="2048433" cy="2731245"/>
          </a:xfrm>
          <a:prstGeom prst="rect">
            <a:avLst/>
          </a:prstGeom>
        </p:spPr>
      </p:pic>
      <p:grpSp>
        <p:nvGrpSpPr>
          <p:cNvPr id="205" name="Jack Group 47">
            <a:extLst>
              <a:ext uri="{FF2B5EF4-FFF2-40B4-BE49-F238E27FC236}">
                <a16:creationId xmlns:a16="http://schemas.microsoft.com/office/drawing/2014/main" id="{7950C1D5-ECEC-4EF9-B725-C6A6347A4D38}"/>
              </a:ext>
            </a:extLst>
          </p:cNvPr>
          <p:cNvGrpSpPr/>
          <p:nvPr/>
        </p:nvGrpSpPr>
        <p:grpSpPr>
          <a:xfrm>
            <a:off x="635828" y="1668824"/>
            <a:ext cx="1080000" cy="1080000"/>
            <a:chOff x="4912918" y="2963818"/>
            <a:chExt cx="1080000" cy="1080000"/>
          </a:xfrm>
          <a:solidFill>
            <a:srgbClr val="FBE5D6">
              <a:alpha val="1176"/>
            </a:srgbClr>
          </a:solidFill>
        </p:grpSpPr>
        <p:sp>
          <p:nvSpPr>
            <p:cNvPr id="206" name="Freeform: Shape 205">
              <a:extLst>
                <a:ext uri="{FF2B5EF4-FFF2-40B4-BE49-F238E27FC236}">
                  <a16:creationId xmlns:a16="http://schemas.microsoft.com/office/drawing/2014/main" id="{0D317338-D1B2-4F37-A44D-E52EBED81964}"/>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 name="Straight Connector 206">
              <a:extLst>
                <a:ext uri="{FF2B5EF4-FFF2-40B4-BE49-F238E27FC236}">
                  <a16:creationId xmlns:a16="http://schemas.microsoft.com/office/drawing/2014/main" id="{29089D8B-0D35-4C9E-A85B-BEFB89103617}"/>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410BDE12-C5CB-4F4A-9666-B14B0C083306}"/>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09" name="Punketta Group 51">
            <a:extLst>
              <a:ext uri="{FF2B5EF4-FFF2-40B4-BE49-F238E27FC236}">
                <a16:creationId xmlns:a16="http://schemas.microsoft.com/office/drawing/2014/main" id="{BC6F7F13-CDAD-40B1-910E-860DF91EBF8F}"/>
              </a:ext>
            </a:extLst>
          </p:cNvPr>
          <p:cNvGrpSpPr/>
          <p:nvPr/>
        </p:nvGrpSpPr>
        <p:grpSpPr>
          <a:xfrm rot="18000000">
            <a:off x="635827" y="1668825"/>
            <a:ext cx="1080003" cy="1080000"/>
            <a:chOff x="4912918" y="2963821"/>
            <a:chExt cx="1080003" cy="1080000"/>
          </a:xfrm>
          <a:solidFill>
            <a:srgbClr val="FBE5D6">
              <a:alpha val="1176"/>
            </a:srgbClr>
          </a:solidFill>
        </p:grpSpPr>
        <p:sp>
          <p:nvSpPr>
            <p:cNvPr id="210" name="Freeform: Shape 209">
              <a:extLst>
                <a:ext uri="{FF2B5EF4-FFF2-40B4-BE49-F238E27FC236}">
                  <a16:creationId xmlns:a16="http://schemas.microsoft.com/office/drawing/2014/main" id="{714C9281-F0DA-4A76-A20A-1411D4186192}"/>
                </a:ext>
              </a:extLst>
            </p:cNvPr>
            <p:cNvSpPr/>
            <p:nvPr/>
          </p:nvSpPr>
          <p:spPr>
            <a:xfrm>
              <a:off x="4912921" y="2963821"/>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1" name="Straight Connector 210">
              <a:extLst>
                <a:ext uri="{FF2B5EF4-FFF2-40B4-BE49-F238E27FC236}">
                  <a16:creationId xmlns:a16="http://schemas.microsoft.com/office/drawing/2014/main" id="{7A506E22-D2CD-4460-A148-EA2A7B412C7D}"/>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8C8651D9-646D-422E-841E-61BB30169105}"/>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13" name="Marjorie Group 55">
            <a:extLst>
              <a:ext uri="{FF2B5EF4-FFF2-40B4-BE49-F238E27FC236}">
                <a16:creationId xmlns:a16="http://schemas.microsoft.com/office/drawing/2014/main" id="{789AC966-8A76-4DFB-A64B-AFA01404DFAC}"/>
              </a:ext>
            </a:extLst>
          </p:cNvPr>
          <p:cNvGrpSpPr/>
          <p:nvPr/>
        </p:nvGrpSpPr>
        <p:grpSpPr>
          <a:xfrm rot="14400000">
            <a:off x="635828" y="1668824"/>
            <a:ext cx="1080000" cy="1080000"/>
            <a:chOff x="4912918" y="2963818"/>
            <a:chExt cx="1080000" cy="1080000"/>
          </a:xfrm>
          <a:solidFill>
            <a:srgbClr val="FBE5D6">
              <a:alpha val="1176"/>
            </a:srgbClr>
          </a:solidFill>
        </p:grpSpPr>
        <p:sp>
          <p:nvSpPr>
            <p:cNvPr id="214" name="Freeform: Shape 213">
              <a:extLst>
                <a:ext uri="{FF2B5EF4-FFF2-40B4-BE49-F238E27FC236}">
                  <a16:creationId xmlns:a16="http://schemas.microsoft.com/office/drawing/2014/main" id="{22B272DA-6710-4D45-BF26-58BE1E70071A}"/>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a:extLst>
                <a:ext uri="{FF2B5EF4-FFF2-40B4-BE49-F238E27FC236}">
                  <a16:creationId xmlns:a16="http://schemas.microsoft.com/office/drawing/2014/main" id="{7E6A0A4A-5196-4954-B5F7-5CA2071469FF}"/>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E598DD65-5074-4F04-8B9B-9188A10451F9}"/>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17" name="Doctor Group 59">
            <a:extLst>
              <a:ext uri="{FF2B5EF4-FFF2-40B4-BE49-F238E27FC236}">
                <a16:creationId xmlns:a16="http://schemas.microsoft.com/office/drawing/2014/main" id="{4518B889-CDEF-4B95-A8C9-093C4F8C114D}"/>
              </a:ext>
            </a:extLst>
          </p:cNvPr>
          <p:cNvGrpSpPr/>
          <p:nvPr/>
        </p:nvGrpSpPr>
        <p:grpSpPr>
          <a:xfrm rot="10800000">
            <a:off x="635829" y="1668824"/>
            <a:ext cx="1080000" cy="1080000"/>
            <a:chOff x="4912918" y="2963818"/>
            <a:chExt cx="1080000" cy="1080000"/>
          </a:xfrm>
          <a:solidFill>
            <a:srgbClr val="FBE5D6">
              <a:alpha val="1176"/>
            </a:srgbClr>
          </a:solidFill>
        </p:grpSpPr>
        <p:sp>
          <p:nvSpPr>
            <p:cNvPr id="218" name="Freeform: Shape 217">
              <a:extLst>
                <a:ext uri="{FF2B5EF4-FFF2-40B4-BE49-F238E27FC236}">
                  <a16:creationId xmlns:a16="http://schemas.microsoft.com/office/drawing/2014/main" id="{2AB9FC74-28EF-49C6-A212-24492A3A10CE}"/>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a:extLst>
                <a:ext uri="{FF2B5EF4-FFF2-40B4-BE49-F238E27FC236}">
                  <a16:creationId xmlns:a16="http://schemas.microsoft.com/office/drawing/2014/main" id="{0D913430-B6A4-4245-9D46-74B25F81E86C}"/>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F953C0C2-ABF3-421B-872C-9AA97740B187}"/>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21" name="Prof Group 63">
            <a:extLst>
              <a:ext uri="{FF2B5EF4-FFF2-40B4-BE49-F238E27FC236}">
                <a16:creationId xmlns:a16="http://schemas.microsoft.com/office/drawing/2014/main" id="{E5D681F6-B061-4482-B3A6-3891C4309CE7}"/>
              </a:ext>
            </a:extLst>
          </p:cNvPr>
          <p:cNvGrpSpPr/>
          <p:nvPr/>
        </p:nvGrpSpPr>
        <p:grpSpPr>
          <a:xfrm rot="7200000">
            <a:off x="635828" y="1668824"/>
            <a:ext cx="1080000" cy="1080000"/>
            <a:chOff x="4912918" y="2963818"/>
            <a:chExt cx="1080000" cy="1080000"/>
          </a:xfrm>
          <a:solidFill>
            <a:srgbClr val="FBE5D6">
              <a:alpha val="1176"/>
            </a:srgbClr>
          </a:solidFill>
        </p:grpSpPr>
        <p:sp>
          <p:nvSpPr>
            <p:cNvPr id="222" name="Freeform: Shape 221">
              <a:extLst>
                <a:ext uri="{FF2B5EF4-FFF2-40B4-BE49-F238E27FC236}">
                  <a16:creationId xmlns:a16="http://schemas.microsoft.com/office/drawing/2014/main" id="{9083ED81-6A0A-47BE-A722-91D5F31B55EC}"/>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a:extLst>
                <a:ext uri="{FF2B5EF4-FFF2-40B4-BE49-F238E27FC236}">
                  <a16:creationId xmlns:a16="http://schemas.microsoft.com/office/drawing/2014/main" id="{A313258E-96A1-4126-902B-9F68674F9C43}"/>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E9A04EFF-14D5-4031-87F3-567AB82AA71E}"/>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25" name="Meg Group 67">
            <a:extLst>
              <a:ext uri="{FF2B5EF4-FFF2-40B4-BE49-F238E27FC236}">
                <a16:creationId xmlns:a16="http://schemas.microsoft.com/office/drawing/2014/main" id="{CBCCD479-7444-4D21-8AD0-A7F39C99E379}"/>
              </a:ext>
            </a:extLst>
          </p:cNvPr>
          <p:cNvGrpSpPr/>
          <p:nvPr/>
        </p:nvGrpSpPr>
        <p:grpSpPr>
          <a:xfrm rot="3600000">
            <a:off x="635828" y="1668824"/>
            <a:ext cx="1080000" cy="1080000"/>
            <a:chOff x="4912918" y="2963818"/>
            <a:chExt cx="1080000" cy="1080000"/>
          </a:xfrm>
          <a:solidFill>
            <a:srgbClr val="FBE5D6">
              <a:alpha val="1176"/>
            </a:srgbClr>
          </a:solidFill>
        </p:grpSpPr>
        <p:sp>
          <p:nvSpPr>
            <p:cNvPr id="226" name="Freeform: Shape 225">
              <a:extLst>
                <a:ext uri="{FF2B5EF4-FFF2-40B4-BE49-F238E27FC236}">
                  <a16:creationId xmlns:a16="http://schemas.microsoft.com/office/drawing/2014/main" id="{38600D77-A3D6-4B4D-8516-8C756DBB8E27}"/>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7" name="Straight Connector 226">
              <a:extLst>
                <a:ext uri="{FF2B5EF4-FFF2-40B4-BE49-F238E27FC236}">
                  <a16:creationId xmlns:a16="http://schemas.microsoft.com/office/drawing/2014/main" id="{3BA222B1-25CF-4B5D-BA31-10DC6A36B3CD}"/>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C2AA6A75-C3CE-4860-950E-84AF0D9ED883}"/>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sp useBgFill="1">
        <p:nvSpPr>
          <p:cNvPr id="229" name="Doctor Oval 2">
            <a:extLst>
              <a:ext uri="{FF2B5EF4-FFF2-40B4-BE49-F238E27FC236}">
                <a16:creationId xmlns:a16="http://schemas.microsoft.com/office/drawing/2014/main" id="{823F6538-5320-4498-9953-F8381D70A3BD}"/>
              </a:ext>
            </a:extLst>
          </p:cNvPr>
          <p:cNvSpPr/>
          <p:nvPr/>
        </p:nvSpPr>
        <p:spPr>
          <a:xfrm>
            <a:off x="3647253" y="1687810"/>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1" name="Punketta Oval 96">
            <a:extLst>
              <a:ext uri="{FF2B5EF4-FFF2-40B4-BE49-F238E27FC236}">
                <a16:creationId xmlns:a16="http://schemas.microsoft.com/office/drawing/2014/main" id="{0E73415B-34F4-4A99-A6AB-2D1737FF4A6A}"/>
              </a:ext>
            </a:extLst>
          </p:cNvPr>
          <p:cNvSpPr/>
          <p:nvPr/>
        </p:nvSpPr>
        <p:spPr>
          <a:xfrm>
            <a:off x="5507786" y="5912510"/>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2" name="Jack Oval 97">
            <a:extLst>
              <a:ext uri="{FF2B5EF4-FFF2-40B4-BE49-F238E27FC236}">
                <a16:creationId xmlns:a16="http://schemas.microsoft.com/office/drawing/2014/main" id="{D452DDF2-99BE-48DC-91DA-94FBEBFF4E4F}"/>
              </a:ext>
            </a:extLst>
          </p:cNvPr>
          <p:cNvSpPr/>
          <p:nvPr/>
        </p:nvSpPr>
        <p:spPr>
          <a:xfrm>
            <a:off x="5750326" y="1362382"/>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3" name="Meg Oval 98">
            <a:extLst>
              <a:ext uri="{FF2B5EF4-FFF2-40B4-BE49-F238E27FC236}">
                <a16:creationId xmlns:a16="http://schemas.microsoft.com/office/drawing/2014/main" id="{5871A67B-FC3A-4BCB-BDCD-FEDCB0270275}"/>
              </a:ext>
            </a:extLst>
          </p:cNvPr>
          <p:cNvSpPr/>
          <p:nvPr/>
        </p:nvSpPr>
        <p:spPr>
          <a:xfrm>
            <a:off x="2542947" y="3816819"/>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4" name="Marge Oval 99">
            <a:extLst>
              <a:ext uri="{FF2B5EF4-FFF2-40B4-BE49-F238E27FC236}">
                <a16:creationId xmlns:a16="http://schemas.microsoft.com/office/drawing/2014/main" id="{08D2D709-29BD-4416-A62D-BF744B0C3CDA}"/>
              </a:ext>
            </a:extLst>
          </p:cNvPr>
          <p:cNvSpPr/>
          <p:nvPr/>
        </p:nvSpPr>
        <p:spPr>
          <a:xfrm>
            <a:off x="2492328" y="5286562"/>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 name="Doctor pic Picture 21">
            <a:extLst>
              <a:ext uri="{FF2B5EF4-FFF2-40B4-BE49-F238E27FC236}">
                <a16:creationId xmlns:a16="http://schemas.microsoft.com/office/drawing/2014/main" id="{C57395AE-B9F8-4550-BB03-72DE2C2F6709}"/>
              </a:ext>
            </a:extLst>
          </p:cNvPr>
          <p:cNvPicPr>
            <a:picLocks/>
          </p:cNvPicPr>
          <p:nvPr/>
        </p:nvPicPr>
        <p:blipFill>
          <a:blip r:embed="rId21"/>
          <a:stretch>
            <a:fillRect/>
          </a:stretch>
        </p:blipFill>
        <p:spPr>
          <a:xfrm>
            <a:off x="590562" y="1440897"/>
            <a:ext cx="1170533" cy="1502185"/>
          </a:xfrm>
          <a:prstGeom prst="rect">
            <a:avLst/>
          </a:prstGeom>
        </p:spPr>
      </p:pic>
      <p:pic>
        <p:nvPicPr>
          <p:cNvPr id="236" name="Prof pic Picture 22">
            <a:extLst>
              <a:ext uri="{FF2B5EF4-FFF2-40B4-BE49-F238E27FC236}">
                <a16:creationId xmlns:a16="http://schemas.microsoft.com/office/drawing/2014/main" id="{A4AC6379-8284-4E93-90E0-E05C09309249}"/>
              </a:ext>
            </a:extLst>
          </p:cNvPr>
          <p:cNvPicPr>
            <a:picLocks/>
          </p:cNvPicPr>
          <p:nvPr/>
        </p:nvPicPr>
        <p:blipFill>
          <a:blip r:embed="rId22"/>
          <a:stretch>
            <a:fillRect/>
          </a:stretch>
        </p:blipFill>
        <p:spPr>
          <a:xfrm>
            <a:off x="590562" y="1440897"/>
            <a:ext cx="1170533" cy="1502185"/>
          </a:xfrm>
          <a:prstGeom prst="rect">
            <a:avLst/>
          </a:prstGeom>
        </p:spPr>
      </p:pic>
      <p:pic>
        <p:nvPicPr>
          <p:cNvPr id="237" name="Punketta pic Picture 23">
            <a:extLst>
              <a:ext uri="{FF2B5EF4-FFF2-40B4-BE49-F238E27FC236}">
                <a16:creationId xmlns:a16="http://schemas.microsoft.com/office/drawing/2014/main" id="{EF66B151-D0B2-478B-8A31-D8D7A400D67E}"/>
              </a:ext>
            </a:extLst>
          </p:cNvPr>
          <p:cNvPicPr>
            <a:picLocks/>
          </p:cNvPicPr>
          <p:nvPr/>
        </p:nvPicPr>
        <p:blipFill>
          <a:blip r:embed="rId23"/>
          <a:stretch>
            <a:fillRect/>
          </a:stretch>
        </p:blipFill>
        <p:spPr>
          <a:xfrm>
            <a:off x="590562" y="1440897"/>
            <a:ext cx="1170533" cy="1502185"/>
          </a:xfrm>
          <a:prstGeom prst="rect">
            <a:avLst/>
          </a:prstGeom>
        </p:spPr>
      </p:pic>
      <p:pic>
        <p:nvPicPr>
          <p:cNvPr id="238" name="Jack pic Picture 24">
            <a:extLst>
              <a:ext uri="{FF2B5EF4-FFF2-40B4-BE49-F238E27FC236}">
                <a16:creationId xmlns:a16="http://schemas.microsoft.com/office/drawing/2014/main" id="{276B3535-5077-44DC-9846-42E9BA4247C2}"/>
              </a:ext>
            </a:extLst>
          </p:cNvPr>
          <p:cNvPicPr>
            <a:picLocks/>
          </p:cNvPicPr>
          <p:nvPr/>
        </p:nvPicPr>
        <p:blipFill>
          <a:blip r:embed="rId24"/>
          <a:stretch>
            <a:fillRect/>
          </a:stretch>
        </p:blipFill>
        <p:spPr>
          <a:xfrm>
            <a:off x="590562" y="1440897"/>
            <a:ext cx="1170533" cy="1502185"/>
          </a:xfrm>
          <a:prstGeom prst="rect">
            <a:avLst/>
          </a:prstGeom>
        </p:spPr>
      </p:pic>
      <p:pic>
        <p:nvPicPr>
          <p:cNvPr id="239" name="Marjorie pic Picture 25">
            <a:extLst>
              <a:ext uri="{FF2B5EF4-FFF2-40B4-BE49-F238E27FC236}">
                <a16:creationId xmlns:a16="http://schemas.microsoft.com/office/drawing/2014/main" id="{31742003-1F66-4EA6-AE13-97D4EF648F54}"/>
              </a:ext>
            </a:extLst>
          </p:cNvPr>
          <p:cNvPicPr>
            <a:picLocks/>
          </p:cNvPicPr>
          <p:nvPr/>
        </p:nvPicPr>
        <p:blipFill>
          <a:blip r:embed="rId25"/>
          <a:stretch>
            <a:fillRect/>
          </a:stretch>
        </p:blipFill>
        <p:spPr>
          <a:xfrm>
            <a:off x="590562" y="1440897"/>
            <a:ext cx="1170533" cy="1502185"/>
          </a:xfrm>
          <a:prstGeom prst="rect">
            <a:avLst/>
          </a:prstGeom>
        </p:spPr>
      </p:pic>
      <p:pic>
        <p:nvPicPr>
          <p:cNvPr id="240" name="Meg pic Picture 26">
            <a:extLst>
              <a:ext uri="{FF2B5EF4-FFF2-40B4-BE49-F238E27FC236}">
                <a16:creationId xmlns:a16="http://schemas.microsoft.com/office/drawing/2014/main" id="{99286AAF-A3ED-4C66-BD4A-3B7E4C3046E5}"/>
              </a:ext>
            </a:extLst>
          </p:cNvPr>
          <p:cNvPicPr>
            <a:picLocks/>
          </p:cNvPicPr>
          <p:nvPr/>
        </p:nvPicPr>
        <p:blipFill>
          <a:blip r:embed="rId26"/>
          <a:stretch>
            <a:fillRect/>
          </a:stretch>
        </p:blipFill>
        <p:spPr>
          <a:xfrm>
            <a:off x="590562" y="1440897"/>
            <a:ext cx="1170533" cy="1502185"/>
          </a:xfrm>
          <a:prstGeom prst="rect">
            <a:avLst/>
          </a:prstGeom>
        </p:spPr>
      </p:pic>
      <p:pic>
        <p:nvPicPr>
          <p:cNvPr id="241" name="Marjorie small Picture 1">
            <a:extLst>
              <a:ext uri="{FF2B5EF4-FFF2-40B4-BE49-F238E27FC236}">
                <a16:creationId xmlns:a16="http://schemas.microsoft.com/office/drawing/2014/main" id="{F4EA4B90-010B-4F78-B8E0-C0519B46CD9D}"/>
              </a:ext>
            </a:extLst>
          </p:cNvPr>
          <p:cNvPicPr>
            <a:picLocks/>
          </p:cNvPicPr>
          <p:nvPr/>
        </p:nvPicPr>
        <p:blipFill>
          <a:blip r:embed="rId27"/>
          <a:stretch>
            <a:fillRect/>
          </a:stretch>
        </p:blipFill>
        <p:spPr>
          <a:xfrm>
            <a:off x="590562" y="1440897"/>
            <a:ext cx="1170533" cy="1502185"/>
          </a:xfrm>
          <a:prstGeom prst="rect">
            <a:avLst/>
          </a:prstGeom>
        </p:spPr>
      </p:pic>
      <p:pic>
        <p:nvPicPr>
          <p:cNvPr id="242" name="Prof small Picture 34">
            <a:extLst>
              <a:ext uri="{FF2B5EF4-FFF2-40B4-BE49-F238E27FC236}">
                <a16:creationId xmlns:a16="http://schemas.microsoft.com/office/drawing/2014/main" id="{0C405E3A-811B-4E10-B6FF-A00D23BE7501}"/>
              </a:ext>
            </a:extLst>
          </p:cNvPr>
          <p:cNvPicPr>
            <a:picLocks/>
          </p:cNvPicPr>
          <p:nvPr/>
        </p:nvPicPr>
        <p:blipFill>
          <a:blip r:embed="rId27"/>
          <a:stretch>
            <a:fillRect/>
          </a:stretch>
        </p:blipFill>
        <p:spPr>
          <a:xfrm>
            <a:off x="590562" y="1440897"/>
            <a:ext cx="1170533" cy="1502185"/>
          </a:xfrm>
          <a:prstGeom prst="rect">
            <a:avLst/>
          </a:prstGeom>
        </p:spPr>
      </p:pic>
      <p:pic>
        <p:nvPicPr>
          <p:cNvPr id="243" name="Meg small Picture 35">
            <a:extLst>
              <a:ext uri="{FF2B5EF4-FFF2-40B4-BE49-F238E27FC236}">
                <a16:creationId xmlns:a16="http://schemas.microsoft.com/office/drawing/2014/main" id="{9EB301C9-9C54-44FD-958A-F5722D92CE0A}"/>
              </a:ext>
            </a:extLst>
          </p:cNvPr>
          <p:cNvPicPr>
            <a:picLocks/>
          </p:cNvPicPr>
          <p:nvPr/>
        </p:nvPicPr>
        <p:blipFill>
          <a:blip r:embed="rId27"/>
          <a:stretch>
            <a:fillRect/>
          </a:stretch>
        </p:blipFill>
        <p:spPr>
          <a:xfrm>
            <a:off x="590562" y="1440897"/>
            <a:ext cx="1170533" cy="1502185"/>
          </a:xfrm>
          <a:prstGeom prst="rect">
            <a:avLst/>
          </a:prstGeom>
        </p:spPr>
      </p:pic>
      <p:pic>
        <p:nvPicPr>
          <p:cNvPr id="244" name="Jack Small Picture 36">
            <a:extLst>
              <a:ext uri="{FF2B5EF4-FFF2-40B4-BE49-F238E27FC236}">
                <a16:creationId xmlns:a16="http://schemas.microsoft.com/office/drawing/2014/main" id="{67DFC78B-7A1B-4C6F-A0A5-267238F2CFD2}"/>
              </a:ext>
            </a:extLst>
          </p:cNvPr>
          <p:cNvPicPr>
            <a:picLocks/>
          </p:cNvPicPr>
          <p:nvPr/>
        </p:nvPicPr>
        <p:blipFill>
          <a:blip r:embed="rId27"/>
          <a:stretch>
            <a:fillRect/>
          </a:stretch>
        </p:blipFill>
        <p:spPr>
          <a:xfrm>
            <a:off x="590562" y="1440897"/>
            <a:ext cx="1170533" cy="1502185"/>
          </a:xfrm>
          <a:prstGeom prst="rect">
            <a:avLst/>
          </a:prstGeom>
        </p:spPr>
      </p:pic>
      <p:pic>
        <p:nvPicPr>
          <p:cNvPr id="245" name="Punketta small Picture 37">
            <a:extLst>
              <a:ext uri="{FF2B5EF4-FFF2-40B4-BE49-F238E27FC236}">
                <a16:creationId xmlns:a16="http://schemas.microsoft.com/office/drawing/2014/main" id="{71BC27C3-7FED-446F-852E-B8A7BFCEEA9A}"/>
              </a:ext>
            </a:extLst>
          </p:cNvPr>
          <p:cNvPicPr>
            <a:picLocks/>
          </p:cNvPicPr>
          <p:nvPr/>
        </p:nvPicPr>
        <p:blipFill>
          <a:blip r:embed="rId27"/>
          <a:stretch>
            <a:fillRect/>
          </a:stretch>
        </p:blipFill>
        <p:spPr>
          <a:xfrm>
            <a:off x="590562" y="1440897"/>
            <a:ext cx="1170533" cy="1502185"/>
          </a:xfrm>
          <a:prstGeom prst="rect">
            <a:avLst/>
          </a:prstGeom>
        </p:spPr>
      </p:pic>
      <p:pic>
        <p:nvPicPr>
          <p:cNvPr id="246" name="Doctor small Picture 38">
            <a:extLst>
              <a:ext uri="{FF2B5EF4-FFF2-40B4-BE49-F238E27FC236}">
                <a16:creationId xmlns:a16="http://schemas.microsoft.com/office/drawing/2014/main" id="{B24B8958-302A-48D9-A133-3F2EBEA3501C}"/>
              </a:ext>
            </a:extLst>
          </p:cNvPr>
          <p:cNvPicPr>
            <a:picLocks/>
          </p:cNvPicPr>
          <p:nvPr/>
        </p:nvPicPr>
        <p:blipFill>
          <a:blip r:embed="rId27"/>
          <a:stretch>
            <a:fillRect/>
          </a:stretch>
        </p:blipFill>
        <p:spPr>
          <a:xfrm>
            <a:off x="590562" y="1440897"/>
            <a:ext cx="1170533" cy="1502185"/>
          </a:xfrm>
          <a:prstGeom prst="rect">
            <a:avLst/>
          </a:prstGeom>
        </p:spPr>
      </p:pic>
      <p:sp>
        <p:nvSpPr>
          <p:cNvPr id="179" name="TextBox 178">
            <a:extLst>
              <a:ext uri="{FF2B5EF4-FFF2-40B4-BE49-F238E27FC236}">
                <a16:creationId xmlns:a16="http://schemas.microsoft.com/office/drawing/2014/main" id="{A2239443-7B31-4743-9CCF-52F853632676}"/>
              </a:ext>
            </a:extLst>
          </p:cNvPr>
          <p:cNvSpPr txBox="1"/>
          <p:nvPr/>
        </p:nvSpPr>
        <p:spPr>
          <a:xfrm>
            <a:off x="10355349" y="201106"/>
            <a:ext cx="1725930"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Professor Gray</a:t>
            </a:r>
            <a:endParaRPr lang="en-US" sz="1600" dirty="0">
              <a:solidFill>
                <a:schemeClr val="accent1">
                  <a:lumMod val="60000"/>
                  <a:lumOff val="40000"/>
                </a:schemeClr>
              </a:solidFill>
              <a:latin typeface="Formal436 BT" panose="03060802040302020203" pitchFamily="66" charset="0"/>
            </a:endParaRPr>
          </a:p>
        </p:txBody>
      </p:sp>
      <p:sp>
        <p:nvSpPr>
          <p:cNvPr id="180" name="TextBox 179">
            <a:extLst>
              <a:ext uri="{FF2B5EF4-FFF2-40B4-BE49-F238E27FC236}">
                <a16:creationId xmlns:a16="http://schemas.microsoft.com/office/drawing/2014/main" id="{3D5E83C1-0DB1-457C-97F7-F37B63735724}"/>
              </a:ext>
            </a:extLst>
          </p:cNvPr>
          <p:cNvSpPr txBox="1"/>
          <p:nvPr/>
        </p:nvSpPr>
        <p:spPr>
          <a:xfrm>
            <a:off x="10355349" y="534888"/>
            <a:ext cx="1924047"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Marjorie Blonde</a:t>
            </a:r>
            <a:endParaRPr lang="en-US" sz="1600" dirty="0">
              <a:solidFill>
                <a:schemeClr val="accent1">
                  <a:lumMod val="60000"/>
                  <a:lumOff val="40000"/>
                </a:schemeClr>
              </a:solidFill>
              <a:latin typeface="Formal436 BT" panose="03060802040302020203" pitchFamily="66" charset="0"/>
            </a:endParaRPr>
          </a:p>
        </p:txBody>
      </p:sp>
      <p:sp>
        <p:nvSpPr>
          <p:cNvPr id="181" name="TextBox 180">
            <a:extLst>
              <a:ext uri="{FF2B5EF4-FFF2-40B4-BE49-F238E27FC236}">
                <a16:creationId xmlns:a16="http://schemas.microsoft.com/office/drawing/2014/main" id="{74043CC8-DE3A-4550-A5FC-CF9B9A7253A7}"/>
              </a:ext>
            </a:extLst>
          </p:cNvPr>
          <p:cNvSpPr txBox="1"/>
          <p:nvPr/>
        </p:nvSpPr>
        <p:spPr>
          <a:xfrm>
            <a:off x="10355349" y="868670"/>
            <a:ext cx="1725930"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Jack Greenhat</a:t>
            </a:r>
            <a:endParaRPr lang="en-US" sz="1600" dirty="0">
              <a:solidFill>
                <a:schemeClr val="accent1">
                  <a:lumMod val="60000"/>
                  <a:lumOff val="40000"/>
                </a:schemeClr>
              </a:solidFill>
              <a:latin typeface="Formal436 BT" panose="03060802040302020203" pitchFamily="66" charset="0"/>
            </a:endParaRPr>
          </a:p>
        </p:txBody>
      </p:sp>
      <p:sp>
        <p:nvSpPr>
          <p:cNvPr id="182" name="TextBox 181">
            <a:extLst>
              <a:ext uri="{FF2B5EF4-FFF2-40B4-BE49-F238E27FC236}">
                <a16:creationId xmlns:a16="http://schemas.microsoft.com/office/drawing/2014/main" id="{8AB43AAD-4EEE-4551-8E57-55AA48C7A80B}"/>
              </a:ext>
            </a:extLst>
          </p:cNvPr>
          <p:cNvSpPr txBox="1"/>
          <p:nvPr/>
        </p:nvSpPr>
        <p:spPr>
          <a:xfrm>
            <a:off x="10355349" y="1202452"/>
            <a:ext cx="1725930"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Meg White</a:t>
            </a:r>
            <a:endParaRPr lang="en-US" sz="1600" dirty="0">
              <a:solidFill>
                <a:schemeClr val="accent1">
                  <a:lumMod val="60000"/>
                  <a:lumOff val="40000"/>
                </a:schemeClr>
              </a:solidFill>
              <a:latin typeface="Formal436 BT" panose="03060802040302020203" pitchFamily="66" charset="0"/>
            </a:endParaRPr>
          </a:p>
        </p:txBody>
      </p:sp>
      <p:sp>
        <p:nvSpPr>
          <p:cNvPr id="183" name="TextBox 182">
            <a:extLst>
              <a:ext uri="{FF2B5EF4-FFF2-40B4-BE49-F238E27FC236}">
                <a16:creationId xmlns:a16="http://schemas.microsoft.com/office/drawing/2014/main" id="{784DB94B-AC37-4CA5-B19D-4607EBCC54B6}"/>
              </a:ext>
            </a:extLst>
          </p:cNvPr>
          <p:cNvSpPr txBox="1"/>
          <p:nvPr/>
        </p:nvSpPr>
        <p:spPr>
          <a:xfrm>
            <a:off x="10355349" y="1536234"/>
            <a:ext cx="1963439"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Doctor Redmane</a:t>
            </a:r>
            <a:endParaRPr lang="en-US" sz="1600" dirty="0">
              <a:solidFill>
                <a:schemeClr val="accent1">
                  <a:lumMod val="60000"/>
                  <a:lumOff val="40000"/>
                </a:schemeClr>
              </a:solidFill>
              <a:latin typeface="Formal436 BT" panose="03060802040302020203" pitchFamily="66" charset="0"/>
            </a:endParaRPr>
          </a:p>
        </p:txBody>
      </p:sp>
      <p:sp>
        <p:nvSpPr>
          <p:cNvPr id="184" name="TextBox 183">
            <a:extLst>
              <a:ext uri="{FF2B5EF4-FFF2-40B4-BE49-F238E27FC236}">
                <a16:creationId xmlns:a16="http://schemas.microsoft.com/office/drawing/2014/main" id="{A0E2BACF-4D83-45D9-A92F-D39032C68D68}"/>
              </a:ext>
            </a:extLst>
          </p:cNvPr>
          <p:cNvSpPr txBox="1"/>
          <p:nvPr/>
        </p:nvSpPr>
        <p:spPr>
          <a:xfrm>
            <a:off x="10355349" y="1870016"/>
            <a:ext cx="1725930"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Punketta Pink</a:t>
            </a:r>
            <a:endParaRPr lang="en-US" sz="1600" dirty="0">
              <a:solidFill>
                <a:schemeClr val="accent1">
                  <a:lumMod val="60000"/>
                  <a:lumOff val="40000"/>
                </a:schemeClr>
              </a:solidFill>
              <a:latin typeface="Formal436 BT" panose="03060802040302020203" pitchFamily="66" charset="0"/>
            </a:endParaRPr>
          </a:p>
        </p:txBody>
      </p:sp>
      <p:sp>
        <p:nvSpPr>
          <p:cNvPr id="185" name="TextBox 184">
            <a:extLst>
              <a:ext uri="{FF2B5EF4-FFF2-40B4-BE49-F238E27FC236}">
                <a16:creationId xmlns:a16="http://schemas.microsoft.com/office/drawing/2014/main" id="{C1910484-0B49-47BA-B616-D91E0B146A17}"/>
              </a:ext>
            </a:extLst>
          </p:cNvPr>
          <p:cNvSpPr txBox="1"/>
          <p:nvPr/>
        </p:nvSpPr>
        <p:spPr>
          <a:xfrm>
            <a:off x="10355349" y="2414470"/>
            <a:ext cx="1245524"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Great Hall</a:t>
            </a:r>
            <a:endParaRPr lang="en-US" sz="1600" dirty="0">
              <a:solidFill>
                <a:srgbClr val="FFC000"/>
              </a:solidFill>
              <a:latin typeface="Formal436 BT" panose="03060802040302020203" pitchFamily="66" charset="0"/>
            </a:endParaRPr>
          </a:p>
        </p:txBody>
      </p:sp>
      <p:sp>
        <p:nvSpPr>
          <p:cNvPr id="186" name="TextBox 185">
            <a:extLst>
              <a:ext uri="{FF2B5EF4-FFF2-40B4-BE49-F238E27FC236}">
                <a16:creationId xmlns:a16="http://schemas.microsoft.com/office/drawing/2014/main" id="{1C88BFDF-A28B-47D6-8242-B64ECBD38BF2}"/>
              </a:ext>
            </a:extLst>
          </p:cNvPr>
          <p:cNvSpPr txBox="1"/>
          <p:nvPr/>
        </p:nvSpPr>
        <p:spPr>
          <a:xfrm>
            <a:off x="10355349" y="2748252"/>
            <a:ext cx="1245524"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Courtyard</a:t>
            </a:r>
            <a:endParaRPr lang="en-US" sz="1600" dirty="0">
              <a:solidFill>
                <a:srgbClr val="FFC000"/>
              </a:solidFill>
              <a:latin typeface="Formal436 BT" panose="03060802040302020203" pitchFamily="66" charset="0"/>
            </a:endParaRPr>
          </a:p>
        </p:txBody>
      </p:sp>
      <p:sp>
        <p:nvSpPr>
          <p:cNvPr id="187" name="TextBox 186">
            <a:extLst>
              <a:ext uri="{FF2B5EF4-FFF2-40B4-BE49-F238E27FC236}">
                <a16:creationId xmlns:a16="http://schemas.microsoft.com/office/drawing/2014/main" id="{E14E0EA3-C253-452A-9244-DB43765A1E85}"/>
              </a:ext>
            </a:extLst>
          </p:cNvPr>
          <p:cNvSpPr txBox="1"/>
          <p:nvPr/>
        </p:nvSpPr>
        <p:spPr>
          <a:xfrm>
            <a:off x="10355349" y="3082034"/>
            <a:ext cx="1125451"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Kitchen</a:t>
            </a:r>
            <a:endParaRPr lang="en-US" sz="1600" dirty="0">
              <a:solidFill>
                <a:srgbClr val="FFC000"/>
              </a:solidFill>
              <a:latin typeface="Formal436 BT" panose="03060802040302020203" pitchFamily="66" charset="0"/>
            </a:endParaRPr>
          </a:p>
        </p:txBody>
      </p:sp>
      <p:sp>
        <p:nvSpPr>
          <p:cNvPr id="188" name="TextBox 187">
            <a:extLst>
              <a:ext uri="{FF2B5EF4-FFF2-40B4-BE49-F238E27FC236}">
                <a16:creationId xmlns:a16="http://schemas.microsoft.com/office/drawing/2014/main" id="{CBEF1975-38CD-4CA9-960F-545959423BFD}"/>
              </a:ext>
            </a:extLst>
          </p:cNvPr>
          <p:cNvSpPr txBox="1"/>
          <p:nvPr/>
        </p:nvSpPr>
        <p:spPr>
          <a:xfrm>
            <a:off x="10355349" y="3415816"/>
            <a:ext cx="986906"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Study</a:t>
            </a:r>
            <a:endParaRPr lang="en-US" sz="1600" dirty="0">
              <a:solidFill>
                <a:srgbClr val="FFC000"/>
              </a:solidFill>
              <a:latin typeface="Formal436 BT" panose="03060802040302020203" pitchFamily="66" charset="0"/>
            </a:endParaRPr>
          </a:p>
        </p:txBody>
      </p:sp>
      <p:sp>
        <p:nvSpPr>
          <p:cNvPr id="189" name="TextBox 188">
            <a:extLst>
              <a:ext uri="{FF2B5EF4-FFF2-40B4-BE49-F238E27FC236}">
                <a16:creationId xmlns:a16="http://schemas.microsoft.com/office/drawing/2014/main" id="{A0AF9F17-38EF-4134-9906-577A2F84029E}"/>
              </a:ext>
            </a:extLst>
          </p:cNvPr>
          <p:cNvSpPr txBox="1"/>
          <p:nvPr/>
        </p:nvSpPr>
        <p:spPr>
          <a:xfrm>
            <a:off x="10355349" y="3749598"/>
            <a:ext cx="1180869"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Library</a:t>
            </a:r>
            <a:endParaRPr lang="en-US" sz="1600" dirty="0">
              <a:solidFill>
                <a:srgbClr val="FFC000"/>
              </a:solidFill>
              <a:latin typeface="Formal436 BT" panose="03060802040302020203" pitchFamily="66" charset="0"/>
            </a:endParaRPr>
          </a:p>
        </p:txBody>
      </p:sp>
      <p:sp>
        <p:nvSpPr>
          <p:cNvPr id="190" name="TextBox 189">
            <a:extLst>
              <a:ext uri="{FF2B5EF4-FFF2-40B4-BE49-F238E27FC236}">
                <a16:creationId xmlns:a16="http://schemas.microsoft.com/office/drawing/2014/main" id="{ED4B645E-0554-493B-9DF7-60A217B7C859}"/>
              </a:ext>
            </a:extLst>
          </p:cNvPr>
          <p:cNvSpPr txBox="1"/>
          <p:nvPr/>
        </p:nvSpPr>
        <p:spPr>
          <a:xfrm>
            <a:off x="10355349" y="4083380"/>
            <a:ext cx="1476000"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Empty Room</a:t>
            </a:r>
            <a:endParaRPr lang="en-US" sz="1600" dirty="0">
              <a:solidFill>
                <a:srgbClr val="FFC000"/>
              </a:solidFill>
              <a:latin typeface="Formal436 BT" panose="03060802040302020203" pitchFamily="66" charset="0"/>
            </a:endParaRPr>
          </a:p>
        </p:txBody>
      </p:sp>
      <p:sp>
        <p:nvSpPr>
          <p:cNvPr id="191" name="TextBox 190">
            <a:extLst>
              <a:ext uri="{FF2B5EF4-FFF2-40B4-BE49-F238E27FC236}">
                <a16:creationId xmlns:a16="http://schemas.microsoft.com/office/drawing/2014/main" id="{086F2E49-1B2B-42C4-83E6-5323B4EC827E}"/>
              </a:ext>
            </a:extLst>
          </p:cNvPr>
          <p:cNvSpPr txBox="1"/>
          <p:nvPr/>
        </p:nvSpPr>
        <p:spPr>
          <a:xfrm>
            <a:off x="10355349" y="4627834"/>
            <a:ext cx="1476000"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Knife</a:t>
            </a:r>
            <a:endParaRPr lang="en-US" sz="1600" dirty="0">
              <a:solidFill>
                <a:srgbClr val="92D050"/>
              </a:solidFill>
              <a:latin typeface="Formal436 BT" panose="03060802040302020203" pitchFamily="66" charset="0"/>
            </a:endParaRPr>
          </a:p>
        </p:txBody>
      </p:sp>
      <p:sp>
        <p:nvSpPr>
          <p:cNvPr id="192" name="TextBox 191">
            <a:extLst>
              <a:ext uri="{FF2B5EF4-FFF2-40B4-BE49-F238E27FC236}">
                <a16:creationId xmlns:a16="http://schemas.microsoft.com/office/drawing/2014/main" id="{9DA180AE-44FD-4CE9-B667-79BAE429492B}"/>
              </a:ext>
            </a:extLst>
          </p:cNvPr>
          <p:cNvSpPr txBox="1"/>
          <p:nvPr/>
        </p:nvSpPr>
        <p:spPr>
          <a:xfrm>
            <a:off x="10355349" y="4961616"/>
            <a:ext cx="1245524"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Lead Pipe</a:t>
            </a:r>
            <a:endParaRPr lang="en-US" sz="1600" dirty="0">
              <a:solidFill>
                <a:srgbClr val="92D050"/>
              </a:solidFill>
              <a:latin typeface="Formal436 BT" panose="03060802040302020203" pitchFamily="66" charset="0"/>
            </a:endParaRPr>
          </a:p>
        </p:txBody>
      </p:sp>
      <p:sp>
        <p:nvSpPr>
          <p:cNvPr id="193" name="TextBox 192">
            <a:extLst>
              <a:ext uri="{FF2B5EF4-FFF2-40B4-BE49-F238E27FC236}">
                <a16:creationId xmlns:a16="http://schemas.microsoft.com/office/drawing/2014/main" id="{716BDEB1-091E-437C-84CE-18270913641C}"/>
              </a:ext>
            </a:extLst>
          </p:cNvPr>
          <p:cNvSpPr txBox="1"/>
          <p:nvPr/>
        </p:nvSpPr>
        <p:spPr>
          <a:xfrm>
            <a:off x="10355349" y="5295398"/>
            <a:ext cx="1245524"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Revolver</a:t>
            </a:r>
            <a:endParaRPr lang="en-US" sz="1600" dirty="0">
              <a:solidFill>
                <a:srgbClr val="92D050"/>
              </a:solidFill>
              <a:latin typeface="Formal436 BT" panose="03060802040302020203" pitchFamily="66" charset="0"/>
            </a:endParaRPr>
          </a:p>
        </p:txBody>
      </p:sp>
      <p:sp>
        <p:nvSpPr>
          <p:cNvPr id="194" name="TextBox 193">
            <a:extLst>
              <a:ext uri="{FF2B5EF4-FFF2-40B4-BE49-F238E27FC236}">
                <a16:creationId xmlns:a16="http://schemas.microsoft.com/office/drawing/2014/main" id="{7A669E01-43FF-49A4-AEC7-44093ADC684D}"/>
              </a:ext>
            </a:extLst>
          </p:cNvPr>
          <p:cNvSpPr txBox="1"/>
          <p:nvPr/>
        </p:nvSpPr>
        <p:spPr>
          <a:xfrm>
            <a:off x="10355349" y="5629180"/>
            <a:ext cx="1070033"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Rope</a:t>
            </a:r>
            <a:endParaRPr lang="en-US" sz="1600" dirty="0">
              <a:solidFill>
                <a:srgbClr val="92D050"/>
              </a:solidFill>
              <a:latin typeface="Formal436 BT" panose="03060802040302020203" pitchFamily="66" charset="0"/>
            </a:endParaRPr>
          </a:p>
        </p:txBody>
      </p:sp>
      <p:sp>
        <p:nvSpPr>
          <p:cNvPr id="195" name="TextBox 194">
            <a:extLst>
              <a:ext uri="{FF2B5EF4-FFF2-40B4-BE49-F238E27FC236}">
                <a16:creationId xmlns:a16="http://schemas.microsoft.com/office/drawing/2014/main" id="{D963B488-CE3D-418C-BFAC-595D5F7259A1}"/>
              </a:ext>
            </a:extLst>
          </p:cNvPr>
          <p:cNvSpPr txBox="1"/>
          <p:nvPr/>
        </p:nvSpPr>
        <p:spPr>
          <a:xfrm>
            <a:off x="10355349" y="5962962"/>
            <a:ext cx="1397580"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Candlestick</a:t>
            </a:r>
            <a:endParaRPr lang="en-US" sz="1600" dirty="0">
              <a:solidFill>
                <a:srgbClr val="92D050"/>
              </a:solidFill>
              <a:latin typeface="Formal436 BT" panose="03060802040302020203" pitchFamily="66" charset="0"/>
            </a:endParaRPr>
          </a:p>
        </p:txBody>
      </p:sp>
      <p:sp>
        <p:nvSpPr>
          <p:cNvPr id="247" name="TextBox 246">
            <a:extLst>
              <a:ext uri="{FF2B5EF4-FFF2-40B4-BE49-F238E27FC236}">
                <a16:creationId xmlns:a16="http://schemas.microsoft.com/office/drawing/2014/main" id="{41DE9A17-E595-4A75-9AAA-C81C9BAC669B}"/>
              </a:ext>
            </a:extLst>
          </p:cNvPr>
          <p:cNvSpPr txBox="1"/>
          <p:nvPr/>
        </p:nvSpPr>
        <p:spPr>
          <a:xfrm>
            <a:off x="10355349" y="6296737"/>
            <a:ext cx="1245524"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Wrench</a:t>
            </a:r>
            <a:endParaRPr lang="en-US" sz="1600" dirty="0">
              <a:solidFill>
                <a:srgbClr val="92D050"/>
              </a:solidFill>
              <a:latin typeface="Formal436 BT" panose="03060802040302020203" pitchFamily="66" charset="0"/>
            </a:endParaRPr>
          </a:p>
        </p:txBody>
      </p:sp>
      <p:sp>
        <p:nvSpPr>
          <p:cNvPr id="248" name="Rectangle 247">
            <a:extLst>
              <a:ext uri="{FF2B5EF4-FFF2-40B4-BE49-F238E27FC236}">
                <a16:creationId xmlns:a16="http://schemas.microsoft.com/office/drawing/2014/main" id="{5384581B-430B-4D37-ADAC-5842ECC0F2C3}"/>
              </a:ext>
            </a:extLst>
          </p:cNvPr>
          <p:cNvSpPr/>
          <p:nvPr/>
        </p:nvSpPr>
        <p:spPr>
          <a:xfrm>
            <a:off x="8206301" y="831141"/>
            <a:ext cx="1705916"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bg1"/>
                </a:solidFill>
                <a:effectLst/>
                <a:latin typeface="Formal436 BT" panose="03060802040302020203" pitchFamily="66" charset="0"/>
              </a:rPr>
              <a:t>It was...</a:t>
            </a:r>
          </a:p>
        </p:txBody>
      </p:sp>
      <p:sp>
        <p:nvSpPr>
          <p:cNvPr id="249" name="Rectangle 248">
            <a:extLst>
              <a:ext uri="{FF2B5EF4-FFF2-40B4-BE49-F238E27FC236}">
                <a16:creationId xmlns:a16="http://schemas.microsoft.com/office/drawing/2014/main" id="{BA5EB2B9-559F-42E8-B11E-C066B13DB74B}"/>
              </a:ext>
            </a:extLst>
          </p:cNvPr>
          <p:cNvSpPr/>
          <p:nvPr/>
        </p:nvSpPr>
        <p:spPr>
          <a:xfrm>
            <a:off x="8206301" y="3014565"/>
            <a:ext cx="165622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bg1"/>
                </a:solidFill>
                <a:effectLst/>
                <a:latin typeface="Formal436 BT" panose="03060802040302020203" pitchFamily="66" charset="0"/>
              </a:rPr>
              <a:t>In the...</a:t>
            </a:r>
          </a:p>
        </p:txBody>
      </p:sp>
      <p:sp>
        <p:nvSpPr>
          <p:cNvPr id="250" name="Rectangle 249">
            <a:extLst>
              <a:ext uri="{FF2B5EF4-FFF2-40B4-BE49-F238E27FC236}">
                <a16:creationId xmlns:a16="http://schemas.microsoft.com/office/drawing/2014/main" id="{B76721B7-751E-4857-87E9-B6CC975D29E0}"/>
              </a:ext>
            </a:extLst>
          </p:cNvPr>
          <p:cNvSpPr/>
          <p:nvPr/>
        </p:nvSpPr>
        <p:spPr>
          <a:xfrm>
            <a:off x="8206301" y="5253929"/>
            <a:ext cx="2254143"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bg1"/>
                </a:solidFill>
                <a:effectLst/>
                <a:latin typeface="Formal436 BT" panose="03060802040302020203" pitchFamily="66" charset="0"/>
              </a:rPr>
              <a:t>With the…</a:t>
            </a:r>
          </a:p>
        </p:txBody>
      </p:sp>
      <p:sp>
        <p:nvSpPr>
          <p:cNvPr id="251" name="TextBox 250">
            <a:extLst>
              <a:ext uri="{FF2B5EF4-FFF2-40B4-BE49-F238E27FC236}">
                <a16:creationId xmlns:a16="http://schemas.microsoft.com/office/drawing/2014/main" id="{E1164E9F-818E-4322-AA87-93C0C34B0970}"/>
              </a:ext>
            </a:extLst>
          </p:cNvPr>
          <p:cNvSpPr txBox="1"/>
          <p:nvPr/>
        </p:nvSpPr>
        <p:spPr>
          <a:xfrm rot="16200000">
            <a:off x="-691641" y="3825745"/>
            <a:ext cx="1684362" cy="261610"/>
          </a:xfrm>
          <a:prstGeom prst="rect">
            <a:avLst/>
          </a:prstGeom>
          <a:noFill/>
        </p:spPr>
        <p:txBody>
          <a:bodyPr wrap="square" rtlCol="0">
            <a:spAutoFit/>
          </a:bodyPr>
          <a:lstStyle/>
          <a:p>
            <a:r>
              <a:rPr lang="en-GB" sz="1100" dirty="0">
                <a:solidFill>
                  <a:schemeClr val="bg1"/>
                </a:solidFill>
                <a:latin typeface="Formal436 BT" panose="03060802040302020203" pitchFamily="66" charset="0"/>
              </a:rPr>
              <a:t>RANDOM SELECTION:</a:t>
            </a:r>
          </a:p>
        </p:txBody>
      </p:sp>
      <p:pic>
        <p:nvPicPr>
          <p:cNvPr id="254" name="Picture 253">
            <a:extLst>
              <a:ext uri="{FF2B5EF4-FFF2-40B4-BE49-F238E27FC236}">
                <a16:creationId xmlns:a16="http://schemas.microsoft.com/office/drawing/2014/main" id="{BC3AB858-FBCE-49D0-8627-39589BFA677C}"/>
              </a:ext>
            </a:extLst>
          </p:cNvPr>
          <p:cNvPicPr>
            <a:picLocks noChangeAspect="1"/>
          </p:cNvPicPr>
          <p:nvPr/>
        </p:nvPicPr>
        <p:blipFill>
          <a:blip r:embed="rId28"/>
          <a:stretch>
            <a:fillRect/>
          </a:stretch>
        </p:blipFill>
        <p:spPr>
          <a:xfrm>
            <a:off x="100236" y="141033"/>
            <a:ext cx="2112207" cy="662112"/>
          </a:xfrm>
          <a:prstGeom prst="rect">
            <a:avLst/>
          </a:prstGeom>
        </p:spPr>
      </p:pic>
    </p:spTree>
    <p:extLst>
      <p:ext uri="{BB962C8B-B14F-4D97-AF65-F5344CB8AC3E}">
        <p14:creationId xmlns:p14="http://schemas.microsoft.com/office/powerpoint/2010/main" val="19010604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0000" fill="hold"/>
                                        <p:tgtEl>
                                          <p:spTgt spid="61"/>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0000" fill="hold"/>
                                        <p:tgtEl>
                                          <p:spTgt spid="65"/>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10000" fill="hold"/>
                                        <p:tgtEl>
                                          <p:spTgt spid="69"/>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10000" fill="hold"/>
                                        <p:tgtEl>
                                          <p:spTgt spid="73"/>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10000" fill="hold"/>
                                        <p:tgtEl>
                                          <p:spTgt spid="77"/>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10000" fill="hold"/>
                                        <p:tgtEl>
                                          <p:spTgt spid="81"/>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10000" fill="hold"/>
                                        <p:tgtEl>
                                          <p:spTgt spid="115"/>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10000" fill="hold"/>
                                        <p:tgtEl>
                                          <p:spTgt spid="119"/>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10000" fill="hold"/>
                                        <p:tgtEl>
                                          <p:spTgt spid="123"/>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10000" fill="hold"/>
                                        <p:tgtEl>
                                          <p:spTgt spid="127"/>
                                        </p:tgtEl>
                                        <p:attrNameLst>
                                          <p:attrName>r</p:attrName>
                                        </p:attrNameLst>
                                      </p:cBhvr>
                                    </p:animRot>
                                  </p:childTnLst>
                                </p:cTn>
                              </p:par>
                              <p:par>
                                <p:cTn id="25" presetID="8" presetClass="emph" presetSubtype="0" repeatCount="indefinite" fill="hold" nodeType="withEffect">
                                  <p:stCondLst>
                                    <p:cond delay="0"/>
                                  </p:stCondLst>
                                  <p:childTnLst>
                                    <p:animRot by="21600000">
                                      <p:cBhvr>
                                        <p:cTn id="26" dur="10000" fill="hold"/>
                                        <p:tgtEl>
                                          <p:spTgt spid="131"/>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10000" fill="hold"/>
                                        <p:tgtEl>
                                          <p:spTgt spid="135"/>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10000" fill="hold"/>
                                        <p:tgtEl>
                                          <p:spTgt spid="205"/>
                                        </p:tgtEl>
                                        <p:attrNameLst>
                                          <p:attrName>r</p:attrName>
                                        </p:attrNameLst>
                                      </p:cBhvr>
                                    </p:animRot>
                                  </p:childTnLst>
                                </p:cTn>
                              </p:par>
                              <p:par>
                                <p:cTn id="31" presetID="8" presetClass="emph" presetSubtype="0" repeatCount="indefinite" fill="hold" nodeType="withEffect">
                                  <p:stCondLst>
                                    <p:cond delay="0"/>
                                  </p:stCondLst>
                                  <p:childTnLst>
                                    <p:animRot by="21600000">
                                      <p:cBhvr>
                                        <p:cTn id="32" dur="10000" fill="hold"/>
                                        <p:tgtEl>
                                          <p:spTgt spid="209"/>
                                        </p:tgtEl>
                                        <p:attrNameLst>
                                          <p:attrName>r</p:attrName>
                                        </p:attrNameLst>
                                      </p:cBhvr>
                                    </p:animRot>
                                  </p:childTnLst>
                                </p:cTn>
                              </p:par>
                              <p:par>
                                <p:cTn id="33" presetID="8" presetClass="emph" presetSubtype="0" repeatCount="indefinite" fill="hold" nodeType="withEffect">
                                  <p:stCondLst>
                                    <p:cond delay="0"/>
                                  </p:stCondLst>
                                  <p:childTnLst>
                                    <p:animRot by="21600000">
                                      <p:cBhvr>
                                        <p:cTn id="34" dur="10000" fill="hold"/>
                                        <p:tgtEl>
                                          <p:spTgt spid="213"/>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10000" fill="hold"/>
                                        <p:tgtEl>
                                          <p:spTgt spid="217"/>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10000" fill="hold"/>
                                        <p:tgtEl>
                                          <p:spTgt spid="221"/>
                                        </p:tgtEl>
                                        <p:attrNameLst>
                                          <p:attrName>r</p:attrName>
                                        </p:attrNameLst>
                                      </p:cBhvr>
                                    </p:animRot>
                                  </p:childTnLst>
                                </p:cTn>
                              </p:par>
                              <p:par>
                                <p:cTn id="39" presetID="8" presetClass="emph" presetSubtype="0" repeatCount="indefinite" fill="hold" nodeType="withEffect">
                                  <p:stCondLst>
                                    <p:cond delay="0"/>
                                  </p:stCondLst>
                                  <p:childTnLst>
                                    <p:animRot by="21600000">
                                      <p:cBhvr>
                                        <p:cTn id="40" dur="10000" fill="hold"/>
                                        <p:tgtEl>
                                          <p:spTgt spid="2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65"/>
                    </p:tgtEl>
                  </p:cond>
                </p:stCondLst>
                <p:endSync evt="end" delay="0">
                  <p:rtn val="all"/>
                </p:endSync>
                <p:childTnLst>
                  <p:par>
                    <p:cTn id="42" fill="hold">
                      <p:stCondLst>
                        <p:cond delay="0"/>
                      </p:stCondLst>
                      <p:childTnLst>
                        <p:par>
                          <p:cTn id="43" fill="hold">
                            <p:stCondLst>
                              <p:cond delay="0"/>
                            </p:stCondLst>
                            <p:childTnLst>
                              <p:par>
                                <p:cTn id="44" presetID="1" presetClass="exit" presetSubtype="0" fill="hold" grpId="0" nodeType="withEffect">
                                  <p:stCondLst>
                                    <p:cond delay="0"/>
                                  </p:stCondLst>
                                  <p:childTnLst>
                                    <p:set>
                                      <p:cBhvr>
                                        <p:cTn id="45" dur="1" fill="hold">
                                          <p:stCondLst>
                                            <p:cond delay="0"/>
                                          </p:stCondLst>
                                        </p:cTn>
                                        <p:tgtEl>
                                          <p:spTgt spid="99"/>
                                        </p:tgtEl>
                                        <p:attrNameLst>
                                          <p:attrName>style.visibility</p:attrName>
                                        </p:attrNameLst>
                                      </p:cBhvr>
                                      <p:to>
                                        <p:strVal val="hidden"/>
                                      </p:to>
                                    </p:set>
                                  </p:childTnLst>
                                </p:cTn>
                              </p:par>
                              <p:par>
                                <p:cTn id="46" presetID="45" presetClass="entr" presetSubtype="0" fill="hold" nodeType="withEffect">
                                  <p:stCondLst>
                                    <p:cond delay="0"/>
                                  </p:stCondLst>
                                  <p:childTnLst>
                                    <p:set>
                                      <p:cBhvr>
                                        <p:cTn id="47" dur="1" fill="hold">
                                          <p:stCondLst>
                                            <p:cond delay="0"/>
                                          </p:stCondLst>
                                        </p:cTn>
                                        <p:tgtEl>
                                          <p:spTgt spid="106"/>
                                        </p:tgtEl>
                                        <p:attrNameLst>
                                          <p:attrName>style.visibility</p:attrName>
                                        </p:attrNameLst>
                                      </p:cBhvr>
                                      <p:to>
                                        <p:strVal val="visible"/>
                                      </p:to>
                                    </p:set>
                                    <p:animEffect transition="in" filter="fade">
                                      <p:cBhvr>
                                        <p:cTn id="48" dur="2000"/>
                                        <p:tgtEl>
                                          <p:spTgt spid="106"/>
                                        </p:tgtEl>
                                      </p:cBhvr>
                                    </p:animEffect>
                                    <p:anim calcmode="lin" valueType="num">
                                      <p:cBhvr>
                                        <p:cTn id="49" dur="2000" fill="hold"/>
                                        <p:tgtEl>
                                          <p:spTgt spid="106"/>
                                        </p:tgtEl>
                                        <p:attrNameLst>
                                          <p:attrName>ppt_w</p:attrName>
                                        </p:attrNameLst>
                                      </p:cBhvr>
                                      <p:tavLst>
                                        <p:tav tm="0" fmla="#ppt_w*sin(2.5*pi*$)">
                                          <p:val>
                                            <p:fltVal val="0"/>
                                          </p:val>
                                        </p:tav>
                                        <p:tav tm="100000">
                                          <p:val>
                                            <p:fltVal val="1"/>
                                          </p:val>
                                        </p:tav>
                                      </p:tavLst>
                                    </p:anim>
                                    <p:anim calcmode="lin" valueType="num">
                                      <p:cBhvr>
                                        <p:cTn id="50" dur="2000" fill="hold"/>
                                        <p:tgtEl>
                                          <p:spTgt spid="10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5"/>
                  </p:tgtEl>
                </p:cond>
              </p:nextCondLst>
            </p:seq>
            <p:seq concurrent="1" nextAc="seek">
              <p:cTn id="51" restart="whenNotActive" fill="hold" evtFilter="cancelBubble" nodeType="interactiveSeq">
                <p:stCondLst>
                  <p:cond evt="onClick" delay="0">
                    <p:tgtEl>
                      <p:spTgt spid="73"/>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hidden"/>
                                      </p:to>
                                    </p:set>
                                  </p:childTnLst>
                                </p:cTn>
                              </p:par>
                              <p:par>
                                <p:cTn id="56" presetID="45" presetClass="entr" presetSubtype="0" fill="hold" nodeType="with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2000"/>
                                        <p:tgtEl>
                                          <p:spTgt spid="95"/>
                                        </p:tgtEl>
                                      </p:cBhvr>
                                    </p:animEffect>
                                    <p:anim calcmode="lin" valueType="num">
                                      <p:cBhvr>
                                        <p:cTn id="59" dur="2000" fill="hold"/>
                                        <p:tgtEl>
                                          <p:spTgt spid="95"/>
                                        </p:tgtEl>
                                        <p:attrNameLst>
                                          <p:attrName>ppt_w</p:attrName>
                                        </p:attrNameLst>
                                      </p:cBhvr>
                                      <p:tavLst>
                                        <p:tav tm="0" fmla="#ppt_w*sin(2.5*pi*$)">
                                          <p:val>
                                            <p:fltVal val="0"/>
                                          </p:val>
                                        </p:tav>
                                        <p:tav tm="100000">
                                          <p:val>
                                            <p:fltVal val="1"/>
                                          </p:val>
                                        </p:tav>
                                      </p:tavLst>
                                    </p:anim>
                                    <p:anim calcmode="lin" valueType="num">
                                      <p:cBhvr>
                                        <p:cTn id="60" dur="2000" fill="hold"/>
                                        <p:tgtEl>
                                          <p:spTgt spid="9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73"/>
                  </p:tgtEl>
                </p:cond>
              </p:nextCondLst>
            </p:seq>
            <p:seq concurrent="1" nextAc="seek">
              <p:cTn id="61" restart="whenNotActive" fill="hold" evtFilter="cancelBubble" nodeType="interactiveSeq">
                <p:stCondLst>
                  <p:cond evt="onClick" delay="0">
                    <p:tgtEl>
                      <p:spTgt spid="77"/>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grpId="0" nodeType="withEffect">
                                  <p:stCondLst>
                                    <p:cond delay="0"/>
                                  </p:stCondLst>
                                  <p:childTnLst>
                                    <p:set>
                                      <p:cBhvr>
                                        <p:cTn id="65" dur="1" fill="hold">
                                          <p:stCondLst>
                                            <p:cond delay="0"/>
                                          </p:stCondLst>
                                        </p:cTn>
                                        <p:tgtEl>
                                          <p:spTgt spid="102"/>
                                        </p:tgtEl>
                                        <p:attrNameLst>
                                          <p:attrName>style.visibility</p:attrName>
                                        </p:attrNameLst>
                                      </p:cBhvr>
                                      <p:to>
                                        <p:strVal val="hidden"/>
                                      </p:to>
                                    </p:set>
                                  </p:childTnLst>
                                </p:cTn>
                              </p:par>
                              <p:par>
                                <p:cTn id="66" presetID="45" presetClass="entr" presetSubtype="0" fill="hold" nodeType="with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fade">
                                      <p:cBhvr>
                                        <p:cTn id="68" dur="2000"/>
                                        <p:tgtEl>
                                          <p:spTgt spid="96"/>
                                        </p:tgtEl>
                                      </p:cBhvr>
                                    </p:animEffect>
                                    <p:anim calcmode="lin" valueType="num">
                                      <p:cBhvr>
                                        <p:cTn id="69" dur="2000" fill="hold"/>
                                        <p:tgtEl>
                                          <p:spTgt spid="96"/>
                                        </p:tgtEl>
                                        <p:attrNameLst>
                                          <p:attrName>ppt_w</p:attrName>
                                        </p:attrNameLst>
                                      </p:cBhvr>
                                      <p:tavLst>
                                        <p:tav tm="0" fmla="#ppt_w*sin(2.5*pi*$)">
                                          <p:val>
                                            <p:fltVal val="0"/>
                                          </p:val>
                                        </p:tav>
                                        <p:tav tm="100000">
                                          <p:val>
                                            <p:fltVal val="1"/>
                                          </p:val>
                                        </p:tav>
                                      </p:tavLst>
                                    </p:anim>
                                    <p:anim calcmode="lin" valueType="num">
                                      <p:cBhvr>
                                        <p:cTn id="70" dur="2000" fill="hold"/>
                                        <p:tgtEl>
                                          <p:spTgt spid="9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81"/>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grpId="0" nodeType="withEffect">
                                  <p:stCondLst>
                                    <p:cond delay="0"/>
                                  </p:stCondLst>
                                  <p:childTnLst>
                                    <p:set>
                                      <p:cBhvr>
                                        <p:cTn id="75" dur="1" fill="hold">
                                          <p:stCondLst>
                                            <p:cond delay="0"/>
                                          </p:stCondLst>
                                        </p:cTn>
                                        <p:tgtEl>
                                          <p:spTgt spid="101"/>
                                        </p:tgtEl>
                                        <p:attrNameLst>
                                          <p:attrName>style.visibility</p:attrName>
                                        </p:attrNameLst>
                                      </p:cBhvr>
                                      <p:to>
                                        <p:strVal val="hidden"/>
                                      </p:to>
                                    </p:set>
                                  </p:childTnLst>
                                </p:cTn>
                              </p:par>
                              <p:par>
                                <p:cTn id="76" presetID="45" presetClass="entr" presetSubtype="0" fill="hold" nodeType="withEffect">
                                  <p:stCondLst>
                                    <p:cond delay="0"/>
                                  </p:stCondLst>
                                  <p:childTnLst>
                                    <p:set>
                                      <p:cBhvr>
                                        <p:cTn id="77" dur="1" fill="hold">
                                          <p:stCondLst>
                                            <p:cond delay="0"/>
                                          </p:stCondLst>
                                        </p:cTn>
                                        <p:tgtEl>
                                          <p:spTgt spid="97"/>
                                        </p:tgtEl>
                                        <p:attrNameLst>
                                          <p:attrName>style.visibility</p:attrName>
                                        </p:attrNameLst>
                                      </p:cBhvr>
                                      <p:to>
                                        <p:strVal val="visible"/>
                                      </p:to>
                                    </p:set>
                                    <p:animEffect transition="in" filter="fade">
                                      <p:cBhvr>
                                        <p:cTn id="78" dur="2000"/>
                                        <p:tgtEl>
                                          <p:spTgt spid="97"/>
                                        </p:tgtEl>
                                      </p:cBhvr>
                                    </p:animEffect>
                                    <p:anim calcmode="lin" valueType="num">
                                      <p:cBhvr>
                                        <p:cTn id="79" dur="2000" fill="hold"/>
                                        <p:tgtEl>
                                          <p:spTgt spid="97"/>
                                        </p:tgtEl>
                                        <p:attrNameLst>
                                          <p:attrName>ppt_w</p:attrName>
                                        </p:attrNameLst>
                                      </p:cBhvr>
                                      <p:tavLst>
                                        <p:tav tm="0" fmla="#ppt_w*sin(2.5*pi*$)">
                                          <p:val>
                                            <p:fltVal val="0"/>
                                          </p:val>
                                        </p:tav>
                                        <p:tav tm="100000">
                                          <p:val>
                                            <p:fltVal val="1"/>
                                          </p:val>
                                        </p:tav>
                                      </p:tavLst>
                                    </p:anim>
                                    <p:anim calcmode="lin" valueType="num">
                                      <p:cBhvr>
                                        <p:cTn id="80" dur="2000" fill="hold"/>
                                        <p:tgtEl>
                                          <p:spTgt spid="9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81"/>
                  </p:tgtEl>
                </p:cond>
              </p:nextCondLst>
            </p:seq>
            <p:seq concurrent="1" nextAc="seek">
              <p:cTn id="81" restart="whenNotActive" fill="hold" evtFilter="cancelBubble" nodeType="interactiveSeq">
                <p:stCondLst>
                  <p:cond evt="onClick" delay="0">
                    <p:tgtEl>
                      <p:spTgt spid="69"/>
                    </p:tgtEl>
                  </p:cond>
                </p:stCondLst>
                <p:endSync evt="end" delay="0">
                  <p:rtn val="all"/>
                </p:endSync>
                <p:childTnLst>
                  <p:par>
                    <p:cTn id="82" fill="hold">
                      <p:stCondLst>
                        <p:cond delay="0"/>
                      </p:stCondLst>
                      <p:childTnLst>
                        <p:par>
                          <p:cTn id="83" fill="hold">
                            <p:stCondLst>
                              <p:cond delay="0"/>
                            </p:stCondLst>
                            <p:childTnLst>
                              <p:par>
                                <p:cTn id="84" presetID="1" presetClass="exit"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hidden"/>
                                      </p:to>
                                    </p:set>
                                  </p:childTnLst>
                                </p:cTn>
                              </p:par>
                              <p:par>
                                <p:cTn id="86" presetID="45" presetClass="entr" presetSubtype="0" fill="hold" nodeType="withEffect">
                                  <p:stCondLst>
                                    <p:cond delay="0"/>
                                  </p:stCondLst>
                                  <p:childTnLst>
                                    <p:set>
                                      <p:cBhvr>
                                        <p:cTn id="87" dur="1" fill="hold">
                                          <p:stCondLst>
                                            <p:cond delay="0"/>
                                          </p:stCondLst>
                                        </p:cTn>
                                        <p:tgtEl>
                                          <p:spTgt spid="94"/>
                                        </p:tgtEl>
                                        <p:attrNameLst>
                                          <p:attrName>style.visibility</p:attrName>
                                        </p:attrNameLst>
                                      </p:cBhvr>
                                      <p:to>
                                        <p:strVal val="visible"/>
                                      </p:to>
                                    </p:set>
                                    <p:animEffect transition="in" filter="fade">
                                      <p:cBhvr>
                                        <p:cTn id="88" dur="2000"/>
                                        <p:tgtEl>
                                          <p:spTgt spid="94"/>
                                        </p:tgtEl>
                                      </p:cBhvr>
                                    </p:animEffect>
                                    <p:anim calcmode="lin" valueType="num">
                                      <p:cBhvr>
                                        <p:cTn id="89" dur="2000" fill="hold"/>
                                        <p:tgtEl>
                                          <p:spTgt spid="94"/>
                                        </p:tgtEl>
                                        <p:attrNameLst>
                                          <p:attrName>ppt_w</p:attrName>
                                        </p:attrNameLst>
                                      </p:cBhvr>
                                      <p:tavLst>
                                        <p:tav tm="0" fmla="#ppt_w*sin(2.5*pi*$)">
                                          <p:val>
                                            <p:fltVal val="0"/>
                                          </p:val>
                                        </p:tav>
                                        <p:tav tm="100000">
                                          <p:val>
                                            <p:fltVal val="1"/>
                                          </p:val>
                                        </p:tav>
                                      </p:tavLst>
                                    </p:anim>
                                    <p:anim calcmode="lin" valueType="num">
                                      <p:cBhvr>
                                        <p:cTn id="90" dur="2000" fill="hold"/>
                                        <p:tgtEl>
                                          <p:spTgt spid="9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9"/>
                  </p:tgtEl>
                </p:cond>
              </p:nextCondLst>
            </p:seq>
            <p:seq concurrent="1" nextAc="seek">
              <p:cTn id="91" restart="whenNotActive" fill="hold" evtFilter="cancelBubble" nodeType="interactiveSeq">
                <p:stCondLst>
                  <p:cond evt="onClick" delay="0">
                    <p:tgtEl>
                      <p:spTgt spid="61"/>
                    </p:tgtEl>
                  </p:cond>
                </p:stCondLst>
                <p:endSync evt="end" delay="0">
                  <p:rtn val="all"/>
                </p:endSync>
                <p:childTnLst>
                  <p:par>
                    <p:cTn id="92" fill="hold">
                      <p:stCondLst>
                        <p:cond delay="0"/>
                      </p:stCondLst>
                      <p:childTnLst>
                        <p:par>
                          <p:cTn id="93" fill="hold">
                            <p:stCondLst>
                              <p:cond delay="0"/>
                            </p:stCondLst>
                            <p:childTnLst>
                              <p:par>
                                <p:cTn id="94" presetID="1" presetClass="exit" presetSubtype="0" fill="hold" grpId="0" nodeType="clickEffect">
                                  <p:stCondLst>
                                    <p:cond delay="0"/>
                                  </p:stCondLst>
                                  <p:childTnLst>
                                    <p:set>
                                      <p:cBhvr>
                                        <p:cTn id="95" dur="1" fill="hold">
                                          <p:stCondLst>
                                            <p:cond delay="0"/>
                                          </p:stCondLst>
                                        </p:cTn>
                                        <p:tgtEl>
                                          <p:spTgt spid="100"/>
                                        </p:tgtEl>
                                        <p:attrNameLst>
                                          <p:attrName>style.visibility</p:attrName>
                                        </p:attrNameLst>
                                      </p:cBhvr>
                                      <p:to>
                                        <p:strVal val="hidden"/>
                                      </p:to>
                                    </p:set>
                                  </p:childTnLst>
                                </p:cTn>
                              </p:par>
                              <p:par>
                                <p:cTn id="96" presetID="45" presetClass="entr" presetSubtype="0" fill="hold" nodeType="withEffect">
                                  <p:stCondLst>
                                    <p:cond delay="0"/>
                                  </p:stCondLst>
                                  <p:childTnLst>
                                    <p:set>
                                      <p:cBhvr>
                                        <p:cTn id="97" dur="1" fill="hold">
                                          <p:stCondLst>
                                            <p:cond delay="0"/>
                                          </p:stCondLst>
                                        </p:cTn>
                                        <p:tgtEl>
                                          <p:spTgt spid="98"/>
                                        </p:tgtEl>
                                        <p:attrNameLst>
                                          <p:attrName>style.visibility</p:attrName>
                                        </p:attrNameLst>
                                      </p:cBhvr>
                                      <p:to>
                                        <p:strVal val="visible"/>
                                      </p:to>
                                    </p:set>
                                    <p:animEffect transition="in" filter="fade">
                                      <p:cBhvr>
                                        <p:cTn id="98" dur="2000"/>
                                        <p:tgtEl>
                                          <p:spTgt spid="98"/>
                                        </p:tgtEl>
                                      </p:cBhvr>
                                    </p:animEffect>
                                    <p:anim calcmode="lin" valueType="num">
                                      <p:cBhvr>
                                        <p:cTn id="99" dur="2000" fill="hold"/>
                                        <p:tgtEl>
                                          <p:spTgt spid="98"/>
                                        </p:tgtEl>
                                        <p:attrNameLst>
                                          <p:attrName>ppt_w</p:attrName>
                                        </p:attrNameLst>
                                      </p:cBhvr>
                                      <p:tavLst>
                                        <p:tav tm="0" fmla="#ppt_w*sin(2.5*pi*$)">
                                          <p:val>
                                            <p:fltVal val="0"/>
                                          </p:val>
                                        </p:tav>
                                        <p:tav tm="100000">
                                          <p:val>
                                            <p:fltVal val="1"/>
                                          </p:val>
                                        </p:tav>
                                      </p:tavLst>
                                    </p:anim>
                                    <p:anim calcmode="lin" valueType="num">
                                      <p:cBhvr>
                                        <p:cTn id="100" dur="2000" fill="hold"/>
                                        <p:tgtEl>
                                          <p:spTgt spid="9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1"/>
                  </p:tgtEl>
                </p:cond>
              </p:nextCondLst>
            </p:seq>
            <p:seq concurrent="1" nextAc="seek">
              <p:cTn id="101" restart="whenNotActive" fill="hold" evtFilter="cancelBubble" nodeType="interactiveSeq">
                <p:stCondLst>
                  <p:cond evt="onClick" delay="0">
                    <p:tgtEl>
                      <p:spTgt spid="99"/>
                    </p:tgtEl>
                  </p:cond>
                </p:stCondLst>
                <p:endSync evt="end" delay="0">
                  <p:rtn val="all"/>
                </p:endSync>
                <p:childTnLst>
                  <p:par>
                    <p:cTn id="102" fill="hold">
                      <p:stCondLst>
                        <p:cond delay="0"/>
                      </p:stCondLst>
                      <p:childTnLst>
                        <p:par>
                          <p:cTn id="103" fill="hold">
                            <p:stCondLst>
                              <p:cond delay="0"/>
                            </p:stCondLst>
                            <p:childTnLst>
                              <p:par>
                                <p:cTn id="104" presetID="12" presetClass="entr" presetSubtype="4" fill="hold" nodeType="clickEffect">
                                  <p:stCondLst>
                                    <p:cond delay="0"/>
                                  </p:stCondLst>
                                  <p:childTnLst>
                                    <p:set>
                                      <p:cBhvr>
                                        <p:cTn id="105" dur="1" fill="hold">
                                          <p:stCondLst>
                                            <p:cond delay="0"/>
                                          </p:stCondLst>
                                        </p:cTn>
                                        <p:tgtEl>
                                          <p:spTgt spid="85"/>
                                        </p:tgtEl>
                                        <p:attrNameLst>
                                          <p:attrName>style.visibility</p:attrName>
                                        </p:attrNameLst>
                                      </p:cBhvr>
                                      <p:to>
                                        <p:strVal val="visible"/>
                                      </p:to>
                                    </p:set>
                                    <p:anim calcmode="lin" valueType="num">
                                      <p:cBhvr additive="base">
                                        <p:cTn id="106" dur="500"/>
                                        <p:tgtEl>
                                          <p:spTgt spid="85"/>
                                        </p:tgtEl>
                                        <p:attrNameLst>
                                          <p:attrName>ppt_y</p:attrName>
                                        </p:attrNameLst>
                                      </p:cBhvr>
                                      <p:tavLst>
                                        <p:tav tm="0">
                                          <p:val>
                                            <p:strVal val="#ppt_y+#ppt_h*1.125000"/>
                                          </p:val>
                                        </p:tav>
                                        <p:tav tm="100000">
                                          <p:val>
                                            <p:strVal val="#ppt_y"/>
                                          </p:val>
                                        </p:tav>
                                      </p:tavLst>
                                    </p:anim>
                                    <p:animEffect transition="in" filter="wipe(up)">
                                      <p:cBhvr>
                                        <p:cTn id="107" dur="500"/>
                                        <p:tgtEl>
                                          <p:spTgt spid="85"/>
                                        </p:tgtEl>
                                      </p:cBhvr>
                                    </p:animEffect>
                                  </p:childTnLst>
                                </p:cTn>
                              </p:par>
                            </p:childTnLst>
                          </p:cTn>
                        </p:par>
                        <p:par>
                          <p:cTn id="108" fill="hold">
                            <p:stCondLst>
                              <p:cond delay="500"/>
                            </p:stCondLst>
                            <p:childTnLst>
                              <p:par>
                                <p:cTn id="109" presetID="12" presetClass="exit" presetSubtype="4" fill="hold" nodeType="afterEffect">
                                  <p:stCondLst>
                                    <p:cond delay="2000"/>
                                  </p:stCondLst>
                                  <p:childTnLst>
                                    <p:anim calcmode="lin" valueType="num">
                                      <p:cBhvr additive="base">
                                        <p:cTn id="110" dur="1000"/>
                                        <p:tgtEl>
                                          <p:spTgt spid="85"/>
                                        </p:tgtEl>
                                        <p:attrNameLst>
                                          <p:attrName>ppt_y</p:attrName>
                                        </p:attrNameLst>
                                      </p:cBhvr>
                                      <p:tavLst>
                                        <p:tav tm="0">
                                          <p:val>
                                            <p:strVal val="#ppt_y"/>
                                          </p:val>
                                        </p:tav>
                                        <p:tav tm="100000">
                                          <p:val>
                                            <p:strVal val="#ppt_y+#ppt_h*1.125000"/>
                                          </p:val>
                                        </p:tav>
                                      </p:tavLst>
                                    </p:anim>
                                    <p:animEffect transition="out" filter="wipe(down)">
                                      <p:cBhvr>
                                        <p:cTn id="111" dur="1000"/>
                                        <p:tgtEl>
                                          <p:spTgt spid="85"/>
                                        </p:tgtEl>
                                      </p:cBhvr>
                                    </p:animEffect>
                                    <p:set>
                                      <p:cBhvr>
                                        <p:cTn id="112" dur="1" fill="hold">
                                          <p:stCondLst>
                                            <p:cond delay="9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113" restart="whenNotActive" fill="hold" evtFilter="cancelBubble" nodeType="interactiveSeq">
                <p:stCondLst>
                  <p:cond evt="onClick" delay="0">
                    <p:tgtEl>
                      <p:spTgt spid="104"/>
                    </p:tgtEl>
                  </p:cond>
                </p:stCondLst>
                <p:endSync evt="end" delay="0">
                  <p:rtn val="all"/>
                </p:endSync>
                <p:childTnLst>
                  <p:par>
                    <p:cTn id="114" fill="hold">
                      <p:stCondLst>
                        <p:cond delay="0"/>
                      </p:stCondLst>
                      <p:childTnLst>
                        <p:par>
                          <p:cTn id="115" fill="hold">
                            <p:stCondLst>
                              <p:cond delay="0"/>
                            </p:stCondLst>
                            <p:childTnLst>
                              <p:par>
                                <p:cTn id="116" presetID="12" presetClass="entr" presetSubtype="4" fill="hold" nodeType="clickEffect">
                                  <p:stCondLst>
                                    <p:cond delay="0"/>
                                  </p:stCondLst>
                                  <p:childTnLst>
                                    <p:set>
                                      <p:cBhvr>
                                        <p:cTn id="117" dur="1" fill="hold">
                                          <p:stCondLst>
                                            <p:cond delay="0"/>
                                          </p:stCondLst>
                                        </p:cTn>
                                        <p:tgtEl>
                                          <p:spTgt spid="88"/>
                                        </p:tgtEl>
                                        <p:attrNameLst>
                                          <p:attrName>style.visibility</p:attrName>
                                        </p:attrNameLst>
                                      </p:cBhvr>
                                      <p:to>
                                        <p:strVal val="visible"/>
                                      </p:to>
                                    </p:set>
                                    <p:anim calcmode="lin" valueType="num">
                                      <p:cBhvr additive="base">
                                        <p:cTn id="118" dur="500"/>
                                        <p:tgtEl>
                                          <p:spTgt spid="88"/>
                                        </p:tgtEl>
                                        <p:attrNameLst>
                                          <p:attrName>ppt_y</p:attrName>
                                        </p:attrNameLst>
                                      </p:cBhvr>
                                      <p:tavLst>
                                        <p:tav tm="0">
                                          <p:val>
                                            <p:strVal val="#ppt_y+#ppt_h*1.125000"/>
                                          </p:val>
                                        </p:tav>
                                        <p:tav tm="100000">
                                          <p:val>
                                            <p:strVal val="#ppt_y"/>
                                          </p:val>
                                        </p:tav>
                                      </p:tavLst>
                                    </p:anim>
                                    <p:animEffect transition="in" filter="wipe(up)">
                                      <p:cBhvr>
                                        <p:cTn id="119" dur="500"/>
                                        <p:tgtEl>
                                          <p:spTgt spid="88"/>
                                        </p:tgtEl>
                                      </p:cBhvr>
                                    </p:animEffect>
                                  </p:childTnLst>
                                </p:cTn>
                              </p:par>
                            </p:childTnLst>
                          </p:cTn>
                        </p:par>
                        <p:par>
                          <p:cTn id="120" fill="hold">
                            <p:stCondLst>
                              <p:cond delay="500"/>
                            </p:stCondLst>
                            <p:childTnLst>
                              <p:par>
                                <p:cTn id="121" presetID="12" presetClass="exit" presetSubtype="4" fill="hold" nodeType="afterEffect">
                                  <p:stCondLst>
                                    <p:cond delay="2000"/>
                                  </p:stCondLst>
                                  <p:childTnLst>
                                    <p:anim calcmode="lin" valueType="num">
                                      <p:cBhvr additive="base">
                                        <p:cTn id="122" dur="1000"/>
                                        <p:tgtEl>
                                          <p:spTgt spid="88"/>
                                        </p:tgtEl>
                                        <p:attrNameLst>
                                          <p:attrName>ppt_y</p:attrName>
                                        </p:attrNameLst>
                                      </p:cBhvr>
                                      <p:tavLst>
                                        <p:tav tm="0">
                                          <p:val>
                                            <p:strVal val="#ppt_y"/>
                                          </p:val>
                                        </p:tav>
                                        <p:tav tm="100000">
                                          <p:val>
                                            <p:strVal val="#ppt_y+#ppt_h*1.125000"/>
                                          </p:val>
                                        </p:tav>
                                      </p:tavLst>
                                    </p:anim>
                                    <p:animEffect transition="out" filter="wipe(down)">
                                      <p:cBhvr>
                                        <p:cTn id="123" dur="1000"/>
                                        <p:tgtEl>
                                          <p:spTgt spid="88"/>
                                        </p:tgtEl>
                                      </p:cBhvr>
                                    </p:animEffect>
                                    <p:set>
                                      <p:cBhvr>
                                        <p:cTn id="124" dur="1" fill="hold">
                                          <p:stCondLst>
                                            <p:cond delay="9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125" restart="whenNotActive" fill="hold" evtFilter="cancelBubble" nodeType="interactiveSeq">
                <p:stCondLst>
                  <p:cond evt="onClick" delay="0">
                    <p:tgtEl>
                      <p:spTgt spid="100"/>
                    </p:tgtEl>
                  </p:cond>
                </p:stCondLst>
                <p:endSync evt="end" delay="0">
                  <p:rtn val="all"/>
                </p:endSync>
                <p:childTnLst>
                  <p:par>
                    <p:cTn id="126" fill="hold">
                      <p:stCondLst>
                        <p:cond delay="0"/>
                      </p:stCondLst>
                      <p:childTnLst>
                        <p:par>
                          <p:cTn id="127" fill="hold">
                            <p:stCondLst>
                              <p:cond delay="0"/>
                            </p:stCondLst>
                            <p:childTnLst>
                              <p:par>
                                <p:cTn id="128" presetID="12" presetClass="entr" presetSubtype="4" fill="hold" nodeType="clickEffect">
                                  <p:stCondLst>
                                    <p:cond delay="0"/>
                                  </p:stCondLst>
                                  <p:childTnLst>
                                    <p:set>
                                      <p:cBhvr>
                                        <p:cTn id="129" dur="1" fill="hold">
                                          <p:stCondLst>
                                            <p:cond delay="0"/>
                                          </p:stCondLst>
                                        </p:cTn>
                                        <p:tgtEl>
                                          <p:spTgt spid="86"/>
                                        </p:tgtEl>
                                        <p:attrNameLst>
                                          <p:attrName>style.visibility</p:attrName>
                                        </p:attrNameLst>
                                      </p:cBhvr>
                                      <p:to>
                                        <p:strVal val="visible"/>
                                      </p:to>
                                    </p:set>
                                    <p:anim calcmode="lin" valueType="num">
                                      <p:cBhvr additive="base">
                                        <p:cTn id="130" dur="500"/>
                                        <p:tgtEl>
                                          <p:spTgt spid="86"/>
                                        </p:tgtEl>
                                        <p:attrNameLst>
                                          <p:attrName>ppt_y</p:attrName>
                                        </p:attrNameLst>
                                      </p:cBhvr>
                                      <p:tavLst>
                                        <p:tav tm="0">
                                          <p:val>
                                            <p:strVal val="#ppt_y+#ppt_h*1.125000"/>
                                          </p:val>
                                        </p:tav>
                                        <p:tav tm="100000">
                                          <p:val>
                                            <p:strVal val="#ppt_y"/>
                                          </p:val>
                                        </p:tav>
                                      </p:tavLst>
                                    </p:anim>
                                    <p:animEffect transition="in" filter="wipe(up)">
                                      <p:cBhvr>
                                        <p:cTn id="131" dur="500"/>
                                        <p:tgtEl>
                                          <p:spTgt spid="86"/>
                                        </p:tgtEl>
                                      </p:cBhvr>
                                    </p:animEffect>
                                  </p:childTnLst>
                                </p:cTn>
                              </p:par>
                            </p:childTnLst>
                          </p:cTn>
                        </p:par>
                        <p:par>
                          <p:cTn id="132" fill="hold">
                            <p:stCondLst>
                              <p:cond delay="500"/>
                            </p:stCondLst>
                            <p:childTnLst>
                              <p:par>
                                <p:cTn id="133" presetID="12" presetClass="exit" presetSubtype="4" fill="hold" nodeType="afterEffect">
                                  <p:stCondLst>
                                    <p:cond delay="2000"/>
                                  </p:stCondLst>
                                  <p:childTnLst>
                                    <p:anim calcmode="lin" valueType="num">
                                      <p:cBhvr additive="base">
                                        <p:cTn id="134" dur="1000"/>
                                        <p:tgtEl>
                                          <p:spTgt spid="86"/>
                                        </p:tgtEl>
                                        <p:attrNameLst>
                                          <p:attrName>ppt_y</p:attrName>
                                        </p:attrNameLst>
                                      </p:cBhvr>
                                      <p:tavLst>
                                        <p:tav tm="0">
                                          <p:val>
                                            <p:strVal val="#ppt_y"/>
                                          </p:val>
                                        </p:tav>
                                        <p:tav tm="100000">
                                          <p:val>
                                            <p:strVal val="#ppt_y+#ppt_h*1.125000"/>
                                          </p:val>
                                        </p:tav>
                                      </p:tavLst>
                                    </p:anim>
                                    <p:animEffect transition="out" filter="wipe(down)">
                                      <p:cBhvr>
                                        <p:cTn id="135" dur="1000"/>
                                        <p:tgtEl>
                                          <p:spTgt spid="86"/>
                                        </p:tgtEl>
                                      </p:cBhvr>
                                    </p:animEffect>
                                    <p:set>
                                      <p:cBhvr>
                                        <p:cTn id="136" dur="1" fill="hold">
                                          <p:stCondLst>
                                            <p:cond delay="9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137" restart="whenNotActive" fill="hold" evtFilter="cancelBubble" nodeType="interactiveSeq">
                <p:stCondLst>
                  <p:cond evt="onClick" delay="0">
                    <p:tgtEl>
                      <p:spTgt spid="103"/>
                    </p:tgtEl>
                  </p:cond>
                </p:stCondLst>
                <p:endSync evt="end" delay="0">
                  <p:rtn val="all"/>
                </p:endSync>
                <p:childTnLst>
                  <p:par>
                    <p:cTn id="138" fill="hold">
                      <p:stCondLst>
                        <p:cond delay="0"/>
                      </p:stCondLst>
                      <p:childTnLst>
                        <p:par>
                          <p:cTn id="139" fill="hold">
                            <p:stCondLst>
                              <p:cond delay="0"/>
                            </p:stCondLst>
                            <p:childTnLst>
                              <p:par>
                                <p:cTn id="140" presetID="12" presetClass="entr" presetSubtype="4" fill="hold" nodeType="clickEffect">
                                  <p:stCondLst>
                                    <p:cond delay="0"/>
                                  </p:stCondLst>
                                  <p:childTnLst>
                                    <p:set>
                                      <p:cBhvr>
                                        <p:cTn id="141" dur="1" fill="hold">
                                          <p:stCondLst>
                                            <p:cond delay="0"/>
                                          </p:stCondLst>
                                        </p:cTn>
                                        <p:tgtEl>
                                          <p:spTgt spid="87"/>
                                        </p:tgtEl>
                                        <p:attrNameLst>
                                          <p:attrName>style.visibility</p:attrName>
                                        </p:attrNameLst>
                                      </p:cBhvr>
                                      <p:to>
                                        <p:strVal val="visible"/>
                                      </p:to>
                                    </p:set>
                                    <p:anim calcmode="lin" valueType="num">
                                      <p:cBhvr additive="base">
                                        <p:cTn id="142" dur="500"/>
                                        <p:tgtEl>
                                          <p:spTgt spid="87"/>
                                        </p:tgtEl>
                                        <p:attrNameLst>
                                          <p:attrName>ppt_y</p:attrName>
                                        </p:attrNameLst>
                                      </p:cBhvr>
                                      <p:tavLst>
                                        <p:tav tm="0">
                                          <p:val>
                                            <p:strVal val="#ppt_y+#ppt_h*1.125000"/>
                                          </p:val>
                                        </p:tav>
                                        <p:tav tm="100000">
                                          <p:val>
                                            <p:strVal val="#ppt_y"/>
                                          </p:val>
                                        </p:tav>
                                      </p:tavLst>
                                    </p:anim>
                                    <p:animEffect transition="in" filter="wipe(up)">
                                      <p:cBhvr>
                                        <p:cTn id="143" dur="500"/>
                                        <p:tgtEl>
                                          <p:spTgt spid="87"/>
                                        </p:tgtEl>
                                      </p:cBhvr>
                                    </p:animEffect>
                                  </p:childTnLst>
                                </p:cTn>
                              </p:par>
                            </p:childTnLst>
                          </p:cTn>
                        </p:par>
                        <p:par>
                          <p:cTn id="144" fill="hold">
                            <p:stCondLst>
                              <p:cond delay="500"/>
                            </p:stCondLst>
                            <p:childTnLst>
                              <p:par>
                                <p:cTn id="145" presetID="12" presetClass="exit" presetSubtype="4" fill="hold" nodeType="afterEffect">
                                  <p:stCondLst>
                                    <p:cond delay="2000"/>
                                  </p:stCondLst>
                                  <p:childTnLst>
                                    <p:anim calcmode="lin" valueType="num">
                                      <p:cBhvr additive="base">
                                        <p:cTn id="146" dur="1000"/>
                                        <p:tgtEl>
                                          <p:spTgt spid="87"/>
                                        </p:tgtEl>
                                        <p:attrNameLst>
                                          <p:attrName>ppt_y</p:attrName>
                                        </p:attrNameLst>
                                      </p:cBhvr>
                                      <p:tavLst>
                                        <p:tav tm="0">
                                          <p:val>
                                            <p:strVal val="#ppt_y"/>
                                          </p:val>
                                        </p:tav>
                                        <p:tav tm="100000">
                                          <p:val>
                                            <p:strVal val="#ppt_y+#ppt_h*1.125000"/>
                                          </p:val>
                                        </p:tav>
                                      </p:tavLst>
                                    </p:anim>
                                    <p:animEffect transition="out" filter="wipe(down)">
                                      <p:cBhvr>
                                        <p:cTn id="147" dur="1000"/>
                                        <p:tgtEl>
                                          <p:spTgt spid="87"/>
                                        </p:tgtEl>
                                      </p:cBhvr>
                                    </p:animEffect>
                                    <p:set>
                                      <p:cBhvr>
                                        <p:cTn id="148" dur="1" fill="hold">
                                          <p:stCondLst>
                                            <p:cond delay="9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149" restart="whenNotActive" fill="hold" evtFilter="cancelBubble" nodeType="interactiveSeq">
                <p:stCondLst>
                  <p:cond evt="onClick" delay="0">
                    <p:tgtEl>
                      <p:spTgt spid="102"/>
                    </p:tgtEl>
                  </p:cond>
                </p:stCondLst>
                <p:endSync evt="end" delay="0">
                  <p:rtn val="all"/>
                </p:endSync>
                <p:childTnLst>
                  <p:par>
                    <p:cTn id="150" fill="hold">
                      <p:stCondLst>
                        <p:cond delay="0"/>
                      </p:stCondLst>
                      <p:childTnLst>
                        <p:par>
                          <p:cTn id="151" fill="hold">
                            <p:stCondLst>
                              <p:cond delay="0"/>
                            </p:stCondLst>
                            <p:childTnLst>
                              <p:par>
                                <p:cTn id="152" presetID="12" presetClass="entr" presetSubtype="4" fill="hold" nodeType="clickEffect">
                                  <p:stCondLst>
                                    <p:cond delay="0"/>
                                  </p:stCondLst>
                                  <p:childTnLst>
                                    <p:set>
                                      <p:cBhvr>
                                        <p:cTn id="153" dur="1" fill="hold">
                                          <p:stCondLst>
                                            <p:cond delay="0"/>
                                          </p:stCondLst>
                                        </p:cTn>
                                        <p:tgtEl>
                                          <p:spTgt spid="89"/>
                                        </p:tgtEl>
                                        <p:attrNameLst>
                                          <p:attrName>style.visibility</p:attrName>
                                        </p:attrNameLst>
                                      </p:cBhvr>
                                      <p:to>
                                        <p:strVal val="visible"/>
                                      </p:to>
                                    </p:set>
                                    <p:anim calcmode="lin" valueType="num">
                                      <p:cBhvr additive="base">
                                        <p:cTn id="154" dur="500"/>
                                        <p:tgtEl>
                                          <p:spTgt spid="89"/>
                                        </p:tgtEl>
                                        <p:attrNameLst>
                                          <p:attrName>ppt_y</p:attrName>
                                        </p:attrNameLst>
                                      </p:cBhvr>
                                      <p:tavLst>
                                        <p:tav tm="0">
                                          <p:val>
                                            <p:strVal val="#ppt_y+#ppt_h*1.125000"/>
                                          </p:val>
                                        </p:tav>
                                        <p:tav tm="100000">
                                          <p:val>
                                            <p:strVal val="#ppt_y"/>
                                          </p:val>
                                        </p:tav>
                                      </p:tavLst>
                                    </p:anim>
                                    <p:animEffect transition="in" filter="wipe(up)">
                                      <p:cBhvr>
                                        <p:cTn id="155" dur="500"/>
                                        <p:tgtEl>
                                          <p:spTgt spid="89"/>
                                        </p:tgtEl>
                                      </p:cBhvr>
                                    </p:animEffect>
                                  </p:childTnLst>
                                </p:cTn>
                              </p:par>
                            </p:childTnLst>
                          </p:cTn>
                        </p:par>
                        <p:par>
                          <p:cTn id="156" fill="hold">
                            <p:stCondLst>
                              <p:cond delay="500"/>
                            </p:stCondLst>
                            <p:childTnLst>
                              <p:par>
                                <p:cTn id="157" presetID="12" presetClass="exit" presetSubtype="4" fill="hold" nodeType="afterEffect">
                                  <p:stCondLst>
                                    <p:cond delay="2000"/>
                                  </p:stCondLst>
                                  <p:childTnLst>
                                    <p:anim calcmode="lin" valueType="num">
                                      <p:cBhvr additive="base">
                                        <p:cTn id="158" dur="1000"/>
                                        <p:tgtEl>
                                          <p:spTgt spid="89"/>
                                        </p:tgtEl>
                                        <p:attrNameLst>
                                          <p:attrName>ppt_y</p:attrName>
                                        </p:attrNameLst>
                                      </p:cBhvr>
                                      <p:tavLst>
                                        <p:tav tm="0">
                                          <p:val>
                                            <p:strVal val="#ppt_y"/>
                                          </p:val>
                                        </p:tav>
                                        <p:tav tm="100000">
                                          <p:val>
                                            <p:strVal val="#ppt_y+#ppt_h*1.125000"/>
                                          </p:val>
                                        </p:tav>
                                      </p:tavLst>
                                    </p:anim>
                                    <p:animEffect transition="out" filter="wipe(down)">
                                      <p:cBhvr>
                                        <p:cTn id="159" dur="1000"/>
                                        <p:tgtEl>
                                          <p:spTgt spid="89"/>
                                        </p:tgtEl>
                                      </p:cBhvr>
                                    </p:animEffect>
                                    <p:set>
                                      <p:cBhvr>
                                        <p:cTn id="160"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161" restart="whenNotActive" fill="hold" evtFilter="cancelBubble" nodeType="interactiveSeq">
                <p:stCondLst>
                  <p:cond evt="onClick" delay="0">
                    <p:tgtEl>
                      <p:spTgt spid="106"/>
                    </p:tgtEl>
                  </p:cond>
                </p:stCondLst>
                <p:endSync evt="end" delay="0">
                  <p:rtn val="all"/>
                </p:endSync>
                <p:childTnLst>
                  <p:par>
                    <p:cTn id="162" fill="hold">
                      <p:stCondLst>
                        <p:cond delay="0"/>
                      </p:stCondLst>
                      <p:childTnLst>
                        <p:par>
                          <p:cTn id="163" fill="hold">
                            <p:stCondLst>
                              <p:cond delay="0"/>
                            </p:stCondLst>
                            <p:childTnLst>
                              <p:par>
                                <p:cTn id="164" presetID="45" presetClass="entr" presetSubtype="0" fill="hold" nodeType="clickEffect">
                                  <p:stCondLst>
                                    <p:cond delay="0"/>
                                  </p:stCondLst>
                                  <p:childTnLst>
                                    <p:set>
                                      <p:cBhvr>
                                        <p:cTn id="165" dur="1" fill="hold">
                                          <p:stCondLst>
                                            <p:cond delay="0"/>
                                          </p:stCondLst>
                                        </p:cTn>
                                        <p:tgtEl>
                                          <p:spTgt spid="105"/>
                                        </p:tgtEl>
                                        <p:attrNameLst>
                                          <p:attrName>style.visibility</p:attrName>
                                        </p:attrNameLst>
                                      </p:cBhvr>
                                      <p:to>
                                        <p:strVal val="visible"/>
                                      </p:to>
                                    </p:set>
                                    <p:animEffect transition="in" filter="fade">
                                      <p:cBhvr>
                                        <p:cTn id="166" dur="2000"/>
                                        <p:tgtEl>
                                          <p:spTgt spid="105"/>
                                        </p:tgtEl>
                                      </p:cBhvr>
                                    </p:animEffect>
                                    <p:anim calcmode="lin" valueType="num">
                                      <p:cBhvr>
                                        <p:cTn id="167" dur="2000" fill="hold"/>
                                        <p:tgtEl>
                                          <p:spTgt spid="105"/>
                                        </p:tgtEl>
                                        <p:attrNameLst>
                                          <p:attrName>ppt_w</p:attrName>
                                        </p:attrNameLst>
                                      </p:cBhvr>
                                      <p:tavLst>
                                        <p:tav tm="0" fmla="#ppt_w*sin(2.5*pi*$)">
                                          <p:val>
                                            <p:fltVal val="0"/>
                                          </p:val>
                                        </p:tav>
                                        <p:tav tm="100000">
                                          <p:val>
                                            <p:fltVal val="1"/>
                                          </p:val>
                                        </p:tav>
                                      </p:tavLst>
                                    </p:anim>
                                    <p:anim calcmode="lin" valueType="num">
                                      <p:cBhvr>
                                        <p:cTn id="168" dur="2000" fill="hold"/>
                                        <p:tgtEl>
                                          <p:spTgt spid="105"/>
                                        </p:tgtEl>
                                        <p:attrNameLst>
                                          <p:attrName>ppt_h</p:attrName>
                                        </p:attrNameLst>
                                      </p:cBhvr>
                                      <p:tavLst>
                                        <p:tav tm="0">
                                          <p:val>
                                            <p:strVal val="#ppt_h"/>
                                          </p:val>
                                        </p:tav>
                                        <p:tav tm="100000">
                                          <p:val>
                                            <p:strVal val="#ppt_h"/>
                                          </p:val>
                                        </p:tav>
                                      </p:tavLst>
                                    </p:anim>
                                  </p:childTnLst>
                                </p:cTn>
                              </p:par>
                              <p:par>
                                <p:cTn id="169" presetID="45" presetClass="exit" presetSubtype="0" fill="hold" nodeType="withEffect">
                                  <p:stCondLst>
                                    <p:cond delay="0"/>
                                  </p:stCondLst>
                                  <p:childTnLst>
                                    <p:animEffect transition="out" filter="fade">
                                      <p:cBhvr>
                                        <p:cTn id="170" dur="2000"/>
                                        <p:tgtEl>
                                          <p:spTgt spid="106"/>
                                        </p:tgtEl>
                                      </p:cBhvr>
                                    </p:animEffect>
                                    <p:anim calcmode="lin" valueType="num">
                                      <p:cBhvr>
                                        <p:cTn id="171" dur="2000"/>
                                        <p:tgtEl>
                                          <p:spTgt spid="10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2" dur="2000"/>
                                        <p:tgtEl>
                                          <p:spTgt spid="106"/>
                                        </p:tgtEl>
                                        <p:attrNameLst>
                                          <p:attrName>ppt_h</p:attrName>
                                        </p:attrNameLst>
                                      </p:cBhvr>
                                      <p:tavLst>
                                        <p:tav tm="0">
                                          <p:val>
                                            <p:strVal val="ppt_h"/>
                                          </p:val>
                                        </p:tav>
                                        <p:tav tm="100000">
                                          <p:val>
                                            <p:strVal val="ppt_h"/>
                                          </p:val>
                                        </p:tav>
                                      </p:tavLst>
                                    </p:anim>
                                    <p:set>
                                      <p:cBhvr>
                                        <p:cTn id="173" dur="1" fill="hold">
                                          <p:stCondLst>
                                            <p:cond delay="19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174" restart="whenNotActive" fill="hold" evtFilter="cancelBubble" nodeType="interactiveSeq">
                <p:stCondLst>
                  <p:cond evt="onClick" delay="0">
                    <p:tgtEl>
                      <p:spTgt spid="98"/>
                    </p:tgtEl>
                  </p:cond>
                </p:stCondLst>
                <p:endSync evt="end" delay="0">
                  <p:rtn val="all"/>
                </p:endSync>
                <p:childTnLst>
                  <p:par>
                    <p:cTn id="175" fill="hold">
                      <p:stCondLst>
                        <p:cond delay="0"/>
                      </p:stCondLst>
                      <p:childTnLst>
                        <p:par>
                          <p:cTn id="176" fill="hold">
                            <p:stCondLst>
                              <p:cond delay="0"/>
                            </p:stCondLst>
                            <p:childTnLst>
                              <p:par>
                                <p:cTn id="177" presetID="45" presetClass="entr" presetSubtype="0" fill="hold" nodeType="withEffect">
                                  <p:stCondLst>
                                    <p:cond delay="0"/>
                                  </p:stCondLst>
                                  <p:childTnLst>
                                    <p:set>
                                      <p:cBhvr>
                                        <p:cTn id="178" dur="1" fill="hold">
                                          <p:stCondLst>
                                            <p:cond delay="0"/>
                                          </p:stCondLst>
                                        </p:cTn>
                                        <p:tgtEl>
                                          <p:spTgt spid="90"/>
                                        </p:tgtEl>
                                        <p:attrNameLst>
                                          <p:attrName>style.visibility</p:attrName>
                                        </p:attrNameLst>
                                      </p:cBhvr>
                                      <p:to>
                                        <p:strVal val="visible"/>
                                      </p:to>
                                    </p:set>
                                    <p:animEffect transition="in" filter="fade">
                                      <p:cBhvr>
                                        <p:cTn id="179" dur="2000"/>
                                        <p:tgtEl>
                                          <p:spTgt spid="90"/>
                                        </p:tgtEl>
                                      </p:cBhvr>
                                    </p:animEffect>
                                    <p:anim calcmode="lin" valueType="num">
                                      <p:cBhvr>
                                        <p:cTn id="180" dur="2000" fill="hold"/>
                                        <p:tgtEl>
                                          <p:spTgt spid="90"/>
                                        </p:tgtEl>
                                        <p:attrNameLst>
                                          <p:attrName>ppt_w</p:attrName>
                                        </p:attrNameLst>
                                      </p:cBhvr>
                                      <p:tavLst>
                                        <p:tav tm="0" fmla="#ppt_w*sin(2.5*pi*$)">
                                          <p:val>
                                            <p:fltVal val="0"/>
                                          </p:val>
                                        </p:tav>
                                        <p:tav tm="100000">
                                          <p:val>
                                            <p:fltVal val="1"/>
                                          </p:val>
                                        </p:tav>
                                      </p:tavLst>
                                    </p:anim>
                                    <p:anim calcmode="lin" valueType="num">
                                      <p:cBhvr>
                                        <p:cTn id="181" dur="2000" fill="hold"/>
                                        <p:tgtEl>
                                          <p:spTgt spid="90"/>
                                        </p:tgtEl>
                                        <p:attrNameLst>
                                          <p:attrName>ppt_h</p:attrName>
                                        </p:attrNameLst>
                                      </p:cBhvr>
                                      <p:tavLst>
                                        <p:tav tm="0">
                                          <p:val>
                                            <p:strVal val="#ppt_h"/>
                                          </p:val>
                                        </p:tav>
                                        <p:tav tm="100000">
                                          <p:val>
                                            <p:strVal val="#ppt_h"/>
                                          </p:val>
                                        </p:tav>
                                      </p:tavLst>
                                    </p:anim>
                                  </p:childTnLst>
                                </p:cTn>
                              </p:par>
                              <p:par>
                                <p:cTn id="182" presetID="45" presetClass="exit" presetSubtype="0" fill="hold" nodeType="withEffect">
                                  <p:stCondLst>
                                    <p:cond delay="0"/>
                                  </p:stCondLst>
                                  <p:childTnLst>
                                    <p:animEffect transition="out" filter="fade">
                                      <p:cBhvr>
                                        <p:cTn id="183" dur="2000"/>
                                        <p:tgtEl>
                                          <p:spTgt spid="98"/>
                                        </p:tgtEl>
                                      </p:cBhvr>
                                    </p:animEffect>
                                    <p:anim calcmode="lin" valueType="num">
                                      <p:cBhvr>
                                        <p:cTn id="184" dur="2000"/>
                                        <p:tgtEl>
                                          <p:spTgt spid="9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5" dur="2000"/>
                                        <p:tgtEl>
                                          <p:spTgt spid="98"/>
                                        </p:tgtEl>
                                        <p:attrNameLst>
                                          <p:attrName>ppt_h</p:attrName>
                                        </p:attrNameLst>
                                      </p:cBhvr>
                                      <p:tavLst>
                                        <p:tav tm="0">
                                          <p:val>
                                            <p:strVal val="ppt_h"/>
                                          </p:val>
                                        </p:tav>
                                        <p:tav tm="100000">
                                          <p:val>
                                            <p:strVal val="ppt_h"/>
                                          </p:val>
                                        </p:tav>
                                      </p:tavLst>
                                    </p:anim>
                                    <p:set>
                                      <p:cBhvr>
                                        <p:cTn id="186" dur="1" fill="hold">
                                          <p:stCondLst>
                                            <p:cond delay="19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187" restart="whenNotActive" fill="hold" evtFilter="cancelBubble" nodeType="interactiveSeq">
                <p:stCondLst>
                  <p:cond evt="onClick" delay="0">
                    <p:tgtEl>
                      <p:spTgt spid="97"/>
                    </p:tgtEl>
                  </p:cond>
                </p:stCondLst>
                <p:endSync evt="end" delay="0">
                  <p:rtn val="all"/>
                </p:endSync>
                <p:childTnLst>
                  <p:par>
                    <p:cTn id="188" fill="hold">
                      <p:stCondLst>
                        <p:cond delay="0"/>
                      </p:stCondLst>
                      <p:childTnLst>
                        <p:par>
                          <p:cTn id="189" fill="hold">
                            <p:stCondLst>
                              <p:cond delay="0"/>
                            </p:stCondLst>
                            <p:childTnLst>
                              <p:par>
                                <p:cTn id="190" presetID="45" presetClass="exit" presetSubtype="0" fill="hold" nodeType="withEffect">
                                  <p:stCondLst>
                                    <p:cond delay="0"/>
                                  </p:stCondLst>
                                  <p:childTnLst>
                                    <p:animEffect transition="out" filter="fade">
                                      <p:cBhvr>
                                        <p:cTn id="191" dur="2000"/>
                                        <p:tgtEl>
                                          <p:spTgt spid="97"/>
                                        </p:tgtEl>
                                      </p:cBhvr>
                                    </p:animEffect>
                                    <p:anim calcmode="lin" valueType="num">
                                      <p:cBhvr>
                                        <p:cTn id="192" dur="2000"/>
                                        <p:tgtEl>
                                          <p:spTgt spid="9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93" dur="2000"/>
                                        <p:tgtEl>
                                          <p:spTgt spid="97"/>
                                        </p:tgtEl>
                                        <p:attrNameLst>
                                          <p:attrName>ppt_h</p:attrName>
                                        </p:attrNameLst>
                                      </p:cBhvr>
                                      <p:tavLst>
                                        <p:tav tm="0">
                                          <p:val>
                                            <p:strVal val="ppt_h"/>
                                          </p:val>
                                        </p:tav>
                                        <p:tav tm="100000">
                                          <p:val>
                                            <p:strVal val="ppt_h"/>
                                          </p:val>
                                        </p:tav>
                                      </p:tavLst>
                                    </p:anim>
                                    <p:set>
                                      <p:cBhvr>
                                        <p:cTn id="194" dur="1" fill="hold">
                                          <p:stCondLst>
                                            <p:cond delay="1999"/>
                                          </p:stCondLst>
                                        </p:cTn>
                                        <p:tgtEl>
                                          <p:spTgt spid="97"/>
                                        </p:tgtEl>
                                        <p:attrNameLst>
                                          <p:attrName>style.visibility</p:attrName>
                                        </p:attrNameLst>
                                      </p:cBhvr>
                                      <p:to>
                                        <p:strVal val="hidden"/>
                                      </p:to>
                                    </p:set>
                                  </p:childTnLst>
                                </p:cTn>
                              </p:par>
                              <p:par>
                                <p:cTn id="195" presetID="45" presetClass="entr" presetSubtype="0" fill="hold" nodeType="withEffect">
                                  <p:stCondLst>
                                    <p:cond delay="0"/>
                                  </p:stCondLst>
                                  <p:childTnLst>
                                    <p:set>
                                      <p:cBhvr>
                                        <p:cTn id="196" dur="1" fill="hold">
                                          <p:stCondLst>
                                            <p:cond delay="0"/>
                                          </p:stCondLst>
                                        </p:cTn>
                                        <p:tgtEl>
                                          <p:spTgt spid="107"/>
                                        </p:tgtEl>
                                        <p:attrNameLst>
                                          <p:attrName>style.visibility</p:attrName>
                                        </p:attrNameLst>
                                      </p:cBhvr>
                                      <p:to>
                                        <p:strVal val="visible"/>
                                      </p:to>
                                    </p:set>
                                    <p:animEffect transition="in" filter="fade">
                                      <p:cBhvr>
                                        <p:cTn id="197" dur="2000"/>
                                        <p:tgtEl>
                                          <p:spTgt spid="107"/>
                                        </p:tgtEl>
                                      </p:cBhvr>
                                    </p:animEffect>
                                    <p:anim calcmode="lin" valueType="num">
                                      <p:cBhvr>
                                        <p:cTn id="198" dur="2000" fill="hold"/>
                                        <p:tgtEl>
                                          <p:spTgt spid="107"/>
                                        </p:tgtEl>
                                        <p:attrNameLst>
                                          <p:attrName>ppt_w</p:attrName>
                                        </p:attrNameLst>
                                      </p:cBhvr>
                                      <p:tavLst>
                                        <p:tav tm="0" fmla="#ppt_w*sin(2.5*pi*$)">
                                          <p:val>
                                            <p:fltVal val="0"/>
                                          </p:val>
                                        </p:tav>
                                        <p:tav tm="100000">
                                          <p:val>
                                            <p:fltVal val="1"/>
                                          </p:val>
                                        </p:tav>
                                      </p:tavLst>
                                    </p:anim>
                                    <p:anim calcmode="lin" valueType="num">
                                      <p:cBhvr>
                                        <p:cTn id="199" dur="2000" fill="hold"/>
                                        <p:tgtEl>
                                          <p:spTgt spid="10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7"/>
                  </p:tgtEl>
                </p:cond>
              </p:nextCondLst>
            </p:seq>
            <p:seq concurrent="1" nextAc="seek">
              <p:cTn id="200" restart="whenNotActive" fill="hold" evtFilter="cancelBubble" nodeType="interactiveSeq">
                <p:stCondLst>
                  <p:cond evt="onClick" delay="0">
                    <p:tgtEl>
                      <p:spTgt spid="96"/>
                    </p:tgtEl>
                  </p:cond>
                </p:stCondLst>
                <p:endSync evt="end" delay="0">
                  <p:rtn val="all"/>
                </p:endSync>
                <p:childTnLst>
                  <p:par>
                    <p:cTn id="201" fill="hold">
                      <p:stCondLst>
                        <p:cond delay="0"/>
                      </p:stCondLst>
                      <p:childTnLst>
                        <p:par>
                          <p:cTn id="202" fill="hold">
                            <p:stCondLst>
                              <p:cond delay="0"/>
                            </p:stCondLst>
                            <p:childTnLst>
                              <p:par>
                                <p:cTn id="203" presetID="45" presetClass="entr" presetSubtype="0" fill="hold" nodeType="withEffect">
                                  <p:stCondLst>
                                    <p:cond delay="0"/>
                                  </p:stCondLst>
                                  <p:childTnLst>
                                    <p:set>
                                      <p:cBhvr>
                                        <p:cTn id="204" dur="1" fill="hold">
                                          <p:stCondLst>
                                            <p:cond delay="0"/>
                                          </p:stCondLst>
                                        </p:cTn>
                                        <p:tgtEl>
                                          <p:spTgt spid="93"/>
                                        </p:tgtEl>
                                        <p:attrNameLst>
                                          <p:attrName>style.visibility</p:attrName>
                                        </p:attrNameLst>
                                      </p:cBhvr>
                                      <p:to>
                                        <p:strVal val="visible"/>
                                      </p:to>
                                    </p:set>
                                    <p:animEffect transition="in" filter="fade">
                                      <p:cBhvr>
                                        <p:cTn id="205" dur="2000"/>
                                        <p:tgtEl>
                                          <p:spTgt spid="93"/>
                                        </p:tgtEl>
                                      </p:cBhvr>
                                    </p:animEffect>
                                    <p:anim calcmode="lin" valueType="num">
                                      <p:cBhvr>
                                        <p:cTn id="206" dur="2000" fill="hold"/>
                                        <p:tgtEl>
                                          <p:spTgt spid="93"/>
                                        </p:tgtEl>
                                        <p:attrNameLst>
                                          <p:attrName>ppt_w</p:attrName>
                                        </p:attrNameLst>
                                      </p:cBhvr>
                                      <p:tavLst>
                                        <p:tav tm="0" fmla="#ppt_w*sin(2.5*pi*$)">
                                          <p:val>
                                            <p:fltVal val="0"/>
                                          </p:val>
                                        </p:tav>
                                        <p:tav tm="100000">
                                          <p:val>
                                            <p:fltVal val="1"/>
                                          </p:val>
                                        </p:tav>
                                      </p:tavLst>
                                    </p:anim>
                                    <p:anim calcmode="lin" valueType="num">
                                      <p:cBhvr>
                                        <p:cTn id="207" dur="2000" fill="hold"/>
                                        <p:tgtEl>
                                          <p:spTgt spid="93"/>
                                        </p:tgtEl>
                                        <p:attrNameLst>
                                          <p:attrName>ppt_h</p:attrName>
                                        </p:attrNameLst>
                                      </p:cBhvr>
                                      <p:tavLst>
                                        <p:tav tm="0">
                                          <p:val>
                                            <p:strVal val="#ppt_h"/>
                                          </p:val>
                                        </p:tav>
                                        <p:tav tm="100000">
                                          <p:val>
                                            <p:strVal val="#ppt_h"/>
                                          </p:val>
                                        </p:tav>
                                      </p:tavLst>
                                    </p:anim>
                                  </p:childTnLst>
                                </p:cTn>
                              </p:par>
                              <p:par>
                                <p:cTn id="208" presetID="45" presetClass="exit" presetSubtype="0" fill="hold" nodeType="withEffect">
                                  <p:stCondLst>
                                    <p:cond delay="0"/>
                                  </p:stCondLst>
                                  <p:childTnLst>
                                    <p:animEffect transition="out" filter="fade">
                                      <p:cBhvr>
                                        <p:cTn id="209" dur="2000"/>
                                        <p:tgtEl>
                                          <p:spTgt spid="96"/>
                                        </p:tgtEl>
                                      </p:cBhvr>
                                    </p:animEffect>
                                    <p:anim calcmode="lin" valueType="num">
                                      <p:cBhvr>
                                        <p:cTn id="210" dur="2000"/>
                                        <p:tgtEl>
                                          <p:spTgt spid="9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1" dur="2000"/>
                                        <p:tgtEl>
                                          <p:spTgt spid="96"/>
                                        </p:tgtEl>
                                        <p:attrNameLst>
                                          <p:attrName>ppt_h</p:attrName>
                                        </p:attrNameLst>
                                      </p:cBhvr>
                                      <p:tavLst>
                                        <p:tav tm="0">
                                          <p:val>
                                            <p:strVal val="ppt_h"/>
                                          </p:val>
                                        </p:tav>
                                        <p:tav tm="100000">
                                          <p:val>
                                            <p:strVal val="ppt_h"/>
                                          </p:val>
                                        </p:tav>
                                      </p:tavLst>
                                    </p:anim>
                                    <p:set>
                                      <p:cBhvr>
                                        <p:cTn id="212" dur="1" fill="hold">
                                          <p:stCondLst>
                                            <p:cond delay="1999"/>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96"/>
                  </p:tgtEl>
                </p:cond>
              </p:nextCondLst>
            </p:seq>
            <p:seq concurrent="1" nextAc="seek">
              <p:cTn id="213" restart="whenNotActive" fill="hold" evtFilter="cancelBubble" nodeType="interactiveSeq">
                <p:stCondLst>
                  <p:cond evt="onClick" delay="0">
                    <p:tgtEl>
                      <p:spTgt spid="95"/>
                    </p:tgtEl>
                  </p:cond>
                </p:stCondLst>
                <p:endSync evt="end" delay="0">
                  <p:rtn val="all"/>
                </p:endSync>
                <p:childTnLst>
                  <p:par>
                    <p:cTn id="214" fill="hold">
                      <p:stCondLst>
                        <p:cond delay="0"/>
                      </p:stCondLst>
                      <p:childTnLst>
                        <p:par>
                          <p:cTn id="215" fill="hold">
                            <p:stCondLst>
                              <p:cond delay="0"/>
                            </p:stCondLst>
                            <p:childTnLst>
                              <p:par>
                                <p:cTn id="216" presetID="45" presetClass="entr" presetSubtype="0" fill="hold" nodeType="withEffect">
                                  <p:stCondLst>
                                    <p:cond delay="0"/>
                                  </p:stCondLst>
                                  <p:childTnLst>
                                    <p:set>
                                      <p:cBhvr>
                                        <p:cTn id="217" dur="1" fill="hold">
                                          <p:stCondLst>
                                            <p:cond delay="0"/>
                                          </p:stCondLst>
                                        </p:cTn>
                                        <p:tgtEl>
                                          <p:spTgt spid="91"/>
                                        </p:tgtEl>
                                        <p:attrNameLst>
                                          <p:attrName>style.visibility</p:attrName>
                                        </p:attrNameLst>
                                      </p:cBhvr>
                                      <p:to>
                                        <p:strVal val="visible"/>
                                      </p:to>
                                    </p:set>
                                    <p:animEffect transition="in" filter="fade">
                                      <p:cBhvr>
                                        <p:cTn id="218" dur="2000"/>
                                        <p:tgtEl>
                                          <p:spTgt spid="91"/>
                                        </p:tgtEl>
                                      </p:cBhvr>
                                    </p:animEffect>
                                    <p:anim calcmode="lin" valueType="num">
                                      <p:cBhvr>
                                        <p:cTn id="219" dur="2000" fill="hold"/>
                                        <p:tgtEl>
                                          <p:spTgt spid="91"/>
                                        </p:tgtEl>
                                        <p:attrNameLst>
                                          <p:attrName>ppt_w</p:attrName>
                                        </p:attrNameLst>
                                      </p:cBhvr>
                                      <p:tavLst>
                                        <p:tav tm="0" fmla="#ppt_w*sin(2.5*pi*$)">
                                          <p:val>
                                            <p:fltVal val="0"/>
                                          </p:val>
                                        </p:tav>
                                        <p:tav tm="100000">
                                          <p:val>
                                            <p:fltVal val="1"/>
                                          </p:val>
                                        </p:tav>
                                      </p:tavLst>
                                    </p:anim>
                                    <p:anim calcmode="lin" valueType="num">
                                      <p:cBhvr>
                                        <p:cTn id="220" dur="2000" fill="hold"/>
                                        <p:tgtEl>
                                          <p:spTgt spid="91"/>
                                        </p:tgtEl>
                                        <p:attrNameLst>
                                          <p:attrName>ppt_h</p:attrName>
                                        </p:attrNameLst>
                                      </p:cBhvr>
                                      <p:tavLst>
                                        <p:tav tm="0">
                                          <p:val>
                                            <p:strVal val="#ppt_h"/>
                                          </p:val>
                                        </p:tav>
                                        <p:tav tm="100000">
                                          <p:val>
                                            <p:strVal val="#ppt_h"/>
                                          </p:val>
                                        </p:tav>
                                      </p:tavLst>
                                    </p:anim>
                                  </p:childTnLst>
                                </p:cTn>
                              </p:par>
                              <p:par>
                                <p:cTn id="221" presetID="45" presetClass="exit" presetSubtype="0" fill="hold" nodeType="withEffect">
                                  <p:stCondLst>
                                    <p:cond delay="0"/>
                                  </p:stCondLst>
                                  <p:childTnLst>
                                    <p:animEffect transition="out" filter="fade">
                                      <p:cBhvr>
                                        <p:cTn id="222" dur="2000"/>
                                        <p:tgtEl>
                                          <p:spTgt spid="95"/>
                                        </p:tgtEl>
                                      </p:cBhvr>
                                    </p:animEffect>
                                    <p:anim calcmode="lin" valueType="num">
                                      <p:cBhvr>
                                        <p:cTn id="223" dur="2000"/>
                                        <p:tgtEl>
                                          <p:spTgt spid="9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4" dur="2000"/>
                                        <p:tgtEl>
                                          <p:spTgt spid="95"/>
                                        </p:tgtEl>
                                        <p:attrNameLst>
                                          <p:attrName>ppt_h</p:attrName>
                                        </p:attrNameLst>
                                      </p:cBhvr>
                                      <p:tavLst>
                                        <p:tav tm="0">
                                          <p:val>
                                            <p:strVal val="ppt_h"/>
                                          </p:val>
                                        </p:tav>
                                        <p:tav tm="100000">
                                          <p:val>
                                            <p:strVal val="ppt_h"/>
                                          </p:val>
                                        </p:tav>
                                      </p:tavLst>
                                    </p:anim>
                                    <p:set>
                                      <p:cBhvr>
                                        <p:cTn id="225" dur="1" fill="hold">
                                          <p:stCondLst>
                                            <p:cond delay="19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226" restart="whenNotActive" fill="hold" evtFilter="cancelBubble" nodeType="interactiveSeq">
                <p:stCondLst>
                  <p:cond evt="onClick" delay="0">
                    <p:tgtEl>
                      <p:spTgt spid="94"/>
                    </p:tgtEl>
                  </p:cond>
                </p:stCondLst>
                <p:endSync evt="end" delay="0">
                  <p:rtn val="all"/>
                </p:endSync>
                <p:childTnLst>
                  <p:par>
                    <p:cTn id="227" fill="hold">
                      <p:stCondLst>
                        <p:cond delay="0"/>
                      </p:stCondLst>
                      <p:childTnLst>
                        <p:par>
                          <p:cTn id="228" fill="hold">
                            <p:stCondLst>
                              <p:cond delay="0"/>
                            </p:stCondLst>
                            <p:childTnLst>
                              <p:par>
                                <p:cTn id="229" presetID="45" presetClass="entr" presetSubtype="0" fill="hold" nodeType="withEffect">
                                  <p:stCondLst>
                                    <p:cond delay="0"/>
                                  </p:stCondLst>
                                  <p:childTnLst>
                                    <p:set>
                                      <p:cBhvr>
                                        <p:cTn id="230" dur="1" fill="hold">
                                          <p:stCondLst>
                                            <p:cond delay="0"/>
                                          </p:stCondLst>
                                        </p:cTn>
                                        <p:tgtEl>
                                          <p:spTgt spid="92"/>
                                        </p:tgtEl>
                                        <p:attrNameLst>
                                          <p:attrName>style.visibility</p:attrName>
                                        </p:attrNameLst>
                                      </p:cBhvr>
                                      <p:to>
                                        <p:strVal val="visible"/>
                                      </p:to>
                                    </p:set>
                                    <p:animEffect transition="in" filter="fade">
                                      <p:cBhvr>
                                        <p:cTn id="231" dur="2000"/>
                                        <p:tgtEl>
                                          <p:spTgt spid="92"/>
                                        </p:tgtEl>
                                      </p:cBhvr>
                                    </p:animEffect>
                                    <p:anim calcmode="lin" valueType="num">
                                      <p:cBhvr>
                                        <p:cTn id="232" dur="2000" fill="hold"/>
                                        <p:tgtEl>
                                          <p:spTgt spid="92"/>
                                        </p:tgtEl>
                                        <p:attrNameLst>
                                          <p:attrName>ppt_w</p:attrName>
                                        </p:attrNameLst>
                                      </p:cBhvr>
                                      <p:tavLst>
                                        <p:tav tm="0" fmla="#ppt_w*sin(2.5*pi*$)">
                                          <p:val>
                                            <p:fltVal val="0"/>
                                          </p:val>
                                        </p:tav>
                                        <p:tav tm="100000">
                                          <p:val>
                                            <p:fltVal val="1"/>
                                          </p:val>
                                        </p:tav>
                                      </p:tavLst>
                                    </p:anim>
                                    <p:anim calcmode="lin" valueType="num">
                                      <p:cBhvr>
                                        <p:cTn id="233" dur="2000" fill="hold"/>
                                        <p:tgtEl>
                                          <p:spTgt spid="92"/>
                                        </p:tgtEl>
                                        <p:attrNameLst>
                                          <p:attrName>ppt_h</p:attrName>
                                        </p:attrNameLst>
                                      </p:cBhvr>
                                      <p:tavLst>
                                        <p:tav tm="0">
                                          <p:val>
                                            <p:strVal val="#ppt_h"/>
                                          </p:val>
                                        </p:tav>
                                        <p:tav tm="100000">
                                          <p:val>
                                            <p:strVal val="#ppt_h"/>
                                          </p:val>
                                        </p:tav>
                                      </p:tavLst>
                                    </p:anim>
                                  </p:childTnLst>
                                </p:cTn>
                              </p:par>
                              <p:par>
                                <p:cTn id="234" presetID="45" presetClass="exit" presetSubtype="0" fill="hold" nodeType="withEffect">
                                  <p:stCondLst>
                                    <p:cond delay="0"/>
                                  </p:stCondLst>
                                  <p:childTnLst>
                                    <p:animEffect transition="out" filter="fade">
                                      <p:cBhvr>
                                        <p:cTn id="235" dur="2000"/>
                                        <p:tgtEl>
                                          <p:spTgt spid="94"/>
                                        </p:tgtEl>
                                      </p:cBhvr>
                                    </p:animEffect>
                                    <p:anim calcmode="lin" valueType="num">
                                      <p:cBhvr>
                                        <p:cTn id="236" dur="2000"/>
                                        <p:tgtEl>
                                          <p:spTgt spid="9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7" dur="2000"/>
                                        <p:tgtEl>
                                          <p:spTgt spid="94"/>
                                        </p:tgtEl>
                                        <p:attrNameLst>
                                          <p:attrName>ppt_h</p:attrName>
                                        </p:attrNameLst>
                                      </p:cBhvr>
                                      <p:tavLst>
                                        <p:tav tm="0">
                                          <p:val>
                                            <p:strVal val="ppt_h"/>
                                          </p:val>
                                        </p:tav>
                                        <p:tav tm="100000">
                                          <p:val>
                                            <p:strVal val="ppt_h"/>
                                          </p:val>
                                        </p:tav>
                                      </p:tavLst>
                                    </p:anim>
                                    <p:set>
                                      <p:cBhvr>
                                        <p:cTn id="238" dur="1" fill="hold">
                                          <p:stCondLst>
                                            <p:cond delay="19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239" restart="whenNotActive" fill="hold" evtFilter="cancelBubble" nodeType="interactiveSeq">
                <p:stCondLst>
                  <p:cond evt="onClick" delay="0">
                    <p:tgtEl>
                      <p:spTgt spid="101"/>
                    </p:tgtEl>
                  </p:cond>
                </p:stCondLst>
                <p:endSync evt="end" delay="0">
                  <p:rtn val="all"/>
                </p:endSync>
                <p:childTnLst>
                  <p:par>
                    <p:cTn id="240" fill="hold">
                      <p:stCondLst>
                        <p:cond delay="0"/>
                      </p:stCondLst>
                      <p:childTnLst>
                        <p:par>
                          <p:cTn id="241" fill="hold">
                            <p:stCondLst>
                              <p:cond delay="0"/>
                            </p:stCondLst>
                            <p:childTnLst>
                              <p:par>
                                <p:cTn id="242" presetID="12" presetClass="entr" presetSubtype="4" fill="hold" nodeType="clickEffect">
                                  <p:stCondLst>
                                    <p:cond delay="0"/>
                                  </p:stCondLst>
                                  <p:childTnLst>
                                    <p:set>
                                      <p:cBhvr>
                                        <p:cTn id="243" dur="1" fill="hold">
                                          <p:stCondLst>
                                            <p:cond delay="0"/>
                                          </p:stCondLst>
                                        </p:cTn>
                                        <p:tgtEl>
                                          <p:spTgt spid="108"/>
                                        </p:tgtEl>
                                        <p:attrNameLst>
                                          <p:attrName>style.visibility</p:attrName>
                                        </p:attrNameLst>
                                      </p:cBhvr>
                                      <p:to>
                                        <p:strVal val="visible"/>
                                      </p:to>
                                    </p:set>
                                    <p:anim calcmode="lin" valueType="num">
                                      <p:cBhvr additive="base">
                                        <p:cTn id="244" dur="500"/>
                                        <p:tgtEl>
                                          <p:spTgt spid="108"/>
                                        </p:tgtEl>
                                        <p:attrNameLst>
                                          <p:attrName>ppt_y</p:attrName>
                                        </p:attrNameLst>
                                      </p:cBhvr>
                                      <p:tavLst>
                                        <p:tav tm="0">
                                          <p:val>
                                            <p:strVal val="#ppt_y+#ppt_h*1.125000"/>
                                          </p:val>
                                        </p:tav>
                                        <p:tav tm="100000">
                                          <p:val>
                                            <p:strVal val="#ppt_y"/>
                                          </p:val>
                                        </p:tav>
                                      </p:tavLst>
                                    </p:anim>
                                    <p:animEffect transition="in" filter="wipe(up)">
                                      <p:cBhvr>
                                        <p:cTn id="245" dur="500"/>
                                        <p:tgtEl>
                                          <p:spTgt spid="108"/>
                                        </p:tgtEl>
                                      </p:cBhvr>
                                    </p:animEffect>
                                  </p:childTnLst>
                                </p:cTn>
                              </p:par>
                            </p:childTnLst>
                          </p:cTn>
                        </p:par>
                        <p:par>
                          <p:cTn id="246" fill="hold">
                            <p:stCondLst>
                              <p:cond delay="500"/>
                            </p:stCondLst>
                            <p:childTnLst>
                              <p:par>
                                <p:cTn id="247" presetID="12" presetClass="exit" presetSubtype="4" fill="hold" nodeType="afterEffect">
                                  <p:stCondLst>
                                    <p:cond delay="2000"/>
                                  </p:stCondLst>
                                  <p:childTnLst>
                                    <p:anim calcmode="lin" valueType="num">
                                      <p:cBhvr additive="base">
                                        <p:cTn id="248" dur="1000"/>
                                        <p:tgtEl>
                                          <p:spTgt spid="108"/>
                                        </p:tgtEl>
                                        <p:attrNameLst>
                                          <p:attrName>ppt_y</p:attrName>
                                        </p:attrNameLst>
                                      </p:cBhvr>
                                      <p:tavLst>
                                        <p:tav tm="0">
                                          <p:val>
                                            <p:strVal val="#ppt_y"/>
                                          </p:val>
                                        </p:tav>
                                        <p:tav tm="100000">
                                          <p:val>
                                            <p:strVal val="#ppt_y+#ppt_h*1.125000"/>
                                          </p:val>
                                        </p:tav>
                                      </p:tavLst>
                                    </p:anim>
                                    <p:animEffect transition="out" filter="wipe(down)">
                                      <p:cBhvr>
                                        <p:cTn id="249" dur="1000"/>
                                        <p:tgtEl>
                                          <p:spTgt spid="108"/>
                                        </p:tgtEl>
                                      </p:cBhvr>
                                    </p:animEffect>
                                    <p:set>
                                      <p:cBhvr>
                                        <p:cTn id="250" dur="1" fill="hold">
                                          <p:stCondLst>
                                            <p:cond delay="999"/>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251" restart="whenNotActive" fill="hold" evtFilter="cancelBubble" nodeType="interactiveSeq">
                <p:stCondLst>
                  <p:cond evt="onClick" delay="0">
                    <p:tgtEl>
                      <p:spTgt spid="119"/>
                    </p:tgtEl>
                  </p:cond>
                </p:stCondLst>
                <p:endSync evt="end" delay="0">
                  <p:rtn val="all"/>
                </p:endSync>
                <p:childTnLst>
                  <p:par>
                    <p:cTn id="252" fill="hold">
                      <p:stCondLst>
                        <p:cond delay="0"/>
                      </p:stCondLst>
                      <p:childTnLst>
                        <p:par>
                          <p:cTn id="253" fill="hold">
                            <p:stCondLst>
                              <p:cond delay="0"/>
                            </p:stCondLst>
                            <p:childTnLst>
                              <p:par>
                                <p:cTn id="254" presetID="45" presetClass="entr" presetSubtype="0" fill="hold" nodeType="clickEffect">
                                  <p:stCondLst>
                                    <p:cond delay="0"/>
                                  </p:stCondLst>
                                  <p:childTnLst>
                                    <p:set>
                                      <p:cBhvr>
                                        <p:cTn id="255" dur="1" fill="hold">
                                          <p:stCondLst>
                                            <p:cond delay="0"/>
                                          </p:stCondLst>
                                        </p:cTn>
                                        <p:tgtEl>
                                          <p:spTgt spid="151"/>
                                        </p:tgtEl>
                                        <p:attrNameLst>
                                          <p:attrName>style.visibility</p:attrName>
                                        </p:attrNameLst>
                                      </p:cBhvr>
                                      <p:to>
                                        <p:strVal val="visible"/>
                                      </p:to>
                                    </p:set>
                                    <p:animEffect transition="in" filter="fade">
                                      <p:cBhvr>
                                        <p:cTn id="256" dur="2000"/>
                                        <p:tgtEl>
                                          <p:spTgt spid="151"/>
                                        </p:tgtEl>
                                      </p:cBhvr>
                                    </p:animEffect>
                                    <p:anim calcmode="lin" valueType="num">
                                      <p:cBhvr>
                                        <p:cTn id="257" dur="2000" fill="hold"/>
                                        <p:tgtEl>
                                          <p:spTgt spid="151"/>
                                        </p:tgtEl>
                                        <p:attrNameLst>
                                          <p:attrName>ppt_w</p:attrName>
                                        </p:attrNameLst>
                                      </p:cBhvr>
                                      <p:tavLst>
                                        <p:tav tm="0" fmla="#ppt_w*sin(2.5*pi*$)">
                                          <p:val>
                                            <p:fltVal val="0"/>
                                          </p:val>
                                        </p:tav>
                                        <p:tav tm="100000">
                                          <p:val>
                                            <p:fltVal val="1"/>
                                          </p:val>
                                        </p:tav>
                                      </p:tavLst>
                                    </p:anim>
                                    <p:anim calcmode="lin" valueType="num">
                                      <p:cBhvr>
                                        <p:cTn id="258" dur="2000" fill="hold"/>
                                        <p:tgtEl>
                                          <p:spTgt spid="151"/>
                                        </p:tgtEl>
                                        <p:attrNameLst>
                                          <p:attrName>ppt_h</p:attrName>
                                        </p:attrNameLst>
                                      </p:cBhvr>
                                      <p:tavLst>
                                        <p:tav tm="0">
                                          <p:val>
                                            <p:strVal val="#ppt_h"/>
                                          </p:val>
                                        </p:tav>
                                        <p:tav tm="100000">
                                          <p:val>
                                            <p:strVal val="#ppt_h"/>
                                          </p:val>
                                        </p:tav>
                                      </p:tavLst>
                                    </p:anim>
                                  </p:childTnLst>
                                </p:cTn>
                              </p:par>
                              <p:par>
                                <p:cTn id="259" presetID="1" presetClass="exit" presetSubtype="0" fill="hold" grpId="0" nodeType="withEffect">
                                  <p:stCondLst>
                                    <p:cond delay="0"/>
                                  </p:stCondLst>
                                  <p:childTnLst>
                                    <p:set>
                                      <p:cBhvr>
                                        <p:cTn id="260" dur="1" fill="hold">
                                          <p:stCondLst>
                                            <p:cond delay="0"/>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261" restart="whenNotActive" fill="hold" evtFilter="cancelBubble" nodeType="interactiveSeq">
                <p:stCondLst>
                  <p:cond evt="onClick" delay="0">
                    <p:tgtEl>
                      <p:spTgt spid="127"/>
                    </p:tgtEl>
                  </p:cond>
                </p:stCondLst>
                <p:endSync evt="end" delay="0">
                  <p:rtn val="all"/>
                </p:endSync>
                <p:childTnLst>
                  <p:par>
                    <p:cTn id="262" fill="hold">
                      <p:stCondLst>
                        <p:cond delay="0"/>
                      </p:stCondLst>
                      <p:childTnLst>
                        <p:par>
                          <p:cTn id="263" fill="hold">
                            <p:stCondLst>
                              <p:cond delay="0"/>
                            </p:stCondLst>
                            <p:childTnLst>
                              <p:par>
                                <p:cTn id="264" presetID="45" presetClass="entr" presetSubtype="0" fill="hold" nodeType="clickEffect">
                                  <p:stCondLst>
                                    <p:cond delay="0"/>
                                  </p:stCondLst>
                                  <p:childTnLst>
                                    <p:set>
                                      <p:cBhvr>
                                        <p:cTn id="265" dur="1" fill="hold">
                                          <p:stCondLst>
                                            <p:cond delay="0"/>
                                          </p:stCondLst>
                                        </p:cTn>
                                        <p:tgtEl>
                                          <p:spTgt spid="152"/>
                                        </p:tgtEl>
                                        <p:attrNameLst>
                                          <p:attrName>style.visibility</p:attrName>
                                        </p:attrNameLst>
                                      </p:cBhvr>
                                      <p:to>
                                        <p:strVal val="visible"/>
                                      </p:to>
                                    </p:set>
                                    <p:animEffect transition="in" filter="fade">
                                      <p:cBhvr>
                                        <p:cTn id="266" dur="2000"/>
                                        <p:tgtEl>
                                          <p:spTgt spid="152"/>
                                        </p:tgtEl>
                                      </p:cBhvr>
                                    </p:animEffect>
                                    <p:anim calcmode="lin" valueType="num">
                                      <p:cBhvr>
                                        <p:cTn id="267" dur="2000" fill="hold"/>
                                        <p:tgtEl>
                                          <p:spTgt spid="152"/>
                                        </p:tgtEl>
                                        <p:attrNameLst>
                                          <p:attrName>ppt_w</p:attrName>
                                        </p:attrNameLst>
                                      </p:cBhvr>
                                      <p:tavLst>
                                        <p:tav tm="0" fmla="#ppt_w*sin(2.5*pi*$)">
                                          <p:val>
                                            <p:fltVal val="0"/>
                                          </p:val>
                                        </p:tav>
                                        <p:tav tm="100000">
                                          <p:val>
                                            <p:fltVal val="1"/>
                                          </p:val>
                                        </p:tav>
                                      </p:tavLst>
                                    </p:anim>
                                    <p:anim calcmode="lin" valueType="num">
                                      <p:cBhvr>
                                        <p:cTn id="268" dur="2000" fill="hold"/>
                                        <p:tgtEl>
                                          <p:spTgt spid="152"/>
                                        </p:tgtEl>
                                        <p:attrNameLst>
                                          <p:attrName>ppt_h</p:attrName>
                                        </p:attrNameLst>
                                      </p:cBhvr>
                                      <p:tavLst>
                                        <p:tav tm="0">
                                          <p:val>
                                            <p:strVal val="#ppt_h"/>
                                          </p:val>
                                        </p:tav>
                                        <p:tav tm="100000">
                                          <p:val>
                                            <p:strVal val="#ppt_h"/>
                                          </p:val>
                                        </p:tav>
                                      </p:tavLst>
                                    </p:anim>
                                  </p:childTnLst>
                                </p:cTn>
                              </p:par>
                              <p:par>
                                <p:cTn id="269" presetID="1" presetClass="exit" presetSubtype="0" fill="hold" grpId="0" nodeType="withEffect">
                                  <p:stCondLst>
                                    <p:cond delay="0"/>
                                  </p:stCondLst>
                                  <p:childTnLst>
                                    <p:set>
                                      <p:cBhvr>
                                        <p:cTn id="270" dur="1" fill="hold">
                                          <p:stCondLst>
                                            <p:cond delay="0"/>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seq concurrent="1" nextAc="seek">
              <p:cTn id="271" restart="whenNotActive" fill="hold" evtFilter="cancelBubble" nodeType="interactiveSeq">
                <p:stCondLst>
                  <p:cond evt="onClick" delay="0">
                    <p:tgtEl>
                      <p:spTgt spid="131"/>
                    </p:tgtEl>
                  </p:cond>
                </p:stCondLst>
                <p:endSync evt="end" delay="0">
                  <p:rtn val="all"/>
                </p:endSync>
                <p:childTnLst>
                  <p:par>
                    <p:cTn id="272" fill="hold">
                      <p:stCondLst>
                        <p:cond delay="0"/>
                      </p:stCondLst>
                      <p:childTnLst>
                        <p:par>
                          <p:cTn id="273" fill="hold">
                            <p:stCondLst>
                              <p:cond delay="0"/>
                            </p:stCondLst>
                            <p:childTnLst>
                              <p:par>
                                <p:cTn id="274" presetID="45" presetClass="entr" presetSubtype="0" fill="hold" nodeType="clickEffect">
                                  <p:stCondLst>
                                    <p:cond delay="0"/>
                                  </p:stCondLst>
                                  <p:childTnLst>
                                    <p:set>
                                      <p:cBhvr>
                                        <p:cTn id="275" dur="1" fill="hold">
                                          <p:stCondLst>
                                            <p:cond delay="0"/>
                                          </p:stCondLst>
                                        </p:cTn>
                                        <p:tgtEl>
                                          <p:spTgt spid="153"/>
                                        </p:tgtEl>
                                        <p:attrNameLst>
                                          <p:attrName>style.visibility</p:attrName>
                                        </p:attrNameLst>
                                      </p:cBhvr>
                                      <p:to>
                                        <p:strVal val="visible"/>
                                      </p:to>
                                    </p:set>
                                    <p:animEffect transition="in" filter="fade">
                                      <p:cBhvr>
                                        <p:cTn id="276" dur="2000"/>
                                        <p:tgtEl>
                                          <p:spTgt spid="153"/>
                                        </p:tgtEl>
                                      </p:cBhvr>
                                    </p:animEffect>
                                    <p:anim calcmode="lin" valueType="num">
                                      <p:cBhvr>
                                        <p:cTn id="277" dur="2000" fill="hold"/>
                                        <p:tgtEl>
                                          <p:spTgt spid="153"/>
                                        </p:tgtEl>
                                        <p:attrNameLst>
                                          <p:attrName>ppt_w</p:attrName>
                                        </p:attrNameLst>
                                      </p:cBhvr>
                                      <p:tavLst>
                                        <p:tav tm="0" fmla="#ppt_w*sin(2.5*pi*$)">
                                          <p:val>
                                            <p:fltVal val="0"/>
                                          </p:val>
                                        </p:tav>
                                        <p:tav tm="100000">
                                          <p:val>
                                            <p:fltVal val="1"/>
                                          </p:val>
                                        </p:tav>
                                      </p:tavLst>
                                    </p:anim>
                                    <p:anim calcmode="lin" valueType="num">
                                      <p:cBhvr>
                                        <p:cTn id="278" dur="2000" fill="hold"/>
                                        <p:tgtEl>
                                          <p:spTgt spid="153"/>
                                        </p:tgtEl>
                                        <p:attrNameLst>
                                          <p:attrName>ppt_h</p:attrName>
                                        </p:attrNameLst>
                                      </p:cBhvr>
                                      <p:tavLst>
                                        <p:tav tm="0">
                                          <p:val>
                                            <p:strVal val="#ppt_h"/>
                                          </p:val>
                                        </p:tav>
                                        <p:tav tm="100000">
                                          <p:val>
                                            <p:strVal val="#ppt_h"/>
                                          </p:val>
                                        </p:tav>
                                      </p:tavLst>
                                    </p:anim>
                                  </p:childTnLst>
                                </p:cTn>
                              </p:par>
                              <p:par>
                                <p:cTn id="279" presetID="1" presetClass="exit" presetSubtype="0" fill="hold" grpId="0" nodeType="withEffect">
                                  <p:stCondLst>
                                    <p:cond delay="0"/>
                                  </p:stCondLst>
                                  <p:childTnLst>
                                    <p:set>
                                      <p:cBhvr>
                                        <p:cTn id="280" dur="1" fill="hold">
                                          <p:stCondLst>
                                            <p:cond delay="0"/>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seq concurrent="1" nextAc="seek">
              <p:cTn id="281" restart="whenNotActive" fill="hold" evtFilter="cancelBubble" nodeType="interactiveSeq">
                <p:stCondLst>
                  <p:cond evt="onClick" delay="0">
                    <p:tgtEl>
                      <p:spTgt spid="115"/>
                    </p:tgtEl>
                  </p:cond>
                </p:stCondLst>
                <p:endSync evt="end" delay="0">
                  <p:rtn val="all"/>
                </p:endSync>
                <p:childTnLst>
                  <p:par>
                    <p:cTn id="282" fill="hold">
                      <p:stCondLst>
                        <p:cond delay="0"/>
                      </p:stCondLst>
                      <p:childTnLst>
                        <p:par>
                          <p:cTn id="283" fill="hold">
                            <p:stCondLst>
                              <p:cond delay="0"/>
                            </p:stCondLst>
                            <p:childTnLst>
                              <p:par>
                                <p:cTn id="284" presetID="45" presetClass="entr" presetSubtype="0" fill="hold" nodeType="clickEffect">
                                  <p:stCondLst>
                                    <p:cond delay="0"/>
                                  </p:stCondLst>
                                  <p:childTnLst>
                                    <p:set>
                                      <p:cBhvr>
                                        <p:cTn id="285" dur="1" fill="hold">
                                          <p:stCondLst>
                                            <p:cond delay="0"/>
                                          </p:stCondLst>
                                        </p:cTn>
                                        <p:tgtEl>
                                          <p:spTgt spid="154"/>
                                        </p:tgtEl>
                                        <p:attrNameLst>
                                          <p:attrName>style.visibility</p:attrName>
                                        </p:attrNameLst>
                                      </p:cBhvr>
                                      <p:to>
                                        <p:strVal val="visible"/>
                                      </p:to>
                                    </p:set>
                                    <p:animEffect transition="in" filter="fade">
                                      <p:cBhvr>
                                        <p:cTn id="286" dur="2000"/>
                                        <p:tgtEl>
                                          <p:spTgt spid="154"/>
                                        </p:tgtEl>
                                      </p:cBhvr>
                                    </p:animEffect>
                                    <p:anim calcmode="lin" valueType="num">
                                      <p:cBhvr>
                                        <p:cTn id="287" dur="2000" fill="hold"/>
                                        <p:tgtEl>
                                          <p:spTgt spid="154"/>
                                        </p:tgtEl>
                                        <p:attrNameLst>
                                          <p:attrName>ppt_w</p:attrName>
                                        </p:attrNameLst>
                                      </p:cBhvr>
                                      <p:tavLst>
                                        <p:tav tm="0" fmla="#ppt_w*sin(2.5*pi*$)">
                                          <p:val>
                                            <p:fltVal val="0"/>
                                          </p:val>
                                        </p:tav>
                                        <p:tav tm="100000">
                                          <p:val>
                                            <p:fltVal val="1"/>
                                          </p:val>
                                        </p:tav>
                                      </p:tavLst>
                                    </p:anim>
                                    <p:anim calcmode="lin" valueType="num">
                                      <p:cBhvr>
                                        <p:cTn id="288" dur="2000" fill="hold"/>
                                        <p:tgtEl>
                                          <p:spTgt spid="154"/>
                                        </p:tgtEl>
                                        <p:attrNameLst>
                                          <p:attrName>ppt_h</p:attrName>
                                        </p:attrNameLst>
                                      </p:cBhvr>
                                      <p:tavLst>
                                        <p:tav tm="0">
                                          <p:val>
                                            <p:strVal val="#ppt_h"/>
                                          </p:val>
                                        </p:tav>
                                        <p:tav tm="100000">
                                          <p:val>
                                            <p:strVal val="#ppt_h"/>
                                          </p:val>
                                        </p:tav>
                                      </p:tavLst>
                                    </p:anim>
                                  </p:childTnLst>
                                </p:cTn>
                              </p:par>
                              <p:par>
                                <p:cTn id="289" presetID="1" presetClass="exit" presetSubtype="0" fill="hold" grpId="0" nodeType="withEffect">
                                  <p:stCondLst>
                                    <p:cond delay="0"/>
                                  </p:stCondLst>
                                  <p:childTnLst>
                                    <p:set>
                                      <p:cBhvr>
                                        <p:cTn id="290" dur="1" fill="hold">
                                          <p:stCondLst>
                                            <p:cond delay="0"/>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291" restart="whenNotActive" fill="hold" evtFilter="cancelBubble" nodeType="interactiveSeq">
                <p:stCondLst>
                  <p:cond evt="onClick" delay="0">
                    <p:tgtEl>
                      <p:spTgt spid="135"/>
                    </p:tgtEl>
                  </p:cond>
                </p:stCondLst>
                <p:endSync evt="end" delay="0">
                  <p:rtn val="all"/>
                </p:endSync>
                <p:childTnLst>
                  <p:par>
                    <p:cTn id="292" fill="hold">
                      <p:stCondLst>
                        <p:cond delay="0"/>
                      </p:stCondLst>
                      <p:childTnLst>
                        <p:par>
                          <p:cTn id="293" fill="hold">
                            <p:stCondLst>
                              <p:cond delay="0"/>
                            </p:stCondLst>
                            <p:childTnLst>
                              <p:par>
                                <p:cTn id="294" presetID="45" presetClass="entr" presetSubtype="0" fill="hold" nodeType="clickEffect">
                                  <p:stCondLst>
                                    <p:cond delay="0"/>
                                  </p:stCondLst>
                                  <p:childTnLst>
                                    <p:set>
                                      <p:cBhvr>
                                        <p:cTn id="295" dur="1" fill="hold">
                                          <p:stCondLst>
                                            <p:cond delay="0"/>
                                          </p:stCondLst>
                                        </p:cTn>
                                        <p:tgtEl>
                                          <p:spTgt spid="155"/>
                                        </p:tgtEl>
                                        <p:attrNameLst>
                                          <p:attrName>style.visibility</p:attrName>
                                        </p:attrNameLst>
                                      </p:cBhvr>
                                      <p:to>
                                        <p:strVal val="visible"/>
                                      </p:to>
                                    </p:set>
                                    <p:animEffect transition="in" filter="fade">
                                      <p:cBhvr>
                                        <p:cTn id="296" dur="2000"/>
                                        <p:tgtEl>
                                          <p:spTgt spid="155"/>
                                        </p:tgtEl>
                                      </p:cBhvr>
                                    </p:animEffect>
                                    <p:anim calcmode="lin" valueType="num">
                                      <p:cBhvr>
                                        <p:cTn id="297" dur="2000" fill="hold"/>
                                        <p:tgtEl>
                                          <p:spTgt spid="155"/>
                                        </p:tgtEl>
                                        <p:attrNameLst>
                                          <p:attrName>ppt_w</p:attrName>
                                        </p:attrNameLst>
                                      </p:cBhvr>
                                      <p:tavLst>
                                        <p:tav tm="0" fmla="#ppt_w*sin(2.5*pi*$)">
                                          <p:val>
                                            <p:fltVal val="0"/>
                                          </p:val>
                                        </p:tav>
                                        <p:tav tm="100000">
                                          <p:val>
                                            <p:fltVal val="1"/>
                                          </p:val>
                                        </p:tav>
                                      </p:tavLst>
                                    </p:anim>
                                    <p:anim calcmode="lin" valueType="num">
                                      <p:cBhvr>
                                        <p:cTn id="298" dur="2000" fill="hold"/>
                                        <p:tgtEl>
                                          <p:spTgt spid="155"/>
                                        </p:tgtEl>
                                        <p:attrNameLst>
                                          <p:attrName>ppt_h</p:attrName>
                                        </p:attrNameLst>
                                      </p:cBhvr>
                                      <p:tavLst>
                                        <p:tav tm="0">
                                          <p:val>
                                            <p:strVal val="#ppt_h"/>
                                          </p:val>
                                        </p:tav>
                                        <p:tav tm="100000">
                                          <p:val>
                                            <p:strVal val="#ppt_h"/>
                                          </p:val>
                                        </p:tav>
                                      </p:tavLst>
                                    </p:anim>
                                  </p:childTnLst>
                                </p:cTn>
                              </p:par>
                              <p:par>
                                <p:cTn id="299" presetID="1" presetClass="exit" presetSubtype="0" fill="hold" grpId="0" nodeType="withEffect">
                                  <p:stCondLst>
                                    <p:cond delay="0"/>
                                  </p:stCondLst>
                                  <p:childTnLst>
                                    <p:set>
                                      <p:cBhvr>
                                        <p:cTn id="300" dur="1" fill="hold">
                                          <p:stCondLst>
                                            <p:cond delay="0"/>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35"/>
                  </p:tgtEl>
                </p:cond>
              </p:nextCondLst>
            </p:seq>
            <p:seq concurrent="1" nextAc="seek">
              <p:cTn id="301" restart="whenNotActive" fill="hold" evtFilter="cancelBubble" nodeType="interactiveSeq">
                <p:stCondLst>
                  <p:cond evt="onClick" delay="0">
                    <p:tgtEl>
                      <p:spTgt spid="123"/>
                    </p:tgtEl>
                  </p:cond>
                </p:stCondLst>
                <p:endSync evt="end" delay="0">
                  <p:rtn val="all"/>
                </p:endSync>
                <p:childTnLst>
                  <p:par>
                    <p:cTn id="302" fill="hold">
                      <p:stCondLst>
                        <p:cond delay="0"/>
                      </p:stCondLst>
                      <p:childTnLst>
                        <p:par>
                          <p:cTn id="303" fill="hold">
                            <p:stCondLst>
                              <p:cond delay="0"/>
                            </p:stCondLst>
                            <p:childTnLst>
                              <p:par>
                                <p:cTn id="304" presetID="45" presetClass="entr" presetSubtype="0" fill="hold" nodeType="clickEffect">
                                  <p:stCondLst>
                                    <p:cond delay="0"/>
                                  </p:stCondLst>
                                  <p:childTnLst>
                                    <p:set>
                                      <p:cBhvr>
                                        <p:cTn id="305" dur="1" fill="hold">
                                          <p:stCondLst>
                                            <p:cond delay="0"/>
                                          </p:stCondLst>
                                        </p:cTn>
                                        <p:tgtEl>
                                          <p:spTgt spid="156"/>
                                        </p:tgtEl>
                                        <p:attrNameLst>
                                          <p:attrName>style.visibility</p:attrName>
                                        </p:attrNameLst>
                                      </p:cBhvr>
                                      <p:to>
                                        <p:strVal val="visible"/>
                                      </p:to>
                                    </p:set>
                                    <p:animEffect transition="in" filter="fade">
                                      <p:cBhvr>
                                        <p:cTn id="306" dur="2000"/>
                                        <p:tgtEl>
                                          <p:spTgt spid="156"/>
                                        </p:tgtEl>
                                      </p:cBhvr>
                                    </p:animEffect>
                                    <p:anim calcmode="lin" valueType="num">
                                      <p:cBhvr>
                                        <p:cTn id="307" dur="2000" fill="hold"/>
                                        <p:tgtEl>
                                          <p:spTgt spid="156"/>
                                        </p:tgtEl>
                                        <p:attrNameLst>
                                          <p:attrName>ppt_w</p:attrName>
                                        </p:attrNameLst>
                                      </p:cBhvr>
                                      <p:tavLst>
                                        <p:tav tm="0" fmla="#ppt_w*sin(2.5*pi*$)">
                                          <p:val>
                                            <p:fltVal val="0"/>
                                          </p:val>
                                        </p:tav>
                                        <p:tav tm="100000">
                                          <p:val>
                                            <p:fltVal val="1"/>
                                          </p:val>
                                        </p:tav>
                                      </p:tavLst>
                                    </p:anim>
                                    <p:anim calcmode="lin" valueType="num">
                                      <p:cBhvr>
                                        <p:cTn id="308" dur="2000" fill="hold"/>
                                        <p:tgtEl>
                                          <p:spTgt spid="156"/>
                                        </p:tgtEl>
                                        <p:attrNameLst>
                                          <p:attrName>ppt_h</p:attrName>
                                        </p:attrNameLst>
                                      </p:cBhvr>
                                      <p:tavLst>
                                        <p:tav tm="0">
                                          <p:val>
                                            <p:strVal val="#ppt_h"/>
                                          </p:val>
                                        </p:tav>
                                        <p:tav tm="100000">
                                          <p:val>
                                            <p:strVal val="#ppt_h"/>
                                          </p:val>
                                        </p:tav>
                                      </p:tavLst>
                                    </p:anim>
                                  </p:childTnLst>
                                </p:cTn>
                              </p:par>
                              <p:par>
                                <p:cTn id="309" presetID="1" presetClass="exit" presetSubtype="0" fill="hold" grpId="0" nodeType="withEffect">
                                  <p:stCondLst>
                                    <p:cond delay="0"/>
                                  </p:stCondLst>
                                  <p:childTnLst>
                                    <p:set>
                                      <p:cBhvr>
                                        <p:cTn id="310" dur="1" fill="hold">
                                          <p:stCondLst>
                                            <p:cond delay="0"/>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seq concurrent="1" nextAc="seek">
              <p:cTn id="311" restart="whenNotActive" fill="hold" evtFilter="cancelBubble" nodeType="interactiveSeq">
                <p:stCondLst>
                  <p:cond evt="onClick" delay="0">
                    <p:tgtEl>
                      <p:spTgt spid="140"/>
                    </p:tgtEl>
                  </p:cond>
                </p:stCondLst>
                <p:endSync evt="end" delay="0">
                  <p:rtn val="all"/>
                </p:endSync>
                <p:childTnLst>
                  <p:par>
                    <p:cTn id="312" fill="hold">
                      <p:stCondLst>
                        <p:cond delay="0"/>
                      </p:stCondLst>
                      <p:childTnLst>
                        <p:par>
                          <p:cTn id="313" fill="hold">
                            <p:stCondLst>
                              <p:cond delay="0"/>
                            </p:stCondLst>
                            <p:childTnLst>
                              <p:par>
                                <p:cTn id="314" presetID="12" presetClass="entr" presetSubtype="4" fill="hold" nodeType="clickEffect">
                                  <p:stCondLst>
                                    <p:cond delay="0"/>
                                  </p:stCondLst>
                                  <p:childTnLst>
                                    <p:set>
                                      <p:cBhvr>
                                        <p:cTn id="315" dur="1" fill="hold">
                                          <p:stCondLst>
                                            <p:cond delay="0"/>
                                          </p:stCondLst>
                                        </p:cTn>
                                        <p:tgtEl>
                                          <p:spTgt spid="109"/>
                                        </p:tgtEl>
                                        <p:attrNameLst>
                                          <p:attrName>style.visibility</p:attrName>
                                        </p:attrNameLst>
                                      </p:cBhvr>
                                      <p:to>
                                        <p:strVal val="visible"/>
                                      </p:to>
                                    </p:set>
                                    <p:anim calcmode="lin" valueType="num">
                                      <p:cBhvr additive="base">
                                        <p:cTn id="316" dur="1000"/>
                                        <p:tgtEl>
                                          <p:spTgt spid="109"/>
                                        </p:tgtEl>
                                        <p:attrNameLst>
                                          <p:attrName>ppt_y</p:attrName>
                                        </p:attrNameLst>
                                      </p:cBhvr>
                                      <p:tavLst>
                                        <p:tav tm="0">
                                          <p:val>
                                            <p:strVal val="#ppt_y+#ppt_h*1.125000"/>
                                          </p:val>
                                        </p:tav>
                                        <p:tav tm="100000">
                                          <p:val>
                                            <p:strVal val="#ppt_y"/>
                                          </p:val>
                                        </p:tav>
                                      </p:tavLst>
                                    </p:anim>
                                    <p:animEffect transition="in" filter="wipe(up)">
                                      <p:cBhvr>
                                        <p:cTn id="317" dur="1000"/>
                                        <p:tgtEl>
                                          <p:spTgt spid="109"/>
                                        </p:tgtEl>
                                      </p:cBhvr>
                                    </p:animEffect>
                                  </p:childTnLst>
                                </p:cTn>
                              </p:par>
                            </p:childTnLst>
                          </p:cTn>
                        </p:par>
                        <p:par>
                          <p:cTn id="318" fill="hold">
                            <p:stCondLst>
                              <p:cond delay="1000"/>
                            </p:stCondLst>
                            <p:childTnLst>
                              <p:par>
                                <p:cTn id="319" presetID="12" presetClass="exit" presetSubtype="4" fill="hold" nodeType="afterEffect">
                                  <p:stCondLst>
                                    <p:cond delay="2000"/>
                                  </p:stCondLst>
                                  <p:childTnLst>
                                    <p:anim calcmode="lin" valueType="num">
                                      <p:cBhvr additive="base">
                                        <p:cTn id="320" dur="1000"/>
                                        <p:tgtEl>
                                          <p:spTgt spid="109"/>
                                        </p:tgtEl>
                                        <p:attrNameLst>
                                          <p:attrName>ppt_y</p:attrName>
                                        </p:attrNameLst>
                                      </p:cBhvr>
                                      <p:tavLst>
                                        <p:tav tm="0">
                                          <p:val>
                                            <p:strVal val="#ppt_y"/>
                                          </p:val>
                                        </p:tav>
                                        <p:tav tm="100000">
                                          <p:val>
                                            <p:strVal val="#ppt_y+#ppt_h*1.125000"/>
                                          </p:val>
                                        </p:tav>
                                      </p:tavLst>
                                    </p:anim>
                                    <p:animEffect transition="out" filter="wipe(down)">
                                      <p:cBhvr>
                                        <p:cTn id="321" dur="1000"/>
                                        <p:tgtEl>
                                          <p:spTgt spid="109"/>
                                        </p:tgtEl>
                                      </p:cBhvr>
                                    </p:animEffect>
                                    <p:set>
                                      <p:cBhvr>
                                        <p:cTn id="322" dur="1" fill="hold">
                                          <p:stCondLst>
                                            <p:cond delay="9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323" restart="whenNotActive" fill="hold" evtFilter="cancelBubble" nodeType="interactiveSeq">
                <p:stCondLst>
                  <p:cond evt="onClick" delay="0">
                    <p:tgtEl>
                      <p:spTgt spid="139"/>
                    </p:tgtEl>
                  </p:cond>
                </p:stCondLst>
                <p:endSync evt="end" delay="0">
                  <p:rtn val="all"/>
                </p:endSync>
                <p:childTnLst>
                  <p:par>
                    <p:cTn id="324" fill="hold">
                      <p:stCondLst>
                        <p:cond delay="0"/>
                      </p:stCondLst>
                      <p:childTnLst>
                        <p:par>
                          <p:cTn id="325" fill="hold">
                            <p:stCondLst>
                              <p:cond delay="0"/>
                            </p:stCondLst>
                            <p:childTnLst>
                              <p:par>
                                <p:cTn id="326" presetID="12" presetClass="entr" presetSubtype="4" fill="hold" nodeType="clickEffect">
                                  <p:stCondLst>
                                    <p:cond delay="0"/>
                                  </p:stCondLst>
                                  <p:childTnLst>
                                    <p:set>
                                      <p:cBhvr>
                                        <p:cTn id="327" dur="1" fill="hold">
                                          <p:stCondLst>
                                            <p:cond delay="0"/>
                                          </p:stCondLst>
                                        </p:cTn>
                                        <p:tgtEl>
                                          <p:spTgt spid="110"/>
                                        </p:tgtEl>
                                        <p:attrNameLst>
                                          <p:attrName>style.visibility</p:attrName>
                                        </p:attrNameLst>
                                      </p:cBhvr>
                                      <p:to>
                                        <p:strVal val="visible"/>
                                      </p:to>
                                    </p:set>
                                    <p:anim calcmode="lin" valueType="num">
                                      <p:cBhvr additive="base">
                                        <p:cTn id="328" dur="1000"/>
                                        <p:tgtEl>
                                          <p:spTgt spid="110"/>
                                        </p:tgtEl>
                                        <p:attrNameLst>
                                          <p:attrName>ppt_y</p:attrName>
                                        </p:attrNameLst>
                                      </p:cBhvr>
                                      <p:tavLst>
                                        <p:tav tm="0">
                                          <p:val>
                                            <p:strVal val="#ppt_y+#ppt_h*1.125000"/>
                                          </p:val>
                                        </p:tav>
                                        <p:tav tm="100000">
                                          <p:val>
                                            <p:strVal val="#ppt_y"/>
                                          </p:val>
                                        </p:tav>
                                      </p:tavLst>
                                    </p:anim>
                                    <p:animEffect transition="in" filter="wipe(up)">
                                      <p:cBhvr>
                                        <p:cTn id="329" dur="1000"/>
                                        <p:tgtEl>
                                          <p:spTgt spid="110"/>
                                        </p:tgtEl>
                                      </p:cBhvr>
                                    </p:animEffect>
                                  </p:childTnLst>
                                </p:cTn>
                              </p:par>
                            </p:childTnLst>
                          </p:cTn>
                        </p:par>
                        <p:par>
                          <p:cTn id="330" fill="hold">
                            <p:stCondLst>
                              <p:cond delay="1000"/>
                            </p:stCondLst>
                            <p:childTnLst>
                              <p:par>
                                <p:cTn id="331" presetID="12" presetClass="exit" presetSubtype="4" fill="hold" nodeType="afterEffect">
                                  <p:stCondLst>
                                    <p:cond delay="2000"/>
                                  </p:stCondLst>
                                  <p:childTnLst>
                                    <p:anim calcmode="lin" valueType="num">
                                      <p:cBhvr additive="base">
                                        <p:cTn id="332" dur="1000"/>
                                        <p:tgtEl>
                                          <p:spTgt spid="110"/>
                                        </p:tgtEl>
                                        <p:attrNameLst>
                                          <p:attrName>ppt_y</p:attrName>
                                        </p:attrNameLst>
                                      </p:cBhvr>
                                      <p:tavLst>
                                        <p:tav tm="0">
                                          <p:val>
                                            <p:strVal val="#ppt_y"/>
                                          </p:val>
                                        </p:tav>
                                        <p:tav tm="100000">
                                          <p:val>
                                            <p:strVal val="#ppt_y+#ppt_h*1.125000"/>
                                          </p:val>
                                        </p:tav>
                                      </p:tavLst>
                                    </p:anim>
                                    <p:animEffect transition="out" filter="wipe(down)">
                                      <p:cBhvr>
                                        <p:cTn id="333" dur="1000"/>
                                        <p:tgtEl>
                                          <p:spTgt spid="110"/>
                                        </p:tgtEl>
                                      </p:cBhvr>
                                    </p:animEffect>
                                    <p:set>
                                      <p:cBhvr>
                                        <p:cTn id="334" dur="1" fill="hold">
                                          <p:stCondLst>
                                            <p:cond delay="9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335" restart="whenNotActive" fill="hold" evtFilter="cancelBubble" nodeType="interactiveSeq">
                <p:stCondLst>
                  <p:cond evt="onClick" delay="0">
                    <p:tgtEl>
                      <p:spTgt spid="141"/>
                    </p:tgtEl>
                  </p:cond>
                </p:stCondLst>
                <p:endSync evt="end" delay="0">
                  <p:rtn val="all"/>
                </p:endSync>
                <p:childTnLst>
                  <p:par>
                    <p:cTn id="336" fill="hold">
                      <p:stCondLst>
                        <p:cond delay="0"/>
                      </p:stCondLst>
                      <p:childTnLst>
                        <p:par>
                          <p:cTn id="337" fill="hold">
                            <p:stCondLst>
                              <p:cond delay="0"/>
                            </p:stCondLst>
                            <p:childTnLst>
                              <p:par>
                                <p:cTn id="338" presetID="12" presetClass="entr" presetSubtype="4" fill="hold" nodeType="clickEffect">
                                  <p:stCondLst>
                                    <p:cond delay="0"/>
                                  </p:stCondLst>
                                  <p:childTnLst>
                                    <p:set>
                                      <p:cBhvr>
                                        <p:cTn id="339" dur="1" fill="hold">
                                          <p:stCondLst>
                                            <p:cond delay="0"/>
                                          </p:stCondLst>
                                        </p:cTn>
                                        <p:tgtEl>
                                          <p:spTgt spid="111"/>
                                        </p:tgtEl>
                                        <p:attrNameLst>
                                          <p:attrName>style.visibility</p:attrName>
                                        </p:attrNameLst>
                                      </p:cBhvr>
                                      <p:to>
                                        <p:strVal val="visible"/>
                                      </p:to>
                                    </p:set>
                                    <p:anim calcmode="lin" valueType="num">
                                      <p:cBhvr additive="base">
                                        <p:cTn id="340" dur="1000"/>
                                        <p:tgtEl>
                                          <p:spTgt spid="111"/>
                                        </p:tgtEl>
                                        <p:attrNameLst>
                                          <p:attrName>ppt_y</p:attrName>
                                        </p:attrNameLst>
                                      </p:cBhvr>
                                      <p:tavLst>
                                        <p:tav tm="0">
                                          <p:val>
                                            <p:strVal val="#ppt_y+#ppt_h*1.125000"/>
                                          </p:val>
                                        </p:tav>
                                        <p:tav tm="100000">
                                          <p:val>
                                            <p:strVal val="#ppt_y"/>
                                          </p:val>
                                        </p:tav>
                                      </p:tavLst>
                                    </p:anim>
                                    <p:animEffect transition="in" filter="wipe(up)">
                                      <p:cBhvr>
                                        <p:cTn id="341" dur="1000"/>
                                        <p:tgtEl>
                                          <p:spTgt spid="111"/>
                                        </p:tgtEl>
                                      </p:cBhvr>
                                    </p:animEffect>
                                  </p:childTnLst>
                                </p:cTn>
                              </p:par>
                            </p:childTnLst>
                          </p:cTn>
                        </p:par>
                        <p:par>
                          <p:cTn id="342" fill="hold">
                            <p:stCondLst>
                              <p:cond delay="1000"/>
                            </p:stCondLst>
                            <p:childTnLst>
                              <p:par>
                                <p:cTn id="343" presetID="12" presetClass="exit" presetSubtype="4" fill="hold" nodeType="afterEffect">
                                  <p:stCondLst>
                                    <p:cond delay="2000"/>
                                  </p:stCondLst>
                                  <p:childTnLst>
                                    <p:anim calcmode="lin" valueType="num">
                                      <p:cBhvr additive="base">
                                        <p:cTn id="344" dur="1000"/>
                                        <p:tgtEl>
                                          <p:spTgt spid="111"/>
                                        </p:tgtEl>
                                        <p:attrNameLst>
                                          <p:attrName>ppt_y</p:attrName>
                                        </p:attrNameLst>
                                      </p:cBhvr>
                                      <p:tavLst>
                                        <p:tav tm="0">
                                          <p:val>
                                            <p:strVal val="#ppt_y"/>
                                          </p:val>
                                        </p:tav>
                                        <p:tav tm="100000">
                                          <p:val>
                                            <p:strVal val="#ppt_y+#ppt_h*1.125000"/>
                                          </p:val>
                                        </p:tav>
                                      </p:tavLst>
                                    </p:anim>
                                    <p:animEffect transition="out" filter="wipe(down)">
                                      <p:cBhvr>
                                        <p:cTn id="345" dur="1000"/>
                                        <p:tgtEl>
                                          <p:spTgt spid="111"/>
                                        </p:tgtEl>
                                      </p:cBhvr>
                                    </p:animEffect>
                                    <p:set>
                                      <p:cBhvr>
                                        <p:cTn id="346" dur="1" fill="hold">
                                          <p:stCondLst>
                                            <p:cond delay="9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347" restart="whenNotActive" fill="hold" evtFilter="cancelBubble" nodeType="interactiveSeq">
                <p:stCondLst>
                  <p:cond evt="onClick" delay="0">
                    <p:tgtEl>
                      <p:spTgt spid="143"/>
                    </p:tgtEl>
                  </p:cond>
                </p:stCondLst>
                <p:endSync evt="end" delay="0">
                  <p:rtn val="all"/>
                </p:endSync>
                <p:childTnLst>
                  <p:par>
                    <p:cTn id="348" fill="hold">
                      <p:stCondLst>
                        <p:cond delay="0"/>
                      </p:stCondLst>
                      <p:childTnLst>
                        <p:par>
                          <p:cTn id="349" fill="hold">
                            <p:stCondLst>
                              <p:cond delay="0"/>
                            </p:stCondLst>
                            <p:childTnLst>
                              <p:par>
                                <p:cTn id="350" presetID="12" presetClass="entr" presetSubtype="4" fill="hold" nodeType="clickEffect">
                                  <p:stCondLst>
                                    <p:cond delay="0"/>
                                  </p:stCondLst>
                                  <p:childTnLst>
                                    <p:set>
                                      <p:cBhvr>
                                        <p:cTn id="351" dur="1" fill="hold">
                                          <p:stCondLst>
                                            <p:cond delay="0"/>
                                          </p:stCondLst>
                                        </p:cTn>
                                        <p:tgtEl>
                                          <p:spTgt spid="112"/>
                                        </p:tgtEl>
                                        <p:attrNameLst>
                                          <p:attrName>style.visibility</p:attrName>
                                        </p:attrNameLst>
                                      </p:cBhvr>
                                      <p:to>
                                        <p:strVal val="visible"/>
                                      </p:to>
                                    </p:set>
                                    <p:anim calcmode="lin" valueType="num">
                                      <p:cBhvr additive="base">
                                        <p:cTn id="352" dur="1000"/>
                                        <p:tgtEl>
                                          <p:spTgt spid="112"/>
                                        </p:tgtEl>
                                        <p:attrNameLst>
                                          <p:attrName>ppt_y</p:attrName>
                                        </p:attrNameLst>
                                      </p:cBhvr>
                                      <p:tavLst>
                                        <p:tav tm="0">
                                          <p:val>
                                            <p:strVal val="#ppt_y+#ppt_h*1.125000"/>
                                          </p:val>
                                        </p:tav>
                                        <p:tav tm="100000">
                                          <p:val>
                                            <p:strVal val="#ppt_y"/>
                                          </p:val>
                                        </p:tav>
                                      </p:tavLst>
                                    </p:anim>
                                    <p:animEffect transition="in" filter="wipe(up)">
                                      <p:cBhvr>
                                        <p:cTn id="353" dur="1000"/>
                                        <p:tgtEl>
                                          <p:spTgt spid="112"/>
                                        </p:tgtEl>
                                      </p:cBhvr>
                                    </p:animEffect>
                                  </p:childTnLst>
                                </p:cTn>
                              </p:par>
                            </p:childTnLst>
                          </p:cTn>
                        </p:par>
                        <p:par>
                          <p:cTn id="354" fill="hold">
                            <p:stCondLst>
                              <p:cond delay="1000"/>
                            </p:stCondLst>
                            <p:childTnLst>
                              <p:par>
                                <p:cTn id="355" presetID="12" presetClass="exit" presetSubtype="4" fill="hold" nodeType="afterEffect">
                                  <p:stCondLst>
                                    <p:cond delay="2000"/>
                                  </p:stCondLst>
                                  <p:childTnLst>
                                    <p:anim calcmode="lin" valueType="num">
                                      <p:cBhvr additive="base">
                                        <p:cTn id="356" dur="1000"/>
                                        <p:tgtEl>
                                          <p:spTgt spid="112"/>
                                        </p:tgtEl>
                                        <p:attrNameLst>
                                          <p:attrName>ppt_y</p:attrName>
                                        </p:attrNameLst>
                                      </p:cBhvr>
                                      <p:tavLst>
                                        <p:tav tm="0">
                                          <p:val>
                                            <p:strVal val="#ppt_y"/>
                                          </p:val>
                                        </p:tav>
                                        <p:tav tm="100000">
                                          <p:val>
                                            <p:strVal val="#ppt_y+#ppt_h*1.125000"/>
                                          </p:val>
                                        </p:tav>
                                      </p:tavLst>
                                    </p:anim>
                                    <p:animEffect transition="out" filter="wipe(down)">
                                      <p:cBhvr>
                                        <p:cTn id="357" dur="1000"/>
                                        <p:tgtEl>
                                          <p:spTgt spid="112"/>
                                        </p:tgtEl>
                                      </p:cBhvr>
                                    </p:animEffect>
                                    <p:set>
                                      <p:cBhvr>
                                        <p:cTn id="358" dur="1" fill="hold">
                                          <p:stCondLst>
                                            <p:cond delay="9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359" restart="whenNotActive" fill="hold" evtFilter="cancelBubble" nodeType="interactiveSeq">
                <p:stCondLst>
                  <p:cond evt="onClick" delay="0">
                    <p:tgtEl>
                      <p:spTgt spid="142"/>
                    </p:tgtEl>
                  </p:cond>
                </p:stCondLst>
                <p:endSync evt="end" delay="0">
                  <p:rtn val="all"/>
                </p:endSync>
                <p:childTnLst>
                  <p:par>
                    <p:cTn id="360" fill="hold">
                      <p:stCondLst>
                        <p:cond delay="0"/>
                      </p:stCondLst>
                      <p:childTnLst>
                        <p:par>
                          <p:cTn id="361" fill="hold">
                            <p:stCondLst>
                              <p:cond delay="0"/>
                            </p:stCondLst>
                            <p:childTnLst>
                              <p:par>
                                <p:cTn id="362" presetID="12" presetClass="entr" presetSubtype="4" fill="hold" nodeType="clickEffect">
                                  <p:stCondLst>
                                    <p:cond delay="0"/>
                                  </p:stCondLst>
                                  <p:childTnLst>
                                    <p:set>
                                      <p:cBhvr>
                                        <p:cTn id="363" dur="1" fill="hold">
                                          <p:stCondLst>
                                            <p:cond delay="0"/>
                                          </p:stCondLst>
                                        </p:cTn>
                                        <p:tgtEl>
                                          <p:spTgt spid="113"/>
                                        </p:tgtEl>
                                        <p:attrNameLst>
                                          <p:attrName>style.visibility</p:attrName>
                                        </p:attrNameLst>
                                      </p:cBhvr>
                                      <p:to>
                                        <p:strVal val="visible"/>
                                      </p:to>
                                    </p:set>
                                    <p:anim calcmode="lin" valueType="num">
                                      <p:cBhvr additive="base">
                                        <p:cTn id="364" dur="1000"/>
                                        <p:tgtEl>
                                          <p:spTgt spid="113"/>
                                        </p:tgtEl>
                                        <p:attrNameLst>
                                          <p:attrName>ppt_y</p:attrName>
                                        </p:attrNameLst>
                                      </p:cBhvr>
                                      <p:tavLst>
                                        <p:tav tm="0">
                                          <p:val>
                                            <p:strVal val="#ppt_y+#ppt_h*1.125000"/>
                                          </p:val>
                                        </p:tav>
                                        <p:tav tm="100000">
                                          <p:val>
                                            <p:strVal val="#ppt_y"/>
                                          </p:val>
                                        </p:tav>
                                      </p:tavLst>
                                    </p:anim>
                                    <p:animEffect transition="in" filter="wipe(up)">
                                      <p:cBhvr>
                                        <p:cTn id="365" dur="1000"/>
                                        <p:tgtEl>
                                          <p:spTgt spid="113"/>
                                        </p:tgtEl>
                                      </p:cBhvr>
                                    </p:animEffect>
                                  </p:childTnLst>
                                </p:cTn>
                              </p:par>
                            </p:childTnLst>
                          </p:cTn>
                        </p:par>
                        <p:par>
                          <p:cTn id="366" fill="hold">
                            <p:stCondLst>
                              <p:cond delay="1000"/>
                            </p:stCondLst>
                            <p:childTnLst>
                              <p:par>
                                <p:cTn id="367" presetID="12" presetClass="exit" presetSubtype="4" fill="hold" nodeType="afterEffect">
                                  <p:stCondLst>
                                    <p:cond delay="2000"/>
                                  </p:stCondLst>
                                  <p:childTnLst>
                                    <p:anim calcmode="lin" valueType="num">
                                      <p:cBhvr additive="base">
                                        <p:cTn id="368" dur="1000"/>
                                        <p:tgtEl>
                                          <p:spTgt spid="113"/>
                                        </p:tgtEl>
                                        <p:attrNameLst>
                                          <p:attrName>ppt_y</p:attrName>
                                        </p:attrNameLst>
                                      </p:cBhvr>
                                      <p:tavLst>
                                        <p:tav tm="0">
                                          <p:val>
                                            <p:strVal val="#ppt_y"/>
                                          </p:val>
                                        </p:tav>
                                        <p:tav tm="100000">
                                          <p:val>
                                            <p:strVal val="#ppt_y+#ppt_h*1.125000"/>
                                          </p:val>
                                        </p:tav>
                                      </p:tavLst>
                                    </p:anim>
                                    <p:animEffect transition="out" filter="wipe(down)">
                                      <p:cBhvr>
                                        <p:cTn id="369" dur="1000"/>
                                        <p:tgtEl>
                                          <p:spTgt spid="113"/>
                                        </p:tgtEl>
                                      </p:cBhvr>
                                    </p:animEffect>
                                    <p:set>
                                      <p:cBhvr>
                                        <p:cTn id="370" dur="1" fill="hold">
                                          <p:stCondLst>
                                            <p:cond delay="9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371" restart="whenNotActive" fill="hold" evtFilter="cancelBubble" nodeType="interactiveSeq">
                <p:stCondLst>
                  <p:cond evt="onClick" delay="0">
                    <p:tgtEl>
                      <p:spTgt spid="144"/>
                    </p:tgtEl>
                  </p:cond>
                </p:stCondLst>
                <p:endSync evt="end" delay="0">
                  <p:rtn val="all"/>
                </p:endSync>
                <p:childTnLst>
                  <p:par>
                    <p:cTn id="372" fill="hold">
                      <p:stCondLst>
                        <p:cond delay="0"/>
                      </p:stCondLst>
                      <p:childTnLst>
                        <p:par>
                          <p:cTn id="373" fill="hold">
                            <p:stCondLst>
                              <p:cond delay="0"/>
                            </p:stCondLst>
                            <p:childTnLst>
                              <p:par>
                                <p:cTn id="374" presetID="12" presetClass="entr" presetSubtype="4" fill="hold" nodeType="withEffect">
                                  <p:stCondLst>
                                    <p:cond delay="0"/>
                                  </p:stCondLst>
                                  <p:childTnLst>
                                    <p:set>
                                      <p:cBhvr>
                                        <p:cTn id="375" dur="1" fill="hold">
                                          <p:stCondLst>
                                            <p:cond delay="0"/>
                                          </p:stCondLst>
                                        </p:cTn>
                                        <p:tgtEl>
                                          <p:spTgt spid="114"/>
                                        </p:tgtEl>
                                        <p:attrNameLst>
                                          <p:attrName>style.visibility</p:attrName>
                                        </p:attrNameLst>
                                      </p:cBhvr>
                                      <p:to>
                                        <p:strVal val="visible"/>
                                      </p:to>
                                    </p:set>
                                    <p:anim calcmode="lin" valueType="num">
                                      <p:cBhvr additive="base">
                                        <p:cTn id="376" dur="1000"/>
                                        <p:tgtEl>
                                          <p:spTgt spid="114"/>
                                        </p:tgtEl>
                                        <p:attrNameLst>
                                          <p:attrName>ppt_y</p:attrName>
                                        </p:attrNameLst>
                                      </p:cBhvr>
                                      <p:tavLst>
                                        <p:tav tm="0">
                                          <p:val>
                                            <p:strVal val="#ppt_y+#ppt_h*1.125000"/>
                                          </p:val>
                                        </p:tav>
                                        <p:tav tm="100000">
                                          <p:val>
                                            <p:strVal val="#ppt_y"/>
                                          </p:val>
                                        </p:tav>
                                      </p:tavLst>
                                    </p:anim>
                                    <p:animEffect transition="in" filter="wipe(up)">
                                      <p:cBhvr>
                                        <p:cTn id="377" dur="1000"/>
                                        <p:tgtEl>
                                          <p:spTgt spid="114"/>
                                        </p:tgtEl>
                                      </p:cBhvr>
                                    </p:animEffect>
                                  </p:childTnLst>
                                </p:cTn>
                              </p:par>
                            </p:childTnLst>
                          </p:cTn>
                        </p:par>
                        <p:par>
                          <p:cTn id="378" fill="hold">
                            <p:stCondLst>
                              <p:cond delay="1000"/>
                            </p:stCondLst>
                            <p:childTnLst>
                              <p:par>
                                <p:cTn id="379" presetID="12" presetClass="exit" presetSubtype="4" fill="hold" nodeType="afterEffect">
                                  <p:stCondLst>
                                    <p:cond delay="2000"/>
                                  </p:stCondLst>
                                  <p:childTnLst>
                                    <p:anim calcmode="lin" valueType="num">
                                      <p:cBhvr additive="base">
                                        <p:cTn id="380" dur="1000"/>
                                        <p:tgtEl>
                                          <p:spTgt spid="114"/>
                                        </p:tgtEl>
                                        <p:attrNameLst>
                                          <p:attrName>ppt_y</p:attrName>
                                        </p:attrNameLst>
                                      </p:cBhvr>
                                      <p:tavLst>
                                        <p:tav tm="0">
                                          <p:val>
                                            <p:strVal val="#ppt_y"/>
                                          </p:val>
                                        </p:tav>
                                        <p:tav tm="100000">
                                          <p:val>
                                            <p:strVal val="#ppt_y+#ppt_h*1.125000"/>
                                          </p:val>
                                        </p:tav>
                                      </p:tavLst>
                                    </p:anim>
                                    <p:animEffect transition="out" filter="wipe(down)">
                                      <p:cBhvr>
                                        <p:cTn id="381" dur="1000"/>
                                        <p:tgtEl>
                                          <p:spTgt spid="114"/>
                                        </p:tgtEl>
                                      </p:cBhvr>
                                    </p:animEffect>
                                    <p:set>
                                      <p:cBhvr>
                                        <p:cTn id="382" dur="1" fill="hold">
                                          <p:stCondLst>
                                            <p:cond delay="9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seq concurrent="1" nextAc="seek">
              <p:cTn id="383" restart="whenNotActive" fill="hold" evtFilter="cancelBubble" nodeType="interactiveSeq">
                <p:stCondLst>
                  <p:cond evt="onClick" delay="0">
                    <p:tgtEl>
                      <p:spTgt spid="151"/>
                    </p:tgtEl>
                  </p:cond>
                </p:stCondLst>
                <p:endSync evt="end" delay="0">
                  <p:rtn val="all"/>
                </p:endSync>
                <p:childTnLst>
                  <p:par>
                    <p:cTn id="384" fill="hold">
                      <p:stCondLst>
                        <p:cond delay="0"/>
                      </p:stCondLst>
                      <p:childTnLst>
                        <p:par>
                          <p:cTn id="385" fill="hold">
                            <p:stCondLst>
                              <p:cond delay="0"/>
                            </p:stCondLst>
                            <p:childTnLst>
                              <p:par>
                                <p:cTn id="386" presetID="45" presetClass="entr" presetSubtype="0" fill="hold" nodeType="clickEffect">
                                  <p:stCondLst>
                                    <p:cond delay="0"/>
                                  </p:stCondLst>
                                  <p:childTnLst>
                                    <p:set>
                                      <p:cBhvr>
                                        <p:cTn id="387" dur="1" fill="hold">
                                          <p:stCondLst>
                                            <p:cond delay="0"/>
                                          </p:stCondLst>
                                        </p:cTn>
                                        <p:tgtEl>
                                          <p:spTgt spid="145"/>
                                        </p:tgtEl>
                                        <p:attrNameLst>
                                          <p:attrName>style.visibility</p:attrName>
                                        </p:attrNameLst>
                                      </p:cBhvr>
                                      <p:to>
                                        <p:strVal val="visible"/>
                                      </p:to>
                                    </p:set>
                                    <p:animEffect transition="in" filter="fade">
                                      <p:cBhvr>
                                        <p:cTn id="388" dur="2000"/>
                                        <p:tgtEl>
                                          <p:spTgt spid="145"/>
                                        </p:tgtEl>
                                      </p:cBhvr>
                                    </p:animEffect>
                                    <p:anim calcmode="lin" valueType="num">
                                      <p:cBhvr>
                                        <p:cTn id="389" dur="2000" fill="hold"/>
                                        <p:tgtEl>
                                          <p:spTgt spid="145"/>
                                        </p:tgtEl>
                                        <p:attrNameLst>
                                          <p:attrName>ppt_w</p:attrName>
                                        </p:attrNameLst>
                                      </p:cBhvr>
                                      <p:tavLst>
                                        <p:tav tm="0" fmla="#ppt_w*sin(2.5*pi*$)">
                                          <p:val>
                                            <p:fltVal val="0"/>
                                          </p:val>
                                        </p:tav>
                                        <p:tav tm="100000">
                                          <p:val>
                                            <p:fltVal val="1"/>
                                          </p:val>
                                        </p:tav>
                                      </p:tavLst>
                                    </p:anim>
                                    <p:anim calcmode="lin" valueType="num">
                                      <p:cBhvr>
                                        <p:cTn id="390" dur="2000" fill="hold"/>
                                        <p:tgtEl>
                                          <p:spTgt spid="145"/>
                                        </p:tgtEl>
                                        <p:attrNameLst>
                                          <p:attrName>ppt_h</p:attrName>
                                        </p:attrNameLst>
                                      </p:cBhvr>
                                      <p:tavLst>
                                        <p:tav tm="0">
                                          <p:val>
                                            <p:strVal val="#ppt_h"/>
                                          </p:val>
                                        </p:tav>
                                        <p:tav tm="100000">
                                          <p:val>
                                            <p:strVal val="#ppt_h"/>
                                          </p:val>
                                        </p:tav>
                                      </p:tavLst>
                                    </p:anim>
                                  </p:childTnLst>
                                </p:cTn>
                              </p:par>
                              <p:par>
                                <p:cTn id="391" presetID="45" presetClass="exit" presetSubtype="0" fill="hold" nodeType="withEffect">
                                  <p:stCondLst>
                                    <p:cond delay="0"/>
                                  </p:stCondLst>
                                  <p:childTnLst>
                                    <p:animEffect transition="out" filter="fade">
                                      <p:cBhvr>
                                        <p:cTn id="392" dur="2000"/>
                                        <p:tgtEl>
                                          <p:spTgt spid="151"/>
                                        </p:tgtEl>
                                      </p:cBhvr>
                                    </p:animEffect>
                                    <p:anim calcmode="lin" valueType="num">
                                      <p:cBhvr>
                                        <p:cTn id="393" dur="2000"/>
                                        <p:tgtEl>
                                          <p:spTgt spid="15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94" dur="2000"/>
                                        <p:tgtEl>
                                          <p:spTgt spid="151"/>
                                        </p:tgtEl>
                                        <p:attrNameLst>
                                          <p:attrName>ppt_h</p:attrName>
                                        </p:attrNameLst>
                                      </p:cBhvr>
                                      <p:tavLst>
                                        <p:tav tm="0">
                                          <p:val>
                                            <p:strVal val="ppt_h"/>
                                          </p:val>
                                        </p:tav>
                                        <p:tav tm="100000">
                                          <p:val>
                                            <p:strVal val="ppt_h"/>
                                          </p:val>
                                        </p:tav>
                                      </p:tavLst>
                                    </p:anim>
                                    <p:set>
                                      <p:cBhvr>
                                        <p:cTn id="395" dur="1" fill="hold">
                                          <p:stCondLst>
                                            <p:cond delay="199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396" restart="whenNotActive" fill="hold" evtFilter="cancelBubble" nodeType="interactiveSeq">
                <p:stCondLst>
                  <p:cond evt="onClick" delay="0">
                    <p:tgtEl>
                      <p:spTgt spid="153"/>
                    </p:tgtEl>
                  </p:cond>
                </p:stCondLst>
                <p:endSync evt="end" delay="0">
                  <p:rtn val="all"/>
                </p:endSync>
                <p:childTnLst>
                  <p:par>
                    <p:cTn id="397" fill="hold">
                      <p:stCondLst>
                        <p:cond delay="0"/>
                      </p:stCondLst>
                      <p:childTnLst>
                        <p:par>
                          <p:cTn id="398" fill="hold">
                            <p:stCondLst>
                              <p:cond delay="0"/>
                            </p:stCondLst>
                            <p:childTnLst>
                              <p:par>
                                <p:cTn id="399" presetID="45" presetClass="entr" presetSubtype="0" fill="hold" nodeType="clickEffect">
                                  <p:stCondLst>
                                    <p:cond delay="0"/>
                                  </p:stCondLst>
                                  <p:childTnLst>
                                    <p:set>
                                      <p:cBhvr>
                                        <p:cTn id="400" dur="1" fill="hold">
                                          <p:stCondLst>
                                            <p:cond delay="0"/>
                                          </p:stCondLst>
                                        </p:cTn>
                                        <p:tgtEl>
                                          <p:spTgt spid="146"/>
                                        </p:tgtEl>
                                        <p:attrNameLst>
                                          <p:attrName>style.visibility</p:attrName>
                                        </p:attrNameLst>
                                      </p:cBhvr>
                                      <p:to>
                                        <p:strVal val="visible"/>
                                      </p:to>
                                    </p:set>
                                    <p:animEffect transition="in" filter="fade">
                                      <p:cBhvr>
                                        <p:cTn id="401" dur="2000"/>
                                        <p:tgtEl>
                                          <p:spTgt spid="146"/>
                                        </p:tgtEl>
                                      </p:cBhvr>
                                    </p:animEffect>
                                    <p:anim calcmode="lin" valueType="num">
                                      <p:cBhvr>
                                        <p:cTn id="402" dur="2000" fill="hold"/>
                                        <p:tgtEl>
                                          <p:spTgt spid="146"/>
                                        </p:tgtEl>
                                        <p:attrNameLst>
                                          <p:attrName>ppt_w</p:attrName>
                                        </p:attrNameLst>
                                      </p:cBhvr>
                                      <p:tavLst>
                                        <p:tav tm="0" fmla="#ppt_w*sin(2.5*pi*$)">
                                          <p:val>
                                            <p:fltVal val="0"/>
                                          </p:val>
                                        </p:tav>
                                        <p:tav tm="100000">
                                          <p:val>
                                            <p:fltVal val="1"/>
                                          </p:val>
                                        </p:tav>
                                      </p:tavLst>
                                    </p:anim>
                                    <p:anim calcmode="lin" valueType="num">
                                      <p:cBhvr>
                                        <p:cTn id="403" dur="2000" fill="hold"/>
                                        <p:tgtEl>
                                          <p:spTgt spid="146"/>
                                        </p:tgtEl>
                                        <p:attrNameLst>
                                          <p:attrName>ppt_h</p:attrName>
                                        </p:attrNameLst>
                                      </p:cBhvr>
                                      <p:tavLst>
                                        <p:tav tm="0">
                                          <p:val>
                                            <p:strVal val="#ppt_h"/>
                                          </p:val>
                                        </p:tav>
                                        <p:tav tm="100000">
                                          <p:val>
                                            <p:strVal val="#ppt_h"/>
                                          </p:val>
                                        </p:tav>
                                      </p:tavLst>
                                    </p:anim>
                                  </p:childTnLst>
                                </p:cTn>
                              </p:par>
                              <p:par>
                                <p:cTn id="404" presetID="45" presetClass="exit" presetSubtype="0" fill="hold" nodeType="withEffect">
                                  <p:stCondLst>
                                    <p:cond delay="0"/>
                                  </p:stCondLst>
                                  <p:childTnLst>
                                    <p:animEffect transition="out" filter="fade">
                                      <p:cBhvr>
                                        <p:cTn id="405" dur="2000"/>
                                        <p:tgtEl>
                                          <p:spTgt spid="153"/>
                                        </p:tgtEl>
                                      </p:cBhvr>
                                    </p:animEffect>
                                    <p:anim calcmode="lin" valueType="num">
                                      <p:cBhvr>
                                        <p:cTn id="406" dur="2000"/>
                                        <p:tgtEl>
                                          <p:spTgt spid="15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07" dur="2000"/>
                                        <p:tgtEl>
                                          <p:spTgt spid="153"/>
                                        </p:tgtEl>
                                        <p:attrNameLst>
                                          <p:attrName>ppt_h</p:attrName>
                                        </p:attrNameLst>
                                      </p:cBhvr>
                                      <p:tavLst>
                                        <p:tav tm="0">
                                          <p:val>
                                            <p:strVal val="ppt_h"/>
                                          </p:val>
                                        </p:tav>
                                        <p:tav tm="100000">
                                          <p:val>
                                            <p:strVal val="ppt_h"/>
                                          </p:val>
                                        </p:tav>
                                      </p:tavLst>
                                    </p:anim>
                                    <p:set>
                                      <p:cBhvr>
                                        <p:cTn id="408" dur="1" fill="hold">
                                          <p:stCondLst>
                                            <p:cond delay="1999"/>
                                          </p:stCondLst>
                                        </p:cTn>
                                        <p:tgtEl>
                                          <p:spTgt spid="153"/>
                                        </p:tgtEl>
                                        <p:attrNameLst>
                                          <p:attrName>style.visibility</p:attrName>
                                        </p:attrNameLst>
                                      </p:cBhvr>
                                      <p:to>
                                        <p:strVal val="hidden"/>
                                      </p:to>
                                    </p:set>
                                  </p:childTnLst>
                                </p:cTn>
                              </p:par>
                            </p:childTnLst>
                          </p:cTn>
                        </p:par>
                      </p:childTnLst>
                    </p:cTn>
                  </p:par>
                </p:childTnLst>
              </p:cTn>
              <p:nextCondLst>
                <p:cond evt="onClick" delay="0">
                  <p:tgtEl>
                    <p:spTgt spid="153"/>
                  </p:tgtEl>
                </p:cond>
              </p:nextCondLst>
            </p:seq>
            <p:seq concurrent="1" nextAc="seek">
              <p:cTn id="409" restart="whenNotActive" fill="hold" evtFilter="cancelBubble" nodeType="interactiveSeq">
                <p:stCondLst>
                  <p:cond evt="onClick" delay="0">
                    <p:tgtEl>
                      <p:spTgt spid="152"/>
                    </p:tgtEl>
                  </p:cond>
                </p:stCondLst>
                <p:endSync evt="end" delay="0">
                  <p:rtn val="all"/>
                </p:endSync>
                <p:childTnLst>
                  <p:par>
                    <p:cTn id="410" fill="hold">
                      <p:stCondLst>
                        <p:cond delay="0"/>
                      </p:stCondLst>
                      <p:childTnLst>
                        <p:par>
                          <p:cTn id="411" fill="hold">
                            <p:stCondLst>
                              <p:cond delay="0"/>
                            </p:stCondLst>
                            <p:childTnLst>
                              <p:par>
                                <p:cTn id="412" presetID="45" presetClass="entr" presetSubtype="0" fill="hold" nodeType="withEffect">
                                  <p:stCondLst>
                                    <p:cond delay="0"/>
                                  </p:stCondLst>
                                  <p:childTnLst>
                                    <p:set>
                                      <p:cBhvr>
                                        <p:cTn id="413" dur="1" fill="hold">
                                          <p:stCondLst>
                                            <p:cond delay="0"/>
                                          </p:stCondLst>
                                        </p:cTn>
                                        <p:tgtEl>
                                          <p:spTgt spid="147"/>
                                        </p:tgtEl>
                                        <p:attrNameLst>
                                          <p:attrName>style.visibility</p:attrName>
                                        </p:attrNameLst>
                                      </p:cBhvr>
                                      <p:to>
                                        <p:strVal val="visible"/>
                                      </p:to>
                                    </p:set>
                                    <p:animEffect transition="in" filter="fade">
                                      <p:cBhvr>
                                        <p:cTn id="414" dur="2000"/>
                                        <p:tgtEl>
                                          <p:spTgt spid="147"/>
                                        </p:tgtEl>
                                      </p:cBhvr>
                                    </p:animEffect>
                                    <p:anim calcmode="lin" valueType="num">
                                      <p:cBhvr>
                                        <p:cTn id="415" dur="2000" fill="hold"/>
                                        <p:tgtEl>
                                          <p:spTgt spid="147"/>
                                        </p:tgtEl>
                                        <p:attrNameLst>
                                          <p:attrName>ppt_w</p:attrName>
                                        </p:attrNameLst>
                                      </p:cBhvr>
                                      <p:tavLst>
                                        <p:tav tm="0" fmla="#ppt_w*sin(2.5*pi*$)">
                                          <p:val>
                                            <p:fltVal val="0"/>
                                          </p:val>
                                        </p:tav>
                                        <p:tav tm="100000">
                                          <p:val>
                                            <p:fltVal val="1"/>
                                          </p:val>
                                        </p:tav>
                                      </p:tavLst>
                                    </p:anim>
                                    <p:anim calcmode="lin" valueType="num">
                                      <p:cBhvr>
                                        <p:cTn id="416" dur="2000" fill="hold"/>
                                        <p:tgtEl>
                                          <p:spTgt spid="147"/>
                                        </p:tgtEl>
                                        <p:attrNameLst>
                                          <p:attrName>ppt_h</p:attrName>
                                        </p:attrNameLst>
                                      </p:cBhvr>
                                      <p:tavLst>
                                        <p:tav tm="0">
                                          <p:val>
                                            <p:strVal val="#ppt_h"/>
                                          </p:val>
                                        </p:tav>
                                        <p:tav tm="100000">
                                          <p:val>
                                            <p:strVal val="#ppt_h"/>
                                          </p:val>
                                        </p:tav>
                                      </p:tavLst>
                                    </p:anim>
                                  </p:childTnLst>
                                </p:cTn>
                              </p:par>
                              <p:par>
                                <p:cTn id="417" presetID="45" presetClass="exit" presetSubtype="0" fill="hold" nodeType="withEffect">
                                  <p:stCondLst>
                                    <p:cond delay="0"/>
                                  </p:stCondLst>
                                  <p:childTnLst>
                                    <p:animEffect transition="out" filter="fade">
                                      <p:cBhvr>
                                        <p:cTn id="418" dur="2000"/>
                                        <p:tgtEl>
                                          <p:spTgt spid="152"/>
                                        </p:tgtEl>
                                      </p:cBhvr>
                                    </p:animEffect>
                                    <p:anim calcmode="lin" valueType="num">
                                      <p:cBhvr>
                                        <p:cTn id="419" dur="2000"/>
                                        <p:tgtEl>
                                          <p:spTgt spid="15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20" dur="2000"/>
                                        <p:tgtEl>
                                          <p:spTgt spid="152"/>
                                        </p:tgtEl>
                                        <p:attrNameLst>
                                          <p:attrName>ppt_h</p:attrName>
                                        </p:attrNameLst>
                                      </p:cBhvr>
                                      <p:tavLst>
                                        <p:tav tm="0">
                                          <p:val>
                                            <p:strVal val="ppt_h"/>
                                          </p:val>
                                        </p:tav>
                                        <p:tav tm="100000">
                                          <p:val>
                                            <p:strVal val="ppt_h"/>
                                          </p:val>
                                        </p:tav>
                                      </p:tavLst>
                                    </p:anim>
                                    <p:set>
                                      <p:cBhvr>
                                        <p:cTn id="421" dur="1" fill="hold">
                                          <p:stCondLst>
                                            <p:cond delay="199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152"/>
                  </p:tgtEl>
                </p:cond>
              </p:nextCondLst>
            </p:seq>
            <p:seq concurrent="1" nextAc="seek">
              <p:cTn id="422" restart="whenNotActive" fill="hold" evtFilter="cancelBubble" nodeType="interactiveSeq">
                <p:stCondLst>
                  <p:cond evt="onClick" delay="0">
                    <p:tgtEl>
                      <p:spTgt spid="156"/>
                    </p:tgtEl>
                  </p:cond>
                </p:stCondLst>
                <p:endSync evt="end" delay="0">
                  <p:rtn val="all"/>
                </p:endSync>
                <p:childTnLst>
                  <p:par>
                    <p:cTn id="423" fill="hold">
                      <p:stCondLst>
                        <p:cond delay="0"/>
                      </p:stCondLst>
                      <p:childTnLst>
                        <p:par>
                          <p:cTn id="424" fill="hold">
                            <p:stCondLst>
                              <p:cond delay="0"/>
                            </p:stCondLst>
                            <p:childTnLst>
                              <p:par>
                                <p:cTn id="425" presetID="45" presetClass="entr" presetSubtype="0" fill="hold" nodeType="withEffect">
                                  <p:stCondLst>
                                    <p:cond delay="0"/>
                                  </p:stCondLst>
                                  <p:childTnLst>
                                    <p:set>
                                      <p:cBhvr>
                                        <p:cTn id="426" dur="1" fill="hold">
                                          <p:stCondLst>
                                            <p:cond delay="0"/>
                                          </p:stCondLst>
                                        </p:cTn>
                                        <p:tgtEl>
                                          <p:spTgt spid="148"/>
                                        </p:tgtEl>
                                        <p:attrNameLst>
                                          <p:attrName>style.visibility</p:attrName>
                                        </p:attrNameLst>
                                      </p:cBhvr>
                                      <p:to>
                                        <p:strVal val="visible"/>
                                      </p:to>
                                    </p:set>
                                    <p:animEffect transition="in" filter="fade">
                                      <p:cBhvr>
                                        <p:cTn id="427" dur="2000"/>
                                        <p:tgtEl>
                                          <p:spTgt spid="148"/>
                                        </p:tgtEl>
                                      </p:cBhvr>
                                    </p:animEffect>
                                    <p:anim calcmode="lin" valueType="num">
                                      <p:cBhvr>
                                        <p:cTn id="428" dur="2000" fill="hold"/>
                                        <p:tgtEl>
                                          <p:spTgt spid="148"/>
                                        </p:tgtEl>
                                        <p:attrNameLst>
                                          <p:attrName>ppt_w</p:attrName>
                                        </p:attrNameLst>
                                      </p:cBhvr>
                                      <p:tavLst>
                                        <p:tav tm="0" fmla="#ppt_w*sin(2.5*pi*$)">
                                          <p:val>
                                            <p:fltVal val="0"/>
                                          </p:val>
                                        </p:tav>
                                        <p:tav tm="100000">
                                          <p:val>
                                            <p:fltVal val="1"/>
                                          </p:val>
                                        </p:tav>
                                      </p:tavLst>
                                    </p:anim>
                                    <p:anim calcmode="lin" valueType="num">
                                      <p:cBhvr>
                                        <p:cTn id="429" dur="2000" fill="hold"/>
                                        <p:tgtEl>
                                          <p:spTgt spid="148"/>
                                        </p:tgtEl>
                                        <p:attrNameLst>
                                          <p:attrName>ppt_h</p:attrName>
                                        </p:attrNameLst>
                                      </p:cBhvr>
                                      <p:tavLst>
                                        <p:tav tm="0">
                                          <p:val>
                                            <p:strVal val="#ppt_h"/>
                                          </p:val>
                                        </p:tav>
                                        <p:tav tm="100000">
                                          <p:val>
                                            <p:strVal val="#ppt_h"/>
                                          </p:val>
                                        </p:tav>
                                      </p:tavLst>
                                    </p:anim>
                                  </p:childTnLst>
                                </p:cTn>
                              </p:par>
                              <p:par>
                                <p:cTn id="430" presetID="45" presetClass="exit" presetSubtype="0" fill="hold" nodeType="withEffect">
                                  <p:stCondLst>
                                    <p:cond delay="0"/>
                                  </p:stCondLst>
                                  <p:childTnLst>
                                    <p:animEffect transition="out" filter="fade">
                                      <p:cBhvr>
                                        <p:cTn id="431" dur="2000"/>
                                        <p:tgtEl>
                                          <p:spTgt spid="156"/>
                                        </p:tgtEl>
                                      </p:cBhvr>
                                    </p:animEffect>
                                    <p:anim calcmode="lin" valueType="num">
                                      <p:cBhvr>
                                        <p:cTn id="432" dur="2000"/>
                                        <p:tgtEl>
                                          <p:spTgt spid="15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33" dur="2000"/>
                                        <p:tgtEl>
                                          <p:spTgt spid="156"/>
                                        </p:tgtEl>
                                        <p:attrNameLst>
                                          <p:attrName>ppt_h</p:attrName>
                                        </p:attrNameLst>
                                      </p:cBhvr>
                                      <p:tavLst>
                                        <p:tav tm="0">
                                          <p:val>
                                            <p:strVal val="ppt_h"/>
                                          </p:val>
                                        </p:tav>
                                        <p:tav tm="100000">
                                          <p:val>
                                            <p:strVal val="ppt_h"/>
                                          </p:val>
                                        </p:tav>
                                      </p:tavLst>
                                    </p:anim>
                                    <p:set>
                                      <p:cBhvr>
                                        <p:cTn id="434" dur="1" fill="hold">
                                          <p:stCondLst>
                                            <p:cond delay="1999"/>
                                          </p:stCondLst>
                                        </p:cTn>
                                        <p:tgtEl>
                                          <p:spTgt spid="156"/>
                                        </p:tgtEl>
                                        <p:attrNameLst>
                                          <p:attrName>style.visibility</p:attrName>
                                        </p:attrNameLst>
                                      </p:cBhvr>
                                      <p:to>
                                        <p:strVal val="hidden"/>
                                      </p:to>
                                    </p:set>
                                  </p:childTnLst>
                                </p:cTn>
                              </p:par>
                            </p:childTnLst>
                          </p:cTn>
                        </p:par>
                      </p:childTnLst>
                    </p:cTn>
                  </p:par>
                </p:childTnLst>
              </p:cTn>
              <p:nextCondLst>
                <p:cond evt="onClick" delay="0">
                  <p:tgtEl>
                    <p:spTgt spid="156"/>
                  </p:tgtEl>
                </p:cond>
              </p:nextCondLst>
            </p:seq>
            <p:seq concurrent="1" nextAc="seek">
              <p:cTn id="435" restart="whenNotActive" fill="hold" evtFilter="cancelBubble" nodeType="interactiveSeq">
                <p:stCondLst>
                  <p:cond evt="onClick" delay="0">
                    <p:tgtEl>
                      <p:spTgt spid="155"/>
                    </p:tgtEl>
                  </p:cond>
                </p:stCondLst>
                <p:endSync evt="end" delay="0">
                  <p:rtn val="all"/>
                </p:endSync>
                <p:childTnLst>
                  <p:par>
                    <p:cTn id="436" fill="hold">
                      <p:stCondLst>
                        <p:cond delay="0"/>
                      </p:stCondLst>
                      <p:childTnLst>
                        <p:par>
                          <p:cTn id="437" fill="hold">
                            <p:stCondLst>
                              <p:cond delay="0"/>
                            </p:stCondLst>
                            <p:childTnLst>
                              <p:par>
                                <p:cTn id="438" presetID="45" presetClass="entr" presetSubtype="0" fill="hold" nodeType="withEffect">
                                  <p:stCondLst>
                                    <p:cond delay="0"/>
                                  </p:stCondLst>
                                  <p:childTnLst>
                                    <p:set>
                                      <p:cBhvr>
                                        <p:cTn id="439" dur="1" fill="hold">
                                          <p:stCondLst>
                                            <p:cond delay="0"/>
                                          </p:stCondLst>
                                        </p:cTn>
                                        <p:tgtEl>
                                          <p:spTgt spid="149"/>
                                        </p:tgtEl>
                                        <p:attrNameLst>
                                          <p:attrName>style.visibility</p:attrName>
                                        </p:attrNameLst>
                                      </p:cBhvr>
                                      <p:to>
                                        <p:strVal val="visible"/>
                                      </p:to>
                                    </p:set>
                                    <p:animEffect transition="in" filter="fade">
                                      <p:cBhvr>
                                        <p:cTn id="440" dur="2000"/>
                                        <p:tgtEl>
                                          <p:spTgt spid="149"/>
                                        </p:tgtEl>
                                      </p:cBhvr>
                                    </p:animEffect>
                                    <p:anim calcmode="lin" valueType="num">
                                      <p:cBhvr>
                                        <p:cTn id="441" dur="2000" fill="hold"/>
                                        <p:tgtEl>
                                          <p:spTgt spid="149"/>
                                        </p:tgtEl>
                                        <p:attrNameLst>
                                          <p:attrName>ppt_w</p:attrName>
                                        </p:attrNameLst>
                                      </p:cBhvr>
                                      <p:tavLst>
                                        <p:tav tm="0" fmla="#ppt_w*sin(2.5*pi*$)">
                                          <p:val>
                                            <p:fltVal val="0"/>
                                          </p:val>
                                        </p:tav>
                                        <p:tav tm="100000">
                                          <p:val>
                                            <p:fltVal val="1"/>
                                          </p:val>
                                        </p:tav>
                                      </p:tavLst>
                                    </p:anim>
                                    <p:anim calcmode="lin" valueType="num">
                                      <p:cBhvr>
                                        <p:cTn id="442" dur="2000" fill="hold"/>
                                        <p:tgtEl>
                                          <p:spTgt spid="149"/>
                                        </p:tgtEl>
                                        <p:attrNameLst>
                                          <p:attrName>ppt_h</p:attrName>
                                        </p:attrNameLst>
                                      </p:cBhvr>
                                      <p:tavLst>
                                        <p:tav tm="0">
                                          <p:val>
                                            <p:strVal val="#ppt_h"/>
                                          </p:val>
                                        </p:tav>
                                        <p:tav tm="100000">
                                          <p:val>
                                            <p:strVal val="#ppt_h"/>
                                          </p:val>
                                        </p:tav>
                                      </p:tavLst>
                                    </p:anim>
                                  </p:childTnLst>
                                </p:cTn>
                              </p:par>
                              <p:par>
                                <p:cTn id="443" presetID="45" presetClass="exit" presetSubtype="0" fill="hold" nodeType="withEffect">
                                  <p:stCondLst>
                                    <p:cond delay="0"/>
                                  </p:stCondLst>
                                  <p:childTnLst>
                                    <p:animEffect transition="out" filter="fade">
                                      <p:cBhvr>
                                        <p:cTn id="444" dur="2000"/>
                                        <p:tgtEl>
                                          <p:spTgt spid="155"/>
                                        </p:tgtEl>
                                      </p:cBhvr>
                                    </p:animEffect>
                                    <p:anim calcmode="lin" valueType="num">
                                      <p:cBhvr>
                                        <p:cTn id="445" dur="2000"/>
                                        <p:tgtEl>
                                          <p:spTgt spid="15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46" dur="2000"/>
                                        <p:tgtEl>
                                          <p:spTgt spid="155"/>
                                        </p:tgtEl>
                                        <p:attrNameLst>
                                          <p:attrName>ppt_h</p:attrName>
                                        </p:attrNameLst>
                                      </p:cBhvr>
                                      <p:tavLst>
                                        <p:tav tm="0">
                                          <p:val>
                                            <p:strVal val="ppt_h"/>
                                          </p:val>
                                        </p:tav>
                                        <p:tav tm="100000">
                                          <p:val>
                                            <p:strVal val="ppt_h"/>
                                          </p:val>
                                        </p:tav>
                                      </p:tavLst>
                                    </p:anim>
                                    <p:set>
                                      <p:cBhvr>
                                        <p:cTn id="447" dur="1" fill="hold">
                                          <p:stCondLst>
                                            <p:cond delay="1999"/>
                                          </p:stCondLst>
                                        </p:cTn>
                                        <p:tgtEl>
                                          <p:spTgt spid="155"/>
                                        </p:tgtEl>
                                        <p:attrNameLst>
                                          <p:attrName>style.visibility</p:attrName>
                                        </p:attrNameLst>
                                      </p:cBhvr>
                                      <p:to>
                                        <p:strVal val="hidden"/>
                                      </p:to>
                                    </p:set>
                                  </p:childTnLst>
                                </p:cTn>
                              </p:par>
                            </p:childTnLst>
                          </p:cTn>
                        </p:par>
                      </p:childTnLst>
                    </p:cTn>
                  </p:par>
                </p:childTnLst>
              </p:cTn>
              <p:nextCondLst>
                <p:cond evt="onClick" delay="0">
                  <p:tgtEl>
                    <p:spTgt spid="155"/>
                  </p:tgtEl>
                </p:cond>
              </p:nextCondLst>
            </p:seq>
            <p:seq concurrent="1" nextAc="seek">
              <p:cTn id="448" restart="whenNotActive" fill="hold" evtFilter="cancelBubble" nodeType="interactiveSeq">
                <p:stCondLst>
                  <p:cond evt="onClick" delay="0">
                    <p:tgtEl>
                      <p:spTgt spid="154"/>
                    </p:tgtEl>
                  </p:cond>
                </p:stCondLst>
                <p:endSync evt="end" delay="0">
                  <p:rtn val="all"/>
                </p:endSync>
                <p:childTnLst>
                  <p:par>
                    <p:cTn id="449" fill="hold">
                      <p:stCondLst>
                        <p:cond delay="0"/>
                      </p:stCondLst>
                      <p:childTnLst>
                        <p:par>
                          <p:cTn id="450" fill="hold">
                            <p:stCondLst>
                              <p:cond delay="0"/>
                            </p:stCondLst>
                            <p:childTnLst>
                              <p:par>
                                <p:cTn id="451" presetID="45" presetClass="entr" presetSubtype="0" fill="hold" nodeType="withEffect">
                                  <p:stCondLst>
                                    <p:cond delay="0"/>
                                  </p:stCondLst>
                                  <p:childTnLst>
                                    <p:set>
                                      <p:cBhvr>
                                        <p:cTn id="452" dur="1" fill="hold">
                                          <p:stCondLst>
                                            <p:cond delay="0"/>
                                          </p:stCondLst>
                                        </p:cTn>
                                        <p:tgtEl>
                                          <p:spTgt spid="150"/>
                                        </p:tgtEl>
                                        <p:attrNameLst>
                                          <p:attrName>style.visibility</p:attrName>
                                        </p:attrNameLst>
                                      </p:cBhvr>
                                      <p:to>
                                        <p:strVal val="visible"/>
                                      </p:to>
                                    </p:set>
                                    <p:animEffect transition="in" filter="fade">
                                      <p:cBhvr>
                                        <p:cTn id="453" dur="2000"/>
                                        <p:tgtEl>
                                          <p:spTgt spid="150"/>
                                        </p:tgtEl>
                                      </p:cBhvr>
                                    </p:animEffect>
                                    <p:anim calcmode="lin" valueType="num">
                                      <p:cBhvr>
                                        <p:cTn id="454" dur="2000" fill="hold"/>
                                        <p:tgtEl>
                                          <p:spTgt spid="150"/>
                                        </p:tgtEl>
                                        <p:attrNameLst>
                                          <p:attrName>ppt_w</p:attrName>
                                        </p:attrNameLst>
                                      </p:cBhvr>
                                      <p:tavLst>
                                        <p:tav tm="0" fmla="#ppt_w*sin(2.5*pi*$)">
                                          <p:val>
                                            <p:fltVal val="0"/>
                                          </p:val>
                                        </p:tav>
                                        <p:tav tm="100000">
                                          <p:val>
                                            <p:fltVal val="1"/>
                                          </p:val>
                                        </p:tav>
                                      </p:tavLst>
                                    </p:anim>
                                    <p:anim calcmode="lin" valueType="num">
                                      <p:cBhvr>
                                        <p:cTn id="455" dur="2000" fill="hold"/>
                                        <p:tgtEl>
                                          <p:spTgt spid="150"/>
                                        </p:tgtEl>
                                        <p:attrNameLst>
                                          <p:attrName>ppt_h</p:attrName>
                                        </p:attrNameLst>
                                      </p:cBhvr>
                                      <p:tavLst>
                                        <p:tav tm="0">
                                          <p:val>
                                            <p:strVal val="#ppt_h"/>
                                          </p:val>
                                        </p:tav>
                                        <p:tav tm="100000">
                                          <p:val>
                                            <p:strVal val="#ppt_h"/>
                                          </p:val>
                                        </p:tav>
                                      </p:tavLst>
                                    </p:anim>
                                  </p:childTnLst>
                                </p:cTn>
                              </p:par>
                              <p:par>
                                <p:cTn id="456" presetID="45" presetClass="exit" presetSubtype="0" fill="hold" nodeType="withEffect">
                                  <p:stCondLst>
                                    <p:cond delay="0"/>
                                  </p:stCondLst>
                                  <p:childTnLst>
                                    <p:animEffect transition="out" filter="fade">
                                      <p:cBhvr>
                                        <p:cTn id="457" dur="2000"/>
                                        <p:tgtEl>
                                          <p:spTgt spid="154"/>
                                        </p:tgtEl>
                                      </p:cBhvr>
                                    </p:animEffect>
                                    <p:anim calcmode="lin" valueType="num">
                                      <p:cBhvr>
                                        <p:cTn id="458" dur="2000"/>
                                        <p:tgtEl>
                                          <p:spTgt spid="15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59" dur="2000"/>
                                        <p:tgtEl>
                                          <p:spTgt spid="154"/>
                                        </p:tgtEl>
                                        <p:attrNameLst>
                                          <p:attrName>ppt_h</p:attrName>
                                        </p:attrNameLst>
                                      </p:cBhvr>
                                      <p:tavLst>
                                        <p:tav tm="0">
                                          <p:val>
                                            <p:strVal val="ppt_h"/>
                                          </p:val>
                                        </p:tav>
                                        <p:tav tm="100000">
                                          <p:val>
                                            <p:strVal val="ppt_h"/>
                                          </p:val>
                                        </p:tav>
                                      </p:tavLst>
                                    </p:anim>
                                    <p:set>
                                      <p:cBhvr>
                                        <p:cTn id="460" dur="1" fill="hold">
                                          <p:stCondLst>
                                            <p:cond delay="199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154"/>
                  </p:tgtEl>
                </p:cond>
              </p:nextCondLst>
            </p:seq>
            <p:seq concurrent="1" nextAc="seek">
              <p:cTn id="461" restart="whenNotActive" fill="hold" evtFilter="cancelBubble" nodeType="interactiveSeq">
                <p:stCondLst>
                  <p:cond evt="onClick" delay="0">
                    <p:tgtEl>
                      <p:spTgt spid="229"/>
                    </p:tgtEl>
                  </p:cond>
                </p:stCondLst>
                <p:endSync evt="end" delay="0">
                  <p:rtn val="all"/>
                </p:endSync>
                <p:childTnLst>
                  <p:par>
                    <p:cTn id="462" fill="hold">
                      <p:stCondLst>
                        <p:cond delay="0"/>
                      </p:stCondLst>
                      <p:childTnLst>
                        <p:par>
                          <p:cTn id="463" fill="hold">
                            <p:stCondLst>
                              <p:cond delay="0"/>
                            </p:stCondLst>
                            <p:childTnLst>
                              <p:par>
                                <p:cTn id="464" presetID="12" presetClass="entr" presetSubtype="4" fill="hold" nodeType="clickEffect">
                                  <p:stCondLst>
                                    <p:cond delay="0"/>
                                  </p:stCondLst>
                                  <p:childTnLst>
                                    <p:set>
                                      <p:cBhvr>
                                        <p:cTn id="465" dur="1" fill="hold">
                                          <p:stCondLst>
                                            <p:cond delay="0"/>
                                          </p:stCondLst>
                                        </p:cTn>
                                        <p:tgtEl>
                                          <p:spTgt spid="199"/>
                                        </p:tgtEl>
                                        <p:attrNameLst>
                                          <p:attrName>style.visibility</p:attrName>
                                        </p:attrNameLst>
                                      </p:cBhvr>
                                      <p:to>
                                        <p:strVal val="visible"/>
                                      </p:to>
                                    </p:set>
                                    <p:anim calcmode="lin" valueType="num">
                                      <p:cBhvr additive="base">
                                        <p:cTn id="466" dur="1000"/>
                                        <p:tgtEl>
                                          <p:spTgt spid="199"/>
                                        </p:tgtEl>
                                        <p:attrNameLst>
                                          <p:attrName>ppt_y</p:attrName>
                                        </p:attrNameLst>
                                      </p:cBhvr>
                                      <p:tavLst>
                                        <p:tav tm="0">
                                          <p:val>
                                            <p:strVal val="#ppt_y+#ppt_h*1.125000"/>
                                          </p:val>
                                        </p:tav>
                                        <p:tav tm="100000">
                                          <p:val>
                                            <p:strVal val="#ppt_y"/>
                                          </p:val>
                                        </p:tav>
                                      </p:tavLst>
                                    </p:anim>
                                    <p:animEffect transition="in" filter="wipe(up)">
                                      <p:cBhvr>
                                        <p:cTn id="467" dur="1000"/>
                                        <p:tgtEl>
                                          <p:spTgt spid="199"/>
                                        </p:tgtEl>
                                      </p:cBhvr>
                                    </p:animEffect>
                                  </p:childTnLst>
                                </p:cTn>
                              </p:par>
                            </p:childTnLst>
                          </p:cTn>
                        </p:par>
                        <p:par>
                          <p:cTn id="468" fill="hold">
                            <p:stCondLst>
                              <p:cond delay="1000"/>
                            </p:stCondLst>
                            <p:childTnLst>
                              <p:par>
                                <p:cTn id="469" presetID="12" presetClass="exit" presetSubtype="4" fill="hold" nodeType="afterEffect">
                                  <p:stCondLst>
                                    <p:cond delay="2000"/>
                                  </p:stCondLst>
                                  <p:childTnLst>
                                    <p:anim calcmode="lin" valueType="num">
                                      <p:cBhvr additive="base">
                                        <p:cTn id="470" dur="1000"/>
                                        <p:tgtEl>
                                          <p:spTgt spid="199"/>
                                        </p:tgtEl>
                                        <p:attrNameLst>
                                          <p:attrName>ppt_y</p:attrName>
                                        </p:attrNameLst>
                                      </p:cBhvr>
                                      <p:tavLst>
                                        <p:tav tm="0">
                                          <p:val>
                                            <p:strVal val="#ppt_y"/>
                                          </p:val>
                                        </p:tav>
                                        <p:tav tm="100000">
                                          <p:val>
                                            <p:strVal val="#ppt_y+#ppt_h*1.125000"/>
                                          </p:val>
                                        </p:tav>
                                      </p:tavLst>
                                    </p:anim>
                                    <p:animEffect transition="out" filter="wipe(down)">
                                      <p:cBhvr>
                                        <p:cTn id="471" dur="1000"/>
                                        <p:tgtEl>
                                          <p:spTgt spid="199"/>
                                        </p:tgtEl>
                                      </p:cBhvr>
                                    </p:animEffect>
                                    <p:set>
                                      <p:cBhvr>
                                        <p:cTn id="472" dur="1" fill="hold">
                                          <p:stCondLst>
                                            <p:cond delay="999"/>
                                          </p:stCondLst>
                                        </p:cTn>
                                        <p:tgtEl>
                                          <p:spTgt spid="199"/>
                                        </p:tgtEl>
                                        <p:attrNameLst>
                                          <p:attrName>style.visibility</p:attrName>
                                        </p:attrNameLst>
                                      </p:cBhvr>
                                      <p:to>
                                        <p:strVal val="hidden"/>
                                      </p:to>
                                    </p:set>
                                  </p:childTnLst>
                                </p:cTn>
                              </p:par>
                            </p:childTnLst>
                          </p:cTn>
                        </p:par>
                      </p:childTnLst>
                    </p:cTn>
                  </p:par>
                </p:childTnLst>
              </p:cTn>
              <p:nextCondLst>
                <p:cond evt="onClick" delay="0">
                  <p:tgtEl>
                    <p:spTgt spid="229"/>
                  </p:tgtEl>
                </p:cond>
              </p:nextCondLst>
            </p:seq>
            <p:seq concurrent="1" nextAc="seek">
              <p:cTn id="473" restart="whenNotActive" fill="hold" evtFilter="cancelBubble" nodeType="interactiveSeq">
                <p:stCondLst>
                  <p:cond evt="onClick" delay="0">
                    <p:tgtEl>
                      <p:spTgt spid="230"/>
                    </p:tgtEl>
                  </p:cond>
                </p:stCondLst>
                <p:endSync evt="end" delay="0">
                  <p:rtn val="all"/>
                </p:endSync>
                <p:childTnLst>
                  <p:par>
                    <p:cTn id="474" fill="hold">
                      <p:stCondLst>
                        <p:cond delay="0"/>
                      </p:stCondLst>
                      <p:childTnLst>
                        <p:par>
                          <p:cTn id="475" fill="hold">
                            <p:stCondLst>
                              <p:cond delay="0"/>
                            </p:stCondLst>
                            <p:childTnLst>
                              <p:par>
                                <p:cTn id="476" presetID="12" presetClass="entr" presetSubtype="4" fill="hold" nodeType="clickEffect">
                                  <p:stCondLst>
                                    <p:cond delay="0"/>
                                  </p:stCondLst>
                                  <p:childTnLst>
                                    <p:set>
                                      <p:cBhvr>
                                        <p:cTn id="477" dur="1" fill="hold">
                                          <p:stCondLst>
                                            <p:cond delay="0"/>
                                          </p:stCondLst>
                                        </p:cTn>
                                        <p:tgtEl>
                                          <p:spTgt spid="200"/>
                                        </p:tgtEl>
                                        <p:attrNameLst>
                                          <p:attrName>style.visibility</p:attrName>
                                        </p:attrNameLst>
                                      </p:cBhvr>
                                      <p:to>
                                        <p:strVal val="visible"/>
                                      </p:to>
                                    </p:set>
                                    <p:anim calcmode="lin" valueType="num">
                                      <p:cBhvr additive="base">
                                        <p:cTn id="478" dur="1000"/>
                                        <p:tgtEl>
                                          <p:spTgt spid="200"/>
                                        </p:tgtEl>
                                        <p:attrNameLst>
                                          <p:attrName>ppt_y</p:attrName>
                                        </p:attrNameLst>
                                      </p:cBhvr>
                                      <p:tavLst>
                                        <p:tav tm="0">
                                          <p:val>
                                            <p:strVal val="#ppt_y+#ppt_h*1.125000"/>
                                          </p:val>
                                        </p:tav>
                                        <p:tav tm="100000">
                                          <p:val>
                                            <p:strVal val="#ppt_y"/>
                                          </p:val>
                                        </p:tav>
                                      </p:tavLst>
                                    </p:anim>
                                    <p:animEffect transition="in" filter="wipe(up)">
                                      <p:cBhvr>
                                        <p:cTn id="479" dur="1000"/>
                                        <p:tgtEl>
                                          <p:spTgt spid="200"/>
                                        </p:tgtEl>
                                      </p:cBhvr>
                                    </p:animEffect>
                                  </p:childTnLst>
                                </p:cTn>
                              </p:par>
                            </p:childTnLst>
                          </p:cTn>
                        </p:par>
                        <p:par>
                          <p:cTn id="480" fill="hold">
                            <p:stCondLst>
                              <p:cond delay="1000"/>
                            </p:stCondLst>
                            <p:childTnLst>
                              <p:par>
                                <p:cTn id="481" presetID="12" presetClass="exit" presetSubtype="4" fill="hold" nodeType="afterEffect">
                                  <p:stCondLst>
                                    <p:cond delay="2000"/>
                                  </p:stCondLst>
                                  <p:childTnLst>
                                    <p:anim calcmode="lin" valueType="num">
                                      <p:cBhvr additive="base">
                                        <p:cTn id="482" dur="1000"/>
                                        <p:tgtEl>
                                          <p:spTgt spid="200"/>
                                        </p:tgtEl>
                                        <p:attrNameLst>
                                          <p:attrName>ppt_y</p:attrName>
                                        </p:attrNameLst>
                                      </p:cBhvr>
                                      <p:tavLst>
                                        <p:tav tm="0">
                                          <p:val>
                                            <p:strVal val="#ppt_y"/>
                                          </p:val>
                                        </p:tav>
                                        <p:tav tm="100000">
                                          <p:val>
                                            <p:strVal val="#ppt_y+#ppt_h*1.125000"/>
                                          </p:val>
                                        </p:tav>
                                      </p:tavLst>
                                    </p:anim>
                                    <p:animEffect transition="out" filter="wipe(down)">
                                      <p:cBhvr>
                                        <p:cTn id="483" dur="1000"/>
                                        <p:tgtEl>
                                          <p:spTgt spid="200"/>
                                        </p:tgtEl>
                                      </p:cBhvr>
                                    </p:animEffect>
                                    <p:set>
                                      <p:cBhvr>
                                        <p:cTn id="484" dur="1" fill="hold">
                                          <p:stCondLst>
                                            <p:cond delay="999"/>
                                          </p:stCondLst>
                                        </p:cTn>
                                        <p:tgtEl>
                                          <p:spTgt spid="200"/>
                                        </p:tgtEl>
                                        <p:attrNameLst>
                                          <p:attrName>style.visibility</p:attrName>
                                        </p:attrNameLst>
                                      </p:cBhvr>
                                      <p:to>
                                        <p:strVal val="hidden"/>
                                      </p:to>
                                    </p:set>
                                  </p:childTnLst>
                                </p:cTn>
                              </p:par>
                            </p:childTnLst>
                          </p:cTn>
                        </p:par>
                      </p:childTnLst>
                    </p:cTn>
                  </p:par>
                </p:childTnLst>
              </p:cTn>
              <p:nextCondLst>
                <p:cond evt="onClick" delay="0">
                  <p:tgtEl>
                    <p:spTgt spid="230"/>
                  </p:tgtEl>
                </p:cond>
              </p:nextCondLst>
            </p:seq>
            <p:seq concurrent="1" nextAc="seek">
              <p:cTn id="485" restart="whenNotActive" fill="hold" evtFilter="cancelBubble" nodeType="interactiveSeq">
                <p:stCondLst>
                  <p:cond evt="onClick" delay="0">
                    <p:tgtEl>
                      <p:spTgt spid="231"/>
                    </p:tgtEl>
                  </p:cond>
                </p:stCondLst>
                <p:endSync evt="end" delay="0">
                  <p:rtn val="all"/>
                </p:endSync>
                <p:childTnLst>
                  <p:par>
                    <p:cTn id="486" fill="hold">
                      <p:stCondLst>
                        <p:cond delay="0"/>
                      </p:stCondLst>
                      <p:childTnLst>
                        <p:par>
                          <p:cTn id="487" fill="hold">
                            <p:stCondLst>
                              <p:cond delay="0"/>
                            </p:stCondLst>
                            <p:childTnLst>
                              <p:par>
                                <p:cTn id="488" presetID="12" presetClass="entr" presetSubtype="4" fill="hold" nodeType="clickEffect">
                                  <p:stCondLst>
                                    <p:cond delay="0"/>
                                  </p:stCondLst>
                                  <p:childTnLst>
                                    <p:set>
                                      <p:cBhvr>
                                        <p:cTn id="489" dur="1" fill="hold">
                                          <p:stCondLst>
                                            <p:cond delay="0"/>
                                          </p:stCondLst>
                                        </p:cTn>
                                        <p:tgtEl>
                                          <p:spTgt spid="201"/>
                                        </p:tgtEl>
                                        <p:attrNameLst>
                                          <p:attrName>style.visibility</p:attrName>
                                        </p:attrNameLst>
                                      </p:cBhvr>
                                      <p:to>
                                        <p:strVal val="visible"/>
                                      </p:to>
                                    </p:set>
                                    <p:anim calcmode="lin" valueType="num">
                                      <p:cBhvr additive="base">
                                        <p:cTn id="490" dur="1000"/>
                                        <p:tgtEl>
                                          <p:spTgt spid="201"/>
                                        </p:tgtEl>
                                        <p:attrNameLst>
                                          <p:attrName>ppt_y</p:attrName>
                                        </p:attrNameLst>
                                      </p:cBhvr>
                                      <p:tavLst>
                                        <p:tav tm="0">
                                          <p:val>
                                            <p:strVal val="#ppt_y+#ppt_h*1.125000"/>
                                          </p:val>
                                        </p:tav>
                                        <p:tav tm="100000">
                                          <p:val>
                                            <p:strVal val="#ppt_y"/>
                                          </p:val>
                                        </p:tav>
                                      </p:tavLst>
                                    </p:anim>
                                    <p:animEffect transition="in" filter="wipe(up)">
                                      <p:cBhvr>
                                        <p:cTn id="491" dur="1000"/>
                                        <p:tgtEl>
                                          <p:spTgt spid="201"/>
                                        </p:tgtEl>
                                      </p:cBhvr>
                                    </p:animEffect>
                                  </p:childTnLst>
                                </p:cTn>
                              </p:par>
                            </p:childTnLst>
                          </p:cTn>
                        </p:par>
                        <p:par>
                          <p:cTn id="492" fill="hold">
                            <p:stCondLst>
                              <p:cond delay="1000"/>
                            </p:stCondLst>
                            <p:childTnLst>
                              <p:par>
                                <p:cTn id="493" presetID="12" presetClass="exit" presetSubtype="4" fill="hold" nodeType="afterEffect">
                                  <p:stCondLst>
                                    <p:cond delay="2000"/>
                                  </p:stCondLst>
                                  <p:childTnLst>
                                    <p:anim calcmode="lin" valueType="num">
                                      <p:cBhvr additive="base">
                                        <p:cTn id="494" dur="1000"/>
                                        <p:tgtEl>
                                          <p:spTgt spid="201"/>
                                        </p:tgtEl>
                                        <p:attrNameLst>
                                          <p:attrName>ppt_y</p:attrName>
                                        </p:attrNameLst>
                                      </p:cBhvr>
                                      <p:tavLst>
                                        <p:tav tm="0">
                                          <p:val>
                                            <p:strVal val="#ppt_y"/>
                                          </p:val>
                                        </p:tav>
                                        <p:tav tm="100000">
                                          <p:val>
                                            <p:strVal val="#ppt_y+#ppt_h*1.125000"/>
                                          </p:val>
                                        </p:tav>
                                      </p:tavLst>
                                    </p:anim>
                                    <p:animEffect transition="out" filter="wipe(down)">
                                      <p:cBhvr>
                                        <p:cTn id="495" dur="1000"/>
                                        <p:tgtEl>
                                          <p:spTgt spid="201"/>
                                        </p:tgtEl>
                                      </p:cBhvr>
                                    </p:animEffect>
                                    <p:set>
                                      <p:cBhvr>
                                        <p:cTn id="496" dur="1" fill="hold">
                                          <p:stCondLst>
                                            <p:cond delay="999"/>
                                          </p:stCondLst>
                                        </p:cTn>
                                        <p:tgtEl>
                                          <p:spTgt spid="201"/>
                                        </p:tgtEl>
                                        <p:attrNameLst>
                                          <p:attrName>style.visibility</p:attrName>
                                        </p:attrNameLst>
                                      </p:cBhvr>
                                      <p:to>
                                        <p:strVal val="hidden"/>
                                      </p:to>
                                    </p:set>
                                  </p:childTnLst>
                                </p:cTn>
                              </p:par>
                            </p:childTnLst>
                          </p:cTn>
                        </p:par>
                      </p:childTnLst>
                    </p:cTn>
                  </p:par>
                </p:childTnLst>
              </p:cTn>
              <p:nextCondLst>
                <p:cond evt="onClick" delay="0">
                  <p:tgtEl>
                    <p:spTgt spid="231"/>
                  </p:tgtEl>
                </p:cond>
              </p:nextCondLst>
            </p:seq>
            <p:seq concurrent="1" nextAc="seek">
              <p:cTn id="497" restart="whenNotActive" fill="hold" evtFilter="cancelBubble" nodeType="interactiveSeq">
                <p:stCondLst>
                  <p:cond evt="onClick" delay="0">
                    <p:tgtEl>
                      <p:spTgt spid="232"/>
                    </p:tgtEl>
                  </p:cond>
                </p:stCondLst>
                <p:endSync evt="end" delay="0">
                  <p:rtn val="all"/>
                </p:endSync>
                <p:childTnLst>
                  <p:par>
                    <p:cTn id="498" fill="hold">
                      <p:stCondLst>
                        <p:cond delay="0"/>
                      </p:stCondLst>
                      <p:childTnLst>
                        <p:par>
                          <p:cTn id="499" fill="hold">
                            <p:stCondLst>
                              <p:cond delay="0"/>
                            </p:stCondLst>
                            <p:childTnLst>
                              <p:par>
                                <p:cTn id="500" presetID="12" presetClass="entr" presetSubtype="4" fill="hold" nodeType="clickEffect">
                                  <p:stCondLst>
                                    <p:cond delay="0"/>
                                  </p:stCondLst>
                                  <p:childTnLst>
                                    <p:set>
                                      <p:cBhvr>
                                        <p:cTn id="501" dur="1" fill="hold">
                                          <p:stCondLst>
                                            <p:cond delay="0"/>
                                          </p:stCondLst>
                                        </p:cTn>
                                        <p:tgtEl>
                                          <p:spTgt spid="202"/>
                                        </p:tgtEl>
                                        <p:attrNameLst>
                                          <p:attrName>style.visibility</p:attrName>
                                        </p:attrNameLst>
                                      </p:cBhvr>
                                      <p:to>
                                        <p:strVal val="visible"/>
                                      </p:to>
                                    </p:set>
                                    <p:anim calcmode="lin" valueType="num">
                                      <p:cBhvr additive="base">
                                        <p:cTn id="502" dur="1000"/>
                                        <p:tgtEl>
                                          <p:spTgt spid="202"/>
                                        </p:tgtEl>
                                        <p:attrNameLst>
                                          <p:attrName>ppt_y</p:attrName>
                                        </p:attrNameLst>
                                      </p:cBhvr>
                                      <p:tavLst>
                                        <p:tav tm="0">
                                          <p:val>
                                            <p:strVal val="#ppt_y+#ppt_h*1.125000"/>
                                          </p:val>
                                        </p:tav>
                                        <p:tav tm="100000">
                                          <p:val>
                                            <p:strVal val="#ppt_y"/>
                                          </p:val>
                                        </p:tav>
                                      </p:tavLst>
                                    </p:anim>
                                    <p:animEffect transition="in" filter="wipe(up)">
                                      <p:cBhvr>
                                        <p:cTn id="503" dur="1000"/>
                                        <p:tgtEl>
                                          <p:spTgt spid="202"/>
                                        </p:tgtEl>
                                      </p:cBhvr>
                                    </p:animEffect>
                                  </p:childTnLst>
                                </p:cTn>
                              </p:par>
                            </p:childTnLst>
                          </p:cTn>
                        </p:par>
                        <p:par>
                          <p:cTn id="504" fill="hold">
                            <p:stCondLst>
                              <p:cond delay="1000"/>
                            </p:stCondLst>
                            <p:childTnLst>
                              <p:par>
                                <p:cTn id="505" presetID="12" presetClass="exit" presetSubtype="4" fill="hold" nodeType="afterEffect">
                                  <p:stCondLst>
                                    <p:cond delay="2000"/>
                                  </p:stCondLst>
                                  <p:childTnLst>
                                    <p:anim calcmode="lin" valueType="num">
                                      <p:cBhvr additive="base">
                                        <p:cTn id="506" dur="1000"/>
                                        <p:tgtEl>
                                          <p:spTgt spid="202"/>
                                        </p:tgtEl>
                                        <p:attrNameLst>
                                          <p:attrName>ppt_y</p:attrName>
                                        </p:attrNameLst>
                                      </p:cBhvr>
                                      <p:tavLst>
                                        <p:tav tm="0">
                                          <p:val>
                                            <p:strVal val="#ppt_y"/>
                                          </p:val>
                                        </p:tav>
                                        <p:tav tm="100000">
                                          <p:val>
                                            <p:strVal val="#ppt_y+#ppt_h*1.125000"/>
                                          </p:val>
                                        </p:tav>
                                      </p:tavLst>
                                    </p:anim>
                                    <p:animEffect transition="out" filter="wipe(down)">
                                      <p:cBhvr>
                                        <p:cTn id="507" dur="1000"/>
                                        <p:tgtEl>
                                          <p:spTgt spid="202"/>
                                        </p:tgtEl>
                                      </p:cBhvr>
                                    </p:animEffect>
                                    <p:set>
                                      <p:cBhvr>
                                        <p:cTn id="508" dur="1" fill="hold">
                                          <p:stCondLst>
                                            <p:cond delay="999"/>
                                          </p:stCondLst>
                                        </p:cTn>
                                        <p:tgtEl>
                                          <p:spTgt spid="202"/>
                                        </p:tgtEl>
                                        <p:attrNameLst>
                                          <p:attrName>style.visibility</p:attrName>
                                        </p:attrNameLst>
                                      </p:cBhvr>
                                      <p:to>
                                        <p:strVal val="hidden"/>
                                      </p:to>
                                    </p:set>
                                  </p:childTnLst>
                                </p:cTn>
                              </p:par>
                            </p:childTnLst>
                          </p:cTn>
                        </p:par>
                      </p:childTnLst>
                    </p:cTn>
                  </p:par>
                </p:childTnLst>
              </p:cTn>
              <p:nextCondLst>
                <p:cond evt="onClick" delay="0">
                  <p:tgtEl>
                    <p:spTgt spid="232"/>
                  </p:tgtEl>
                </p:cond>
              </p:nextCondLst>
            </p:seq>
            <p:seq concurrent="1" nextAc="seek">
              <p:cTn id="509" restart="whenNotActive" fill="hold" evtFilter="cancelBubble" nodeType="interactiveSeq">
                <p:stCondLst>
                  <p:cond evt="onClick" delay="0">
                    <p:tgtEl>
                      <p:spTgt spid="234"/>
                    </p:tgtEl>
                  </p:cond>
                </p:stCondLst>
                <p:endSync evt="end" delay="0">
                  <p:rtn val="all"/>
                </p:endSync>
                <p:childTnLst>
                  <p:par>
                    <p:cTn id="510" fill="hold">
                      <p:stCondLst>
                        <p:cond delay="0"/>
                      </p:stCondLst>
                      <p:childTnLst>
                        <p:par>
                          <p:cTn id="511" fill="hold">
                            <p:stCondLst>
                              <p:cond delay="0"/>
                            </p:stCondLst>
                            <p:childTnLst>
                              <p:par>
                                <p:cTn id="512" presetID="12" presetClass="entr" presetSubtype="4" fill="hold" nodeType="clickEffect">
                                  <p:stCondLst>
                                    <p:cond delay="0"/>
                                  </p:stCondLst>
                                  <p:childTnLst>
                                    <p:set>
                                      <p:cBhvr>
                                        <p:cTn id="513" dur="1" fill="hold">
                                          <p:stCondLst>
                                            <p:cond delay="0"/>
                                          </p:stCondLst>
                                        </p:cTn>
                                        <p:tgtEl>
                                          <p:spTgt spid="203"/>
                                        </p:tgtEl>
                                        <p:attrNameLst>
                                          <p:attrName>style.visibility</p:attrName>
                                        </p:attrNameLst>
                                      </p:cBhvr>
                                      <p:to>
                                        <p:strVal val="visible"/>
                                      </p:to>
                                    </p:set>
                                    <p:anim calcmode="lin" valueType="num">
                                      <p:cBhvr additive="base">
                                        <p:cTn id="514" dur="1000"/>
                                        <p:tgtEl>
                                          <p:spTgt spid="203"/>
                                        </p:tgtEl>
                                        <p:attrNameLst>
                                          <p:attrName>ppt_y</p:attrName>
                                        </p:attrNameLst>
                                      </p:cBhvr>
                                      <p:tavLst>
                                        <p:tav tm="0">
                                          <p:val>
                                            <p:strVal val="#ppt_y+#ppt_h*1.125000"/>
                                          </p:val>
                                        </p:tav>
                                        <p:tav tm="100000">
                                          <p:val>
                                            <p:strVal val="#ppt_y"/>
                                          </p:val>
                                        </p:tav>
                                      </p:tavLst>
                                    </p:anim>
                                    <p:animEffect transition="in" filter="wipe(up)">
                                      <p:cBhvr>
                                        <p:cTn id="515" dur="1000"/>
                                        <p:tgtEl>
                                          <p:spTgt spid="203"/>
                                        </p:tgtEl>
                                      </p:cBhvr>
                                    </p:animEffect>
                                  </p:childTnLst>
                                </p:cTn>
                              </p:par>
                            </p:childTnLst>
                          </p:cTn>
                        </p:par>
                        <p:par>
                          <p:cTn id="516" fill="hold">
                            <p:stCondLst>
                              <p:cond delay="1000"/>
                            </p:stCondLst>
                            <p:childTnLst>
                              <p:par>
                                <p:cTn id="517" presetID="12" presetClass="exit" presetSubtype="4" fill="hold" nodeType="afterEffect">
                                  <p:stCondLst>
                                    <p:cond delay="2000"/>
                                  </p:stCondLst>
                                  <p:childTnLst>
                                    <p:anim calcmode="lin" valueType="num">
                                      <p:cBhvr additive="base">
                                        <p:cTn id="518" dur="1000"/>
                                        <p:tgtEl>
                                          <p:spTgt spid="203"/>
                                        </p:tgtEl>
                                        <p:attrNameLst>
                                          <p:attrName>ppt_y</p:attrName>
                                        </p:attrNameLst>
                                      </p:cBhvr>
                                      <p:tavLst>
                                        <p:tav tm="0">
                                          <p:val>
                                            <p:strVal val="#ppt_y"/>
                                          </p:val>
                                        </p:tav>
                                        <p:tav tm="100000">
                                          <p:val>
                                            <p:strVal val="#ppt_y+#ppt_h*1.125000"/>
                                          </p:val>
                                        </p:tav>
                                      </p:tavLst>
                                    </p:anim>
                                    <p:animEffect transition="out" filter="wipe(down)">
                                      <p:cBhvr>
                                        <p:cTn id="519" dur="1000"/>
                                        <p:tgtEl>
                                          <p:spTgt spid="203"/>
                                        </p:tgtEl>
                                      </p:cBhvr>
                                    </p:animEffect>
                                    <p:set>
                                      <p:cBhvr>
                                        <p:cTn id="520" dur="1" fill="hold">
                                          <p:stCondLst>
                                            <p:cond delay="999"/>
                                          </p:stCondLst>
                                        </p:cTn>
                                        <p:tgtEl>
                                          <p:spTgt spid="203"/>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521" restart="whenNotActive" fill="hold" evtFilter="cancelBubble" nodeType="interactiveSeq">
                <p:stCondLst>
                  <p:cond evt="onClick" delay="0">
                    <p:tgtEl>
                      <p:spTgt spid="233"/>
                    </p:tgtEl>
                  </p:cond>
                </p:stCondLst>
                <p:endSync evt="end" delay="0">
                  <p:rtn val="all"/>
                </p:endSync>
                <p:childTnLst>
                  <p:par>
                    <p:cTn id="522" fill="hold">
                      <p:stCondLst>
                        <p:cond delay="0"/>
                      </p:stCondLst>
                      <p:childTnLst>
                        <p:par>
                          <p:cTn id="523" fill="hold">
                            <p:stCondLst>
                              <p:cond delay="0"/>
                            </p:stCondLst>
                            <p:childTnLst>
                              <p:par>
                                <p:cTn id="524" presetID="12" presetClass="entr" presetSubtype="4" fill="hold" nodeType="clickEffect">
                                  <p:stCondLst>
                                    <p:cond delay="0"/>
                                  </p:stCondLst>
                                  <p:childTnLst>
                                    <p:set>
                                      <p:cBhvr>
                                        <p:cTn id="525" dur="1" fill="hold">
                                          <p:stCondLst>
                                            <p:cond delay="0"/>
                                          </p:stCondLst>
                                        </p:cTn>
                                        <p:tgtEl>
                                          <p:spTgt spid="204"/>
                                        </p:tgtEl>
                                        <p:attrNameLst>
                                          <p:attrName>style.visibility</p:attrName>
                                        </p:attrNameLst>
                                      </p:cBhvr>
                                      <p:to>
                                        <p:strVal val="visible"/>
                                      </p:to>
                                    </p:set>
                                    <p:anim calcmode="lin" valueType="num">
                                      <p:cBhvr additive="base">
                                        <p:cTn id="526" dur="1000"/>
                                        <p:tgtEl>
                                          <p:spTgt spid="204"/>
                                        </p:tgtEl>
                                        <p:attrNameLst>
                                          <p:attrName>ppt_y</p:attrName>
                                        </p:attrNameLst>
                                      </p:cBhvr>
                                      <p:tavLst>
                                        <p:tav tm="0">
                                          <p:val>
                                            <p:strVal val="#ppt_y+#ppt_h*1.125000"/>
                                          </p:val>
                                        </p:tav>
                                        <p:tav tm="100000">
                                          <p:val>
                                            <p:strVal val="#ppt_y"/>
                                          </p:val>
                                        </p:tav>
                                      </p:tavLst>
                                    </p:anim>
                                    <p:animEffect transition="in" filter="wipe(up)">
                                      <p:cBhvr>
                                        <p:cTn id="527" dur="1000"/>
                                        <p:tgtEl>
                                          <p:spTgt spid="204"/>
                                        </p:tgtEl>
                                      </p:cBhvr>
                                    </p:animEffect>
                                  </p:childTnLst>
                                </p:cTn>
                              </p:par>
                            </p:childTnLst>
                          </p:cTn>
                        </p:par>
                        <p:par>
                          <p:cTn id="528" fill="hold">
                            <p:stCondLst>
                              <p:cond delay="1000"/>
                            </p:stCondLst>
                            <p:childTnLst>
                              <p:par>
                                <p:cTn id="529" presetID="12" presetClass="exit" presetSubtype="4" fill="hold" nodeType="afterEffect">
                                  <p:stCondLst>
                                    <p:cond delay="2000"/>
                                  </p:stCondLst>
                                  <p:childTnLst>
                                    <p:anim calcmode="lin" valueType="num">
                                      <p:cBhvr additive="base">
                                        <p:cTn id="530" dur="1000"/>
                                        <p:tgtEl>
                                          <p:spTgt spid="204"/>
                                        </p:tgtEl>
                                        <p:attrNameLst>
                                          <p:attrName>ppt_y</p:attrName>
                                        </p:attrNameLst>
                                      </p:cBhvr>
                                      <p:tavLst>
                                        <p:tav tm="0">
                                          <p:val>
                                            <p:strVal val="#ppt_y"/>
                                          </p:val>
                                        </p:tav>
                                        <p:tav tm="100000">
                                          <p:val>
                                            <p:strVal val="#ppt_y+#ppt_h*1.125000"/>
                                          </p:val>
                                        </p:tav>
                                      </p:tavLst>
                                    </p:anim>
                                    <p:animEffect transition="out" filter="wipe(down)">
                                      <p:cBhvr>
                                        <p:cTn id="531" dur="1000"/>
                                        <p:tgtEl>
                                          <p:spTgt spid="204"/>
                                        </p:tgtEl>
                                      </p:cBhvr>
                                    </p:animEffect>
                                    <p:set>
                                      <p:cBhvr>
                                        <p:cTn id="532" dur="1" fill="hold">
                                          <p:stCondLst>
                                            <p:cond delay="999"/>
                                          </p:stCondLst>
                                        </p:cTn>
                                        <p:tgtEl>
                                          <p:spTgt spid="204"/>
                                        </p:tgtEl>
                                        <p:attrNameLst>
                                          <p:attrName>style.visibility</p:attrName>
                                        </p:attrNameLst>
                                      </p:cBhvr>
                                      <p:to>
                                        <p:strVal val="hidden"/>
                                      </p:to>
                                    </p:set>
                                  </p:childTnLst>
                                </p:cTn>
                              </p:par>
                            </p:childTnLst>
                          </p:cTn>
                        </p:par>
                      </p:childTnLst>
                    </p:cTn>
                  </p:par>
                </p:childTnLst>
              </p:cTn>
              <p:nextCondLst>
                <p:cond evt="onClick" delay="0">
                  <p:tgtEl>
                    <p:spTgt spid="233"/>
                  </p:tgtEl>
                </p:cond>
              </p:nextCondLst>
            </p:seq>
            <p:seq concurrent="1" nextAc="seek">
              <p:cTn id="533" restart="whenNotActive" fill="hold" evtFilter="cancelBubble" nodeType="interactiveSeq">
                <p:stCondLst>
                  <p:cond evt="onClick" delay="0">
                    <p:tgtEl>
                      <p:spTgt spid="217"/>
                    </p:tgtEl>
                  </p:cond>
                </p:stCondLst>
                <p:endSync evt="end" delay="0">
                  <p:rtn val="all"/>
                </p:endSync>
                <p:childTnLst>
                  <p:par>
                    <p:cTn id="534" fill="hold">
                      <p:stCondLst>
                        <p:cond delay="0"/>
                      </p:stCondLst>
                      <p:childTnLst>
                        <p:par>
                          <p:cTn id="535" fill="hold">
                            <p:stCondLst>
                              <p:cond delay="0"/>
                            </p:stCondLst>
                            <p:childTnLst>
                              <p:par>
                                <p:cTn id="536" presetID="1" presetClass="exit" presetSubtype="0" fill="hold" grpId="0" nodeType="clickEffect">
                                  <p:stCondLst>
                                    <p:cond delay="0"/>
                                  </p:stCondLst>
                                  <p:childTnLst>
                                    <p:set>
                                      <p:cBhvr>
                                        <p:cTn id="537" dur="1" fill="hold">
                                          <p:stCondLst>
                                            <p:cond delay="0"/>
                                          </p:stCondLst>
                                        </p:cTn>
                                        <p:tgtEl>
                                          <p:spTgt spid="229"/>
                                        </p:tgtEl>
                                        <p:attrNameLst>
                                          <p:attrName>style.visibility</p:attrName>
                                        </p:attrNameLst>
                                      </p:cBhvr>
                                      <p:to>
                                        <p:strVal val="hidden"/>
                                      </p:to>
                                    </p:set>
                                  </p:childTnLst>
                                </p:cTn>
                              </p:par>
                              <p:par>
                                <p:cTn id="538" presetID="45" presetClass="entr" presetSubtype="0" fill="hold" nodeType="withEffect">
                                  <p:stCondLst>
                                    <p:cond delay="0"/>
                                  </p:stCondLst>
                                  <p:childTnLst>
                                    <p:set>
                                      <p:cBhvr>
                                        <p:cTn id="539" dur="1" fill="hold">
                                          <p:stCondLst>
                                            <p:cond delay="0"/>
                                          </p:stCondLst>
                                        </p:cTn>
                                        <p:tgtEl>
                                          <p:spTgt spid="246"/>
                                        </p:tgtEl>
                                        <p:attrNameLst>
                                          <p:attrName>style.visibility</p:attrName>
                                        </p:attrNameLst>
                                      </p:cBhvr>
                                      <p:to>
                                        <p:strVal val="visible"/>
                                      </p:to>
                                    </p:set>
                                    <p:animEffect transition="in" filter="fade">
                                      <p:cBhvr>
                                        <p:cTn id="540" dur="2000"/>
                                        <p:tgtEl>
                                          <p:spTgt spid="246"/>
                                        </p:tgtEl>
                                      </p:cBhvr>
                                    </p:animEffect>
                                    <p:anim calcmode="lin" valueType="num">
                                      <p:cBhvr>
                                        <p:cTn id="541" dur="2000" fill="hold"/>
                                        <p:tgtEl>
                                          <p:spTgt spid="246"/>
                                        </p:tgtEl>
                                        <p:attrNameLst>
                                          <p:attrName>ppt_w</p:attrName>
                                        </p:attrNameLst>
                                      </p:cBhvr>
                                      <p:tavLst>
                                        <p:tav tm="0" fmla="#ppt_w*sin(2.5*pi*$)">
                                          <p:val>
                                            <p:fltVal val="0"/>
                                          </p:val>
                                        </p:tav>
                                        <p:tav tm="100000">
                                          <p:val>
                                            <p:fltVal val="1"/>
                                          </p:val>
                                        </p:tav>
                                      </p:tavLst>
                                    </p:anim>
                                    <p:anim calcmode="lin" valueType="num">
                                      <p:cBhvr>
                                        <p:cTn id="542" dur="2000" fill="hold"/>
                                        <p:tgtEl>
                                          <p:spTgt spid="24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17"/>
                  </p:tgtEl>
                </p:cond>
              </p:nextCondLst>
            </p:seq>
            <p:seq concurrent="1" nextAc="seek">
              <p:cTn id="543" restart="whenNotActive" fill="hold" evtFilter="cancelBubble" nodeType="interactiveSeq">
                <p:stCondLst>
                  <p:cond evt="onClick" delay="0">
                    <p:tgtEl>
                      <p:spTgt spid="221"/>
                    </p:tgtEl>
                  </p:cond>
                </p:stCondLst>
                <p:endSync evt="end" delay="0">
                  <p:rtn val="all"/>
                </p:endSync>
                <p:childTnLst>
                  <p:par>
                    <p:cTn id="544" fill="hold">
                      <p:stCondLst>
                        <p:cond delay="0"/>
                      </p:stCondLst>
                      <p:childTnLst>
                        <p:par>
                          <p:cTn id="545" fill="hold">
                            <p:stCondLst>
                              <p:cond delay="0"/>
                            </p:stCondLst>
                            <p:childTnLst>
                              <p:par>
                                <p:cTn id="546" presetID="1" presetClass="exit" presetSubtype="0" fill="hold" grpId="0" nodeType="clickEffect">
                                  <p:stCondLst>
                                    <p:cond delay="0"/>
                                  </p:stCondLst>
                                  <p:childTnLst>
                                    <p:set>
                                      <p:cBhvr>
                                        <p:cTn id="547" dur="1" fill="hold">
                                          <p:stCondLst>
                                            <p:cond delay="0"/>
                                          </p:stCondLst>
                                        </p:cTn>
                                        <p:tgtEl>
                                          <p:spTgt spid="230"/>
                                        </p:tgtEl>
                                        <p:attrNameLst>
                                          <p:attrName>style.visibility</p:attrName>
                                        </p:attrNameLst>
                                      </p:cBhvr>
                                      <p:to>
                                        <p:strVal val="hidden"/>
                                      </p:to>
                                    </p:set>
                                  </p:childTnLst>
                                </p:cTn>
                              </p:par>
                              <p:par>
                                <p:cTn id="548" presetID="45" presetClass="entr" presetSubtype="0" fill="hold" nodeType="withEffect">
                                  <p:stCondLst>
                                    <p:cond delay="0"/>
                                  </p:stCondLst>
                                  <p:childTnLst>
                                    <p:set>
                                      <p:cBhvr>
                                        <p:cTn id="549" dur="1" fill="hold">
                                          <p:stCondLst>
                                            <p:cond delay="0"/>
                                          </p:stCondLst>
                                        </p:cTn>
                                        <p:tgtEl>
                                          <p:spTgt spid="242"/>
                                        </p:tgtEl>
                                        <p:attrNameLst>
                                          <p:attrName>style.visibility</p:attrName>
                                        </p:attrNameLst>
                                      </p:cBhvr>
                                      <p:to>
                                        <p:strVal val="visible"/>
                                      </p:to>
                                    </p:set>
                                    <p:animEffect transition="in" filter="fade">
                                      <p:cBhvr>
                                        <p:cTn id="550" dur="2000"/>
                                        <p:tgtEl>
                                          <p:spTgt spid="242"/>
                                        </p:tgtEl>
                                      </p:cBhvr>
                                    </p:animEffect>
                                    <p:anim calcmode="lin" valueType="num">
                                      <p:cBhvr>
                                        <p:cTn id="551" dur="2000" fill="hold"/>
                                        <p:tgtEl>
                                          <p:spTgt spid="242"/>
                                        </p:tgtEl>
                                        <p:attrNameLst>
                                          <p:attrName>ppt_w</p:attrName>
                                        </p:attrNameLst>
                                      </p:cBhvr>
                                      <p:tavLst>
                                        <p:tav tm="0" fmla="#ppt_w*sin(2.5*pi*$)">
                                          <p:val>
                                            <p:fltVal val="0"/>
                                          </p:val>
                                        </p:tav>
                                        <p:tav tm="100000">
                                          <p:val>
                                            <p:fltVal val="1"/>
                                          </p:val>
                                        </p:tav>
                                      </p:tavLst>
                                    </p:anim>
                                    <p:anim calcmode="lin" valueType="num">
                                      <p:cBhvr>
                                        <p:cTn id="552" dur="2000" fill="hold"/>
                                        <p:tgtEl>
                                          <p:spTgt spid="24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21"/>
                  </p:tgtEl>
                </p:cond>
              </p:nextCondLst>
            </p:seq>
            <p:seq concurrent="1" nextAc="seek">
              <p:cTn id="553" restart="whenNotActive" fill="hold" evtFilter="cancelBubble" nodeType="interactiveSeq">
                <p:stCondLst>
                  <p:cond evt="onClick" delay="0">
                    <p:tgtEl>
                      <p:spTgt spid="209"/>
                    </p:tgtEl>
                  </p:cond>
                </p:stCondLst>
                <p:endSync evt="end" delay="0">
                  <p:rtn val="all"/>
                </p:endSync>
                <p:childTnLst>
                  <p:par>
                    <p:cTn id="554" fill="hold">
                      <p:stCondLst>
                        <p:cond delay="0"/>
                      </p:stCondLst>
                      <p:childTnLst>
                        <p:par>
                          <p:cTn id="555" fill="hold">
                            <p:stCondLst>
                              <p:cond delay="0"/>
                            </p:stCondLst>
                            <p:childTnLst>
                              <p:par>
                                <p:cTn id="556" presetID="1" presetClass="exit" presetSubtype="0" fill="hold" grpId="0" nodeType="clickEffect">
                                  <p:stCondLst>
                                    <p:cond delay="0"/>
                                  </p:stCondLst>
                                  <p:childTnLst>
                                    <p:set>
                                      <p:cBhvr>
                                        <p:cTn id="557" dur="1" fill="hold">
                                          <p:stCondLst>
                                            <p:cond delay="0"/>
                                          </p:stCondLst>
                                        </p:cTn>
                                        <p:tgtEl>
                                          <p:spTgt spid="231"/>
                                        </p:tgtEl>
                                        <p:attrNameLst>
                                          <p:attrName>style.visibility</p:attrName>
                                        </p:attrNameLst>
                                      </p:cBhvr>
                                      <p:to>
                                        <p:strVal val="hidden"/>
                                      </p:to>
                                    </p:set>
                                  </p:childTnLst>
                                </p:cTn>
                              </p:par>
                              <p:par>
                                <p:cTn id="558" presetID="45" presetClass="entr" presetSubtype="0" fill="hold" nodeType="withEffect">
                                  <p:stCondLst>
                                    <p:cond delay="0"/>
                                  </p:stCondLst>
                                  <p:childTnLst>
                                    <p:set>
                                      <p:cBhvr>
                                        <p:cTn id="559" dur="1" fill="hold">
                                          <p:stCondLst>
                                            <p:cond delay="0"/>
                                          </p:stCondLst>
                                        </p:cTn>
                                        <p:tgtEl>
                                          <p:spTgt spid="245"/>
                                        </p:tgtEl>
                                        <p:attrNameLst>
                                          <p:attrName>style.visibility</p:attrName>
                                        </p:attrNameLst>
                                      </p:cBhvr>
                                      <p:to>
                                        <p:strVal val="visible"/>
                                      </p:to>
                                    </p:set>
                                    <p:animEffect transition="in" filter="fade">
                                      <p:cBhvr>
                                        <p:cTn id="560" dur="2000"/>
                                        <p:tgtEl>
                                          <p:spTgt spid="245"/>
                                        </p:tgtEl>
                                      </p:cBhvr>
                                    </p:animEffect>
                                    <p:anim calcmode="lin" valueType="num">
                                      <p:cBhvr>
                                        <p:cTn id="561" dur="2000" fill="hold"/>
                                        <p:tgtEl>
                                          <p:spTgt spid="245"/>
                                        </p:tgtEl>
                                        <p:attrNameLst>
                                          <p:attrName>ppt_w</p:attrName>
                                        </p:attrNameLst>
                                      </p:cBhvr>
                                      <p:tavLst>
                                        <p:tav tm="0" fmla="#ppt_w*sin(2.5*pi*$)">
                                          <p:val>
                                            <p:fltVal val="0"/>
                                          </p:val>
                                        </p:tav>
                                        <p:tav tm="100000">
                                          <p:val>
                                            <p:fltVal val="1"/>
                                          </p:val>
                                        </p:tav>
                                      </p:tavLst>
                                    </p:anim>
                                    <p:anim calcmode="lin" valueType="num">
                                      <p:cBhvr>
                                        <p:cTn id="562" dur="2000" fill="hold"/>
                                        <p:tgtEl>
                                          <p:spTgt spid="24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9"/>
                  </p:tgtEl>
                </p:cond>
              </p:nextCondLst>
            </p:seq>
            <p:seq concurrent="1" nextAc="seek">
              <p:cTn id="563" restart="whenNotActive" fill="hold" evtFilter="cancelBubble" nodeType="interactiveSeq">
                <p:stCondLst>
                  <p:cond evt="onClick" delay="0">
                    <p:tgtEl>
                      <p:spTgt spid="205"/>
                    </p:tgtEl>
                  </p:cond>
                </p:stCondLst>
                <p:endSync evt="end" delay="0">
                  <p:rtn val="all"/>
                </p:endSync>
                <p:childTnLst>
                  <p:par>
                    <p:cTn id="564" fill="hold">
                      <p:stCondLst>
                        <p:cond delay="0"/>
                      </p:stCondLst>
                      <p:childTnLst>
                        <p:par>
                          <p:cTn id="565" fill="hold">
                            <p:stCondLst>
                              <p:cond delay="0"/>
                            </p:stCondLst>
                            <p:childTnLst>
                              <p:par>
                                <p:cTn id="566" presetID="1" presetClass="exit" presetSubtype="0" fill="hold" grpId="0" nodeType="clickEffect">
                                  <p:stCondLst>
                                    <p:cond delay="0"/>
                                  </p:stCondLst>
                                  <p:childTnLst>
                                    <p:set>
                                      <p:cBhvr>
                                        <p:cTn id="567" dur="1" fill="hold">
                                          <p:stCondLst>
                                            <p:cond delay="0"/>
                                          </p:stCondLst>
                                        </p:cTn>
                                        <p:tgtEl>
                                          <p:spTgt spid="232"/>
                                        </p:tgtEl>
                                        <p:attrNameLst>
                                          <p:attrName>style.visibility</p:attrName>
                                        </p:attrNameLst>
                                      </p:cBhvr>
                                      <p:to>
                                        <p:strVal val="hidden"/>
                                      </p:to>
                                    </p:set>
                                  </p:childTnLst>
                                </p:cTn>
                              </p:par>
                              <p:par>
                                <p:cTn id="568" presetID="45" presetClass="entr" presetSubtype="0" fill="hold" nodeType="withEffect">
                                  <p:stCondLst>
                                    <p:cond delay="0"/>
                                  </p:stCondLst>
                                  <p:childTnLst>
                                    <p:set>
                                      <p:cBhvr>
                                        <p:cTn id="569" dur="1" fill="hold">
                                          <p:stCondLst>
                                            <p:cond delay="0"/>
                                          </p:stCondLst>
                                        </p:cTn>
                                        <p:tgtEl>
                                          <p:spTgt spid="244"/>
                                        </p:tgtEl>
                                        <p:attrNameLst>
                                          <p:attrName>style.visibility</p:attrName>
                                        </p:attrNameLst>
                                      </p:cBhvr>
                                      <p:to>
                                        <p:strVal val="visible"/>
                                      </p:to>
                                    </p:set>
                                    <p:animEffect transition="in" filter="fade">
                                      <p:cBhvr>
                                        <p:cTn id="570" dur="2000"/>
                                        <p:tgtEl>
                                          <p:spTgt spid="244"/>
                                        </p:tgtEl>
                                      </p:cBhvr>
                                    </p:animEffect>
                                    <p:anim calcmode="lin" valueType="num">
                                      <p:cBhvr>
                                        <p:cTn id="571" dur="2000" fill="hold"/>
                                        <p:tgtEl>
                                          <p:spTgt spid="244"/>
                                        </p:tgtEl>
                                        <p:attrNameLst>
                                          <p:attrName>ppt_w</p:attrName>
                                        </p:attrNameLst>
                                      </p:cBhvr>
                                      <p:tavLst>
                                        <p:tav tm="0" fmla="#ppt_w*sin(2.5*pi*$)">
                                          <p:val>
                                            <p:fltVal val="0"/>
                                          </p:val>
                                        </p:tav>
                                        <p:tav tm="100000">
                                          <p:val>
                                            <p:fltVal val="1"/>
                                          </p:val>
                                        </p:tav>
                                      </p:tavLst>
                                    </p:anim>
                                    <p:anim calcmode="lin" valueType="num">
                                      <p:cBhvr>
                                        <p:cTn id="572" dur="2000" fill="hold"/>
                                        <p:tgtEl>
                                          <p:spTgt spid="24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5"/>
                  </p:tgtEl>
                </p:cond>
              </p:nextCondLst>
            </p:seq>
            <p:seq concurrent="1" nextAc="seek">
              <p:cTn id="573" restart="whenNotActive" fill="hold" evtFilter="cancelBubble" nodeType="interactiveSeq">
                <p:stCondLst>
                  <p:cond evt="onClick" delay="0">
                    <p:tgtEl>
                      <p:spTgt spid="225"/>
                    </p:tgtEl>
                  </p:cond>
                </p:stCondLst>
                <p:endSync evt="end" delay="0">
                  <p:rtn val="all"/>
                </p:endSync>
                <p:childTnLst>
                  <p:par>
                    <p:cTn id="574" fill="hold">
                      <p:stCondLst>
                        <p:cond delay="0"/>
                      </p:stCondLst>
                      <p:childTnLst>
                        <p:par>
                          <p:cTn id="575" fill="hold">
                            <p:stCondLst>
                              <p:cond delay="0"/>
                            </p:stCondLst>
                            <p:childTnLst>
                              <p:par>
                                <p:cTn id="576" presetID="1" presetClass="exit" presetSubtype="0" fill="hold" grpId="0" nodeType="clickEffect">
                                  <p:stCondLst>
                                    <p:cond delay="0"/>
                                  </p:stCondLst>
                                  <p:childTnLst>
                                    <p:set>
                                      <p:cBhvr>
                                        <p:cTn id="577" dur="1" fill="hold">
                                          <p:stCondLst>
                                            <p:cond delay="0"/>
                                          </p:stCondLst>
                                        </p:cTn>
                                        <p:tgtEl>
                                          <p:spTgt spid="233"/>
                                        </p:tgtEl>
                                        <p:attrNameLst>
                                          <p:attrName>style.visibility</p:attrName>
                                        </p:attrNameLst>
                                      </p:cBhvr>
                                      <p:to>
                                        <p:strVal val="hidden"/>
                                      </p:to>
                                    </p:set>
                                  </p:childTnLst>
                                </p:cTn>
                              </p:par>
                              <p:par>
                                <p:cTn id="578" presetID="45" presetClass="entr" presetSubtype="0" fill="hold" nodeType="withEffect">
                                  <p:stCondLst>
                                    <p:cond delay="0"/>
                                  </p:stCondLst>
                                  <p:childTnLst>
                                    <p:set>
                                      <p:cBhvr>
                                        <p:cTn id="579" dur="1" fill="hold">
                                          <p:stCondLst>
                                            <p:cond delay="0"/>
                                          </p:stCondLst>
                                        </p:cTn>
                                        <p:tgtEl>
                                          <p:spTgt spid="243"/>
                                        </p:tgtEl>
                                        <p:attrNameLst>
                                          <p:attrName>style.visibility</p:attrName>
                                        </p:attrNameLst>
                                      </p:cBhvr>
                                      <p:to>
                                        <p:strVal val="visible"/>
                                      </p:to>
                                    </p:set>
                                    <p:animEffect transition="in" filter="fade">
                                      <p:cBhvr>
                                        <p:cTn id="580" dur="2000"/>
                                        <p:tgtEl>
                                          <p:spTgt spid="243"/>
                                        </p:tgtEl>
                                      </p:cBhvr>
                                    </p:animEffect>
                                    <p:anim calcmode="lin" valueType="num">
                                      <p:cBhvr>
                                        <p:cTn id="581" dur="2000" fill="hold"/>
                                        <p:tgtEl>
                                          <p:spTgt spid="243"/>
                                        </p:tgtEl>
                                        <p:attrNameLst>
                                          <p:attrName>ppt_w</p:attrName>
                                        </p:attrNameLst>
                                      </p:cBhvr>
                                      <p:tavLst>
                                        <p:tav tm="0" fmla="#ppt_w*sin(2.5*pi*$)">
                                          <p:val>
                                            <p:fltVal val="0"/>
                                          </p:val>
                                        </p:tav>
                                        <p:tav tm="100000">
                                          <p:val>
                                            <p:fltVal val="1"/>
                                          </p:val>
                                        </p:tav>
                                      </p:tavLst>
                                    </p:anim>
                                    <p:anim calcmode="lin" valueType="num">
                                      <p:cBhvr>
                                        <p:cTn id="582" dur="2000" fill="hold"/>
                                        <p:tgtEl>
                                          <p:spTgt spid="24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25"/>
                  </p:tgtEl>
                </p:cond>
              </p:nextCondLst>
            </p:seq>
            <p:seq concurrent="1" nextAc="seek">
              <p:cTn id="583" restart="whenNotActive" fill="hold" evtFilter="cancelBubble" nodeType="interactiveSeq">
                <p:stCondLst>
                  <p:cond evt="onClick" delay="0">
                    <p:tgtEl>
                      <p:spTgt spid="213"/>
                    </p:tgtEl>
                  </p:cond>
                </p:stCondLst>
                <p:endSync evt="end" delay="0">
                  <p:rtn val="all"/>
                </p:endSync>
                <p:childTnLst>
                  <p:par>
                    <p:cTn id="584" fill="hold">
                      <p:stCondLst>
                        <p:cond delay="0"/>
                      </p:stCondLst>
                      <p:childTnLst>
                        <p:par>
                          <p:cTn id="585" fill="hold">
                            <p:stCondLst>
                              <p:cond delay="0"/>
                            </p:stCondLst>
                            <p:childTnLst>
                              <p:par>
                                <p:cTn id="586" presetID="1" presetClass="exit" presetSubtype="0" fill="hold" grpId="0" nodeType="clickEffect">
                                  <p:stCondLst>
                                    <p:cond delay="0"/>
                                  </p:stCondLst>
                                  <p:childTnLst>
                                    <p:set>
                                      <p:cBhvr>
                                        <p:cTn id="587" dur="1" fill="hold">
                                          <p:stCondLst>
                                            <p:cond delay="0"/>
                                          </p:stCondLst>
                                        </p:cTn>
                                        <p:tgtEl>
                                          <p:spTgt spid="234"/>
                                        </p:tgtEl>
                                        <p:attrNameLst>
                                          <p:attrName>style.visibility</p:attrName>
                                        </p:attrNameLst>
                                      </p:cBhvr>
                                      <p:to>
                                        <p:strVal val="hidden"/>
                                      </p:to>
                                    </p:set>
                                  </p:childTnLst>
                                </p:cTn>
                              </p:par>
                            </p:childTnLst>
                          </p:cTn>
                        </p:par>
                      </p:childTnLst>
                    </p:cTn>
                  </p:par>
                  <p:par>
                    <p:cTn id="588" fill="hold">
                      <p:stCondLst>
                        <p:cond delay="indefinite"/>
                      </p:stCondLst>
                      <p:childTnLst>
                        <p:par>
                          <p:cTn id="589" fill="hold">
                            <p:stCondLst>
                              <p:cond delay="0"/>
                            </p:stCondLst>
                            <p:childTnLst>
                              <p:par>
                                <p:cTn id="590" presetID="45" presetClass="entr" presetSubtype="0" fill="hold" nodeType="clickEffect">
                                  <p:stCondLst>
                                    <p:cond delay="0"/>
                                  </p:stCondLst>
                                  <p:childTnLst>
                                    <p:set>
                                      <p:cBhvr>
                                        <p:cTn id="591" dur="1" fill="hold">
                                          <p:stCondLst>
                                            <p:cond delay="0"/>
                                          </p:stCondLst>
                                        </p:cTn>
                                        <p:tgtEl>
                                          <p:spTgt spid="241"/>
                                        </p:tgtEl>
                                        <p:attrNameLst>
                                          <p:attrName>style.visibility</p:attrName>
                                        </p:attrNameLst>
                                      </p:cBhvr>
                                      <p:to>
                                        <p:strVal val="visible"/>
                                      </p:to>
                                    </p:set>
                                    <p:animEffect transition="in" filter="fade">
                                      <p:cBhvr>
                                        <p:cTn id="592" dur="2000"/>
                                        <p:tgtEl>
                                          <p:spTgt spid="241"/>
                                        </p:tgtEl>
                                      </p:cBhvr>
                                    </p:animEffect>
                                    <p:anim calcmode="lin" valueType="num">
                                      <p:cBhvr>
                                        <p:cTn id="593" dur="2000" fill="hold"/>
                                        <p:tgtEl>
                                          <p:spTgt spid="241"/>
                                        </p:tgtEl>
                                        <p:attrNameLst>
                                          <p:attrName>ppt_w</p:attrName>
                                        </p:attrNameLst>
                                      </p:cBhvr>
                                      <p:tavLst>
                                        <p:tav tm="0" fmla="#ppt_w*sin(2.5*pi*$)">
                                          <p:val>
                                            <p:fltVal val="0"/>
                                          </p:val>
                                        </p:tav>
                                        <p:tav tm="100000">
                                          <p:val>
                                            <p:fltVal val="1"/>
                                          </p:val>
                                        </p:tav>
                                      </p:tavLst>
                                    </p:anim>
                                    <p:anim calcmode="lin" valueType="num">
                                      <p:cBhvr>
                                        <p:cTn id="594" dur="2000" fill="hold"/>
                                        <p:tgtEl>
                                          <p:spTgt spid="24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13"/>
                  </p:tgtEl>
                </p:cond>
              </p:nextCondLst>
            </p:seq>
            <p:seq concurrent="1" nextAc="seek">
              <p:cTn id="595" restart="whenNotActive" fill="hold" evtFilter="cancelBubble" nodeType="interactiveSeq">
                <p:stCondLst>
                  <p:cond evt="onClick" delay="0">
                    <p:tgtEl>
                      <p:spTgt spid="246"/>
                    </p:tgtEl>
                  </p:cond>
                </p:stCondLst>
                <p:endSync evt="end" delay="0">
                  <p:rtn val="all"/>
                </p:endSync>
                <p:childTnLst>
                  <p:par>
                    <p:cTn id="596" fill="hold">
                      <p:stCondLst>
                        <p:cond delay="0"/>
                      </p:stCondLst>
                      <p:childTnLst>
                        <p:par>
                          <p:cTn id="597" fill="hold">
                            <p:stCondLst>
                              <p:cond delay="0"/>
                            </p:stCondLst>
                            <p:childTnLst>
                              <p:par>
                                <p:cTn id="598" presetID="45" presetClass="entr" presetSubtype="0" fill="hold" nodeType="clickEffect">
                                  <p:stCondLst>
                                    <p:cond delay="0"/>
                                  </p:stCondLst>
                                  <p:childTnLst>
                                    <p:set>
                                      <p:cBhvr>
                                        <p:cTn id="599" dur="1" fill="hold">
                                          <p:stCondLst>
                                            <p:cond delay="0"/>
                                          </p:stCondLst>
                                        </p:cTn>
                                        <p:tgtEl>
                                          <p:spTgt spid="235"/>
                                        </p:tgtEl>
                                        <p:attrNameLst>
                                          <p:attrName>style.visibility</p:attrName>
                                        </p:attrNameLst>
                                      </p:cBhvr>
                                      <p:to>
                                        <p:strVal val="visible"/>
                                      </p:to>
                                    </p:set>
                                    <p:animEffect transition="in" filter="fade">
                                      <p:cBhvr>
                                        <p:cTn id="600" dur="2000"/>
                                        <p:tgtEl>
                                          <p:spTgt spid="235"/>
                                        </p:tgtEl>
                                      </p:cBhvr>
                                    </p:animEffect>
                                    <p:anim calcmode="lin" valueType="num">
                                      <p:cBhvr>
                                        <p:cTn id="601" dur="2000" fill="hold"/>
                                        <p:tgtEl>
                                          <p:spTgt spid="235"/>
                                        </p:tgtEl>
                                        <p:attrNameLst>
                                          <p:attrName>ppt_w</p:attrName>
                                        </p:attrNameLst>
                                      </p:cBhvr>
                                      <p:tavLst>
                                        <p:tav tm="0" fmla="#ppt_w*sin(2.5*pi*$)">
                                          <p:val>
                                            <p:fltVal val="0"/>
                                          </p:val>
                                        </p:tav>
                                        <p:tav tm="100000">
                                          <p:val>
                                            <p:fltVal val="1"/>
                                          </p:val>
                                        </p:tav>
                                      </p:tavLst>
                                    </p:anim>
                                    <p:anim calcmode="lin" valueType="num">
                                      <p:cBhvr>
                                        <p:cTn id="602" dur="2000" fill="hold"/>
                                        <p:tgtEl>
                                          <p:spTgt spid="235"/>
                                        </p:tgtEl>
                                        <p:attrNameLst>
                                          <p:attrName>ppt_h</p:attrName>
                                        </p:attrNameLst>
                                      </p:cBhvr>
                                      <p:tavLst>
                                        <p:tav tm="0">
                                          <p:val>
                                            <p:strVal val="#ppt_h"/>
                                          </p:val>
                                        </p:tav>
                                        <p:tav tm="100000">
                                          <p:val>
                                            <p:strVal val="#ppt_h"/>
                                          </p:val>
                                        </p:tav>
                                      </p:tavLst>
                                    </p:anim>
                                  </p:childTnLst>
                                </p:cTn>
                              </p:par>
                              <p:par>
                                <p:cTn id="603" presetID="45" presetClass="exit" presetSubtype="0" fill="hold" nodeType="withEffect">
                                  <p:stCondLst>
                                    <p:cond delay="0"/>
                                  </p:stCondLst>
                                  <p:childTnLst>
                                    <p:animEffect transition="out" filter="fade">
                                      <p:cBhvr>
                                        <p:cTn id="604" dur="2000"/>
                                        <p:tgtEl>
                                          <p:spTgt spid="246"/>
                                        </p:tgtEl>
                                      </p:cBhvr>
                                    </p:animEffect>
                                    <p:anim calcmode="lin" valueType="num">
                                      <p:cBhvr>
                                        <p:cTn id="605" dur="2000"/>
                                        <p:tgtEl>
                                          <p:spTgt spid="24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06" dur="2000"/>
                                        <p:tgtEl>
                                          <p:spTgt spid="246"/>
                                        </p:tgtEl>
                                        <p:attrNameLst>
                                          <p:attrName>ppt_h</p:attrName>
                                        </p:attrNameLst>
                                      </p:cBhvr>
                                      <p:tavLst>
                                        <p:tav tm="0">
                                          <p:val>
                                            <p:strVal val="ppt_h"/>
                                          </p:val>
                                        </p:tav>
                                        <p:tav tm="100000">
                                          <p:val>
                                            <p:strVal val="ppt_h"/>
                                          </p:val>
                                        </p:tav>
                                      </p:tavLst>
                                    </p:anim>
                                    <p:set>
                                      <p:cBhvr>
                                        <p:cTn id="607" dur="1" fill="hold">
                                          <p:stCondLst>
                                            <p:cond delay="1999"/>
                                          </p:stCondLst>
                                        </p:cTn>
                                        <p:tgtEl>
                                          <p:spTgt spid="246"/>
                                        </p:tgtEl>
                                        <p:attrNameLst>
                                          <p:attrName>style.visibility</p:attrName>
                                        </p:attrNameLst>
                                      </p:cBhvr>
                                      <p:to>
                                        <p:strVal val="hidden"/>
                                      </p:to>
                                    </p:set>
                                  </p:childTnLst>
                                </p:cTn>
                              </p:par>
                            </p:childTnLst>
                          </p:cTn>
                        </p:par>
                      </p:childTnLst>
                    </p:cTn>
                  </p:par>
                </p:childTnLst>
              </p:cTn>
              <p:nextCondLst>
                <p:cond evt="onClick" delay="0">
                  <p:tgtEl>
                    <p:spTgt spid="246"/>
                  </p:tgtEl>
                </p:cond>
              </p:nextCondLst>
            </p:seq>
            <p:seq concurrent="1" nextAc="seek">
              <p:cTn id="608" restart="whenNotActive" fill="hold" evtFilter="cancelBubble" nodeType="interactiveSeq">
                <p:stCondLst>
                  <p:cond evt="onClick" delay="0">
                    <p:tgtEl>
                      <p:spTgt spid="242"/>
                    </p:tgtEl>
                  </p:cond>
                </p:stCondLst>
                <p:endSync evt="end" delay="0">
                  <p:rtn val="all"/>
                </p:endSync>
                <p:childTnLst>
                  <p:par>
                    <p:cTn id="609" fill="hold">
                      <p:stCondLst>
                        <p:cond delay="0"/>
                      </p:stCondLst>
                      <p:childTnLst>
                        <p:par>
                          <p:cTn id="610" fill="hold">
                            <p:stCondLst>
                              <p:cond delay="0"/>
                            </p:stCondLst>
                            <p:childTnLst>
                              <p:par>
                                <p:cTn id="611" presetID="45" presetClass="entr" presetSubtype="0" fill="hold" nodeType="clickEffect">
                                  <p:stCondLst>
                                    <p:cond delay="0"/>
                                  </p:stCondLst>
                                  <p:childTnLst>
                                    <p:set>
                                      <p:cBhvr>
                                        <p:cTn id="612" dur="1" fill="hold">
                                          <p:stCondLst>
                                            <p:cond delay="0"/>
                                          </p:stCondLst>
                                        </p:cTn>
                                        <p:tgtEl>
                                          <p:spTgt spid="236"/>
                                        </p:tgtEl>
                                        <p:attrNameLst>
                                          <p:attrName>style.visibility</p:attrName>
                                        </p:attrNameLst>
                                      </p:cBhvr>
                                      <p:to>
                                        <p:strVal val="visible"/>
                                      </p:to>
                                    </p:set>
                                    <p:animEffect transition="in" filter="fade">
                                      <p:cBhvr>
                                        <p:cTn id="613" dur="2000"/>
                                        <p:tgtEl>
                                          <p:spTgt spid="236"/>
                                        </p:tgtEl>
                                      </p:cBhvr>
                                    </p:animEffect>
                                    <p:anim calcmode="lin" valueType="num">
                                      <p:cBhvr>
                                        <p:cTn id="614" dur="2000" fill="hold"/>
                                        <p:tgtEl>
                                          <p:spTgt spid="236"/>
                                        </p:tgtEl>
                                        <p:attrNameLst>
                                          <p:attrName>ppt_w</p:attrName>
                                        </p:attrNameLst>
                                      </p:cBhvr>
                                      <p:tavLst>
                                        <p:tav tm="0" fmla="#ppt_w*sin(2.5*pi*$)">
                                          <p:val>
                                            <p:fltVal val="0"/>
                                          </p:val>
                                        </p:tav>
                                        <p:tav tm="100000">
                                          <p:val>
                                            <p:fltVal val="1"/>
                                          </p:val>
                                        </p:tav>
                                      </p:tavLst>
                                    </p:anim>
                                    <p:anim calcmode="lin" valueType="num">
                                      <p:cBhvr>
                                        <p:cTn id="615" dur="2000" fill="hold"/>
                                        <p:tgtEl>
                                          <p:spTgt spid="236"/>
                                        </p:tgtEl>
                                        <p:attrNameLst>
                                          <p:attrName>ppt_h</p:attrName>
                                        </p:attrNameLst>
                                      </p:cBhvr>
                                      <p:tavLst>
                                        <p:tav tm="0">
                                          <p:val>
                                            <p:strVal val="#ppt_h"/>
                                          </p:val>
                                        </p:tav>
                                        <p:tav tm="100000">
                                          <p:val>
                                            <p:strVal val="#ppt_h"/>
                                          </p:val>
                                        </p:tav>
                                      </p:tavLst>
                                    </p:anim>
                                  </p:childTnLst>
                                </p:cTn>
                              </p:par>
                              <p:par>
                                <p:cTn id="616" presetID="45" presetClass="exit" presetSubtype="0" fill="hold" nodeType="withEffect">
                                  <p:stCondLst>
                                    <p:cond delay="0"/>
                                  </p:stCondLst>
                                  <p:childTnLst>
                                    <p:animEffect transition="out" filter="fade">
                                      <p:cBhvr>
                                        <p:cTn id="617" dur="2000"/>
                                        <p:tgtEl>
                                          <p:spTgt spid="242"/>
                                        </p:tgtEl>
                                      </p:cBhvr>
                                    </p:animEffect>
                                    <p:anim calcmode="lin" valueType="num">
                                      <p:cBhvr>
                                        <p:cTn id="618" dur="2000"/>
                                        <p:tgtEl>
                                          <p:spTgt spid="24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19" dur="2000"/>
                                        <p:tgtEl>
                                          <p:spTgt spid="242"/>
                                        </p:tgtEl>
                                        <p:attrNameLst>
                                          <p:attrName>ppt_h</p:attrName>
                                        </p:attrNameLst>
                                      </p:cBhvr>
                                      <p:tavLst>
                                        <p:tav tm="0">
                                          <p:val>
                                            <p:strVal val="ppt_h"/>
                                          </p:val>
                                        </p:tav>
                                        <p:tav tm="100000">
                                          <p:val>
                                            <p:strVal val="ppt_h"/>
                                          </p:val>
                                        </p:tav>
                                      </p:tavLst>
                                    </p:anim>
                                    <p:set>
                                      <p:cBhvr>
                                        <p:cTn id="620" dur="1" fill="hold">
                                          <p:stCondLst>
                                            <p:cond delay="1999"/>
                                          </p:stCondLst>
                                        </p:cTn>
                                        <p:tgtEl>
                                          <p:spTgt spid="242"/>
                                        </p:tgtEl>
                                        <p:attrNameLst>
                                          <p:attrName>style.visibility</p:attrName>
                                        </p:attrNameLst>
                                      </p:cBhvr>
                                      <p:to>
                                        <p:strVal val="hidden"/>
                                      </p:to>
                                    </p:set>
                                  </p:childTnLst>
                                </p:cTn>
                              </p:par>
                            </p:childTnLst>
                          </p:cTn>
                        </p:par>
                      </p:childTnLst>
                    </p:cTn>
                  </p:par>
                </p:childTnLst>
              </p:cTn>
              <p:nextCondLst>
                <p:cond evt="onClick" delay="0">
                  <p:tgtEl>
                    <p:spTgt spid="242"/>
                  </p:tgtEl>
                </p:cond>
              </p:nextCondLst>
            </p:seq>
            <p:seq concurrent="1" nextAc="seek">
              <p:cTn id="621" restart="whenNotActive" fill="hold" evtFilter="cancelBubble" nodeType="interactiveSeq">
                <p:stCondLst>
                  <p:cond evt="onClick" delay="0">
                    <p:tgtEl>
                      <p:spTgt spid="245"/>
                    </p:tgtEl>
                  </p:cond>
                </p:stCondLst>
                <p:endSync evt="end" delay="0">
                  <p:rtn val="all"/>
                </p:endSync>
                <p:childTnLst>
                  <p:par>
                    <p:cTn id="622" fill="hold">
                      <p:stCondLst>
                        <p:cond delay="0"/>
                      </p:stCondLst>
                      <p:childTnLst>
                        <p:par>
                          <p:cTn id="623" fill="hold">
                            <p:stCondLst>
                              <p:cond delay="0"/>
                            </p:stCondLst>
                            <p:childTnLst>
                              <p:par>
                                <p:cTn id="624" presetID="45" presetClass="entr" presetSubtype="0" fill="hold" nodeType="clickEffect">
                                  <p:stCondLst>
                                    <p:cond delay="0"/>
                                  </p:stCondLst>
                                  <p:childTnLst>
                                    <p:set>
                                      <p:cBhvr>
                                        <p:cTn id="625" dur="1" fill="hold">
                                          <p:stCondLst>
                                            <p:cond delay="0"/>
                                          </p:stCondLst>
                                        </p:cTn>
                                        <p:tgtEl>
                                          <p:spTgt spid="237"/>
                                        </p:tgtEl>
                                        <p:attrNameLst>
                                          <p:attrName>style.visibility</p:attrName>
                                        </p:attrNameLst>
                                      </p:cBhvr>
                                      <p:to>
                                        <p:strVal val="visible"/>
                                      </p:to>
                                    </p:set>
                                    <p:animEffect transition="in" filter="fade">
                                      <p:cBhvr>
                                        <p:cTn id="626" dur="2000"/>
                                        <p:tgtEl>
                                          <p:spTgt spid="237"/>
                                        </p:tgtEl>
                                      </p:cBhvr>
                                    </p:animEffect>
                                    <p:anim calcmode="lin" valueType="num">
                                      <p:cBhvr>
                                        <p:cTn id="627" dur="2000" fill="hold"/>
                                        <p:tgtEl>
                                          <p:spTgt spid="237"/>
                                        </p:tgtEl>
                                        <p:attrNameLst>
                                          <p:attrName>ppt_w</p:attrName>
                                        </p:attrNameLst>
                                      </p:cBhvr>
                                      <p:tavLst>
                                        <p:tav tm="0" fmla="#ppt_w*sin(2.5*pi*$)">
                                          <p:val>
                                            <p:fltVal val="0"/>
                                          </p:val>
                                        </p:tav>
                                        <p:tav tm="100000">
                                          <p:val>
                                            <p:fltVal val="1"/>
                                          </p:val>
                                        </p:tav>
                                      </p:tavLst>
                                    </p:anim>
                                    <p:anim calcmode="lin" valueType="num">
                                      <p:cBhvr>
                                        <p:cTn id="628" dur="2000" fill="hold"/>
                                        <p:tgtEl>
                                          <p:spTgt spid="237"/>
                                        </p:tgtEl>
                                        <p:attrNameLst>
                                          <p:attrName>ppt_h</p:attrName>
                                        </p:attrNameLst>
                                      </p:cBhvr>
                                      <p:tavLst>
                                        <p:tav tm="0">
                                          <p:val>
                                            <p:strVal val="#ppt_h"/>
                                          </p:val>
                                        </p:tav>
                                        <p:tav tm="100000">
                                          <p:val>
                                            <p:strVal val="#ppt_h"/>
                                          </p:val>
                                        </p:tav>
                                      </p:tavLst>
                                    </p:anim>
                                  </p:childTnLst>
                                </p:cTn>
                              </p:par>
                              <p:par>
                                <p:cTn id="629" presetID="45" presetClass="exit" presetSubtype="0" fill="hold" nodeType="withEffect">
                                  <p:stCondLst>
                                    <p:cond delay="0"/>
                                  </p:stCondLst>
                                  <p:childTnLst>
                                    <p:animEffect transition="out" filter="fade">
                                      <p:cBhvr>
                                        <p:cTn id="630" dur="2000"/>
                                        <p:tgtEl>
                                          <p:spTgt spid="245"/>
                                        </p:tgtEl>
                                      </p:cBhvr>
                                    </p:animEffect>
                                    <p:anim calcmode="lin" valueType="num">
                                      <p:cBhvr>
                                        <p:cTn id="631" dur="2000"/>
                                        <p:tgtEl>
                                          <p:spTgt spid="24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32" dur="2000"/>
                                        <p:tgtEl>
                                          <p:spTgt spid="245"/>
                                        </p:tgtEl>
                                        <p:attrNameLst>
                                          <p:attrName>ppt_h</p:attrName>
                                        </p:attrNameLst>
                                      </p:cBhvr>
                                      <p:tavLst>
                                        <p:tav tm="0">
                                          <p:val>
                                            <p:strVal val="ppt_h"/>
                                          </p:val>
                                        </p:tav>
                                        <p:tav tm="100000">
                                          <p:val>
                                            <p:strVal val="ppt_h"/>
                                          </p:val>
                                        </p:tav>
                                      </p:tavLst>
                                    </p:anim>
                                    <p:set>
                                      <p:cBhvr>
                                        <p:cTn id="633" dur="1" fill="hold">
                                          <p:stCondLst>
                                            <p:cond delay="1999"/>
                                          </p:stCondLst>
                                        </p:cTn>
                                        <p:tgtEl>
                                          <p:spTgt spid="245"/>
                                        </p:tgtEl>
                                        <p:attrNameLst>
                                          <p:attrName>style.visibility</p:attrName>
                                        </p:attrNameLst>
                                      </p:cBhvr>
                                      <p:to>
                                        <p:strVal val="hidden"/>
                                      </p:to>
                                    </p:set>
                                  </p:childTnLst>
                                </p:cTn>
                              </p:par>
                            </p:childTnLst>
                          </p:cTn>
                        </p:par>
                      </p:childTnLst>
                    </p:cTn>
                  </p:par>
                </p:childTnLst>
              </p:cTn>
              <p:nextCondLst>
                <p:cond evt="onClick" delay="0">
                  <p:tgtEl>
                    <p:spTgt spid="245"/>
                  </p:tgtEl>
                </p:cond>
              </p:nextCondLst>
            </p:seq>
            <p:seq concurrent="1" nextAc="seek">
              <p:cTn id="634" restart="whenNotActive" fill="hold" evtFilter="cancelBubble" nodeType="interactiveSeq">
                <p:stCondLst>
                  <p:cond evt="onClick" delay="0">
                    <p:tgtEl>
                      <p:spTgt spid="244"/>
                    </p:tgtEl>
                  </p:cond>
                </p:stCondLst>
                <p:endSync evt="end" delay="0">
                  <p:rtn val="all"/>
                </p:endSync>
                <p:childTnLst>
                  <p:par>
                    <p:cTn id="635" fill="hold">
                      <p:stCondLst>
                        <p:cond delay="0"/>
                      </p:stCondLst>
                      <p:childTnLst>
                        <p:par>
                          <p:cTn id="636" fill="hold">
                            <p:stCondLst>
                              <p:cond delay="0"/>
                            </p:stCondLst>
                            <p:childTnLst>
                              <p:par>
                                <p:cTn id="637" presetID="45" presetClass="entr" presetSubtype="0" fill="hold" nodeType="clickEffect">
                                  <p:stCondLst>
                                    <p:cond delay="0"/>
                                  </p:stCondLst>
                                  <p:childTnLst>
                                    <p:set>
                                      <p:cBhvr>
                                        <p:cTn id="638" dur="1" fill="hold">
                                          <p:stCondLst>
                                            <p:cond delay="0"/>
                                          </p:stCondLst>
                                        </p:cTn>
                                        <p:tgtEl>
                                          <p:spTgt spid="238"/>
                                        </p:tgtEl>
                                        <p:attrNameLst>
                                          <p:attrName>style.visibility</p:attrName>
                                        </p:attrNameLst>
                                      </p:cBhvr>
                                      <p:to>
                                        <p:strVal val="visible"/>
                                      </p:to>
                                    </p:set>
                                    <p:animEffect transition="in" filter="fade">
                                      <p:cBhvr>
                                        <p:cTn id="639" dur="2000"/>
                                        <p:tgtEl>
                                          <p:spTgt spid="238"/>
                                        </p:tgtEl>
                                      </p:cBhvr>
                                    </p:animEffect>
                                    <p:anim calcmode="lin" valueType="num">
                                      <p:cBhvr>
                                        <p:cTn id="640" dur="2000" fill="hold"/>
                                        <p:tgtEl>
                                          <p:spTgt spid="238"/>
                                        </p:tgtEl>
                                        <p:attrNameLst>
                                          <p:attrName>ppt_w</p:attrName>
                                        </p:attrNameLst>
                                      </p:cBhvr>
                                      <p:tavLst>
                                        <p:tav tm="0" fmla="#ppt_w*sin(2.5*pi*$)">
                                          <p:val>
                                            <p:fltVal val="0"/>
                                          </p:val>
                                        </p:tav>
                                        <p:tav tm="100000">
                                          <p:val>
                                            <p:fltVal val="1"/>
                                          </p:val>
                                        </p:tav>
                                      </p:tavLst>
                                    </p:anim>
                                    <p:anim calcmode="lin" valueType="num">
                                      <p:cBhvr>
                                        <p:cTn id="641" dur="2000" fill="hold"/>
                                        <p:tgtEl>
                                          <p:spTgt spid="238"/>
                                        </p:tgtEl>
                                        <p:attrNameLst>
                                          <p:attrName>ppt_h</p:attrName>
                                        </p:attrNameLst>
                                      </p:cBhvr>
                                      <p:tavLst>
                                        <p:tav tm="0">
                                          <p:val>
                                            <p:strVal val="#ppt_h"/>
                                          </p:val>
                                        </p:tav>
                                        <p:tav tm="100000">
                                          <p:val>
                                            <p:strVal val="#ppt_h"/>
                                          </p:val>
                                        </p:tav>
                                      </p:tavLst>
                                    </p:anim>
                                  </p:childTnLst>
                                </p:cTn>
                              </p:par>
                              <p:par>
                                <p:cTn id="642" presetID="45" presetClass="exit" presetSubtype="0" fill="hold" nodeType="withEffect">
                                  <p:stCondLst>
                                    <p:cond delay="0"/>
                                  </p:stCondLst>
                                  <p:childTnLst>
                                    <p:animEffect transition="out" filter="fade">
                                      <p:cBhvr>
                                        <p:cTn id="643" dur="2000"/>
                                        <p:tgtEl>
                                          <p:spTgt spid="244"/>
                                        </p:tgtEl>
                                      </p:cBhvr>
                                    </p:animEffect>
                                    <p:anim calcmode="lin" valueType="num">
                                      <p:cBhvr>
                                        <p:cTn id="644" dur="2000"/>
                                        <p:tgtEl>
                                          <p:spTgt spid="24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45" dur="2000"/>
                                        <p:tgtEl>
                                          <p:spTgt spid="244"/>
                                        </p:tgtEl>
                                        <p:attrNameLst>
                                          <p:attrName>ppt_h</p:attrName>
                                        </p:attrNameLst>
                                      </p:cBhvr>
                                      <p:tavLst>
                                        <p:tav tm="0">
                                          <p:val>
                                            <p:strVal val="ppt_h"/>
                                          </p:val>
                                        </p:tav>
                                        <p:tav tm="100000">
                                          <p:val>
                                            <p:strVal val="ppt_h"/>
                                          </p:val>
                                        </p:tav>
                                      </p:tavLst>
                                    </p:anim>
                                    <p:set>
                                      <p:cBhvr>
                                        <p:cTn id="646" dur="1" fill="hold">
                                          <p:stCondLst>
                                            <p:cond delay="1999"/>
                                          </p:stCondLst>
                                        </p:cTn>
                                        <p:tgtEl>
                                          <p:spTgt spid="244"/>
                                        </p:tgtEl>
                                        <p:attrNameLst>
                                          <p:attrName>style.visibility</p:attrName>
                                        </p:attrNameLst>
                                      </p:cBhvr>
                                      <p:to>
                                        <p:strVal val="hidden"/>
                                      </p:to>
                                    </p:set>
                                  </p:childTnLst>
                                </p:cTn>
                              </p:par>
                            </p:childTnLst>
                          </p:cTn>
                        </p:par>
                      </p:childTnLst>
                    </p:cTn>
                  </p:par>
                </p:childTnLst>
              </p:cTn>
              <p:nextCondLst>
                <p:cond evt="onClick" delay="0">
                  <p:tgtEl>
                    <p:spTgt spid="244"/>
                  </p:tgtEl>
                </p:cond>
              </p:nextCondLst>
            </p:seq>
            <p:seq concurrent="1" nextAc="seek">
              <p:cTn id="647" restart="whenNotActive" fill="hold" evtFilter="cancelBubble" nodeType="interactiveSeq">
                <p:stCondLst>
                  <p:cond evt="onClick" delay="0">
                    <p:tgtEl>
                      <p:spTgt spid="243"/>
                    </p:tgtEl>
                  </p:cond>
                </p:stCondLst>
                <p:endSync evt="end" delay="0">
                  <p:rtn val="all"/>
                </p:endSync>
                <p:childTnLst>
                  <p:par>
                    <p:cTn id="648" fill="hold">
                      <p:stCondLst>
                        <p:cond delay="0"/>
                      </p:stCondLst>
                      <p:childTnLst>
                        <p:par>
                          <p:cTn id="649" fill="hold">
                            <p:stCondLst>
                              <p:cond delay="0"/>
                            </p:stCondLst>
                            <p:childTnLst>
                              <p:par>
                                <p:cTn id="650" presetID="45" presetClass="entr" presetSubtype="0" fill="hold" nodeType="clickEffect">
                                  <p:stCondLst>
                                    <p:cond delay="0"/>
                                  </p:stCondLst>
                                  <p:childTnLst>
                                    <p:set>
                                      <p:cBhvr>
                                        <p:cTn id="651" dur="1" fill="hold">
                                          <p:stCondLst>
                                            <p:cond delay="0"/>
                                          </p:stCondLst>
                                        </p:cTn>
                                        <p:tgtEl>
                                          <p:spTgt spid="240"/>
                                        </p:tgtEl>
                                        <p:attrNameLst>
                                          <p:attrName>style.visibility</p:attrName>
                                        </p:attrNameLst>
                                      </p:cBhvr>
                                      <p:to>
                                        <p:strVal val="visible"/>
                                      </p:to>
                                    </p:set>
                                    <p:animEffect transition="in" filter="fade">
                                      <p:cBhvr>
                                        <p:cTn id="652" dur="2000"/>
                                        <p:tgtEl>
                                          <p:spTgt spid="240"/>
                                        </p:tgtEl>
                                      </p:cBhvr>
                                    </p:animEffect>
                                    <p:anim calcmode="lin" valueType="num">
                                      <p:cBhvr>
                                        <p:cTn id="653" dur="2000" fill="hold"/>
                                        <p:tgtEl>
                                          <p:spTgt spid="240"/>
                                        </p:tgtEl>
                                        <p:attrNameLst>
                                          <p:attrName>ppt_w</p:attrName>
                                        </p:attrNameLst>
                                      </p:cBhvr>
                                      <p:tavLst>
                                        <p:tav tm="0" fmla="#ppt_w*sin(2.5*pi*$)">
                                          <p:val>
                                            <p:fltVal val="0"/>
                                          </p:val>
                                        </p:tav>
                                        <p:tav tm="100000">
                                          <p:val>
                                            <p:fltVal val="1"/>
                                          </p:val>
                                        </p:tav>
                                      </p:tavLst>
                                    </p:anim>
                                    <p:anim calcmode="lin" valueType="num">
                                      <p:cBhvr>
                                        <p:cTn id="654" dur="2000" fill="hold"/>
                                        <p:tgtEl>
                                          <p:spTgt spid="240"/>
                                        </p:tgtEl>
                                        <p:attrNameLst>
                                          <p:attrName>ppt_h</p:attrName>
                                        </p:attrNameLst>
                                      </p:cBhvr>
                                      <p:tavLst>
                                        <p:tav tm="0">
                                          <p:val>
                                            <p:strVal val="#ppt_h"/>
                                          </p:val>
                                        </p:tav>
                                        <p:tav tm="100000">
                                          <p:val>
                                            <p:strVal val="#ppt_h"/>
                                          </p:val>
                                        </p:tav>
                                      </p:tavLst>
                                    </p:anim>
                                  </p:childTnLst>
                                </p:cTn>
                              </p:par>
                              <p:par>
                                <p:cTn id="655" presetID="45" presetClass="exit" presetSubtype="0" fill="hold" nodeType="withEffect">
                                  <p:stCondLst>
                                    <p:cond delay="0"/>
                                  </p:stCondLst>
                                  <p:childTnLst>
                                    <p:animEffect transition="out" filter="fade">
                                      <p:cBhvr>
                                        <p:cTn id="656" dur="2000"/>
                                        <p:tgtEl>
                                          <p:spTgt spid="243"/>
                                        </p:tgtEl>
                                      </p:cBhvr>
                                    </p:animEffect>
                                    <p:anim calcmode="lin" valueType="num">
                                      <p:cBhvr>
                                        <p:cTn id="657" dur="2000"/>
                                        <p:tgtEl>
                                          <p:spTgt spid="24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58" dur="2000"/>
                                        <p:tgtEl>
                                          <p:spTgt spid="243"/>
                                        </p:tgtEl>
                                        <p:attrNameLst>
                                          <p:attrName>ppt_h</p:attrName>
                                        </p:attrNameLst>
                                      </p:cBhvr>
                                      <p:tavLst>
                                        <p:tav tm="0">
                                          <p:val>
                                            <p:strVal val="ppt_h"/>
                                          </p:val>
                                        </p:tav>
                                        <p:tav tm="100000">
                                          <p:val>
                                            <p:strVal val="ppt_h"/>
                                          </p:val>
                                        </p:tav>
                                      </p:tavLst>
                                    </p:anim>
                                    <p:set>
                                      <p:cBhvr>
                                        <p:cTn id="659" dur="1" fill="hold">
                                          <p:stCondLst>
                                            <p:cond delay="1999"/>
                                          </p:stCondLst>
                                        </p:cTn>
                                        <p:tgtEl>
                                          <p:spTgt spid="243"/>
                                        </p:tgtEl>
                                        <p:attrNameLst>
                                          <p:attrName>style.visibility</p:attrName>
                                        </p:attrNameLst>
                                      </p:cBhvr>
                                      <p:to>
                                        <p:strVal val="hidden"/>
                                      </p:to>
                                    </p:set>
                                  </p:childTnLst>
                                </p:cTn>
                              </p:par>
                            </p:childTnLst>
                          </p:cTn>
                        </p:par>
                      </p:childTnLst>
                    </p:cTn>
                  </p:par>
                </p:childTnLst>
              </p:cTn>
              <p:nextCondLst>
                <p:cond evt="onClick" delay="0">
                  <p:tgtEl>
                    <p:spTgt spid="243"/>
                  </p:tgtEl>
                </p:cond>
              </p:nextCondLst>
            </p:seq>
            <p:seq concurrent="1" nextAc="seek">
              <p:cTn id="660" restart="whenNotActive" fill="hold" evtFilter="cancelBubble" nodeType="interactiveSeq">
                <p:stCondLst>
                  <p:cond evt="onClick" delay="0">
                    <p:tgtEl>
                      <p:spTgt spid="241"/>
                    </p:tgtEl>
                  </p:cond>
                </p:stCondLst>
                <p:endSync evt="end" delay="0">
                  <p:rtn val="all"/>
                </p:endSync>
                <p:childTnLst>
                  <p:par>
                    <p:cTn id="661" fill="hold">
                      <p:stCondLst>
                        <p:cond delay="0"/>
                      </p:stCondLst>
                      <p:childTnLst>
                        <p:par>
                          <p:cTn id="662" fill="hold">
                            <p:stCondLst>
                              <p:cond delay="0"/>
                            </p:stCondLst>
                            <p:childTnLst>
                              <p:par>
                                <p:cTn id="663" presetID="45" presetClass="entr" presetSubtype="0" fill="hold" nodeType="clickEffect">
                                  <p:stCondLst>
                                    <p:cond delay="0"/>
                                  </p:stCondLst>
                                  <p:childTnLst>
                                    <p:set>
                                      <p:cBhvr>
                                        <p:cTn id="664" dur="1" fill="hold">
                                          <p:stCondLst>
                                            <p:cond delay="0"/>
                                          </p:stCondLst>
                                        </p:cTn>
                                        <p:tgtEl>
                                          <p:spTgt spid="239"/>
                                        </p:tgtEl>
                                        <p:attrNameLst>
                                          <p:attrName>style.visibility</p:attrName>
                                        </p:attrNameLst>
                                      </p:cBhvr>
                                      <p:to>
                                        <p:strVal val="visible"/>
                                      </p:to>
                                    </p:set>
                                    <p:animEffect transition="in" filter="fade">
                                      <p:cBhvr>
                                        <p:cTn id="665" dur="2000"/>
                                        <p:tgtEl>
                                          <p:spTgt spid="239"/>
                                        </p:tgtEl>
                                      </p:cBhvr>
                                    </p:animEffect>
                                    <p:anim calcmode="lin" valueType="num">
                                      <p:cBhvr>
                                        <p:cTn id="666" dur="2000" fill="hold"/>
                                        <p:tgtEl>
                                          <p:spTgt spid="239"/>
                                        </p:tgtEl>
                                        <p:attrNameLst>
                                          <p:attrName>ppt_w</p:attrName>
                                        </p:attrNameLst>
                                      </p:cBhvr>
                                      <p:tavLst>
                                        <p:tav tm="0" fmla="#ppt_w*sin(2.5*pi*$)">
                                          <p:val>
                                            <p:fltVal val="0"/>
                                          </p:val>
                                        </p:tav>
                                        <p:tav tm="100000">
                                          <p:val>
                                            <p:fltVal val="1"/>
                                          </p:val>
                                        </p:tav>
                                      </p:tavLst>
                                    </p:anim>
                                    <p:anim calcmode="lin" valueType="num">
                                      <p:cBhvr>
                                        <p:cTn id="667" dur="2000" fill="hold"/>
                                        <p:tgtEl>
                                          <p:spTgt spid="239"/>
                                        </p:tgtEl>
                                        <p:attrNameLst>
                                          <p:attrName>ppt_h</p:attrName>
                                        </p:attrNameLst>
                                      </p:cBhvr>
                                      <p:tavLst>
                                        <p:tav tm="0">
                                          <p:val>
                                            <p:strVal val="#ppt_h"/>
                                          </p:val>
                                        </p:tav>
                                        <p:tav tm="100000">
                                          <p:val>
                                            <p:strVal val="#ppt_h"/>
                                          </p:val>
                                        </p:tav>
                                      </p:tavLst>
                                    </p:anim>
                                  </p:childTnLst>
                                </p:cTn>
                              </p:par>
                              <p:par>
                                <p:cTn id="668" presetID="45" presetClass="exit" presetSubtype="0" fill="hold" nodeType="withEffect">
                                  <p:stCondLst>
                                    <p:cond delay="0"/>
                                  </p:stCondLst>
                                  <p:childTnLst>
                                    <p:animEffect transition="out" filter="fade">
                                      <p:cBhvr>
                                        <p:cTn id="669" dur="2000"/>
                                        <p:tgtEl>
                                          <p:spTgt spid="241"/>
                                        </p:tgtEl>
                                      </p:cBhvr>
                                    </p:animEffect>
                                    <p:anim calcmode="lin" valueType="num">
                                      <p:cBhvr>
                                        <p:cTn id="670" dur="2000"/>
                                        <p:tgtEl>
                                          <p:spTgt spid="24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71" dur="2000"/>
                                        <p:tgtEl>
                                          <p:spTgt spid="241"/>
                                        </p:tgtEl>
                                        <p:attrNameLst>
                                          <p:attrName>ppt_h</p:attrName>
                                        </p:attrNameLst>
                                      </p:cBhvr>
                                      <p:tavLst>
                                        <p:tav tm="0">
                                          <p:val>
                                            <p:strVal val="ppt_h"/>
                                          </p:val>
                                        </p:tav>
                                        <p:tav tm="100000">
                                          <p:val>
                                            <p:strVal val="ppt_h"/>
                                          </p:val>
                                        </p:tav>
                                      </p:tavLst>
                                    </p:anim>
                                    <p:set>
                                      <p:cBhvr>
                                        <p:cTn id="672" dur="1" fill="hold">
                                          <p:stCondLst>
                                            <p:cond delay="1999"/>
                                          </p:stCondLst>
                                        </p:cTn>
                                        <p:tgtEl>
                                          <p:spTgt spid="241"/>
                                        </p:tgtEl>
                                        <p:attrNameLst>
                                          <p:attrName>style.visibility</p:attrName>
                                        </p:attrNameLst>
                                      </p:cBhvr>
                                      <p:to>
                                        <p:strVal val="hidden"/>
                                      </p:to>
                                    </p:set>
                                  </p:childTnLst>
                                </p:cTn>
                              </p:par>
                            </p:childTnLst>
                          </p:cTn>
                        </p:par>
                      </p:childTnLst>
                    </p:cTn>
                  </p:par>
                </p:childTnLst>
              </p:cTn>
              <p:nextCondLst>
                <p:cond evt="onClick" delay="0">
                  <p:tgtEl>
                    <p:spTgt spid="241"/>
                  </p:tgtEl>
                </p:cond>
              </p:nextCondLst>
            </p:seq>
            <p:seq concurrent="1" nextAc="seek">
              <p:cTn id="673" restart="whenNotActive" fill="hold" evtFilter="cancelBubble" nodeType="interactiveSeq">
                <p:stCondLst>
                  <p:cond evt="onClick" delay="0">
                    <p:tgtEl>
                      <p:spTgt spid="179"/>
                    </p:tgtEl>
                  </p:cond>
                </p:stCondLst>
                <p:endSync evt="end" delay="0">
                  <p:rtn val="all"/>
                </p:endSync>
                <p:childTnLst>
                  <p:par>
                    <p:cTn id="674" fill="hold">
                      <p:stCondLst>
                        <p:cond delay="0"/>
                      </p:stCondLst>
                      <p:childTnLst>
                        <p:par>
                          <p:cTn id="675" fill="hold">
                            <p:stCondLst>
                              <p:cond delay="0"/>
                            </p:stCondLst>
                            <p:childTnLst>
                              <p:par>
                                <p:cTn id="676" presetID="3" presetClass="emph" presetSubtype="2" fill="hold" grpId="0" nodeType="clickEffect">
                                  <p:stCondLst>
                                    <p:cond delay="0"/>
                                  </p:stCondLst>
                                  <p:childTnLst>
                                    <p:animClr clrSpc="rgb" dir="cw">
                                      <p:cBhvr override="childStyle">
                                        <p:cTn id="677" dur="2000" fill="hold"/>
                                        <p:tgtEl>
                                          <p:spTgt spid="179"/>
                                        </p:tgtEl>
                                        <p:attrNameLst>
                                          <p:attrName>style.color</p:attrName>
                                        </p:attrNameLst>
                                      </p:cBhvr>
                                      <p:to>
                                        <a:schemeClr val="accent2"/>
                                      </p:to>
                                    </p:animClr>
                                  </p:childTnLst>
                                </p:cTn>
                              </p:par>
                            </p:childTnLst>
                          </p:cTn>
                        </p:par>
                      </p:childTnLst>
                    </p:cTn>
                  </p:par>
                  <p:par>
                    <p:cTn id="678" fill="hold">
                      <p:stCondLst>
                        <p:cond delay="indefinite"/>
                      </p:stCondLst>
                      <p:childTnLst>
                        <p:par>
                          <p:cTn id="679" fill="hold">
                            <p:stCondLst>
                              <p:cond delay="0"/>
                            </p:stCondLst>
                            <p:childTnLst>
                              <p:par>
                                <p:cTn id="680" presetID="3" presetClass="emph" presetSubtype="2" fill="hold" grpId="1" nodeType="clickEffect">
                                  <p:stCondLst>
                                    <p:cond delay="0"/>
                                  </p:stCondLst>
                                  <p:childTnLst>
                                    <p:animClr clrSpc="rgb" dir="cw">
                                      <p:cBhvr override="childStyle">
                                        <p:cTn id="681" dur="2000" fill="hold"/>
                                        <p:tgtEl>
                                          <p:spTgt spid="179"/>
                                        </p:tgtEl>
                                        <p:attrNameLst>
                                          <p:attrName>style.color</p:attrName>
                                        </p:attrNameLst>
                                      </p:cBhvr>
                                      <p:to>
                                        <a:srgbClr val="8EAADB"/>
                                      </p:to>
                                    </p:animClr>
                                  </p:childTnLst>
                                </p:cTn>
                              </p:par>
                            </p:childTnLst>
                          </p:cTn>
                        </p:par>
                      </p:childTnLst>
                    </p:cTn>
                  </p:par>
                </p:childTnLst>
              </p:cTn>
              <p:nextCondLst>
                <p:cond evt="onClick" delay="0">
                  <p:tgtEl>
                    <p:spTgt spid="179"/>
                  </p:tgtEl>
                </p:cond>
              </p:nextCondLst>
            </p:seq>
            <p:seq concurrent="1" nextAc="seek">
              <p:cTn id="682" restart="whenNotActive" fill="hold" evtFilter="cancelBubble" nodeType="interactiveSeq">
                <p:stCondLst>
                  <p:cond evt="onClick" delay="0">
                    <p:tgtEl>
                      <p:spTgt spid="180"/>
                    </p:tgtEl>
                  </p:cond>
                </p:stCondLst>
                <p:endSync evt="end" delay="0">
                  <p:rtn val="all"/>
                </p:endSync>
                <p:childTnLst>
                  <p:par>
                    <p:cTn id="683" fill="hold">
                      <p:stCondLst>
                        <p:cond delay="0"/>
                      </p:stCondLst>
                      <p:childTnLst>
                        <p:par>
                          <p:cTn id="684" fill="hold">
                            <p:stCondLst>
                              <p:cond delay="0"/>
                            </p:stCondLst>
                            <p:childTnLst>
                              <p:par>
                                <p:cTn id="685" presetID="3" presetClass="emph" presetSubtype="2" fill="hold" grpId="0" nodeType="clickEffect">
                                  <p:stCondLst>
                                    <p:cond delay="0"/>
                                  </p:stCondLst>
                                  <p:childTnLst>
                                    <p:animClr clrSpc="rgb" dir="cw">
                                      <p:cBhvr override="childStyle">
                                        <p:cTn id="686" dur="2000" fill="hold"/>
                                        <p:tgtEl>
                                          <p:spTgt spid="180"/>
                                        </p:tgtEl>
                                        <p:attrNameLst>
                                          <p:attrName>style.color</p:attrName>
                                        </p:attrNameLst>
                                      </p:cBhvr>
                                      <p:to>
                                        <a:schemeClr val="accent2"/>
                                      </p:to>
                                    </p:animClr>
                                  </p:childTnLst>
                                </p:cTn>
                              </p:par>
                            </p:childTnLst>
                          </p:cTn>
                        </p:par>
                      </p:childTnLst>
                    </p:cTn>
                  </p:par>
                  <p:par>
                    <p:cTn id="687" fill="hold">
                      <p:stCondLst>
                        <p:cond delay="indefinite"/>
                      </p:stCondLst>
                      <p:childTnLst>
                        <p:par>
                          <p:cTn id="688" fill="hold">
                            <p:stCondLst>
                              <p:cond delay="0"/>
                            </p:stCondLst>
                            <p:childTnLst>
                              <p:par>
                                <p:cTn id="689" presetID="3" presetClass="emph" presetSubtype="2" fill="hold" grpId="1" nodeType="clickEffect">
                                  <p:stCondLst>
                                    <p:cond delay="0"/>
                                  </p:stCondLst>
                                  <p:childTnLst>
                                    <p:animClr clrSpc="rgb" dir="cw">
                                      <p:cBhvr override="childStyle">
                                        <p:cTn id="690" dur="2000" fill="hold"/>
                                        <p:tgtEl>
                                          <p:spTgt spid="180"/>
                                        </p:tgtEl>
                                        <p:attrNameLst>
                                          <p:attrName>style.color</p:attrName>
                                        </p:attrNameLst>
                                      </p:cBhvr>
                                      <p:to>
                                        <a:srgbClr val="8EAADB"/>
                                      </p:to>
                                    </p:animClr>
                                  </p:childTnLst>
                                </p:cTn>
                              </p:par>
                            </p:childTnLst>
                          </p:cTn>
                        </p:par>
                      </p:childTnLst>
                    </p:cTn>
                  </p:par>
                </p:childTnLst>
              </p:cTn>
              <p:nextCondLst>
                <p:cond evt="onClick" delay="0">
                  <p:tgtEl>
                    <p:spTgt spid="180"/>
                  </p:tgtEl>
                </p:cond>
              </p:nextCondLst>
            </p:seq>
            <p:seq concurrent="1" nextAc="seek">
              <p:cTn id="691" restart="whenNotActive" fill="hold" evtFilter="cancelBubble" nodeType="interactiveSeq">
                <p:stCondLst>
                  <p:cond evt="onClick" delay="0">
                    <p:tgtEl>
                      <p:spTgt spid="181"/>
                    </p:tgtEl>
                  </p:cond>
                </p:stCondLst>
                <p:endSync evt="end" delay="0">
                  <p:rtn val="all"/>
                </p:endSync>
                <p:childTnLst>
                  <p:par>
                    <p:cTn id="692" fill="hold">
                      <p:stCondLst>
                        <p:cond delay="0"/>
                      </p:stCondLst>
                      <p:childTnLst>
                        <p:par>
                          <p:cTn id="693" fill="hold">
                            <p:stCondLst>
                              <p:cond delay="0"/>
                            </p:stCondLst>
                            <p:childTnLst>
                              <p:par>
                                <p:cTn id="694" presetID="3" presetClass="emph" presetSubtype="2" fill="hold" grpId="0" nodeType="clickEffect">
                                  <p:stCondLst>
                                    <p:cond delay="0"/>
                                  </p:stCondLst>
                                  <p:childTnLst>
                                    <p:animClr clrSpc="rgb" dir="cw">
                                      <p:cBhvr override="childStyle">
                                        <p:cTn id="695" dur="2000" fill="hold"/>
                                        <p:tgtEl>
                                          <p:spTgt spid="181"/>
                                        </p:tgtEl>
                                        <p:attrNameLst>
                                          <p:attrName>style.color</p:attrName>
                                        </p:attrNameLst>
                                      </p:cBhvr>
                                      <p:to>
                                        <a:schemeClr val="accent2"/>
                                      </p:to>
                                    </p:animClr>
                                  </p:childTnLst>
                                </p:cTn>
                              </p:par>
                            </p:childTnLst>
                          </p:cTn>
                        </p:par>
                      </p:childTnLst>
                    </p:cTn>
                  </p:par>
                  <p:par>
                    <p:cTn id="696" fill="hold">
                      <p:stCondLst>
                        <p:cond delay="indefinite"/>
                      </p:stCondLst>
                      <p:childTnLst>
                        <p:par>
                          <p:cTn id="697" fill="hold">
                            <p:stCondLst>
                              <p:cond delay="0"/>
                            </p:stCondLst>
                            <p:childTnLst>
                              <p:par>
                                <p:cTn id="698" presetID="3" presetClass="emph" presetSubtype="2" fill="hold" grpId="1" nodeType="clickEffect">
                                  <p:stCondLst>
                                    <p:cond delay="0"/>
                                  </p:stCondLst>
                                  <p:childTnLst>
                                    <p:animClr clrSpc="rgb" dir="cw">
                                      <p:cBhvr override="childStyle">
                                        <p:cTn id="699" dur="2000" fill="hold"/>
                                        <p:tgtEl>
                                          <p:spTgt spid="181"/>
                                        </p:tgtEl>
                                        <p:attrNameLst>
                                          <p:attrName>style.color</p:attrName>
                                        </p:attrNameLst>
                                      </p:cBhvr>
                                      <p:to>
                                        <a:srgbClr val="8EAADB"/>
                                      </p:to>
                                    </p:animClr>
                                  </p:childTnLst>
                                </p:cTn>
                              </p:par>
                            </p:childTnLst>
                          </p:cTn>
                        </p:par>
                      </p:childTnLst>
                    </p:cTn>
                  </p:par>
                </p:childTnLst>
              </p:cTn>
              <p:nextCondLst>
                <p:cond evt="onClick" delay="0">
                  <p:tgtEl>
                    <p:spTgt spid="181"/>
                  </p:tgtEl>
                </p:cond>
              </p:nextCondLst>
            </p:seq>
            <p:seq concurrent="1" nextAc="seek">
              <p:cTn id="700" restart="whenNotActive" fill="hold" evtFilter="cancelBubble" nodeType="interactiveSeq">
                <p:stCondLst>
                  <p:cond evt="onClick" delay="0">
                    <p:tgtEl>
                      <p:spTgt spid="182"/>
                    </p:tgtEl>
                  </p:cond>
                </p:stCondLst>
                <p:endSync evt="end" delay="0">
                  <p:rtn val="all"/>
                </p:endSync>
                <p:childTnLst>
                  <p:par>
                    <p:cTn id="701" fill="hold">
                      <p:stCondLst>
                        <p:cond delay="0"/>
                      </p:stCondLst>
                      <p:childTnLst>
                        <p:par>
                          <p:cTn id="702" fill="hold">
                            <p:stCondLst>
                              <p:cond delay="0"/>
                            </p:stCondLst>
                            <p:childTnLst>
                              <p:par>
                                <p:cTn id="703" presetID="3" presetClass="emph" presetSubtype="2" fill="hold" grpId="0" nodeType="clickEffect">
                                  <p:stCondLst>
                                    <p:cond delay="0"/>
                                  </p:stCondLst>
                                  <p:childTnLst>
                                    <p:animClr clrSpc="rgb" dir="cw">
                                      <p:cBhvr override="childStyle">
                                        <p:cTn id="704" dur="2000" fill="hold"/>
                                        <p:tgtEl>
                                          <p:spTgt spid="182"/>
                                        </p:tgtEl>
                                        <p:attrNameLst>
                                          <p:attrName>style.color</p:attrName>
                                        </p:attrNameLst>
                                      </p:cBhvr>
                                      <p:to>
                                        <a:schemeClr val="accent2"/>
                                      </p:to>
                                    </p:animClr>
                                  </p:childTnLst>
                                </p:cTn>
                              </p:par>
                            </p:childTnLst>
                          </p:cTn>
                        </p:par>
                      </p:childTnLst>
                    </p:cTn>
                  </p:par>
                  <p:par>
                    <p:cTn id="705" fill="hold">
                      <p:stCondLst>
                        <p:cond delay="indefinite"/>
                      </p:stCondLst>
                      <p:childTnLst>
                        <p:par>
                          <p:cTn id="706" fill="hold">
                            <p:stCondLst>
                              <p:cond delay="0"/>
                            </p:stCondLst>
                            <p:childTnLst>
                              <p:par>
                                <p:cTn id="707" presetID="3" presetClass="emph" presetSubtype="2" fill="hold" grpId="1" nodeType="clickEffect">
                                  <p:stCondLst>
                                    <p:cond delay="0"/>
                                  </p:stCondLst>
                                  <p:childTnLst>
                                    <p:animClr clrSpc="rgb" dir="cw">
                                      <p:cBhvr override="childStyle">
                                        <p:cTn id="708" dur="2000" fill="hold"/>
                                        <p:tgtEl>
                                          <p:spTgt spid="182"/>
                                        </p:tgtEl>
                                        <p:attrNameLst>
                                          <p:attrName>style.color</p:attrName>
                                        </p:attrNameLst>
                                      </p:cBhvr>
                                      <p:to>
                                        <a:srgbClr val="8EAADB"/>
                                      </p:to>
                                    </p:animClr>
                                  </p:childTnLst>
                                </p:cTn>
                              </p:par>
                            </p:childTnLst>
                          </p:cTn>
                        </p:par>
                      </p:childTnLst>
                    </p:cTn>
                  </p:par>
                </p:childTnLst>
              </p:cTn>
              <p:nextCondLst>
                <p:cond evt="onClick" delay="0">
                  <p:tgtEl>
                    <p:spTgt spid="182"/>
                  </p:tgtEl>
                </p:cond>
              </p:nextCondLst>
            </p:seq>
            <p:seq concurrent="1" nextAc="seek">
              <p:cTn id="709" restart="whenNotActive" fill="hold" evtFilter="cancelBubble" nodeType="interactiveSeq">
                <p:stCondLst>
                  <p:cond evt="onClick" delay="0">
                    <p:tgtEl>
                      <p:spTgt spid="183"/>
                    </p:tgtEl>
                  </p:cond>
                </p:stCondLst>
                <p:endSync evt="end" delay="0">
                  <p:rtn val="all"/>
                </p:endSync>
                <p:childTnLst>
                  <p:par>
                    <p:cTn id="710" fill="hold">
                      <p:stCondLst>
                        <p:cond delay="0"/>
                      </p:stCondLst>
                      <p:childTnLst>
                        <p:par>
                          <p:cTn id="711" fill="hold">
                            <p:stCondLst>
                              <p:cond delay="0"/>
                            </p:stCondLst>
                            <p:childTnLst>
                              <p:par>
                                <p:cTn id="712" presetID="3" presetClass="emph" presetSubtype="2" fill="hold" grpId="0" nodeType="clickEffect">
                                  <p:stCondLst>
                                    <p:cond delay="0"/>
                                  </p:stCondLst>
                                  <p:childTnLst>
                                    <p:animClr clrSpc="rgb" dir="cw">
                                      <p:cBhvr override="childStyle">
                                        <p:cTn id="713" dur="2000" fill="hold"/>
                                        <p:tgtEl>
                                          <p:spTgt spid="183"/>
                                        </p:tgtEl>
                                        <p:attrNameLst>
                                          <p:attrName>style.color</p:attrName>
                                        </p:attrNameLst>
                                      </p:cBhvr>
                                      <p:to>
                                        <a:schemeClr val="accent2"/>
                                      </p:to>
                                    </p:animClr>
                                  </p:childTnLst>
                                </p:cTn>
                              </p:par>
                            </p:childTnLst>
                          </p:cTn>
                        </p:par>
                      </p:childTnLst>
                    </p:cTn>
                  </p:par>
                  <p:par>
                    <p:cTn id="714" fill="hold">
                      <p:stCondLst>
                        <p:cond delay="indefinite"/>
                      </p:stCondLst>
                      <p:childTnLst>
                        <p:par>
                          <p:cTn id="715" fill="hold">
                            <p:stCondLst>
                              <p:cond delay="0"/>
                            </p:stCondLst>
                            <p:childTnLst>
                              <p:par>
                                <p:cTn id="716" presetID="3" presetClass="emph" presetSubtype="2" fill="hold" grpId="1" nodeType="clickEffect">
                                  <p:stCondLst>
                                    <p:cond delay="0"/>
                                  </p:stCondLst>
                                  <p:childTnLst>
                                    <p:animClr clrSpc="rgb" dir="cw">
                                      <p:cBhvr override="childStyle">
                                        <p:cTn id="717" dur="2000" fill="hold"/>
                                        <p:tgtEl>
                                          <p:spTgt spid="183"/>
                                        </p:tgtEl>
                                        <p:attrNameLst>
                                          <p:attrName>style.color</p:attrName>
                                        </p:attrNameLst>
                                      </p:cBhvr>
                                      <p:to>
                                        <a:srgbClr val="8EAADB"/>
                                      </p:to>
                                    </p:animClr>
                                  </p:childTnLst>
                                </p:cTn>
                              </p:par>
                            </p:childTnLst>
                          </p:cTn>
                        </p:par>
                      </p:childTnLst>
                    </p:cTn>
                  </p:par>
                </p:childTnLst>
              </p:cTn>
              <p:nextCondLst>
                <p:cond evt="onClick" delay="0">
                  <p:tgtEl>
                    <p:spTgt spid="183"/>
                  </p:tgtEl>
                </p:cond>
              </p:nextCondLst>
            </p:seq>
            <p:seq concurrent="1" nextAc="seek">
              <p:cTn id="718" restart="whenNotActive" fill="hold" evtFilter="cancelBubble" nodeType="interactiveSeq">
                <p:stCondLst>
                  <p:cond evt="onClick" delay="0">
                    <p:tgtEl>
                      <p:spTgt spid="184"/>
                    </p:tgtEl>
                  </p:cond>
                </p:stCondLst>
                <p:endSync evt="end" delay="0">
                  <p:rtn val="all"/>
                </p:endSync>
                <p:childTnLst>
                  <p:par>
                    <p:cTn id="719" fill="hold">
                      <p:stCondLst>
                        <p:cond delay="0"/>
                      </p:stCondLst>
                      <p:childTnLst>
                        <p:par>
                          <p:cTn id="720" fill="hold">
                            <p:stCondLst>
                              <p:cond delay="0"/>
                            </p:stCondLst>
                            <p:childTnLst>
                              <p:par>
                                <p:cTn id="721" presetID="3" presetClass="emph" presetSubtype="2" fill="hold" grpId="0" nodeType="clickEffect">
                                  <p:stCondLst>
                                    <p:cond delay="0"/>
                                  </p:stCondLst>
                                  <p:childTnLst>
                                    <p:animClr clrSpc="rgb" dir="cw">
                                      <p:cBhvr override="childStyle">
                                        <p:cTn id="722" dur="2000" fill="hold"/>
                                        <p:tgtEl>
                                          <p:spTgt spid="184"/>
                                        </p:tgtEl>
                                        <p:attrNameLst>
                                          <p:attrName>style.color</p:attrName>
                                        </p:attrNameLst>
                                      </p:cBhvr>
                                      <p:to>
                                        <a:schemeClr val="accent2"/>
                                      </p:to>
                                    </p:animClr>
                                  </p:childTnLst>
                                </p:cTn>
                              </p:par>
                            </p:childTnLst>
                          </p:cTn>
                        </p:par>
                      </p:childTnLst>
                    </p:cTn>
                  </p:par>
                  <p:par>
                    <p:cTn id="723" fill="hold">
                      <p:stCondLst>
                        <p:cond delay="indefinite"/>
                      </p:stCondLst>
                      <p:childTnLst>
                        <p:par>
                          <p:cTn id="724" fill="hold">
                            <p:stCondLst>
                              <p:cond delay="0"/>
                            </p:stCondLst>
                            <p:childTnLst>
                              <p:par>
                                <p:cTn id="725" presetID="3" presetClass="emph" presetSubtype="2" fill="hold" grpId="1" nodeType="clickEffect">
                                  <p:stCondLst>
                                    <p:cond delay="0"/>
                                  </p:stCondLst>
                                  <p:childTnLst>
                                    <p:animClr clrSpc="rgb" dir="cw">
                                      <p:cBhvr override="childStyle">
                                        <p:cTn id="726" dur="2000" fill="hold"/>
                                        <p:tgtEl>
                                          <p:spTgt spid="184"/>
                                        </p:tgtEl>
                                        <p:attrNameLst>
                                          <p:attrName>style.color</p:attrName>
                                        </p:attrNameLst>
                                      </p:cBhvr>
                                      <p:to>
                                        <a:srgbClr val="8EAADB"/>
                                      </p:to>
                                    </p:animClr>
                                  </p:childTnLst>
                                </p:cTn>
                              </p:par>
                            </p:childTnLst>
                          </p:cTn>
                        </p:par>
                      </p:childTnLst>
                    </p:cTn>
                  </p:par>
                </p:childTnLst>
              </p:cTn>
              <p:nextCondLst>
                <p:cond evt="onClick" delay="0">
                  <p:tgtEl>
                    <p:spTgt spid="184"/>
                  </p:tgtEl>
                </p:cond>
              </p:nextCondLst>
            </p:seq>
            <p:seq concurrent="1" nextAc="seek">
              <p:cTn id="727" restart="whenNotActive" fill="hold" evtFilter="cancelBubble" nodeType="interactiveSeq">
                <p:stCondLst>
                  <p:cond evt="onClick" delay="0">
                    <p:tgtEl>
                      <p:spTgt spid="185"/>
                    </p:tgtEl>
                  </p:cond>
                </p:stCondLst>
                <p:endSync evt="end" delay="0">
                  <p:rtn val="all"/>
                </p:endSync>
                <p:childTnLst>
                  <p:par>
                    <p:cTn id="728" fill="hold">
                      <p:stCondLst>
                        <p:cond delay="0"/>
                      </p:stCondLst>
                      <p:childTnLst>
                        <p:par>
                          <p:cTn id="729" fill="hold">
                            <p:stCondLst>
                              <p:cond delay="0"/>
                            </p:stCondLst>
                            <p:childTnLst>
                              <p:par>
                                <p:cTn id="730" presetID="3" presetClass="emph" presetSubtype="2" fill="hold" grpId="0" nodeType="clickEffect">
                                  <p:stCondLst>
                                    <p:cond delay="0"/>
                                  </p:stCondLst>
                                  <p:childTnLst>
                                    <p:animClr clrSpc="rgb" dir="cw">
                                      <p:cBhvr override="childStyle">
                                        <p:cTn id="731" dur="2000" fill="hold"/>
                                        <p:tgtEl>
                                          <p:spTgt spid="185"/>
                                        </p:tgtEl>
                                        <p:attrNameLst>
                                          <p:attrName>style.color</p:attrName>
                                        </p:attrNameLst>
                                      </p:cBhvr>
                                      <p:to>
                                        <a:schemeClr val="accent2"/>
                                      </p:to>
                                    </p:animClr>
                                  </p:childTnLst>
                                </p:cTn>
                              </p:par>
                            </p:childTnLst>
                          </p:cTn>
                        </p:par>
                      </p:childTnLst>
                    </p:cTn>
                  </p:par>
                  <p:par>
                    <p:cTn id="732" fill="hold">
                      <p:stCondLst>
                        <p:cond delay="indefinite"/>
                      </p:stCondLst>
                      <p:childTnLst>
                        <p:par>
                          <p:cTn id="733" fill="hold">
                            <p:stCondLst>
                              <p:cond delay="0"/>
                            </p:stCondLst>
                            <p:childTnLst>
                              <p:par>
                                <p:cTn id="734" presetID="3" presetClass="emph" presetSubtype="2" fill="hold" grpId="1" nodeType="clickEffect">
                                  <p:stCondLst>
                                    <p:cond delay="0"/>
                                  </p:stCondLst>
                                  <p:childTnLst>
                                    <p:animClr clrSpc="rgb" dir="cw">
                                      <p:cBhvr override="childStyle">
                                        <p:cTn id="735" dur="2000" fill="hold"/>
                                        <p:tgtEl>
                                          <p:spTgt spid="185"/>
                                        </p:tgtEl>
                                        <p:attrNameLst>
                                          <p:attrName>style.color</p:attrName>
                                        </p:attrNameLst>
                                      </p:cBhvr>
                                      <p:to>
                                        <a:srgbClr val="FFC000"/>
                                      </p:to>
                                    </p:animClr>
                                  </p:childTnLst>
                                </p:cTn>
                              </p:par>
                            </p:childTnLst>
                          </p:cTn>
                        </p:par>
                      </p:childTnLst>
                    </p:cTn>
                  </p:par>
                </p:childTnLst>
              </p:cTn>
              <p:nextCondLst>
                <p:cond evt="onClick" delay="0">
                  <p:tgtEl>
                    <p:spTgt spid="185"/>
                  </p:tgtEl>
                </p:cond>
              </p:nextCondLst>
            </p:seq>
            <p:seq concurrent="1" nextAc="seek">
              <p:cTn id="736" restart="whenNotActive" fill="hold" evtFilter="cancelBubble" nodeType="interactiveSeq">
                <p:stCondLst>
                  <p:cond evt="onClick" delay="0">
                    <p:tgtEl>
                      <p:spTgt spid="186"/>
                    </p:tgtEl>
                  </p:cond>
                </p:stCondLst>
                <p:endSync evt="end" delay="0">
                  <p:rtn val="all"/>
                </p:endSync>
                <p:childTnLst>
                  <p:par>
                    <p:cTn id="737" fill="hold">
                      <p:stCondLst>
                        <p:cond delay="0"/>
                      </p:stCondLst>
                      <p:childTnLst>
                        <p:par>
                          <p:cTn id="738" fill="hold">
                            <p:stCondLst>
                              <p:cond delay="0"/>
                            </p:stCondLst>
                            <p:childTnLst>
                              <p:par>
                                <p:cTn id="739" presetID="3" presetClass="emph" presetSubtype="2" fill="hold" grpId="0" nodeType="clickEffect">
                                  <p:stCondLst>
                                    <p:cond delay="0"/>
                                  </p:stCondLst>
                                  <p:childTnLst>
                                    <p:animClr clrSpc="rgb" dir="cw">
                                      <p:cBhvr override="childStyle">
                                        <p:cTn id="740" dur="2000" fill="hold"/>
                                        <p:tgtEl>
                                          <p:spTgt spid="186"/>
                                        </p:tgtEl>
                                        <p:attrNameLst>
                                          <p:attrName>style.color</p:attrName>
                                        </p:attrNameLst>
                                      </p:cBhvr>
                                      <p:to>
                                        <a:schemeClr val="accent2"/>
                                      </p:to>
                                    </p:animClr>
                                  </p:childTnLst>
                                </p:cTn>
                              </p:par>
                            </p:childTnLst>
                          </p:cTn>
                        </p:par>
                      </p:childTnLst>
                    </p:cTn>
                  </p:par>
                  <p:par>
                    <p:cTn id="741" fill="hold">
                      <p:stCondLst>
                        <p:cond delay="indefinite"/>
                      </p:stCondLst>
                      <p:childTnLst>
                        <p:par>
                          <p:cTn id="742" fill="hold">
                            <p:stCondLst>
                              <p:cond delay="0"/>
                            </p:stCondLst>
                            <p:childTnLst>
                              <p:par>
                                <p:cTn id="743" presetID="3" presetClass="emph" presetSubtype="2" fill="hold" grpId="1" nodeType="clickEffect">
                                  <p:stCondLst>
                                    <p:cond delay="0"/>
                                  </p:stCondLst>
                                  <p:childTnLst>
                                    <p:animClr clrSpc="rgb" dir="cw">
                                      <p:cBhvr override="childStyle">
                                        <p:cTn id="744" dur="2000" fill="hold"/>
                                        <p:tgtEl>
                                          <p:spTgt spid="186"/>
                                        </p:tgtEl>
                                        <p:attrNameLst>
                                          <p:attrName>style.color</p:attrName>
                                        </p:attrNameLst>
                                      </p:cBhvr>
                                      <p:to>
                                        <a:srgbClr val="FFC000"/>
                                      </p:to>
                                    </p:animClr>
                                  </p:childTnLst>
                                </p:cTn>
                              </p:par>
                            </p:childTnLst>
                          </p:cTn>
                        </p:par>
                      </p:childTnLst>
                    </p:cTn>
                  </p:par>
                </p:childTnLst>
              </p:cTn>
              <p:nextCondLst>
                <p:cond evt="onClick" delay="0">
                  <p:tgtEl>
                    <p:spTgt spid="186"/>
                  </p:tgtEl>
                </p:cond>
              </p:nextCondLst>
            </p:seq>
            <p:seq concurrent="1" nextAc="seek">
              <p:cTn id="745" restart="whenNotActive" fill="hold" evtFilter="cancelBubble" nodeType="interactiveSeq">
                <p:stCondLst>
                  <p:cond evt="onClick" delay="0">
                    <p:tgtEl>
                      <p:spTgt spid="187"/>
                    </p:tgtEl>
                  </p:cond>
                </p:stCondLst>
                <p:endSync evt="end" delay="0">
                  <p:rtn val="all"/>
                </p:endSync>
                <p:childTnLst>
                  <p:par>
                    <p:cTn id="746" fill="hold">
                      <p:stCondLst>
                        <p:cond delay="0"/>
                      </p:stCondLst>
                      <p:childTnLst>
                        <p:par>
                          <p:cTn id="747" fill="hold">
                            <p:stCondLst>
                              <p:cond delay="0"/>
                            </p:stCondLst>
                            <p:childTnLst>
                              <p:par>
                                <p:cTn id="748" presetID="3" presetClass="emph" presetSubtype="2" fill="hold" grpId="0" nodeType="clickEffect">
                                  <p:stCondLst>
                                    <p:cond delay="0"/>
                                  </p:stCondLst>
                                  <p:childTnLst>
                                    <p:animClr clrSpc="rgb" dir="cw">
                                      <p:cBhvr override="childStyle">
                                        <p:cTn id="749" dur="2000" fill="hold"/>
                                        <p:tgtEl>
                                          <p:spTgt spid="187"/>
                                        </p:tgtEl>
                                        <p:attrNameLst>
                                          <p:attrName>style.color</p:attrName>
                                        </p:attrNameLst>
                                      </p:cBhvr>
                                      <p:to>
                                        <a:schemeClr val="accent2"/>
                                      </p:to>
                                    </p:animClr>
                                  </p:childTnLst>
                                </p:cTn>
                              </p:par>
                            </p:childTnLst>
                          </p:cTn>
                        </p:par>
                      </p:childTnLst>
                    </p:cTn>
                  </p:par>
                  <p:par>
                    <p:cTn id="750" fill="hold">
                      <p:stCondLst>
                        <p:cond delay="indefinite"/>
                      </p:stCondLst>
                      <p:childTnLst>
                        <p:par>
                          <p:cTn id="751" fill="hold">
                            <p:stCondLst>
                              <p:cond delay="0"/>
                            </p:stCondLst>
                            <p:childTnLst>
                              <p:par>
                                <p:cTn id="752" presetID="3" presetClass="emph" presetSubtype="2" fill="hold" grpId="1" nodeType="clickEffect">
                                  <p:stCondLst>
                                    <p:cond delay="0"/>
                                  </p:stCondLst>
                                  <p:childTnLst>
                                    <p:animClr clrSpc="rgb" dir="cw">
                                      <p:cBhvr override="childStyle">
                                        <p:cTn id="753" dur="2000" fill="hold"/>
                                        <p:tgtEl>
                                          <p:spTgt spid="187"/>
                                        </p:tgtEl>
                                        <p:attrNameLst>
                                          <p:attrName>style.color</p:attrName>
                                        </p:attrNameLst>
                                      </p:cBhvr>
                                      <p:to>
                                        <a:srgbClr val="FFC000"/>
                                      </p:to>
                                    </p:animClr>
                                  </p:childTnLst>
                                </p:cTn>
                              </p:par>
                            </p:childTnLst>
                          </p:cTn>
                        </p:par>
                      </p:childTnLst>
                    </p:cTn>
                  </p:par>
                </p:childTnLst>
              </p:cTn>
              <p:nextCondLst>
                <p:cond evt="onClick" delay="0">
                  <p:tgtEl>
                    <p:spTgt spid="187"/>
                  </p:tgtEl>
                </p:cond>
              </p:nextCondLst>
            </p:seq>
            <p:seq concurrent="1" nextAc="seek">
              <p:cTn id="754" restart="whenNotActive" fill="hold" evtFilter="cancelBubble" nodeType="interactiveSeq">
                <p:stCondLst>
                  <p:cond evt="onClick" delay="0">
                    <p:tgtEl>
                      <p:spTgt spid="188"/>
                    </p:tgtEl>
                  </p:cond>
                </p:stCondLst>
                <p:endSync evt="end" delay="0">
                  <p:rtn val="all"/>
                </p:endSync>
                <p:childTnLst>
                  <p:par>
                    <p:cTn id="755" fill="hold">
                      <p:stCondLst>
                        <p:cond delay="0"/>
                      </p:stCondLst>
                      <p:childTnLst>
                        <p:par>
                          <p:cTn id="756" fill="hold">
                            <p:stCondLst>
                              <p:cond delay="0"/>
                            </p:stCondLst>
                            <p:childTnLst>
                              <p:par>
                                <p:cTn id="757" presetID="3" presetClass="emph" presetSubtype="2" fill="hold" grpId="0" nodeType="clickEffect">
                                  <p:stCondLst>
                                    <p:cond delay="0"/>
                                  </p:stCondLst>
                                  <p:childTnLst>
                                    <p:animClr clrSpc="rgb" dir="cw">
                                      <p:cBhvr override="childStyle">
                                        <p:cTn id="758" dur="2000" fill="hold"/>
                                        <p:tgtEl>
                                          <p:spTgt spid="188"/>
                                        </p:tgtEl>
                                        <p:attrNameLst>
                                          <p:attrName>style.color</p:attrName>
                                        </p:attrNameLst>
                                      </p:cBhvr>
                                      <p:to>
                                        <a:schemeClr val="accent2"/>
                                      </p:to>
                                    </p:animClr>
                                  </p:childTnLst>
                                </p:cTn>
                              </p:par>
                            </p:childTnLst>
                          </p:cTn>
                        </p:par>
                      </p:childTnLst>
                    </p:cTn>
                  </p:par>
                  <p:par>
                    <p:cTn id="759" fill="hold">
                      <p:stCondLst>
                        <p:cond delay="indefinite"/>
                      </p:stCondLst>
                      <p:childTnLst>
                        <p:par>
                          <p:cTn id="760" fill="hold">
                            <p:stCondLst>
                              <p:cond delay="0"/>
                            </p:stCondLst>
                            <p:childTnLst>
                              <p:par>
                                <p:cTn id="761" presetID="3" presetClass="emph" presetSubtype="2" fill="hold" grpId="1" nodeType="clickEffect">
                                  <p:stCondLst>
                                    <p:cond delay="0"/>
                                  </p:stCondLst>
                                  <p:childTnLst>
                                    <p:animClr clrSpc="rgb" dir="cw">
                                      <p:cBhvr override="childStyle">
                                        <p:cTn id="762" dur="2000" fill="hold"/>
                                        <p:tgtEl>
                                          <p:spTgt spid="188"/>
                                        </p:tgtEl>
                                        <p:attrNameLst>
                                          <p:attrName>style.color</p:attrName>
                                        </p:attrNameLst>
                                      </p:cBhvr>
                                      <p:to>
                                        <a:srgbClr val="FFC000"/>
                                      </p:to>
                                    </p:animClr>
                                  </p:childTnLst>
                                </p:cTn>
                              </p:par>
                            </p:childTnLst>
                          </p:cTn>
                        </p:par>
                      </p:childTnLst>
                    </p:cTn>
                  </p:par>
                </p:childTnLst>
              </p:cTn>
              <p:nextCondLst>
                <p:cond evt="onClick" delay="0">
                  <p:tgtEl>
                    <p:spTgt spid="188"/>
                  </p:tgtEl>
                </p:cond>
              </p:nextCondLst>
            </p:seq>
            <p:seq concurrent="1" nextAc="seek">
              <p:cTn id="763" restart="whenNotActive" fill="hold" evtFilter="cancelBubble" nodeType="interactiveSeq">
                <p:stCondLst>
                  <p:cond evt="onClick" delay="0">
                    <p:tgtEl>
                      <p:spTgt spid="189"/>
                    </p:tgtEl>
                  </p:cond>
                </p:stCondLst>
                <p:endSync evt="end" delay="0">
                  <p:rtn val="all"/>
                </p:endSync>
                <p:childTnLst>
                  <p:par>
                    <p:cTn id="764" fill="hold">
                      <p:stCondLst>
                        <p:cond delay="0"/>
                      </p:stCondLst>
                      <p:childTnLst>
                        <p:par>
                          <p:cTn id="765" fill="hold">
                            <p:stCondLst>
                              <p:cond delay="0"/>
                            </p:stCondLst>
                            <p:childTnLst>
                              <p:par>
                                <p:cTn id="766" presetID="3" presetClass="emph" presetSubtype="2" fill="hold" grpId="0" nodeType="clickEffect">
                                  <p:stCondLst>
                                    <p:cond delay="0"/>
                                  </p:stCondLst>
                                  <p:childTnLst>
                                    <p:animClr clrSpc="rgb" dir="cw">
                                      <p:cBhvr override="childStyle">
                                        <p:cTn id="767" dur="2000" fill="hold"/>
                                        <p:tgtEl>
                                          <p:spTgt spid="189"/>
                                        </p:tgtEl>
                                        <p:attrNameLst>
                                          <p:attrName>style.color</p:attrName>
                                        </p:attrNameLst>
                                      </p:cBhvr>
                                      <p:to>
                                        <a:schemeClr val="accent2"/>
                                      </p:to>
                                    </p:animClr>
                                  </p:childTnLst>
                                </p:cTn>
                              </p:par>
                            </p:childTnLst>
                          </p:cTn>
                        </p:par>
                      </p:childTnLst>
                    </p:cTn>
                  </p:par>
                  <p:par>
                    <p:cTn id="768" fill="hold">
                      <p:stCondLst>
                        <p:cond delay="indefinite"/>
                      </p:stCondLst>
                      <p:childTnLst>
                        <p:par>
                          <p:cTn id="769" fill="hold">
                            <p:stCondLst>
                              <p:cond delay="0"/>
                            </p:stCondLst>
                            <p:childTnLst>
                              <p:par>
                                <p:cTn id="770" presetID="3" presetClass="emph" presetSubtype="2" fill="hold" grpId="1" nodeType="clickEffect">
                                  <p:stCondLst>
                                    <p:cond delay="0"/>
                                  </p:stCondLst>
                                  <p:childTnLst>
                                    <p:animClr clrSpc="rgb" dir="cw">
                                      <p:cBhvr override="childStyle">
                                        <p:cTn id="771" dur="2000" fill="hold"/>
                                        <p:tgtEl>
                                          <p:spTgt spid="189"/>
                                        </p:tgtEl>
                                        <p:attrNameLst>
                                          <p:attrName>style.color</p:attrName>
                                        </p:attrNameLst>
                                      </p:cBhvr>
                                      <p:to>
                                        <a:srgbClr val="FFC000"/>
                                      </p:to>
                                    </p:animClr>
                                  </p:childTnLst>
                                </p:cTn>
                              </p:par>
                            </p:childTnLst>
                          </p:cTn>
                        </p:par>
                      </p:childTnLst>
                    </p:cTn>
                  </p:par>
                </p:childTnLst>
              </p:cTn>
              <p:nextCondLst>
                <p:cond evt="onClick" delay="0">
                  <p:tgtEl>
                    <p:spTgt spid="189"/>
                  </p:tgtEl>
                </p:cond>
              </p:nextCondLst>
            </p:seq>
            <p:seq concurrent="1" nextAc="seek">
              <p:cTn id="772" restart="whenNotActive" fill="hold" evtFilter="cancelBubble" nodeType="interactiveSeq">
                <p:stCondLst>
                  <p:cond evt="onClick" delay="0">
                    <p:tgtEl>
                      <p:spTgt spid="190"/>
                    </p:tgtEl>
                  </p:cond>
                </p:stCondLst>
                <p:endSync evt="end" delay="0">
                  <p:rtn val="all"/>
                </p:endSync>
                <p:childTnLst>
                  <p:par>
                    <p:cTn id="773" fill="hold">
                      <p:stCondLst>
                        <p:cond delay="0"/>
                      </p:stCondLst>
                      <p:childTnLst>
                        <p:par>
                          <p:cTn id="774" fill="hold">
                            <p:stCondLst>
                              <p:cond delay="0"/>
                            </p:stCondLst>
                            <p:childTnLst>
                              <p:par>
                                <p:cTn id="775" presetID="3" presetClass="emph" presetSubtype="2" fill="hold" grpId="0" nodeType="clickEffect">
                                  <p:stCondLst>
                                    <p:cond delay="0"/>
                                  </p:stCondLst>
                                  <p:childTnLst>
                                    <p:animClr clrSpc="rgb" dir="cw">
                                      <p:cBhvr override="childStyle">
                                        <p:cTn id="776" dur="2000" fill="hold"/>
                                        <p:tgtEl>
                                          <p:spTgt spid="190"/>
                                        </p:tgtEl>
                                        <p:attrNameLst>
                                          <p:attrName>style.color</p:attrName>
                                        </p:attrNameLst>
                                      </p:cBhvr>
                                      <p:to>
                                        <a:schemeClr val="accent2"/>
                                      </p:to>
                                    </p:animClr>
                                  </p:childTnLst>
                                </p:cTn>
                              </p:par>
                            </p:childTnLst>
                          </p:cTn>
                        </p:par>
                      </p:childTnLst>
                    </p:cTn>
                  </p:par>
                  <p:par>
                    <p:cTn id="777" fill="hold">
                      <p:stCondLst>
                        <p:cond delay="indefinite"/>
                      </p:stCondLst>
                      <p:childTnLst>
                        <p:par>
                          <p:cTn id="778" fill="hold">
                            <p:stCondLst>
                              <p:cond delay="0"/>
                            </p:stCondLst>
                            <p:childTnLst>
                              <p:par>
                                <p:cTn id="779" presetID="3" presetClass="emph" presetSubtype="2" fill="hold" grpId="1" nodeType="clickEffect">
                                  <p:stCondLst>
                                    <p:cond delay="0"/>
                                  </p:stCondLst>
                                  <p:childTnLst>
                                    <p:animClr clrSpc="rgb" dir="cw">
                                      <p:cBhvr override="childStyle">
                                        <p:cTn id="780" dur="2000" fill="hold"/>
                                        <p:tgtEl>
                                          <p:spTgt spid="190"/>
                                        </p:tgtEl>
                                        <p:attrNameLst>
                                          <p:attrName>style.color</p:attrName>
                                        </p:attrNameLst>
                                      </p:cBhvr>
                                      <p:to>
                                        <a:srgbClr val="FFC000"/>
                                      </p:to>
                                    </p:animClr>
                                  </p:childTnLst>
                                </p:cTn>
                              </p:par>
                            </p:childTnLst>
                          </p:cTn>
                        </p:par>
                      </p:childTnLst>
                    </p:cTn>
                  </p:par>
                </p:childTnLst>
              </p:cTn>
              <p:nextCondLst>
                <p:cond evt="onClick" delay="0">
                  <p:tgtEl>
                    <p:spTgt spid="190"/>
                  </p:tgtEl>
                </p:cond>
              </p:nextCondLst>
            </p:seq>
            <p:seq concurrent="1" nextAc="seek">
              <p:cTn id="781" restart="whenNotActive" fill="hold" evtFilter="cancelBubble" nodeType="interactiveSeq">
                <p:stCondLst>
                  <p:cond evt="onClick" delay="0">
                    <p:tgtEl>
                      <p:spTgt spid="191"/>
                    </p:tgtEl>
                  </p:cond>
                </p:stCondLst>
                <p:endSync evt="end" delay="0">
                  <p:rtn val="all"/>
                </p:endSync>
                <p:childTnLst>
                  <p:par>
                    <p:cTn id="782" fill="hold">
                      <p:stCondLst>
                        <p:cond delay="0"/>
                      </p:stCondLst>
                      <p:childTnLst>
                        <p:par>
                          <p:cTn id="783" fill="hold">
                            <p:stCondLst>
                              <p:cond delay="0"/>
                            </p:stCondLst>
                            <p:childTnLst>
                              <p:par>
                                <p:cTn id="784" presetID="3" presetClass="emph" presetSubtype="2" fill="hold" grpId="0" nodeType="clickEffect">
                                  <p:stCondLst>
                                    <p:cond delay="0"/>
                                  </p:stCondLst>
                                  <p:childTnLst>
                                    <p:animClr clrSpc="rgb" dir="cw">
                                      <p:cBhvr override="childStyle">
                                        <p:cTn id="785" dur="2000" fill="hold"/>
                                        <p:tgtEl>
                                          <p:spTgt spid="191"/>
                                        </p:tgtEl>
                                        <p:attrNameLst>
                                          <p:attrName>style.color</p:attrName>
                                        </p:attrNameLst>
                                      </p:cBhvr>
                                      <p:to>
                                        <a:schemeClr val="accent2"/>
                                      </p:to>
                                    </p:animClr>
                                  </p:childTnLst>
                                </p:cTn>
                              </p:par>
                            </p:childTnLst>
                          </p:cTn>
                        </p:par>
                      </p:childTnLst>
                    </p:cTn>
                  </p:par>
                  <p:par>
                    <p:cTn id="786" fill="hold">
                      <p:stCondLst>
                        <p:cond delay="indefinite"/>
                      </p:stCondLst>
                      <p:childTnLst>
                        <p:par>
                          <p:cTn id="787" fill="hold">
                            <p:stCondLst>
                              <p:cond delay="0"/>
                            </p:stCondLst>
                            <p:childTnLst>
                              <p:par>
                                <p:cTn id="788" presetID="3" presetClass="emph" presetSubtype="2" fill="hold" grpId="1" nodeType="clickEffect">
                                  <p:stCondLst>
                                    <p:cond delay="0"/>
                                  </p:stCondLst>
                                  <p:childTnLst>
                                    <p:animClr clrSpc="rgb" dir="cw">
                                      <p:cBhvr override="childStyle">
                                        <p:cTn id="789" dur="2000" fill="hold"/>
                                        <p:tgtEl>
                                          <p:spTgt spid="191"/>
                                        </p:tgtEl>
                                        <p:attrNameLst>
                                          <p:attrName>style.color</p:attrName>
                                        </p:attrNameLst>
                                      </p:cBhvr>
                                      <p:to>
                                        <a:srgbClr val="92D050"/>
                                      </p:to>
                                    </p:animClr>
                                  </p:childTnLst>
                                </p:cTn>
                              </p:par>
                            </p:childTnLst>
                          </p:cTn>
                        </p:par>
                      </p:childTnLst>
                    </p:cTn>
                  </p:par>
                </p:childTnLst>
              </p:cTn>
              <p:nextCondLst>
                <p:cond evt="onClick" delay="0">
                  <p:tgtEl>
                    <p:spTgt spid="191"/>
                  </p:tgtEl>
                </p:cond>
              </p:nextCondLst>
            </p:seq>
            <p:seq concurrent="1" nextAc="seek">
              <p:cTn id="790" restart="whenNotActive" fill="hold" evtFilter="cancelBubble" nodeType="interactiveSeq">
                <p:stCondLst>
                  <p:cond evt="onClick" delay="0">
                    <p:tgtEl>
                      <p:spTgt spid="192"/>
                    </p:tgtEl>
                  </p:cond>
                </p:stCondLst>
                <p:endSync evt="end" delay="0">
                  <p:rtn val="all"/>
                </p:endSync>
                <p:childTnLst>
                  <p:par>
                    <p:cTn id="791" fill="hold">
                      <p:stCondLst>
                        <p:cond delay="0"/>
                      </p:stCondLst>
                      <p:childTnLst>
                        <p:par>
                          <p:cTn id="792" fill="hold">
                            <p:stCondLst>
                              <p:cond delay="0"/>
                            </p:stCondLst>
                            <p:childTnLst>
                              <p:par>
                                <p:cTn id="793" presetID="3" presetClass="emph" presetSubtype="2" fill="hold" grpId="0" nodeType="clickEffect">
                                  <p:stCondLst>
                                    <p:cond delay="0"/>
                                  </p:stCondLst>
                                  <p:childTnLst>
                                    <p:animClr clrSpc="rgb" dir="cw">
                                      <p:cBhvr override="childStyle">
                                        <p:cTn id="794" dur="2000" fill="hold"/>
                                        <p:tgtEl>
                                          <p:spTgt spid="192"/>
                                        </p:tgtEl>
                                        <p:attrNameLst>
                                          <p:attrName>style.color</p:attrName>
                                        </p:attrNameLst>
                                      </p:cBhvr>
                                      <p:to>
                                        <a:schemeClr val="accent2"/>
                                      </p:to>
                                    </p:animClr>
                                  </p:childTnLst>
                                </p:cTn>
                              </p:par>
                            </p:childTnLst>
                          </p:cTn>
                        </p:par>
                      </p:childTnLst>
                    </p:cTn>
                  </p:par>
                  <p:par>
                    <p:cTn id="795" fill="hold">
                      <p:stCondLst>
                        <p:cond delay="indefinite"/>
                      </p:stCondLst>
                      <p:childTnLst>
                        <p:par>
                          <p:cTn id="796" fill="hold">
                            <p:stCondLst>
                              <p:cond delay="0"/>
                            </p:stCondLst>
                            <p:childTnLst>
                              <p:par>
                                <p:cTn id="797" presetID="3" presetClass="emph" presetSubtype="2" fill="hold" grpId="1" nodeType="clickEffect">
                                  <p:stCondLst>
                                    <p:cond delay="0"/>
                                  </p:stCondLst>
                                  <p:childTnLst>
                                    <p:animClr clrSpc="rgb" dir="cw">
                                      <p:cBhvr override="childStyle">
                                        <p:cTn id="798" dur="2000" fill="hold"/>
                                        <p:tgtEl>
                                          <p:spTgt spid="192"/>
                                        </p:tgtEl>
                                        <p:attrNameLst>
                                          <p:attrName>style.color</p:attrName>
                                        </p:attrNameLst>
                                      </p:cBhvr>
                                      <p:to>
                                        <a:srgbClr val="92D050"/>
                                      </p:to>
                                    </p:animClr>
                                  </p:childTnLst>
                                </p:cTn>
                              </p:par>
                            </p:childTnLst>
                          </p:cTn>
                        </p:par>
                      </p:childTnLst>
                    </p:cTn>
                  </p:par>
                </p:childTnLst>
              </p:cTn>
              <p:nextCondLst>
                <p:cond evt="onClick" delay="0">
                  <p:tgtEl>
                    <p:spTgt spid="192"/>
                  </p:tgtEl>
                </p:cond>
              </p:nextCondLst>
            </p:seq>
            <p:seq concurrent="1" nextAc="seek">
              <p:cTn id="799" restart="whenNotActive" fill="hold" evtFilter="cancelBubble" nodeType="interactiveSeq">
                <p:stCondLst>
                  <p:cond evt="onClick" delay="0">
                    <p:tgtEl>
                      <p:spTgt spid="193"/>
                    </p:tgtEl>
                  </p:cond>
                </p:stCondLst>
                <p:endSync evt="end" delay="0">
                  <p:rtn val="all"/>
                </p:endSync>
                <p:childTnLst>
                  <p:par>
                    <p:cTn id="800" fill="hold">
                      <p:stCondLst>
                        <p:cond delay="0"/>
                      </p:stCondLst>
                      <p:childTnLst>
                        <p:par>
                          <p:cTn id="801" fill="hold">
                            <p:stCondLst>
                              <p:cond delay="0"/>
                            </p:stCondLst>
                            <p:childTnLst>
                              <p:par>
                                <p:cTn id="802" presetID="3" presetClass="emph" presetSubtype="2" fill="hold" grpId="0" nodeType="clickEffect">
                                  <p:stCondLst>
                                    <p:cond delay="0"/>
                                  </p:stCondLst>
                                  <p:childTnLst>
                                    <p:animClr clrSpc="rgb" dir="cw">
                                      <p:cBhvr override="childStyle">
                                        <p:cTn id="803" dur="2000" fill="hold"/>
                                        <p:tgtEl>
                                          <p:spTgt spid="193"/>
                                        </p:tgtEl>
                                        <p:attrNameLst>
                                          <p:attrName>style.color</p:attrName>
                                        </p:attrNameLst>
                                      </p:cBhvr>
                                      <p:to>
                                        <a:schemeClr val="accent2"/>
                                      </p:to>
                                    </p:animClr>
                                  </p:childTnLst>
                                </p:cTn>
                              </p:par>
                            </p:childTnLst>
                          </p:cTn>
                        </p:par>
                      </p:childTnLst>
                    </p:cTn>
                  </p:par>
                  <p:par>
                    <p:cTn id="804" fill="hold">
                      <p:stCondLst>
                        <p:cond delay="indefinite"/>
                      </p:stCondLst>
                      <p:childTnLst>
                        <p:par>
                          <p:cTn id="805" fill="hold">
                            <p:stCondLst>
                              <p:cond delay="0"/>
                            </p:stCondLst>
                            <p:childTnLst>
                              <p:par>
                                <p:cTn id="806" presetID="3" presetClass="emph" presetSubtype="2" fill="hold" grpId="1" nodeType="clickEffect">
                                  <p:stCondLst>
                                    <p:cond delay="0"/>
                                  </p:stCondLst>
                                  <p:childTnLst>
                                    <p:animClr clrSpc="rgb" dir="cw">
                                      <p:cBhvr override="childStyle">
                                        <p:cTn id="807" dur="2000" fill="hold"/>
                                        <p:tgtEl>
                                          <p:spTgt spid="193"/>
                                        </p:tgtEl>
                                        <p:attrNameLst>
                                          <p:attrName>style.color</p:attrName>
                                        </p:attrNameLst>
                                      </p:cBhvr>
                                      <p:to>
                                        <a:srgbClr val="92D050"/>
                                      </p:to>
                                    </p:animClr>
                                  </p:childTnLst>
                                </p:cTn>
                              </p:par>
                            </p:childTnLst>
                          </p:cTn>
                        </p:par>
                      </p:childTnLst>
                    </p:cTn>
                  </p:par>
                </p:childTnLst>
              </p:cTn>
              <p:nextCondLst>
                <p:cond evt="onClick" delay="0">
                  <p:tgtEl>
                    <p:spTgt spid="193"/>
                  </p:tgtEl>
                </p:cond>
              </p:nextCondLst>
            </p:seq>
            <p:seq concurrent="1" nextAc="seek">
              <p:cTn id="808" restart="whenNotActive" fill="hold" evtFilter="cancelBubble" nodeType="interactiveSeq">
                <p:stCondLst>
                  <p:cond evt="onClick" delay="0">
                    <p:tgtEl>
                      <p:spTgt spid="194"/>
                    </p:tgtEl>
                  </p:cond>
                </p:stCondLst>
                <p:endSync evt="end" delay="0">
                  <p:rtn val="all"/>
                </p:endSync>
                <p:childTnLst>
                  <p:par>
                    <p:cTn id="809" fill="hold">
                      <p:stCondLst>
                        <p:cond delay="0"/>
                      </p:stCondLst>
                      <p:childTnLst>
                        <p:par>
                          <p:cTn id="810" fill="hold">
                            <p:stCondLst>
                              <p:cond delay="0"/>
                            </p:stCondLst>
                            <p:childTnLst>
                              <p:par>
                                <p:cTn id="811" presetID="3" presetClass="emph" presetSubtype="2" fill="hold" grpId="0" nodeType="clickEffect">
                                  <p:stCondLst>
                                    <p:cond delay="0"/>
                                  </p:stCondLst>
                                  <p:childTnLst>
                                    <p:animClr clrSpc="rgb" dir="cw">
                                      <p:cBhvr override="childStyle">
                                        <p:cTn id="812" dur="2000" fill="hold"/>
                                        <p:tgtEl>
                                          <p:spTgt spid="194"/>
                                        </p:tgtEl>
                                        <p:attrNameLst>
                                          <p:attrName>style.color</p:attrName>
                                        </p:attrNameLst>
                                      </p:cBhvr>
                                      <p:to>
                                        <a:schemeClr val="accent2"/>
                                      </p:to>
                                    </p:animClr>
                                  </p:childTnLst>
                                </p:cTn>
                              </p:par>
                            </p:childTnLst>
                          </p:cTn>
                        </p:par>
                      </p:childTnLst>
                    </p:cTn>
                  </p:par>
                  <p:par>
                    <p:cTn id="813" fill="hold">
                      <p:stCondLst>
                        <p:cond delay="indefinite"/>
                      </p:stCondLst>
                      <p:childTnLst>
                        <p:par>
                          <p:cTn id="814" fill="hold">
                            <p:stCondLst>
                              <p:cond delay="0"/>
                            </p:stCondLst>
                            <p:childTnLst>
                              <p:par>
                                <p:cTn id="815" presetID="3" presetClass="emph" presetSubtype="2" fill="hold" grpId="1" nodeType="clickEffect">
                                  <p:stCondLst>
                                    <p:cond delay="0"/>
                                  </p:stCondLst>
                                  <p:childTnLst>
                                    <p:animClr clrSpc="rgb" dir="cw">
                                      <p:cBhvr override="childStyle">
                                        <p:cTn id="816" dur="2000" fill="hold"/>
                                        <p:tgtEl>
                                          <p:spTgt spid="194"/>
                                        </p:tgtEl>
                                        <p:attrNameLst>
                                          <p:attrName>style.color</p:attrName>
                                        </p:attrNameLst>
                                      </p:cBhvr>
                                      <p:to>
                                        <a:srgbClr val="92D050"/>
                                      </p:to>
                                    </p:animClr>
                                  </p:childTnLst>
                                </p:cTn>
                              </p:par>
                            </p:childTnLst>
                          </p:cTn>
                        </p:par>
                      </p:childTnLst>
                    </p:cTn>
                  </p:par>
                </p:childTnLst>
              </p:cTn>
              <p:nextCondLst>
                <p:cond evt="onClick" delay="0">
                  <p:tgtEl>
                    <p:spTgt spid="194"/>
                  </p:tgtEl>
                </p:cond>
              </p:nextCondLst>
            </p:seq>
            <p:seq concurrent="1" nextAc="seek">
              <p:cTn id="817" restart="whenNotActive" fill="hold" evtFilter="cancelBubble" nodeType="interactiveSeq">
                <p:stCondLst>
                  <p:cond evt="onClick" delay="0">
                    <p:tgtEl>
                      <p:spTgt spid="195"/>
                    </p:tgtEl>
                  </p:cond>
                </p:stCondLst>
                <p:endSync evt="end" delay="0">
                  <p:rtn val="all"/>
                </p:endSync>
                <p:childTnLst>
                  <p:par>
                    <p:cTn id="818" fill="hold">
                      <p:stCondLst>
                        <p:cond delay="0"/>
                      </p:stCondLst>
                      <p:childTnLst>
                        <p:par>
                          <p:cTn id="819" fill="hold">
                            <p:stCondLst>
                              <p:cond delay="0"/>
                            </p:stCondLst>
                            <p:childTnLst>
                              <p:par>
                                <p:cTn id="820" presetID="3" presetClass="emph" presetSubtype="2" fill="hold" grpId="0" nodeType="clickEffect">
                                  <p:stCondLst>
                                    <p:cond delay="0"/>
                                  </p:stCondLst>
                                  <p:childTnLst>
                                    <p:animClr clrSpc="rgb" dir="cw">
                                      <p:cBhvr override="childStyle">
                                        <p:cTn id="821" dur="2000" fill="hold"/>
                                        <p:tgtEl>
                                          <p:spTgt spid="195"/>
                                        </p:tgtEl>
                                        <p:attrNameLst>
                                          <p:attrName>style.color</p:attrName>
                                        </p:attrNameLst>
                                      </p:cBhvr>
                                      <p:to>
                                        <a:schemeClr val="accent2"/>
                                      </p:to>
                                    </p:animClr>
                                  </p:childTnLst>
                                </p:cTn>
                              </p:par>
                            </p:childTnLst>
                          </p:cTn>
                        </p:par>
                      </p:childTnLst>
                    </p:cTn>
                  </p:par>
                  <p:par>
                    <p:cTn id="822" fill="hold">
                      <p:stCondLst>
                        <p:cond delay="indefinite"/>
                      </p:stCondLst>
                      <p:childTnLst>
                        <p:par>
                          <p:cTn id="823" fill="hold">
                            <p:stCondLst>
                              <p:cond delay="0"/>
                            </p:stCondLst>
                            <p:childTnLst>
                              <p:par>
                                <p:cTn id="824" presetID="3" presetClass="emph" presetSubtype="2" fill="hold" grpId="1" nodeType="clickEffect">
                                  <p:stCondLst>
                                    <p:cond delay="0"/>
                                  </p:stCondLst>
                                  <p:childTnLst>
                                    <p:animClr clrSpc="rgb" dir="cw">
                                      <p:cBhvr override="childStyle">
                                        <p:cTn id="825" dur="2000" fill="hold"/>
                                        <p:tgtEl>
                                          <p:spTgt spid="195"/>
                                        </p:tgtEl>
                                        <p:attrNameLst>
                                          <p:attrName>style.color</p:attrName>
                                        </p:attrNameLst>
                                      </p:cBhvr>
                                      <p:to>
                                        <a:srgbClr val="92D050"/>
                                      </p:to>
                                    </p:animClr>
                                  </p:childTnLst>
                                </p:cTn>
                              </p:par>
                            </p:childTnLst>
                          </p:cTn>
                        </p:par>
                      </p:childTnLst>
                    </p:cTn>
                  </p:par>
                </p:childTnLst>
              </p:cTn>
              <p:nextCondLst>
                <p:cond evt="onClick" delay="0">
                  <p:tgtEl>
                    <p:spTgt spid="195"/>
                  </p:tgtEl>
                </p:cond>
              </p:nextCondLst>
            </p:seq>
            <p:seq concurrent="1" nextAc="seek">
              <p:cTn id="826" restart="whenNotActive" fill="hold" evtFilter="cancelBubble" nodeType="interactiveSeq">
                <p:stCondLst>
                  <p:cond evt="onClick" delay="0">
                    <p:tgtEl>
                      <p:spTgt spid="247"/>
                    </p:tgtEl>
                  </p:cond>
                </p:stCondLst>
                <p:endSync evt="end" delay="0">
                  <p:rtn val="all"/>
                </p:endSync>
                <p:childTnLst>
                  <p:par>
                    <p:cTn id="827" fill="hold">
                      <p:stCondLst>
                        <p:cond delay="0"/>
                      </p:stCondLst>
                      <p:childTnLst>
                        <p:par>
                          <p:cTn id="828" fill="hold">
                            <p:stCondLst>
                              <p:cond delay="0"/>
                            </p:stCondLst>
                            <p:childTnLst>
                              <p:par>
                                <p:cTn id="829" presetID="3" presetClass="emph" presetSubtype="2" fill="hold" grpId="0" nodeType="clickEffect">
                                  <p:stCondLst>
                                    <p:cond delay="0"/>
                                  </p:stCondLst>
                                  <p:childTnLst>
                                    <p:animClr clrSpc="rgb" dir="cw">
                                      <p:cBhvr override="childStyle">
                                        <p:cTn id="830" dur="2000" fill="hold"/>
                                        <p:tgtEl>
                                          <p:spTgt spid="247"/>
                                        </p:tgtEl>
                                        <p:attrNameLst>
                                          <p:attrName>style.color</p:attrName>
                                        </p:attrNameLst>
                                      </p:cBhvr>
                                      <p:to>
                                        <a:schemeClr val="accent2"/>
                                      </p:to>
                                    </p:animClr>
                                  </p:childTnLst>
                                </p:cTn>
                              </p:par>
                            </p:childTnLst>
                          </p:cTn>
                        </p:par>
                      </p:childTnLst>
                    </p:cTn>
                  </p:par>
                  <p:par>
                    <p:cTn id="831" fill="hold">
                      <p:stCondLst>
                        <p:cond delay="indefinite"/>
                      </p:stCondLst>
                      <p:childTnLst>
                        <p:par>
                          <p:cTn id="832" fill="hold">
                            <p:stCondLst>
                              <p:cond delay="0"/>
                            </p:stCondLst>
                            <p:childTnLst>
                              <p:par>
                                <p:cTn id="833" presetID="3" presetClass="emph" presetSubtype="2" fill="hold" grpId="1" nodeType="clickEffect">
                                  <p:stCondLst>
                                    <p:cond delay="0"/>
                                  </p:stCondLst>
                                  <p:childTnLst>
                                    <p:animClr clrSpc="rgb" dir="cw">
                                      <p:cBhvr override="childStyle">
                                        <p:cTn id="834" dur="2000" fill="hold"/>
                                        <p:tgtEl>
                                          <p:spTgt spid="247"/>
                                        </p:tgtEl>
                                        <p:attrNameLst>
                                          <p:attrName>style.color</p:attrName>
                                        </p:attrNameLst>
                                      </p:cBhvr>
                                      <p:to>
                                        <a:srgbClr val="92D050"/>
                                      </p:to>
                                    </p:animClr>
                                  </p:childTnLst>
                                </p:cTn>
                              </p:par>
                            </p:childTnLst>
                          </p:cTn>
                        </p:par>
                      </p:childTnLst>
                    </p:cTn>
                  </p:par>
                </p:childTnLst>
              </p:cTn>
              <p:nextCondLst>
                <p:cond evt="onClick" delay="0">
                  <p:tgtEl>
                    <p:spTgt spid="247"/>
                  </p:tgtEl>
                </p:cond>
              </p:nextCondLst>
            </p:seq>
          </p:childTnLst>
        </p:cTn>
      </p:par>
    </p:tnLst>
    <p:bldLst>
      <p:bldP spid="104" grpId="0" animBg="1"/>
      <p:bldP spid="230" grpId="0" animBg="1"/>
      <p:bldP spid="99" grpId="0" animBg="1"/>
      <p:bldP spid="100" grpId="0" animBg="1"/>
      <p:bldP spid="101" grpId="0" animBg="1"/>
      <p:bldP spid="102" grpId="0" animBg="1"/>
      <p:bldP spid="103" grpId="0" animBg="1"/>
      <p:bldP spid="139" grpId="0" animBg="1"/>
      <p:bldP spid="140" grpId="0" animBg="1"/>
      <p:bldP spid="141" grpId="0" animBg="1"/>
      <p:bldP spid="142" grpId="0" animBg="1"/>
      <p:bldP spid="143" grpId="0" animBg="1"/>
      <p:bldP spid="144" grpId="0" animBg="1"/>
      <p:bldP spid="229" grpId="0" animBg="1"/>
      <p:bldP spid="231" grpId="0" animBg="1"/>
      <p:bldP spid="232" grpId="0" animBg="1"/>
      <p:bldP spid="233" grpId="0" animBg="1"/>
      <p:bldP spid="234" grpId="0" animBg="1"/>
      <p:bldP spid="179" grpId="0"/>
      <p:bldP spid="179" grpId="1"/>
      <p:bldP spid="180" grpId="0"/>
      <p:bldP spid="180" grpId="1"/>
      <p:bldP spid="181" grpId="0"/>
      <p:bldP spid="181" grpId="1"/>
      <p:bldP spid="182" grpId="0"/>
      <p:bldP spid="182" grpId="1"/>
      <p:bldP spid="183" grpId="0"/>
      <p:bldP spid="183" grpId="1"/>
      <p:bldP spid="184" grpId="0"/>
      <p:bldP spid="184" grpId="1"/>
      <p:bldP spid="185" grpId="0"/>
      <p:bldP spid="185" grpId="1"/>
      <p:bldP spid="186" grpId="0"/>
      <p:bldP spid="186" grpId="1"/>
      <p:bldP spid="187" grpId="0"/>
      <p:bldP spid="187" grpId="1"/>
      <p:bldP spid="188" grpId="0"/>
      <p:bldP spid="188" grpId="1"/>
      <p:bldP spid="189" grpId="0"/>
      <p:bldP spid="189" grpId="1"/>
      <p:bldP spid="190" grpId="0"/>
      <p:bldP spid="190" grpId="1"/>
      <p:bldP spid="191" grpId="0"/>
      <p:bldP spid="191" grpId="1"/>
      <p:bldP spid="192" grpId="0"/>
      <p:bldP spid="192" grpId="1"/>
      <p:bldP spid="193" grpId="0"/>
      <p:bldP spid="193" grpId="1"/>
      <p:bldP spid="194" grpId="0"/>
      <p:bldP spid="194" grpId="1"/>
      <p:bldP spid="195" grpId="0"/>
      <p:bldP spid="195" grpId="1"/>
      <p:bldP spid="247" grpId="0"/>
      <p:bldP spid="247"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9" name="Group 178">
            <a:extLst>
              <a:ext uri="{FF2B5EF4-FFF2-40B4-BE49-F238E27FC236}">
                <a16:creationId xmlns:a16="http://schemas.microsoft.com/office/drawing/2014/main" id="{32221C76-5A84-4CE4-AB84-E28F80138BC9}"/>
              </a:ext>
            </a:extLst>
          </p:cNvPr>
          <p:cNvGrpSpPr/>
          <p:nvPr/>
        </p:nvGrpSpPr>
        <p:grpSpPr>
          <a:xfrm>
            <a:off x="455828" y="5066382"/>
            <a:ext cx="1440000" cy="1440000"/>
            <a:chOff x="2338672" y="5856088"/>
            <a:chExt cx="1512000" cy="1512000"/>
          </a:xfrm>
        </p:grpSpPr>
        <p:sp>
          <p:nvSpPr>
            <p:cNvPr id="180" name="Oval 179">
              <a:extLst>
                <a:ext uri="{FF2B5EF4-FFF2-40B4-BE49-F238E27FC236}">
                  <a16:creationId xmlns:a16="http://schemas.microsoft.com/office/drawing/2014/main" id="{C55D3477-34D6-45B2-A991-902F8610132C}"/>
                </a:ext>
              </a:extLst>
            </p:cNvPr>
            <p:cNvSpPr/>
            <p:nvPr/>
          </p:nvSpPr>
          <p:spPr>
            <a:xfrm>
              <a:off x="2338672" y="5856088"/>
              <a:ext cx="1512000" cy="1512000"/>
            </a:xfrm>
            <a:prstGeom prst="ellipse">
              <a:avLst/>
            </a:prstGeom>
            <a:solidFill>
              <a:srgbClr val="990000"/>
            </a:solidFill>
            <a:ln w="38100">
              <a:solidFill>
                <a:srgbClr val="FFC000"/>
              </a:solidFill>
            </a:ln>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C000"/>
                  </a:solidFill>
                  <a:latin typeface="Formal436 BT" panose="03060802040302020203" pitchFamily="66" charset="0"/>
                </a:rPr>
                <a:t>The weapon</a:t>
              </a:r>
              <a:endParaRPr lang="en-US" dirty="0">
                <a:solidFill>
                  <a:srgbClr val="FFC000"/>
                </a:solidFill>
                <a:latin typeface="Formal436 BT" panose="03060802040302020203" pitchFamily="66" charset="0"/>
              </a:endParaRPr>
            </a:p>
          </p:txBody>
        </p:sp>
        <p:pic>
          <p:nvPicPr>
            <p:cNvPr id="181" name="Picture 180">
              <a:extLst>
                <a:ext uri="{FF2B5EF4-FFF2-40B4-BE49-F238E27FC236}">
                  <a16:creationId xmlns:a16="http://schemas.microsoft.com/office/drawing/2014/main" id="{D8737AD4-22BF-4DF1-8ADE-07C74D986C51}"/>
                </a:ext>
              </a:extLst>
            </p:cNvPr>
            <p:cNvPicPr>
              <a:picLocks noChangeAspect="1"/>
            </p:cNvPicPr>
            <p:nvPr/>
          </p:nvPicPr>
          <p:blipFill>
            <a:blip r:embed="rId3"/>
            <a:stretch>
              <a:fillRect/>
            </a:stretch>
          </p:blipFill>
          <p:spPr>
            <a:xfrm>
              <a:off x="2464672" y="5982088"/>
              <a:ext cx="1260000" cy="1260000"/>
            </a:xfrm>
            <a:prstGeom prst="rect">
              <a:avLst/>
            </a:prstGeom>
          </p:spPr>
        </p:pic>
      </p:grpSp>
      <p:grpSp>
        <p:nvGrpSpPr>
          <p:cNvPr id="182" name="Group 181">
            <a:extLst>
              <a:ext uri="{FF2B5EF4-FFF2-40B4-BE49-F238E27FC236}">
                <a16:creationId xmlns:a16="http://schemas.microsoft.com/office/drawing/2014/main" id="{DF86C67D-B538-4D1A-8605-98DCC1729916}"/>
              </a:ext>
            </a:extLst>
          </p:cNvPr>
          <p:cNvGrpSpPr/>
          <p:nvPr/>
        </p:nvGrpSpPr>
        <p:grpSpPr>
          <a:xfrm>
            <a:off x="455828" y="3266842"/>
            <a:ext cx="1440000" cy="1440000"/>
            <a:chOff x="439071" y="3196493"/>
            <a:chExt cx="1512000" cy="1512000"/>
          </a:xfrm>
        </p:grpSpPr>
        <p:sp>
          <p:nvSpPr>
            <p:cNvPr id="183" name="Oval 182">
              <a:extLst>
                <a:ext uri="{FF2B5EF4-FFF2-40B4-BE49-F238E27FC236}">
                  <a16:creationId xmlns:a16="http://schemas.microsoft.com/office/drawing/2014/main" id="{0B5CD152-76CE-4358-A540-9041A5FD5388}"/>
                </a:ext>
              </a:extLst>
            </p:cNvPr>
            <p:cNvSpPr/>
            <p:nvPr/>
          </p:nvSpPr>
          <p:spPr>
            <a:xfrm>
              <a:off x="439071" y="3196493"/>
              <a:ext cx="1512000" cy="1512000"/>
            </a:xfrm>
            <a:prstGeom prst="ellipse">
              <a:avLst/>
            </a:prstGeom>
            <a:solidFill>
              <a:srgbClr val="990000"/>
            </a:solidFill>
            <a:ln w="38100">
              <a:solidFill>
                <a:srgbClr val="FFC000"/>
              </a:solidFill>
            </a:ln>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C000"/>
                  </a:solidFill>
                  <a:latin typeface="Formal436 BT" panose="03060802040302020203" pitchFamily="66" charset="0"/>
                </a:rPr>
                <a:t>The location</a:t>
              </a:r>
              <a:endParaRPr lang="en-US" dirty="0">
                <a:solidFill>
                  <a:srgbClr val="FFC000"/>
                </a:solidFill>
                <a:latin typeface="Formal436 BT" panose="03060802040302020203" pitchFamily="66" charset="0"/>
              </a:endParaRPr>
            </a:p>
          </p:txBody>
        </p:sp>
        <p:pic>
          <p:nvPicPr>
            <p:cNvPr id="184" name="Picture 183">
              <a:extLst>
                <a:ext uri="{FF2B5EF4-FFF2-40B4-BE49-F238E27FC236}">
                  <a16:creationId xmlns:a16="http://schemas.microsoft.com/office/drawing/2014/main" id="{75A4A596-B15E-4BE4-9D76-1D34E2BFBD18}"/>
                </a:ext>
              </a:extLst>
            </p:cNvPr>
            <p:cNvPicPr>
              <a:picLocks noChangeAspect="1"/>
            </p:cNvPicPr>
            <p:nvPr/>
          </p:nvPicPr>
          <p:blipFill>
            <a:blip r:embed="rId4"/>
            <a:stretch>
              <a:fillRect/>
            </a:stretch>
          </p:blipFill>
          <p:spPr>
            <a:xfrm>
              <a:off x="547071" y="3304493"/>
              <a:ext cx="1296000" cy="1296000"/>
            </a:xfrm>
            <a:prstGeom prst="rect">
              <a:avLst/>
            </a:prstGeom>
          </p:spPr>
        </p:pic>
      </p:grpSp>
      <p:grpSp>
        <p:nvGrpSpPr>
          <p:cNvPr id="185" name="Group 184">
            <a:extLst>
              <a:ext uri="{FF2B5EF4-FFF2-40B4-BE49-F238E27FC236}">
                <a16:creationId xmlns:a16="http://schemas.microsoft.com/office/drawing/2014/main" id="{812836A5-4ADF-4ECE-A6B6-F6FA93E450D2}"/>
              </a:ext>
            </a:extLst>
          </p:cNvPr>
          <p:cNvGrpSpPr/>
          <p:nvPr/>
        </p:nvGrpSpPr>
        <p:grpSpPr>
          <a:xfrm>
            <a:off x="455828" y="1487552"/>
            <a:ext cx="1440000" cy="1440000"/>
            <a:chOff x="458236" y="1440897"/>
            <a:chExt cx="1512000" cy="1512000"/>
          </a:xfrm>
        </p:grpSpPr>
        <p:sp>
          <p:nvSpPr>
            <p:cNvPr id="186" name="Oval 185">
              <a:extLst>
                <a:ext uri="{FF2B5EF4-FFF2-40B4-BE49-F238E27FC236}">
                  <a16:creationId xmlns:a16="http://schemas.microsoft.com/office/drawing/2014/main" id="{C5983F94-FFB8-4502-ABAE-BE94CB91EAA6}"/>
                </a:ext>
              </a:extLst>
            </p:cNvPr>
            <p:cNvSpPr/>
            <p:nvPr/>
          </p:nvSpPr>
          <p:spPr>
            <a:xfrm>
              <a:off x="458236" y="1440897"/>
              <a:ext cx="1512000" cy="1512000"/>
            </a:xfrm>
            <a:prstGeom prst="ellipse">
              <a:avLst/>
            </a:prstGeom>
            <a:solidFill>
              <a:srgbClr val="990000"/>
            </a:solidFill>
            <a:ln w="38100">
              <a:solidFill>
                <a:srgbClr val="FFC000"/>
              </a:solidFill>
            </a:ln>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solidFill>
                    <a:srgbClr val="FFC000"/>
                  </a:solidFill>
                  <a:latin typeface="Formal436 BT" panose="03060802040302020203" pitchFamily="66" charset="0"/>
                </a:rPr>
                <a:t>The person</a:t>
              </a:r>
              <a:endParaRPr lang="en-US" dirty="0">
                <a:solidFill>
                  <a:srgbClr val="FFC000"/>
                </a:solidFill>
                <a:latin typeface="Formal436 BT" panose="03060802040302020203" pitchFamily="66" charset="0"/>
              </a:endParaRPr>
            </a:p>
          </p:txBody>
        </p:sp>
        <p:pic>
          <p:nvPicPr>
            <p:cNvPr id="187" name="Picture 186">
              <a:extLst>
                <a:ext uri="{FF2B5EF4-FFF2-40B4-BE49-F238E27FC236}">
                  <a16:creationId xmlns:a16="http://schemas.microsoft.com/office/drawing/2014/main" id="{CD40BCE5-5FF2-4571-BBD3-375507112881}"/>
                </a:ext>
              </a:extLst>
            </p:cNvPr>
            <p:cNvPicPr>
              <a:picLocks noChangeAspect="1"/>
            </p:cNvPicPr>
            <p:nvPr/>
          </p:nvPicPr>
          <p:blipFill>
            <a:blip r:embed="rId5"/>
            <a:stretch>
              <a:fillRect/>
            </a:stretch>
          </p:blipFill>
          <p:spPr>
            <a:xfrm>
              <a:off x="566236" y="1548897"/>
              <a:ext cx="1296000" cy="1296000"/>
            </a:xfrm>
            <a:prstGeom prst="rect">
              <a:avLst/>
            </a:prstGeom>
          </p:spPr>
        </p:pic>
      </p:grpSp>
      <p:sp useBgFill="1">
        <p:nvSpPr>
          <p:cNvPr id="104" name="Rope Oval 2">
            <a:extLst>
              <a:ext uri="{FF2B5EF4-FFF2-40B4-BE49-F238E27FC236}">
                <a16:creationId xmlns:a16="http://schemas.microsoft.com/office/drawing/2014/main" id="{26775F72-E338-453F-929B-337E827AB379}"/>
              </a:ext>
            </a:extLst>
          </p:cNvPr>
          <p:cNvSpPr/>
          <p:nvPr/>
        </p:nvSpPr>
        <p:spPr>
          <a:xfrm>
            <a:off x="7422801" y="3849441"/>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0" name="Prof Oval 95">
            <a:extLst>
              <a:ext uri="{FF2B5EF4-FFF2-40B4-BE49-F238E27FC236}">
                <a16:creationId xmlns:a16="http://schemas.microsoft.com/office/drawing/2014/main" id="{85C69824-5B1E-4F11-9F36-F28784D84F36}"/>
              </a:ext>
            </a:extLst>
          </p:cNvPr>
          <p:cNvSpPr/>
          <p:nvPr/>
        </p:nvSpPr>
        <p:spPr>
          <a:xfrm>
            <a:off x="4857631" y="510656"/>
            <a:ext cx="403216" cy="3944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7" name="Revolver small Picture 76">
            <a:extLst>
              <a:ext uri="{FF2B5EF4-FFF2-40B4-BE49-F238E27FC236}">
                <a16:creationId xmlns:a16="http://schemas.microsoft.com/office/drawing/2014/main" id="{6B66FCDD-71C2-4603-8365-D97915C629E0}"/>
              </a:ext>
            </a:extLst>
          </p:cNvPr>
          <p:cNvPicPr>
            <a:picLocks/>
          </p:cNvPicPr>
          <p:nvPr/>
        </p:nvPicPr>
        <p:blipFill>
          <a:blip r:embed="rId6"/>
          <a:stretch>
            <a:fillRect/>
          </a:stretch>
        </p:blipFill>
        <p:spPr>
          <a:xfrm>
            <a:off x="590562" y="5024634"/>
            <a:ext cx="1170533" cy="1502185"/>
          </a:xfrm>
          <a:prstGeom prst="rect">
            <a:avLst/>
          </a:prstGeom>
        </p:spPr>
      </p:pic>
      <p:grpSp>
        <p:nvGrpSpPr>
          <p:cNvPr id="61" name="Wrench Group 47">
            <a:extLst>
              <a:ext uri="{FF2B5EF4-FFF2-40B4-BE49-F238E27FC236}">
                <a16:creationId xmlns:a16="http://schemas.microsoft.com/office/drawing/2014/main" id="{D43F9FDF-C53E-41D2-95EE-36CC8AEB90E1}"/>
              </a:ext>
            </a:extLst>
          </p:cNvPr>
          <p:cNvGrpSpPr/>
          <p:nvPr/>
        </p:nvGrpSpPr>
        <p:grpSpPr>
          <a:xfrm>
            <a:off x="635828" y="5235726"/>
            <a:ext cx="1080000" cy="1080000"/>
            <a:chOff x="4912918" y="2963818"/>
            <a:chExt cx="1080000" cy="1080000"/>
          </a:xfrm>
          <a:solidFill>
            <a:srgbClr val="FBE5D6">
              <a:alpha val="1176"/>
            </a:srgbClr>
          </a:solidFill>
        </p:grpSpPr>
        <p:sp>
          <p:nvSpPr>
            <p:cNvPr id="62" name="Freeform: Shape 61">
              <a:extLst>
                <a:ext uri="{FF2B5EF4-FFF2-40B4-BE49-F238E27FC236}">
                  <a16:creationId xmlns:a16="http://schemas.microsoft.com/office/drawing/2014/main" id="{421DED29-21E8-4642-80B5-AB0CC28D7F07}"/>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6DB63DEC-8166-4486-A36F-1F2E6F3CF03F}"/>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74D6597-7A9B-47F4-8641-BDA7F4ECF81C}"/>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65" name="Candle Group 51">
            <a:extLst>
              <a:ext uri="{FF2B5EF4-FFF2-40B4-BE49-F238E27FC236}">
                <a16:creationId xmlns:a16="http://schemas.microsoft.com/office/drawing/2014/main" id="{0F0A5724-C863-442A-8BB4-A443E909A1C0}"/>
              </a:ext>
            </a:extLst>
          </p:cNvPr>
          <p:cNvGrpSpPr/>
          <p:nvPr/>
        </p:nvGrpSpPr>
        <p:grpSpPr>
          <a:xfrm rot="18000000">
            <a:off x="635827" y="5235726"/>
            <a:ext cx="1080003" cy="1080000"/>
            <a:chOff x="4912918" y="2963821"/>
            <a:chExt cx="1080003" cy="1080000"/>
          </a:xfrm>
          <a:solidFill>
            <a:srgbClr val="FBE5D6">
              <a:alpha val="1176"/>
            </a:srgbClr>
          </a:solidFill>
        </p:grpSpPr>
        <p:sp>
          <p:nvSpPr>
            <p:cNvPr id="66" name="Freeform: Shape 65">
              <a:extLst>
                <a:ext uri="{FF2B5EF4-FFF2-40B4-BE49-F238E27FC236}">
                  <a16:creationId xmlns:a16="http://schemas.microsoft.com/office/drawing/2014/main" id="{CD920EDF-E198-4D51-83CC-660EBF47FE7D}"/>
                </a:ext>
              </a:extLst>
            </p:cNvPr>
            <p:cNvSpPr/>
            <p:nvPr/>
          </p:nvSpPr>
          <p:spPr>
            <a:xfrm>
              <a:off x="4912921" y="2963821"/>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FA05BFF0-05FC-4647-853E-26FD88EC24D8}"/>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E4116E3-FF73-4D24-91B3-76A4B84C5780}"/>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69" name="Rope Group 55">
            <a:extLst>
              <a:ext uri="{FF2B5EF4-FFF2-40B4-BE49-F238E27FC236}">
                <a16:creationId xmlns:a16="http://schemas.microsoft.com/office/drawing/2014/main" id="{625ABEEA-B578-4C17-B17D-58E92CA7C401}"/>
              </a:ext>
            </a:extLst>
          </p:cNvPr>
          <p:cNvGrpSpPr/>
          <p:nvPr/>
        </p:nvGrpSpPr>
        <p:grpSpPr>
          <a:xfrm rot="14400000">
            <a:off x="635828" y="5235726"/>
            <a:ext cx="1080000" cy="1080000"/>
            <a:chOff x="4912918" y="2963818"/>
            <a:chExt cx="1080000" cy="1080000"/>
          </a:xfrm>
          <a:solidFill>
            <a:srgbClr val="FBE5D6">
              <a:alpha val="1176"/>
            </a:srgbClr>
          </a:solidFill>
        </p:grpSpPr>
        <p:sp>
          <p:nvSpPr>
            <p:cNvPr id="70" name="Freeform: Shape 69">
              <a:extLst>
                <a:ext uri="{FF2B5EF4-FFF2-40B4-BE49-F238E27FC236}">
                  <a16:creationId xmlns:a16="http://schemas.microsoft.com/office/drawing/2014/main" id="{96681382-86CE-4FFF-B2A4-F2931936BF63}"/>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F2B25058-6B5C-4DBD-980C-0A8F2E01A1DB}"/>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B75F5BB-C9BC-4211-B4A7-4B748E80A13C}"/>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73" name="Lead pipe Group 59">
            <a:extLst>
              <a:ext uri="{FF2B5EF4-FFF2-40B4-BE49-F238E27FC236}">
                <a16:creationId xmlns:a16="http://schemas.microsoft.com/office/drawing/2014/main" id="{35665229-E3DD-4343-8EFC-83FDF7D2C2C7}"/>
              </a:ext>
            </a:extLst>
          </p:cNvPr>
          <p:cNvGrpSpPr/>
          <p:nvPr/>
        </p:nvGrpSpPr>
        <p:grpSpPr>
          <a:xfrm rot="10800000">
            <a:off x="635828" y="5235726"/>
            <a:ext cx="1080000" cy="1080000"/>
            <a:chOff x="4912918" y="2963818"/>
            <a:chExt cx="1080000" cy="1080000"/>
          </a:xfrm>
          <a:solidFill>
            <a:srgbClr val="FBE5D6">
              <a:alpha val="1176"/>
            </a:srgbClr>
          </a:solidFill>
        </p:grpSpPr>
        <p:sp>
          <p:nvSpPr>
            <p:cNvPr id="74" name="Freeform: Shape 73">
              <a:extLst>
                <a:ext uri="{FF2B5EF4-FFF2-40B4-BE49-F238E27FC236}">
                  <a16:creationId xmlns:a16="http://schemas.microsoft.com/office/drawing/2014/main" id="{6B7556DC-BCC7-4BFC-AEC5-971A21BB8903}"/>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594AC3DA-A921-4428-A598-59A0D0359E8C}"/>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B2F2298-2E40-497F-AAF3-97110B3234FC}"/>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77" name="Knife Group 63">
            <a:extLst>
              <a:ext uri="{FF2B5EF4-FFF2-40B4-BE49-F238E27FC236}">
                <a16:creationId xmlns:a16="http://schemas.microsoft.com/office/drawing/2014/main" id="{16B58679-45C6-4B9B-A70C-0CEB9D49D01A}"/>
              </a:ext>
            </a:extLst>
          </p:cNvPr>
          <p:cNvGrpSpPr/>
          <p:nvPr/>
        </p:nvGrpSpPr>
        <p:grpSpPr>
          <a:xfrm rot="7200000">
            <a:off x="635828" y="5235726"/>
            <a:ext cx="1080000" cy="1080000"/>
            <a:chOff x="4912918" y="2963818"/>
            <a:chExt cx="1080000" cy="1080000"/>
          </a:xfrm>
          <a:solidFill>
            <a:srgbClr val="FBE5D6">
              <a:alpha val="1176"/>
            </a:srgbClr>
          </a:solidFill>
        </p:grpSpPr>
        <p:sp>
          <p:nvSpPr>
            <p:cNvPr id="78" name="Freeform: Shape 77">
              <a:extLst>
                <a:ext uri="{FF2B5EF4-FFF2-40B4-BE49-F238E27FC236}">
                  <a16:creationId xmlns:a16="http://schemas.microsoft.com/office/drawing/2014/main" id="{29BEB0B7-9EDA-4FB9-89CD-2B88E6388AAC}"/>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7391AF16-F4F6-4AA9-95F9-1239B75C7F00}"/>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AD357DC-54A0-4C88-847B-B677168F7D87}"/>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81" name="Revolver Group 67">
            <a:extLst>
              <a:ext uri="{FF2B5EF4-FFF2-40B4-BE49-F238E27FC236}">
                <a16:creationId xmlns:a16="http://schemas.microsoft.com/office/drawing/2014/main" id="{DE0C115E-4571-4BA2-A7B2-1E1931586E75}"/>
              </a:ext>
            </a:extLst>
          </p:cNvPr>
          <p:cNvGrpSpPr/>
          <p:nvPr/>
        </p:nvGrpSpPr>
        <p:grpSpPr>
          <a:xfrm rot="3600000">
            <a:off x="635828" y="5235726"/>
            <a:ext cx="1080000" cy="1080000"/>
            <a:chOff x="4912918" y="2963818"/>
            <a:chExt cx="1080000" cy="1080000"/>
          </a:xfrm>
          <a:solidFill>
            <a:srgbClr val="FBE5D6">
              <a:alpha val="1176"/>
            </a:srgbClr>
          </a:solidFill>
        </p:grpSpPr>
        <p:sp>
          <p:nvSpPr>
            <p:cNvPr id="82" name="Freeform: Shape 81">
              <a:extLst>
                <a:ext uri="{FF2B5EF4-FFF2-40B4-BE49-F238E27FC236}">
                  <a16:creationId xmlns:a16="http://schemas.microsoft.com/office/drawing/2014/main" id="{DAEE7787-68F9-44BE-9C14-664181E2BC5B}"/>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2B3CC02C-73F3-4731-B17C-BE815289EF2E}"/>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40666E9-DDB6-4862-95FA-8A220FA35D15}"/>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pic>
        <p:nvPicPr>
          <p:cNvPr id="88" name="Rope large Picture 15">
            <a:extLst>
              <a:ext uri="{FF2B5EF4-FFF2-40B4-BE49-F238E27FC236}">
                <a16:creationId xmlns:a16="http://schemas.microsoft.com/office/drawing/2014/main" id="{8140F5F7-396C-4B44-9E30-0EC101D2C45A}"/>
              </a:ext>
            </a:extLst>
          </p:cNvPr>
          <p:cNvPicPr>
            <a:picLocks/>
          </p:cNvPicPr>
          <p:nvPr/>
        </p:nvPicPr>
        <p:blipFill>
          <a:blip r:embed="rId7"/>
          <a:stretch>
            <a:fillRect/>
          </a:stretch>
        </p:blipFill>
        <p:spPr>
          <a:xfrm>
            <a:off x="4207029" y="1784037"/>
            <a:ext cx="2189264" cy="2731245"/>
          </a:xfrm>
          <a:prstGeom prst="rect">
            <a:avLst/>
          </a:prstGeom>
        </p:spPr>
      </p:pic>
      <p:pic>
        <p:nvPicPr>
          <p:cNvPr id="90" name="Wrench small Picture 19">
            <a:extLst>
              <a:ext uri="{FF2B5EF4-FFF2-40B4-BE49-F238E27FC236}">
                <a16:creationId xmlns:a16="http://schemas.microsoft.com/office/drawing/2014/main" id="{DC670CE1-90B0-47A1-8A0E-539F5E8806ED}"/>
              </a:ext>
            </a:extLst>
          </p:cNvPr>
          <p:cNvPicPr>
            <a:picLocks/>
          </p:cNvPicPr>
          <p:nvPr/>
        </p:nvPicPr>
        <p:blipFill>
          <a:blip r:embed="rId8"/>
          <a:stretch>
            <a:fillRect/>
          </a:stretch>
        </p:blipFill>
        <p:spPr>
          <a:xfrm>
            <a:off x="590562" y="5024634"/>
            <a:ext cx="1170533" cy="1502185"/>
          </a:xfrm>
          <a:prstGeom prst="rect">
            <a:avLst/>
          </a:prstGeom>
        </p:spPr>
      </p:pic>
      <p:pic>
        <p:nvPicPr>
          <p:cNvPr id="91" name="Lead pipe small Picture 20">
            <a:extLst>
              <a:ext uri="{FF2B5EF4-FFF2-40B4-BE49-F238E27FC236}">
                <a16:creationId xmlns:a16="http://schemas.microsoft.com/office/drawing/2014/main" id="{31BCF226-6DE9-415F-BB95-1F643D1B79BB}"/>
              </a:ext>
            </a:extLst>
          </p:cNvPr>
          <p:cNvPicPr>
            <a:picLocks/>
          </p:cNvPicPr>
          <p:nvPr/>
        </p:nvPicPr>
        <p:blipFill>
          <a:blip r:embed="rId9"/>
          <a:stretch>
            <a:fillRect/>
          </a:stretch>
        </p:blipFill>
        <p:spPr>
          <a:xfrm>
            <a:off x="590562" y="5024634"/>
            <a:ext cx="1170533" cy="1502185"/>
          </a:xfrm>
          <a:prstGeom prst="rect">
            <a:avLst/>
          </a:prstGeom>
        </p:spPr>
      </p:pic>
      <p:pic>
        <p:nvPicPr>
          <p:cNvPr id="92" name="Rope small Picture 21">
            <a:extLst>
              <a:ext uri="{FF2B5EF4-FFF2-40B4-BE49-F238E27FC236}">
                <a16:creationId xmlns:a16="http://schemas.microsoft.com/office/drawing/2014/main" id="{05AB09E0-2C2E-4A9B-9547-317B2EDC58C1}"/>
              </a:ext>
            </a:extLst>
          </p:cNvPr>
          <p:cNvPicPr>
            <a:picLocks/>
          </p:cNvPicPr>
          <p:nvPr/>
        </p:nvPicPr>
        <p:blipFill>
          <a:blip r:embed="rId7"/>
          <a:stretch>
            <a:fillRect/>
          </a:stretch>
        </p:blipFill>
        <p:spPr>
          <a:xfrm>
            <a:off x="550324" y="5024634"/>
            <a:ext cx="1251008" cy="1502185"/>
          </a:xfrm>
          <a:prstGeom prst="rect">
            <a:avLst/>
          </a:prstGeom>
        </p:spPr>
      </p:pic>
      <p:pic>
        <p:nvPicPr>
          <p:cNvPr id="93" name="Knife small Picture 22">
            <a:extLst>
              <a:ext uri="{FF2B5EF4-FFF2-40B4-BE49-F238E27FC236}">
                <a16:creationId xmlns:a16="http://schemas.microsoft.com/office/drawing/2014/main" id="{9E7086D6-9956-4590-82E0-AE99587BB64A}"/>
              </a:ext>
            </a:extLst>
          </p:cNvPr>
          <p:cNvPicPr>
            <a:picLocks/>
          </p:cNvPicPr>
          <p:nvPr/>
        </p:nvPicPr>
        <p:blipFill>
          <a:blip r:embed="rId10"/>
          <a:stretch>
            <a:fillRect/>
          </a:stretch>
        </p:blipFill>
        <p:spPr>
          <a:xfrm>
            <a:off x="590562" y="5024634"/>
            <a:ext cx="1170533" cy="1502185"/>
          </a:xfrm>
          <a:prstGeom prst="rect">
            <a:avLst/>
          </a:prstGeom>
        </p:spPr>
      </p:pic>
      <p:pic>
        <p:nvPicPr>
          <p:cNvPr id="94" name="Rope Q Picture 30">
            <a:extLst>
              <a:ext uri="{FF2B5EF4-FFF2-40B4-BE49-F238E27FC236}">
                <a16:creationId xmlns:a16="http://schemas.microsoft.com/office/drawing/2014/main" id="{309AEF54-4050-4307-907C-D79AE565AFB6}"/>
              </a:ext>
            </a:extLst>
          </p:cNvPr>
          <p:cNvPicPr>
            <a:picLocks/>
          </p:cNvPicPr>
          <p:nvPr/>
        </p:nvPicPr>
        <p:blipFill>
          <a:blip r:embed="rId11"/>
          <a:stretch>
            <a:fillRect/>
          </a:stretch>
        </p:blipFill>
        <p:spPr>
          <a:xfrm>
            <a:off x="590562" y="5024634"/>
            <a:ext cx="1170533" cy="1502185"/>
          </a:xfrm>
          <a:prstGeom prst="rect">
            <a:avLst/>
          </a:prstGeom>
        </p:spPr>
      </p:pic>
      <p:pic>
        <p:nvPicPr>
          <p:cNvPr id="95" name="lead pipe Q Picture 31">
            <a:extLst>
              <a:ext uri="{FF2B5EF4-FFF2-40B4-BE49-F238E27FC236}">
                <a16:creationId xmlns:a16="http://schemas.microsoft.com/office/drawing/2014/main" id="{4BBC9B5C-EFCE-432A-A482-CDD2F561EE4C}"/>
              </a:ext>
            </a:extLst>
          </p:cNvPr>
          <p:cNvPicPr>
            <a:picLocks/>
          </p:cNvPicPr>
          <p:nvPr/>
        </p:nvPicPr>
        <p:blipFill>
          <a:blip r:embed="rId11"/>
          <a:stretch>
            <a:fillRect/>
          </a:stretch>
        </p:blipFill>
        <p:spPr>
          <a:xfrm>
            <a:off x="590562" y="5024634"/>
            <a:ext cx="1170533" cy="1502185"/>
          </a:xfrm>
          <a:prstGeom prst="rect">
            <a:avLst/>
          </a:prstGeom>
        </p:spPr>
      </p:pic>
      <p:pic>
        <p:nvPicPr>
          <p:cNvPr id="96" name="Knife Q Picture 32">
            <a:extLst>
              <a:ext uri="{FF2B5EF4-FFF2-40B4-BE49-F238E27FC236}">
                <a16:creationId xmlns:a16="http://schemas.microsoft.com/office/drawing/2014/main" id="{94B662F5-803C-4CF1-AA30-97EC222306A9}"/>
              </a:ext>
            </a:extLst>
          </p:cNvPr>
          <p:cNvPicPr>
            <a:picLocks/>
          </p:cNvPicPr>
          <p:nvPr/>
        </p:nvPicPr>
        <p:blipFill>
          <a:blip r:embed="rId11"/>
          <a:stretch>
            <a:fillRect/>
          </a:stretch>
        </p:blipFill>
        <p:spPr>
          <a:xfrm>
            <a:off x="590562" y="5024634"/>
            <a:ext cx="1170533" cy="1502185"/>
          </a:xfrm>
          <a:prstGeom prst="rect">
            <a:avLst/>
          </a:prstGeom>
        </p:spPr>
      </p:pic>
      <p:pic>
        <p:nvPicPr>
          <p:cNvPr id="97" name="Revolver Q Picture 33">
            <a:extLst>
              <a:ext uri="{FF2B5EF4-FFF2-40B4-BE49-F238E27FC236}">
                <a16:creationId xmlns:a16="http://schemas.microsoft.com/office/drawing/2014/main" id="{F2ECF67E-A406-4EC8-AB83-8BD7BAAD3CF6}"/>
              </a:ext>
            </a:extLst>
          </p:cNvPr>
          <p:cNvPicPr>
            <a:picLocks/>
          </p:cNvPicPr>
          <p:nvPr/>
        </p:nvPicPr>
        <p:blipFill>
          <a:blip r:embed="rId11"/>
          <a:stretch>
            <a:fillRect/>
          </a:stretch>
        </p:blipFill>
        <p:spPr>
          <a:xfrm>
            <a:off x="590562" y="5024634"/>
            <a:ext cx="1170533" cy="1502185"/>
          </a:xfrm>
          <a:prstGeom prst="rect">
            <a:avLst/>
          </a:prstGeom>
        </p:spPr>
      </p:pic>
      <p:pic>
        <p:nvPicPr>
          <p:cNvPr id="98" name="Wrench Q Picture 34">
            <a:extLst>
              <a:ext uri="{FF2B5EF4-FFF2-40B4-BE49-F238E27FC236}">
                <a16:creationId xmlns:a16="http://schemas.microsoft.com/office/drawing/2014/main" id="{0D882242-4B6B-4C79-8B98-22D4611111F2}"/>
              </a:ext>
            </a:extLst>
          </p:cNvPr>
          <p:cNvPicPr>
            <a:picLocks/>
          </p:cNvPicPr>
          <p:nvPr/>
        </p:nvPicPr>
        <p:blipFill>
          <a:blip r:embed="rId11"/>
          <a:stretch>
            <a:fillRect/>
          </a:stretch>
        </p:blipFill>
        <p:spPr>
          <a:xfrm>
            <a:off x="590562" y="5024634"/>
            <a:ext cx="1170533" cy="1502185"/>
          </a:xfrm>
          <a:prstGeom prst="rect">
            <a:avLst/>
          </a:prstGeom>
        </p:spPr>
      </p:pic>
      <p:sp useBgFill="1">
        <p:nvSpPr>
          <p:cNvPr id="99" name="Candle Oval 2">
            <a:extLst>
              <a:ext uri="{FF2B5EF4-FFF2-40B4-BE49-F238E27FC236}">
                <a16:creationId xmlns:a16="http://schemas.microsoft.com/office/drawing/2014/main" id="{6B3A30B6-6CC7-4DC4-8386-2B713193C454}"/>
              </a:ext>
            </a:extLst>
          </p:cNvPr>
          <p:cNvSpPr/>
          <p:nvPr/>
        </p:nvSpPr>
        <p:spPr>
          <a:xfrm>
            <a:off x="2393545" y="1303968"/>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0" name="Wrench Oval 2">
            <a:extLst>
              <a:ext uri="{FF2B5EF4-FFF2-40B4-BE49-F238E27FC236}">
                <a16:creationId xmlns:a16="http://schemas.microsoft.com/office/drawing/2014/main" id="{C922E243-AD32-4D35-8ACC-210520509E46}"/>
              </a:ext>
            </a:extLst>
          </p:cNvPr>
          <p:cNvSpPr/>
          <p:nvPr/>
        </p:nvSpPr>
        <p:spPr>
          <a:xfrm>
            <a:off x="5692784" y="458792"/>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1" name="Revolver Oval 2">
            <a:extLst>
              <a:ext uri="{FF2B5EF4-FFF2-40B4-BE49-F238E27FC236}">
                <a16:creationId xmlns:a16="http://schemas.microsoft.com/office/drawing/2014/main" id="{95F14C55-90C4-4E55-9219-BA1F67FABCD0}"/>
              </a:ext>
            </a:extLst>
          </p:cNvPr>
          <p:cNvSpPr/>
          <p:nvPr/>
        </p:nvSpPr>
        <p:spPr>
          <a:xfrm>
            <a:off x="6586941" y="1593600"/>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2" name="KnifeOval 2">
            <a:extLst>
              <a:ext uri="{FF2B5EF4-FFF2-40B4-BE49-F238E27FC236}">
                <a16:creationId xmlns:a16="http://schemas.microsoft.com/office/drawing/2014/main" id="{E2ED65CF-44F5-4E57-BBF8-A659F6132605}"/>
              </a:ext>
            </a:extLst>
          </p:cNvPr>
          <p:cNvSpPr/>
          <p:nvPr/>
        </p:nvSpPr>
        <p:spPr>
          <a:xfrm>
            <a:off x="6084291" y="3025784"/>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3" name="Lead pipe Oval 2">
            <a:extLst>
              <a:ext uri="{FF2B5EF4-FFF2-40B4-BE49-F238E27FC236}">
                <a16:creationId xmlns:a16="http://schemas.microsoft.com/office/drawing/2014/main" id="{AAFA0C86-9131-4B7F-9A63-1BB330861469}"/>
              </a:ext>
            </a:extLst>
          </p:cNvPr>
          <p:cNvSpPr/>
          <p:nvPr/>
        </p:nvSpPr>
        <p:spPr>
          <a:xfrm>
            <a:off x="6586941" y="4747948"/>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5" name="Candle small Picture 17">
            <a:extLst>
              <a:ext uri="{FF2B5EF4-FFF2-40B4-BE49-F238E27FC236}">
                <a16:creationId xmlns:a16="http://schemas.microsoft.com/office/drawing/2014/main" id="{E59585E9-BA8B-4722-BD3E-2CFF70850D80}"/>
              </a:ext>
            </a:extLst>
          </p:cNvPr>
          <p:cNvPicPr>
            <a:picLocks/>
          </p:cNvPicPr>
          <p:nvPr/>
        </p:nvPicPr>
        <p:blipFill>
          <a:blip r:embed="rId12"/>
          <a:stretch>
            <a:fillRect/>
          </a:stretch>
        </p:blipFill>
        <p:spPr>
          <a:xfrm>
            <a:off x="590562" y="5024634"/>
            <a:ext cx="1170533" cy="1502185"/>
          </a:xfrm>
          <a:prstGeom prst="rect">
            <a:avLst/>
          </a:prstGeom>
        </p:spPr>
      </p:pic>
      <p:pic>
        <p:nvPicPr>
          <p:cNvPr id="106" name="Candle Q Picture 35">
            <a:extLst>
              <a:ext uri="{FF2B5EF4-FFF2-40B4-BE49-F238E27FC236}">
                <a16:creationId xmlns:a16="http://schemas.microsoft.com/office/drawing/2014/main" id="{72943A16-553C-4385-84BA-88CDFED385BD}"/>
              </a:ext>
            </a:extLst>
          </p:cNvPr>
          <p:cNvPicPr>
            <a:picLocks/>
          </p:cNvPicPr>
          <p:nvPr/>
        </p:nvPicPr>
        <p:blipFill>
          <a:blip r:embed="rId11"/>
          <a:stretch>
            <a:fillRect/>
          </a:stretch>
        </p:blipFill>
        <p:spPr>
          <a:xfrm>
            <a:off x="590562" y="5024634"/>
            <a:ext cx="1170533" cy="1502185"/>
          </a:xfrm>
          <a:prstGeom prst="rect">
            <a:avLst/>
          </a:prstGeom>
        </p:spPr>
      </p:pic>
      <p:grpSp>
        <p:nvGrpSpPr>
          <p:cNvPr id="115" name="Library Group 47">
            <a:extLst>
              <a:ext uri="{FF2B5EF4-FFF2-40B4-BE49-F238E27FC236}">
                <a16:creationId xmlns:a16="http://schemas.microsoft.com/office/drawing/2014/main" id="{CEAE25AF-DF20-49E1-B187-3EA4AB3A8475}"/>
              </a:ext>
            </a:extLst>
          </p:cNvPr>
          <p:cNvGrpSpPr/>
          <p:nvPr/>
        </p:nvGrpSpPr>
        <p:grpSpPr>
          <a:xfrm>
            <a:off x="635828" y="3436187"/>
            <a:ext cx="1080000" cy="1080000"/>
            <a:chOff x="4912918" y="2963818"/>
            <a:chExt cx="1080000" cy="1080000"/>
          </a:xfrm>
          <a:solidFill>
            <a:srgbClr val="FBE5D6">
              <a:alpha val="1176"/>
            </a:srgbClr>
          </a:solidFill>
        </p:grpSpPr>
        <p:sp>
          <p:nvSpPr>
            <p:cNvPr id="116" name="Freeform: Shape 115">
              <a:extLst>
                <a:ext uri="{FF2B5EF4-FFF2-40B4-BE49-F238E27FC236}">
                  <a16:creationId xmlns:a16="http://schemas.microsoft.com/office/drawing/2014/main" id="{2BAA8092-286F-44C3-8866-82A71486F1B5}"/>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a:extLst>
                <a:ext uri="{FF2B5EF4-FFF2-40B4-BE49-F238E27FC236}">
                  <a16:creationId xmlns:a16="http://schemas.microsoft.com/office/drawing/2014/main" id="{385FE77C-EA4D-4260-B45C-2EE974E2D9BF}"/>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69E24D9-0445-4673-B5D4-6AA6174B842C}"/>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19" name="Courtyard Group 51">
            <a:extLst>
              <a:ext uri="{FF2B5EF4-FFF2-40B4-BE49-F238E27FC236}">
                <a16:creationId xmlns:a16="http://schemas.microsoft.com/office/drawing/2014/main" id="{B0097445-80BC-4AD2-A422-213B6557325B}"/>
              </a:ext>
            </a:extLst>
          </p:cNvPr>
          <p:cNvGrpSpPr/>
          <p:nvPr/>
        </p:nvGrpSpPr>
        <p:grpSpPr>
          <a:xfrm rot="18000000">
            <a:off x="635827" y="3436187"/>
            <a:ext cx="1080003" cy="1080000"/>
            <a:chOff x="4912918" y="2963821"/>
            <a:chExt cx="1080003" cy="1080000"/>
          </a:xfrm>
          <a:solidFill>
            <a:srgbClr val="FBE5D6">
              <a:alpha val="1176"/>
            </a:srgbClr>
          </a:solidFill>
        </p:grpSpPr>
        <p:sp>
          <p:nvSpPr>
            <p:cNvPr id="120" name="Freeform: Shape 119">
              <a:extLst>
                <a:ext uri="{FF2B5EF4-FFF2-40B4-BE49-F238E27FC236}">
                  <a16:creationId xmlns:a16="http://schemas.microsoft.com/office/drawing/2014/main" id="{CE4703BE-C6D3-47A9-9845-FC212FBE2705}"/>
                </a:ext>
              </a:extLst>
            </p:cNvPr>
            <p:cNvSpPr/>
            <p:nvPr/>
          </p:nvSpPr>
          <p:spPr>
            <a:xfrm>
              <a:off x="4912921" y="2963821"/>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a:extLst>
                <a:ext uri="{FF2B5EF4-FFF2-40B4-BE49-F238E27FC236}">
                  <a16:creationId xmlns:a16="http://schemas.microsoft.com/office/drawing/2014/main" id="{22486109-98DF-4E24-80EC-F031CEB010EB}"/>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0B6BAD3-94AB-4A0E-B1C3-369E88B4A03A}"/>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23" name="Study Group 55">
            <a:extLst>
              <a:ext uri="{FF2B5EF4-FFF2-40B4-BE49-F238E27FC236}">
                <a16:creationId xmlns:a16="http://schemas.microsoft.com/office/drawing/2014/main" id="{8FCABAAE-1AFE-4DE8-AA42-2D1D769E7FFC}"/>
              </a:ext>
            </a:extLst>
          </p:cNvPr>
          <p:cNvGrpSpPr/>
          <p:nvPr/>
        </p:nvGrpSpPr>
        <p:grpSpPr>
          <a:xfrm rot="14400000">
            <a:off x="635828" y="3436187"/>
            <a:ext cx="1080000" cy="1080000"/>
            <a:chOff x="4912918" y="2963818"/>
            <a:chExt cx="1080000" cy="1080000"/>
          </a:xfrm>
          <a:solidFill>
            <a:srgbClr val="FBE5D6">
              <a:alpha val="1176"/>
            </a:srgbClr>
          </a:solidFill>
        </p:grpSpPr>
        <p:sp>
          <p:nvSpPr>
            <p:cNvPr id="124" name="Freeform: Shape 123">
              <a:extLst>
                <a:ext uri="{FF2B5EF4-FFF2-40B4-BE49-F238E27FC236}">
                  <a16:creationId xmlns:a16="http://schemas.microsoft.com/office/drawing/2014/main" id="{2E1107CA-EA04-44AB-A6CB-BE8A88BF45AF}"/>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377BDBF4-A671-4F18-8BE3-9F3561A634D4}"/>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6BB4384-C1FD-4F7B-A61C-42C5E305BD8B}"/>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27" name="Kitchen Group 59">
            <a:extLst>
              <a:ext uri="{FF2B5EF4-FFF2-40B4-BE49-F238E27FC236}">
                <a16:creationId xmlns:a16="http://schemas.microsoft.com/office/drawing/2014/main" id="{A875DD66-48D0-4F01-AECA-D54EFA2F533F}"/>
              </a:ext>
            </a:extLst>
          </p:cNvPr>
          <p:cNvGrpSpPr/>
          <p:nvPr/>
        </p:nvGrpSpPr>
        <p:grpSpPr>
          <a:xfrm rot="10800000">
            <a:off x="635828" y="3436187"/>
            <a:ext cx="1080000" cy="1080000"/>
            <a:chOff x="4912918" y="2963818"/>
            <a:chExt cx="1080000" cy="1080000"/>
          </a:xfrm>
          <a:solidFill>
            <a:srgbClr val="FBE5D6">
              <a:alpha val="1176"/>
            </a:srgbClr>
          </a:solidFill>
        </p:grpSpPr>
        <p:sp>
          <p:nvSpPr>
            <p:cNvPr id="128" name="Freeform: Shape 127">
              <a:extLst>
                <a:ext uri="{FF2B5EF4-FFF2-40B4-BE49-F238E27FC236}">
                  <a16:creationId xmlns:a16="http://schemas.microsoft.com/office/drawing/2014/main" id="{A237735C-1F19-4E50-A7EE-00F4A379663D}"/>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a:extLst>
                <a:ext uri="{FF2B5EF4-FFF2-40B4-BE49-F238E27FC236}">
                  <a16:creationId xmlns:a16="http://schemas.microsoft.com/office/drawing/2014/main" id="{FAE60AFA-A981-40D2-919D-2DA7867012A1}"/>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F11126E-75CC-4DB8-9DC7-70F07489BF08}"/>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31" name="Hall Group 63">
            <a:extLst>
              <a:ext uri="{FF2B5EF4-FFF2-40B4-BE49-F238E27FC236}">
                <a16:creationId xmlns:a16="http://schemas.microsoft.com/office/drawing/2014/main" id="{852F7C18-2133-437B-9AD7-D01707F52AFF}"/>
              </a:ext>
            </a:extLst>
          </p:cNvPr>
          <p:cNvGrpSpPr/>
          <p:nvPr/>
        </p:nvGrpSpPr>
        <p:grpSpPr>
          <a:xfrm rot="7200000">
            <a:off x="635828" y="3436187"/>
            <a:ext cx="1080000" cy="1080000"/>
            <a:chOff x="4912918" y="2963818"/>
            <a:chExt cx="1080000" cy="1080000"/>
          </a:xfrm>
          <a:solidFill>
            <a:schemeClr val="tx1">
              <a:lumMod val="65000"/>
              <a:lumOff val="35000"/>
              <a:alpha val="1176"/>
            </a:schemeClr>
          </a:solidFill>
        </p:grpSpPr>
        <p:sp>
          <p:nvSpPr>
            <p:cNvPr id="132" name="Freeform: Shape 131">
              <a:extLst>
                <a:ext uri="{FF2B5EF4-FFF2-40B4-BE49-F238E27FC236}">
                  <a16:creationId xmlns:a16="http://schemas.microsoft.com/office/drawing/2014/main" id="{042E5116-E07B-4BEA-9859-73B3A06EC181}"/>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a:extLst>
                <a:ext uri="{FF2B5EF4-FFF2-40B4-BE49-F238E27FC236}">
                  <a16:creationId xmlns:a16="http://schemas.microsoft.com/office/drawing/2014/main" id="{0139EE8B-B409-4700-8AF8-94D4283F827A}"/>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0062DD9-2449-4B56-A5E9-CF1AAC2C5CED}"/>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35" name="Empty Group 67">
            <a:extLst>
              <a:ext uri="{FF2B5EF4-FFF2-40B4-BE49-F238E27FC236}">
                <a16:creationId xmlns:a16="http://schemas.microsoft.com/office/drawing/2014/main" id="{4C98C496-BCBA-49E2-ADC7-385A59E3ED74}"/>
              </a:ext>
            </a:extLst>
          </p:cNvPr>
          <p:cNvGrpSpPr/>
          <p:nvPr/>
        </p:nvGrpSpPr>
        <p:grpSpPr>
          <a:xfrm rot="3600000">
            <a:off x="635828" y="3436187"/>
            <a:ext cx="1080000" cy="1080000"/>
            <a:chOff x="4912918" y="2963818"/>
            <a:chExt cx="1080000" cy="1080000"/>
          </a:xfrm>
          <a:solidFill>
            <a:srgbClr val="FBE5D6">
              <a:alpha val="1176"/>
            </a:srgbClr>
          </a:solidFill>
        </p:grpSpPr>
        <p:sp>
          <p:nvSpPr>
            <p:cNvPr id="136" name="Freeform: Shape 135">
              <a:extLst>
                <a:ext uri="{FF2B5EF4-FFF2-40B4-BE49-F238E27FC236}">
                  <a16:creationId xmlns:a16="http://schemas.microsoft.com/office/drawing/2014/main" id="{B3C39C6E-401C-4BB4-A5E3-766AC939356E}"/>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a:extLst>
                <a:ext uri="{FF2B5EF4-FFF2-40B4-BE49-F238E27FC236}">
                  <a16:creationId xmlns:a16="http://schemas.microsoft.com/office/drawing/2014/main" id="{662996E3-D1F9-479C-A68D-8AA696EF8982}"/>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F3E3294-FF27-41DA-A318-0DE464F0D7AD}"/>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sp useBgFill="1">
        <p:nvSpPr>
          <p:cNvPr id="139" name="Hall Oval 2">
            <a:extLst>
              <a:ext uri="{FF2B5EF4-FFF2-40B4-BE49-F238E27FC236}">
                <a16:creationId xmlns:a16="http://schemas.microsoft.com/office/drawing/2014/main" id="{310ABFB1-3D89-48D2-906D-5D44D64F922F}"/>
              </a:ext>
            </a:extLst>
          </p:cNvPr>
          <p:cNvSpPr/>
          <p:nvPr/>
        </p:nvSpPr>
        <p:spPr>
          <a:xfrm>
            <a:off x="3191519" y="5724428"/>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0" name="CourtyardOval 2">
            <a:extLst>
              <a:ext uri="{FF2B5EF4-FFF2-40B4-BE49-F238E27FC236}">
                <a16:creationId xmlns:a16="http://schemas.microsoft.com/office/drawing/2014/main" id="{DE0B2DE2-BDB1-4D38-8379-43C4C0B61CEA}"/>
              </a:ext>
            </a:extLst>
          </p:cNvPr>
          <p:cNvSpPr/>
          <p:nvPr/>
        </p:nvSpPr>
        <p:spPr>
          <a:xfrm>
            <a:off x="3793127" y="3351726"/>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1" name="Kitchen Oval 2">
            <a:extLst>
              <a:ext uri="{FF2B5EF4-FFF2-40B4-BE49-F238E27FC236}">
                <a16:creationId xmlns:a16="http://schemas.microsoft.com/office/drawing/2014/main" id="{BE25446D-54BE-4261-B06D-3A22F3EC2F4B}"/>
              </a:ext>
            </a:extLst>
          </p:cNvPr>
          <p:cNvSpPr/>
          <p:nvPr/>
        </p:nvSpPr>
        <p:spPr>
          <a:xfrm>
            <a:off x="7624409" y="5494549"/>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2" name="Empty Oval 2">
            <a:extLst>
              <a:ext uri="{FF2B5EF4-FFF2-40B4-BE49-F238E27FC236}">
                <a16:creationId xmlns:a16="http://schemas.microsoft.com/office/drawing/2014/main" id="{A0CCBB86-B358-40E7-82CE-D9AA1DFCEB40}"/>
              </a:ext>
            </a:extLst>
          </p:cNvPr>
          <p:cNvSpPr/>
          <p:nvPr/>
        </p:nvSpPr>
        <p:spPr>
          <a:xfrm>
            <a:off x="3680042" y="2399759"/>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3" name="Study Oval 2">
            <a:extLst>
              <a:ext uri="{FF2B5EF4-FFF2-40B4-BE49-F238E27FC236}">
                <a16:creationId xmlns:a16="http://schemas.microsoft.com/office/drawing/2014/main" id="{EE0487B8-9FB0-4940-B225-427D8E96D78B}"/>
              </a:ext>
            </a:extLst>
          </p:cNvPr>
          <p:cNvSpPr/>
          <p:nvPr/>
        </p:nvSpPr>
        <p:spPr>
          <a:xfrm>
            <a:off x="3336118" y="4916282"/>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4" name="Library Oval 2">
            <a:extLst>
              <a:ext uri="{FF2B5EF4-FFF2-40B4-BE49-F238E27FC236}">
                <a16:creationId xmlns:a16="http://schemas.microsoft.com/office/drawing/2014/main" id="{DC37C165-183F-45DC-B2E7-E04726BFC7B1}"/>
              </a:ext>
            </a:extLst>
          </p:cNvPr>
          <p:cNvSpPr/>
          <p:nvPr/>
        </p:nvSpPr>
        <p:spPr>
          <a:xfrm>
            <a:off x="7119522" y="702558"/>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5" name="Courtyard small Picture 29">
            <a:extLst>
              <a:ext uri="{FF2B5EF4-FFF2-40B4-BE49-F238E27FC236}">
                <a16:creationId xmlns:a16="http://schemas.microsoft.com/office/drawing/2014/main" id="{871C837B-2960-47D2-ADA9-E8018F7C29D8}"/>
              </a:ext>
            </a:extLst>
          </p:cNvPr>
          <p:cNvPicPr>
            <a:picLocks/>
          </p:cNvPicPr>
          <p:nvPr/>
        </p:nvPicPr>
        <p:blipFill>
          <a:blip r:embed="rId13"/>
          <a:stretch>
            <a:fillRect/>
          </a:stretch>
        </p:blipFill>
        <p:spPr>
          <a:xfrm>
            <a:off x="590562" y="3225095"/>
            <a:ext cx="1170533" cy="1502185"/>
          </a:xfrm>
          <a:prstGeom prst="rect">
            <a:avLst/>
          </a:prstGeom>
        </p:spPr>
      </p:pic>
      <p:pic>
        <p:nvPicPr>
          <p:cNvPr id="146" name="Hall small Picture 30">
            <a:extLst>
              <a:ext uri="{FF2B5EF4-FFF2-40B4-BE49-F238E27FC236}">
                <a16:creationId xmlns:a16="http://schemas.microsoft.com/office/drawing/2014/main" id="{BB8E5A52-5EEE-4F80-9FE4-BDF325A7DCE3}"/>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593348" y="3225095"/>
            <a:ext cx="1164960" cy="1502185"/>
          </a:xfrm>
          <a:prstGeom prst="rect">
            <a:avLst/>
          </a:prstGeom>
        </p:spPr>
      </p:pic>
      <p:pic>
        <p:nvPicPr>
          <p:cNvPr id="147" name="Kitchen small Picture 31">
            <a:extLst>
              <a:ext uri="{FF2B5EF4-FFF2-40B4-BE49-F238E27FC236}">
                <a16:creationId xmlns:a16="http://schemas.microsoft.com/office/drawing/2014/main" id="{31F3F1A1-7FC9-4FDE-919C-35D723CE1A30}"/>
              </a:ext>
            </a:extLst>
          </p:cNvPr>
          <p:cNvPicPr>
            <a:picLocks/>
          </p:cNvPicPr>
          <p:nvPr/>
        </p:nvPicPr>
        <p:blipFill>
          <a:blip r:embed="rId15"/>
          <a:stretch>
            <a:fillRect/>
          </a:stretch>
        </p:blipFill>
        <p:spPr>
          <a:xfrm>
            <a:off x="590562" y="3225095"/>
            <a:ext cx="1170533" cy="1502185"/>
          </a:xfrm>
          <a:prstGeom prst="rect">
            <a:avLst/>
          </a:prstGeom>
        </p:spPr>
      </p:pic>
      <p:pic>
        <p:nvPicPr>
          <p:cNvPr id="148" name="Study small Picture 32">
            <a:extLst>
              <a:ext uri="{FF2B5EF4-FFF2-40B4-BE49-F238E27FC236}">
                <a16:creationId xmlns:a16="http://schemas.microsoft.com/office/drawing/2014/main" id="{2D691AEA-8702-4952-9E3B-6A7E1DA8F4B9}"/>
              </a:ext>
            </a:extLst>
          </p:cNvPr>
          <p:cNvPicPr>
            <a:picLocks/>
          </p:cNvPicPr>
          <p:nvPr/>
        </p:nvPicPr>
        <p:blipFill>
          <a:blip r:embed="rId16"/>
          <a:stretch>
            <a:fillRect/>
          </a:stretch>
        </p:blipFill>
        <p:spPr>
          <a:xfrm>
            <a:off x="590562" y="3225095"/>
            <a:ext cx="1170533" cy="1502185"/>
          </a:xfrm>
          <a:prstGeom prst="rect">
            <a:avLst/>
          </a:prstGeom>
        </p:spPr>
      </p:pic>
      <p:pic>
        <p:nvPicPr>
          <p:cNvPr id="149" name="Empty small Picture 33">
            <a:extLst>
              <a:ext uri="{FF2B5EF4-FFF2-40B4-BE49-F238E27FC236}">
                <a16:creationId xmlns:a16="http://schemas.microsoft.com/office/drawing/2014/main" id="{D4A542D9-FCA3-4BBA-BDF2-AFC38FB6249B}"/>
              </a:ext>
            </a:extLst>
          </p:cNvPr>
          <p:cNvPicPr>
            <a:picLocks/>
          </p:cNvPicPr>
          <p:nvPr/>
        </p:nvPicPr>
        <p:blipFill>
          <a:blip r:embed="rId17"/>
          <a:stretch>
            <a:fillRect/>
          </a:stretch>
        </p:blipFill>
        <p:spPr>
          <a:xfrm>
            <a:off x="590562" y="3225095"/>
            <a:ext cx="1170533" cy="1502185"/>
          </a:xfrm>
          <a:prstGeom prst="rect">
            <a:avLst/>
          </a:prstGeom>
        </p:spPr>
      </p:pic>
      <p:pic>
        <p:nvPicPr>
          <p:cNvPr id="150" name="Library small Picture 34">
            <a:extLst>
              <a:ext uri="{FF2B5EF4-FFF2-40B4-BE49-F238E27FC236}">
                <a16:creationId xmlns:a16="http://schemas.microsoft.com/office/drawing/2014/main" id="{112BD4FF-7024-454D-A772-739DDDCC7B13}"/>
              </a:ext>
            </a:extLst>
          </p:cNvPr>
          <p:cNvPicPr>
            <a:picLocks/>
          </p:cNvPicPr>
          <p:nvPr/>
        </p:nvPicPr>
        <p:blipFill>
          <a:blip r:embed="rId18"/>
          <a:stretch>
            <a:fillRect/>
          </a:stretch>
        </p:blipFill>
        <p:spPr>
          <a:xfrm>
            <a:off x="590562" y="3225095"/>
            <a:ext cx="1170533" cy="1502185"/>
          </a:xfrm>
          <a:prstGeom prst="rect">
            <a:avLst/>
          </a:prstGeom>
        </p:spPr>
      </p:pic>
      <p:pic>
        <p:nvPicPr>
          <p:cNvPr id="151" name="Courtyard Q Picture 1">
            <a:extLst>
              <a:ext uri="{FF2B5EF4-FFF2-40B4-BE49-F238E27FC236}">
                <a16:creationId xmlns:a16="http://schemas.microsoft.com/office/drawing/2014/main" id="{1E1BD1BF-4913-4EED-B30B-AADE0D4C618D}"/>
              </a:ext>
            </a:extLst>
          </p:cNvPr>
          <p:cNvPicPr>
            <a:picLocks/>
          </p:cNvPicPr>
          <p:nvPr/>
        </p:nvPicPr>
        <p:blipFill>
          <a:blip r:embed="rId19"/>
          <a:stretch>
            <a:fillRect/>
          </a:stretch>
        </p:blipFill>
        <p:spPr>
          <a:xfrm>
            <a:off x="590562" y="3225095"/>
            <a:ext cx="1170533" cy="1502185"/>
          </a:xfrm>
          <a:prstGeom prst="rect">
            <a:avLst/>
          </a:prstGeom>
        </p:spPr>
      </p:pic>
      <p:pic>
        <p:nvPicPr>
          <p:cNvPr id="152" name="Kitchen Q Picture 43">
            <a:extLst>
              <a:ext uri="{FF2B5EF4-FFF2-40B4-BE49-F238E27FC236}">
                <a16:creationId xmlns:a16="http://schemas.microsoft.com/office/drawing/2014/main" id="{20D6A1A9-3839-44A1-81C1-5FAB07A64016}"/>
              </a:ext>
            </a:extLst>
          </p:cNvPr>
          <p:cNvPicPr>
            <a:picLocks/>
          </p:cNvPicPr>
          <p:nvPr/>
        </p:nvPicPr>
        <p:blipFill>
          <a:blip r:embed="rId19"/>
          <a:stretch>
            <a:fillRect/>
          </a:stretch>
        </p:blipFill>
        <p:spPr>
          <a:xfrm>
            <a:off x="590562" y="3225095"/>
            <a:ext cx="1170533" cy="1502185"/>
          </a:xfrm>
          <a:prstGeom prst="rect">
            <a:avLst/>
          </a:prstGeom>
        </p:spPr>
      </p:pic>
      <p:pic>
        <p:nvPicPr>
          <p:cNvPr id="153" name="Hall Q Picture 44">
            <a:extLst>
              <a:ext uri="{FF2B5EF4-FFF2-40B4-BE49-F238E27FC236}">
                <a16:creationId xmlns:a16="http://schemas.microsoft.com/office/drawing/2014/main" id="{5E692DD6-993C-4419-AA3B-89E89DB5C6BF}"/>
              </a:ext>
            </a:extLst>
          </p:cNvPr>
          <p:cNvPicPr>
            <a:picLocks/>
          </p:cNvPicPr>
          <p:nvPr/>
        </p:nvPicPr>
        <p:blipFill>
          <a:blip r:embed="rId19"/>
          <a:stretch>
            <a:fillRect/>
          </a:stretch>
        </p:blipFill>
        <p:spPr>
          <a:xfrm>
            <a:off x="590562" y="3225095"/>
            <a:ext cx="1170533" cy="1502185"/>
          </a:xfrm>
          <a:prstGeom prst="rect">
            <a:avLst/>
          </a:prstGeom>
        </p:spPr>
      </p:pic>
      <p:pic>
        <p:nvPicPr>
          <p:cNvPr id="154" name="Library Q Picture 45">
            <a:extLst>
              <a:ext uri="{FF2B5EF4-FFF2-40B4-BE49-F238E27FC236}">
                <a16:creationId xmlns:a16="http://schemas.microsoft.com/office/drawing/2014/main" id="{585257DA-BD7E-465E-BA54-90666DA8E087}"/>
              </a:ext>
            </a:extLst>
          </p:cNvPr>
          <p:cNvPicPr>
            <a:picLocks/>
          </p:cNvPicPr>
          <p:nvPr/>
        </p:nvPicPr>
        <p:blipFill>
          <a:blip r:embed="rId19"/>
          <a:stretch>
            <a:fillRect/>
          </a:stretch>
        </p:blipFill>
        <p:spPr>
          <a:xfrm>
            <a:off x="590562" y="3225095"/>
            <a:ext cx="1170533" cy="1502185"/>
          </a:xfrm>
          <a:prstGeom prst="rect">
            <a:avLst/>
          </a:prstGeom>
        </p:spPr>
      </p:pic>
      <p:pic>
        <p:nvPicPr>
          <p:cNvPr id="155" name="Empty Q Picture 46">
            <a:extLst>
              <a:ext uri="{FF2B5EF4-FFF2-40B4-BE49-F238E27FC236}">
                <a16:creationId xmlns:a16="http://schemas.microsoft.com/office/drawing/2014/main" id="{8CBF9EAD-5E01-4AB9-AE2B-27E5485B608A}"/>
              </a:ext>
            </a:extLst>
          </p:cNvPr>
          <p:cNvPicPr>
            <a:picLocks/>
          </p:cNvPicPr>
          <p:nvPr/>
        </p:nvPicPr>
        <p:blipFill>
          <a:blip r:embed="rId19"/>
          <a:stretch>
            <a:fillRect/>
          </a:stretch>
        </p:blipFill>
        <p:spPr>
          <a:xfrm>
            <a:off x="590562" y="3225095"/>
            <a:ext cx="1170533" cy="1502185"/>
          </a:xfrm>
          <a:prstGeom prst="rect">
            <a:avLst/>
          </a:prstGeom>
        </p:spPr>
      </p:pic>
      <p:pic>
        <p:nvPicPr>
          <p:cNvPr id="156" name="Study Q Picture 47">
            <a:extLst>
              <a:ext uri="{FF2B5EF4-FFF2-40B4-BE49-F238E27FC236}">
                <a16:creationId xmlns:a16="http://schemas.microsoft.com/office/drawing/2014/main" id="{450ED811-6B89-45CE-BA03-B6D482130634}"/>
              </a:ext>
            </a:extLst>
          </p:cNvPr>
          <p:cNvPicPr>
            <a:picLocks/>
          </p:cNvPicPr>
          <p:nvPr/>
        </p:nvPicPr>
        <p:blipFill>
          <a:blip r:embed="rId19"/>
          <a:stretch>
            <a:fillRect/>
          </a:stretch>
        </p:blipFill>
        <p:spPr>
          <a:xfrm>
            <a:off x="590562" y="3225095"/>
            <a:ext cx="1170533" cy="1502185"/>
          </a:xfrm>
          <a:prstGeom prst="rect">
            <a:avLst/>
          </a:prstGeom>
        </p:spPr>
      </p:pic>
      <p:grpSp>
        <p:nvGrpSpPr>
          <p:cNvPr id="205" name="Jack Group 47">
            <a:extLst>
              <a:ext uri="{FF2B5EF4-FFF2-40B4-BE49-F238E27FC236}">
                <a16:creationId xmlns:a16="http://schemas.microsoft.com/office/drawing/2014/main" id="{7950C1D5-ECEC-4EF9-B725-C6A6347A4D38}"/>
              </a:ext>
            </a:extLst>
          </p:cNvPr>
          <p:cNvGrpSpPr/>
          <p:nvPr/>
        </p:nvGrpSpPr>
        <p:grpSpPr>
          <a:xfrm>
            <a:off x="635828" y="1668824"/>
            <a:ext cx="1080000" cy="1080000"/>
            <a:chOff x="4912918" y="2963818"/>
            <a:chExt cx="1080000" cy="1080000"/>
          </a:xfrm>
          <a:solidFill>
            <a:srgbClr val="FBE5D6">
              <a:alpha val="1176"/>
            </a:srgbClr>
          </a:solidFill>
        </p:grpSpPr>
        <p:sp>
          <p:nvSpPr>
            <p:cNvPr id="206" name="Freeform: Shape 205">
              <a:extLst>
                <a:ext uri="{FF2B5EF4-FFF2-40B4-BE49-F238E27FC236}">
                  <a16:creationId xmlns:a16="http://schemas.microsoft.com/office/drawing/2014/main" id="{0D317338-D1B2-4F37-A44D-E52EBED81964}"/>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 name="Straight Connector 206">
              <a:extLst>
                <a:ext uri="{FF2B5EF4-FFF2-40B4-BE49-F238E27FC236}">
                  <a16:creationId xmlns:a16="http://schemas.microsoft.com/office/drawing/2014/main" id="{29089D8B-0D35-4C9E-A85B-BEFB89103617}"/>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410BDE12-C5CB-4F4A-9666-B14B0C083306}"/>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09" name="Punketta Group 51">
            <a:extLst>
              <a:ext uri="{FF2B5EF4-FFF2-40B4-BE49-F238E27FC236}">
                <a16:creationId xmlns:a16="http://schemas.microsoft.com/office/drawing/2014/main" id="{BC6F7F13-CDAD-40B1-910E-860DF91EBF8F}"/>
              </a:ext>
            </a:extLst>
          </p:cNvPr>
          <p:cNvGrpSpPr/>
          <p:nvPr/>
        </p:nvGrpSpPr>
        <p:grpSpPr>
          <a:xfrm rot="18000000">
            <a:off x="635827" y="1668825"/>
            <a:ext cx="1080003" cy="1080000"/>
            <a:chOff x="4912918" y="2963821"/>
            <a:chExt cx="1080003" cy="1080000"/>
          </a:xfrm>
          <a:solidFill>
            <a:srgbClr val="FBE5D6">
              <a:alpha val="1176"/>
            </a:srgbClr>
          </a:solidFill>
        </p:grpSpPr>
        <p:sp>
          <p:nvSpPr>
            <p:cNvPr id="210" name="Freeform: Shape 209">
              <a:extLst>
                <a:ext uri="{FF2B5EF4-FFF2-40B4-BE49-F238E27FC236}">
                  <a16:creationId xmlns:a16="http://schemas.microsoft.com/office/drawing/2014/main" id="{714C9281-F0DA-4A76-A20A-1411D4186192}"/>
                </a:ext>
              </a:extLst>
            </p:cNvPr>
            <p:cNvSpPr/>
            <p:nvPr/>
          </p:nvSpPr>
          <p:spPr>
            <a:xfrm>
              <a:off x="4912921" y="2963821"/>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1" name="Straight Connector 210">
              <a:extLst>
                <a:ext uri="{FF2B5EF4-FFF2-40B4-BE49-F238E27FC236}">
                  <a16:creationId xmlns:a16="http://schemas.microsoft.com/office/drawing/2014/main" id="{7A506E22-D2CD-4460-A148-EA2A7B412C7D}"/>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8C8651D9-646D-422E-841E-61BB30169105}"/>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13" name="Marjorie Group 55">
            <a:extLst>
              <a:ext uri="{FF2B5EF4-FFF2-40B4-BE49-F238E27FC236}">
                <a16:creationId xmlns:a16="http://schemas.microsoft.com/office/drawing/2014/main" id="{789AC966-8A76-4DFB-A64B-AFA01404DFAC}"/>
              </a:ext>
            </a:extLst>
          </p:cNvPr>
          <p:cNvGrpSpPr/>
          <p:nvPr/>
        </p:nvGrpSpPr>
        <p:grpSpPr>
          <a:xfrm rot="14400000">
            <a:off x="635828" y="1668824"/>
            <a:ext cx="1080000" cy="1080000"/>
            <a:chOff x="4912918" y="2963818"/>
            <a:chExt cx="1080000" cy="1080000"/>
          </a:xfrm>
          <a:solidFill>
            <a:srgbClr val="FBE5D6">
              <a:alpha val="1176"/>
            </a:srgbClr>
          </a:solidFill>
        </p:grpSpPr>
        <p:sp>
          <p:nvSpPr>
            <p:cNvPr id="214" name="Freeform: Shape 213">
              <a:extLst>
                <a:ext uri="{FF2B5EF4-FFF2-40B4-BE49-F238E27FC236}">
                  <a16:creationId xmlns:a16="http://schemas.microsoft.com/office/drawing/2014/main" id="{22B272DA-6710-4D45-BF26-58BE1E70071A}"/>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a:extLst>
                <a:ext uri="{FF2B5EF4-FFF2-40B4-BE49-F238E27FC236}">
                  <a16:creationId xmlns:a16="http://schemas.microsoft.com/office/drawing/2014/main" id="{7E6A0A4A-5196-4954-B5F7-5CA2071469FF}"/>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E598DD65-5074-4F04-8B9B-9188A10451F9}"/>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17" name="Doctor Group 59">
            <a:extLst>
              <a:ext uri="{FF2B5EF4-FFF2-40B4-BE49-F238E27FC236}">
                <a16:creationId xmlns:a16="http://schemas.microsoft.com/office/drawing/2014/main" id="{4518B889-CDEF-4B95-A8C9-093C4F8C114D}"/>
              </a:ext>
            </a:extLst>
          </p:cNvPr>
          <p:cNvGrpSpPr/>
          <p:nvPr/>
        </p:nvGrpSpPr>
        <p:grpSpPr>
          <a:xfrm rot="10800000">
            <a:off x="635829" y="1668824"/>
            <a:ext cx="1080000" cy="1080000"/>
            <a:chOff x="4912918" y="2963818"/>
            <a:chExt cx="1080000" cy="1080000"/>
          </a:xfrm>
          <a:solidFill>
            <a:srgbClr val="FBE5D6">
              <a:alpha val="1176"/>
            </a:srgbClr>
          </a:solidFill>
        </p:grpSpPr>
        <p:sp>
          <p:nvSpPr>
            <p:cNvPr id="218" name="Freeform: Shape 217">
              <a:extLst>
                <a:ext uri="{FF2B5EF4-FFF2-40B4-BE49-F238E27FC236}">
                  <a16:creationId xmlns:a16="http://schemas.microsoft.com/office/drawing/2014/main" id="{2AB9FC74-28EF-49C6-A212-24492A3A10CE}"/>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a:extLst>
                <a:ext uri="{FF2B5EF4-FFF2-40B4-BE49-F238E27FC236}">
                  <a16:creationId xmlns:a16="http://schemas.microsoft.com/office/drawing/2014/main" id="{0D913430-B6A4-4245-9D46-74B25F81E86C}"/>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F953C0C2-ABF3-421B-872C-9AA97740B187}"/>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21" name="Prof Group 63">
            <a:extLst>
              <a:ext uri="{FF2B5EF4-FFF2-40B4-BE49-F238E27FC236}">
                <a16:creationId xmlns:a16="http://schemas.microsoft.com/office/drawing/2014/main" id="{E5D681F6-B061-4482-B3A6-3891C4309CE7}"/>
              </a:ext>
            </a:extLst>
          </p:cNvPr>
          <p:cNvGrpSpPr/>
          <p:nvPr/>
        </p:nvGrpSpPr>
        <p:grpSpPr>
          <a:xfrm rot="7200000">
            <a:off x="635828" y="1668824"/>
            <a:ext cx="1080000" cy="1080000"/>
            <a:chOff x="4912918" y="2963818"/>
            <a:chExt cx="1080000" cy="1080000"/>
          </a:xfrm>
          <a:solidFill>
            <a:srgbClr val="FBE5D6">
              <a:alpha val="1176"/>
            </a:srgbClr>
          </a:solidFill>
        </p:grpSpPr>
        <p:sp>
          <p:nvSpPr>
            <p:cNvPr id="222" name="Freeform: Shape 221">
              <a:extLst>
                <a:ext uri="{FF2B5EF4-FFF2-40B4-BE49-F238E27FC236}">
                  <a16:creationId xmlns:a16="http://schemas.microsoft.com/office/drawing/2014/main" id="{9083ED81-6A0A-47BE-A722-91D5F31B55EC}"/>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a:extLst>
                <a:ext uri="{FF2B5EF4-FFF2-40B4-BE49-F238E27FC236}">
                  <a16:creationId xmlns:a16="http://schemas.microsoft.com/office/drawing/2014/main" id="{A313258E-96A1-4126-902B-9F68674F9C43}"/>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E9A04EFF-14D5-4031-87F3-567AB82AA71E}"/>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25" name="Meg Group 67">
            <a:extLst>
              <a:ext uri="{FF2B5EF4-FFF2-40B4-BE49-F238E27FC236}">
                <a16:creationId xmlns:a16="http://schemas.microsoft.com/office/drawing/2014/main" id="{CBCCD479-7444-4D21-8AD0-A7F39C99E379}"/>
              </a:ext>
            </a:extLst>
          </p:cNvPr>
          <p:cNvGrpSpPr/>
          <p:nvPr/>
        </p:nvGrpSpPr>
        <p:grpSpPr>
          <a:xfrm rot="3600000">
            <a:off x="635828" y="1668824"/>
            <a:ext cx="1080000" cy="1080000"/>
            <a:chOff x="4912918" y="2963818"/>
            <a:chExt cx="1080000" cy="1080000"/>
          </a:xfrm>
          <a:solidFill>
            <a:srgbClr val="FBE5D6">
              <a:alpha val="1176"/>
            </a:srgbClr>
          </a:solidFill>
        </p:grpSpPr>
        <p:sp>
          <p:nvSpPr>
            <p:cNvPr id="226" name="Freeform: Shape 225">
              <a:extLst>
                <a:ext uri="{FF2B5EF4-FFF2-40B4-BE49-F238E27FC236}">
                  <a16:creationId xmlns:a16="http://schemas.microsoft.com/office/drawing/2014/main" id="{38600D77-A3D6-4B4D-8516-8C756DBB8E27}"/>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7" name="Straight Connector 226">
              <a:extLst>
                <a:ext uri="{FF2B5EF4-FFF2-40B4-BE49-F238E27FC236}">
                  <a16:creationId xmlns:a16="http://schemas.microsoft.com/office/drawing/2014/main" id="{3BA222B1-25CF-4B5D-BA31-10DC6A36B3CD}"/>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C2AA6A75-C3CE-4860-950E-84AF0D9ED883}"/>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sp useBgFill="1">
        <p:nvSpPr>
          <p:cNvPr id="229" name="Doctor Oval 2">
            <a:extLst>
              <a:ext uri="{FF2B5EF4-FFF2-40B4-BE49-F238E27FC236}">
                <a16:creationId xmlns:a16="http://schemas.microsoft.com/office/drawing/2014/main" id="{823F6538-5320-4498-9953-F8381D70A3BD}"/>
              </a:ext>
            </a:extLst>
          </p:cNvPr>
          <p:cNvSpPr/>
          <p:nvPr/>
        </p:nvSpPr>
        <p:spPr>
          <a:xfrm>
            <a:off x="2731294" y="2660459"/>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1" name="Punketta Oval 96">
            <a:extLst>
              <a:ext uri="{FF2B5EF4-FFF2-40B4-BE49-F238E27FC236}">
                <a16:creationId xmlns:a16="http://schemas.microsoft.com/office/drawing/2014/main" id="{0E73415B-34F4-4A99-A6AB-2D1737FF4A6A}"/>
              </a:ext>
            </a:extLst>
          </p:cNvPr>
          <p:cNvSpPr/>
          <p:nvPr/>
        </p:nvSpPr>
        <p:spPr>
          <a:xfrm>
            <a:off x="5507786" y="5912510"/>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2" name="Jack Oval 97">
            <a:extLst>
              <a:ext uri="{FF2B5EF4-FFF2-40B4-BE49-F238E27FC236}">
                <a16:creationId xmlns:a16="http://schemas.microsoft.com/office/drawing/2014/main" id="{D452DDF2-99BE-48DC-91DA-94FBEBFF4E4F}"/>
              </a:ext>
            </a:extLst>
          </p:cNvPr>
          <p:cNvSpPr/>
          <p:nvPr/>
        </p:nvSpPr>
        <p:spPr>
          <a:xfrm>
            <a:off x="4654646" y="5608155"/>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3" name="Meg Oval 98">
            <a:extLst>
              <a:ext uri="{FF2B5EF4-FFF2-40B4-BE49-F238E27FC236}">
                <a16:creationId xmlns:a16="http://schemas.microsoft.com/office/drawing/2014/main" id="{5871A67B-FC3A-4BCB-BDCD-FEDCB0270275}"/>
              </a:ext>
            </a:extLst>
          </p:cNvPr>
          <p:cNvSpPr/>
          <p:nvPr/>
        </p:nvSpPr>
        <p:spPr>
          <a:xfrm>
            <a:off x="3591519" y="1303968"/>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 name="Doctor pic Picture 21">
            <a:extLst>
              <a:ext uri="{FF2B5EF4-FFF2-40B4-BE49-F238E27FC236}">
                <a16:creationId xmlns:a16="http://schemas.microsoft.com/office/drawing/2014/main" id="{C57395AE-B9F8-4550-BB03-72DE2C2F6709}"/>
              </a:ext>
            </a:extLst>
          </p:cNvPr>
          <p:cNvPicPr>
            <a:picLocks/>
          </p:cNvPicPr>
          <p:nvPr/>
        </p:nvPicPr>
        <p:blipFill>
          <a:blip r:embed="rId20"/>
          <a:stretch>
            <a:fillRect/>
          </a:stretch>
        </p:blipFill>
        <p:spPr>
          <a:xfrm>
            <a:off x="590562" y="1440897"/>
            <a:ext cx="1170533" cy="1502185"/>
          </a:xfrm>
          <a:prstGeom prst="rect">
            <a:avLst/>
          </a:prstGeom>
        </p:spPr>
      </p:pic>
      <p:pic>
        <p:nvPicPr>
          <p:cNvPr id="236" name="Prof pic Picture 22">
            <a:extLst>
              <a:ext uri="{FF2B5EF4-FFF2-40B4-BE49-F238E27FC236}">
                <a16:creationId xmlns:a16="http://schemas.microsoft.com/office/drawing/2014/main" id="{A4AC6379-8284-4E93-90E0-E05C09309249}"/>
              </a:ext>
            </a:extLst>
          </p:cNvPr>
          <p:cNvPicPr>
            <a:picLocks/>
          </p:cNvPicPr>
          <p:nvPr/>
        </p:nvPicPr>
        <p:blipFill>
          <a:blip r:embed="rId21"/>
          <a:stretch>
            <a:fillRect/>
          </a:stretch>
        </p:blipFill>
        <p:spPr>
          <a:xfrm>
            <a:off x="590562" y="1440897"/>
            <a:ext cx="1170533" cy="1502185"/>
          </a:xfrm>
          <a:prstGeom prst="rect">
            <a:avLst/>
          </a:prstGeom>
        </p:spPr>
      </p:pic>
      <p:pic>
        <p:nvPicPr>
          <p:cNvPr id="237" name="Punketta pic Picture 23">
            <a:extLst>
              <a:ext uri="{FF2B5EF4-FFF2-40B4-BE49-F238E27FC236}">
                <a16:creationId xmlns:a16="http://schemas.microsoft.com/office/drawing/2014/main" id="{EF66B151-D0B2-478B-8A31-D8D7A400D67E}"/>
              </a:ext>
            </a:extLst>
          </p:cNvPr>
          <p:cNvPicPr>
            <a:picLocks/>
          </p:cNvPicPr>
          <p:nvPr/>
        </p:nvPicPr>
        <p:blipFill>
          <a:blip r:embed="rId22"/>
          <a:stretch>
            <a:fillRect/>
          </a:stretch>
        </p:blipFill>
        <p:spPr>
          <a:xfrm>
            <a:off x="590562" y="1440897"/>
            <a:ext cx="1170533" cy="1502185"/>
          </a:xfrm>
          <a:prstGeom prst="rect">
            <a:avLst/>
          </a:prstGeom>
        </p:spPr>
      </p:pic>
      <p:pic>
        <p:nvPicPr>
          <p:cNvPr id="238" name="Jack pic Picture 24">
            <a:extLst>
              <a:ext uri="{FF2B5EF4-FFF2-40B4-BE49-F238E27FC236}">
                <a16:creationId xmlns:a16="http://schemas.microsoft.com/office/drawing/2014/main" id="{276B3535-5077-44DC-9846-42E9BA4247C2}"/>
              </a:ext>
            </a:extLst>
          </p:cNvPr>
          <p:cNvPicPr>
            <a:picLocks/>
          </p:cNvPicPr>
          <p:nvPr/>
        </p:nvPicPr>
        <p:blipFill>
          <a:blip r:embed="rId23"/>
          <a:stretch>
            <a:fillRect/>
          </a:stretch>
        </p:blipFill>
        <p:spPr>
          <a:xfrm>
            <a:off x="590562" y="1440897"/>
            <a:ext cx="1170533" cy="1502185"/>
          </a:xfrm>
          <a:prstGeom prst="rect">
            <a:avLst/>
          </a:prstGeom>
        </p:spPr>
      </p:pic>
      <p:pic>
        <p:nvPicPr>
          <p:cNvPr id="239" name="Marjorie pic Picture 25">
            <a:extLst>
              <a:ext uri="{FF2B5EF4-FFF2-40B4-BE49-F238E27FC236}">
                <a16:creationId xmlns:a16="http://schemas.microsoft.com/office/drawing/2014/main" id="{31742003-1F66-4EA6-AE13-97D4EF648F54}"/>
              </a:ext>
            </a:extLst>
          </p:cNvPr>
          <p:cNvPicPr>
            <a:picLocks/>
          </p:cNvPicPr>
          <p:nvPr/>
        </p:nvPicPr>
        <p:blipFill>
          <a:blip r:embed="rId24"/>
          <a:stretch>
            <a:fillRect/>
          </a:stretch>
        </p:blipFill>
        <p:spPr>
          <a:xfrm>
            <a:off x="590562" y="1440897"/>
            <a:ext cx="1170533" cy="1502185"/>
          </a:xfrm>
          <a:prstGeom prst="rect">
            <a:avLst/>
          </a:prstGeom>
        </p:spPr>
      </p:pic>
      <p:pic>
        <p:nvPicPr>
          <p:cNvPr id="240" name="Meg pic Picture 26">
            <a:extLst>
              <a:ext uri="{FF2B5EF4-FFF2-40B4-BE49-F238E27FC236}">
                <a16:creationId xmlns:a16="http://schemas.microsoft.com/office/drawing/2014/main" id="{99286AAF-A3ED-4C66-BD4A-3B7E4C3046E5}"/>
              </a:ext>
            </a:extLst>
          </p:cNvPr>
          <p:cNvPicPr>
            <a:picLocks/>
          </p:cNvPicPr>
          <p:nvPr/>
        </p:nvPicPr>
        <p:blipFill>
          <a:blip r:embed="rId25"/>
          <a:stretch>
            <a:fillRect/>
          </a:stretch>
        </p:blipFill>
        <p:spPr>
          <a:xfrm>
            <a:off x="590562" y="1440897"/>
            <a:ext cx="1170533" cy="1502185"/>
          </a:xfrm>
          <a:prstGeom prst="rect">
            <a:avLst/>
          </a:prstGeom>
        </p:spPr>
      </p:pic>
      <p:pic>
        <p:nvPicPr>
          <p:cNvPr id="241" name="Marjorie small Picture 1">
            <a:extLst>
              <a:ext uri="{FF2B5EF4-FFF2-40B4-BE49-F238E27FC236}">
                <a16:creationId xmlns:a16="http://schemas.microsoft.com/office/drawing/2014/main" id="{F4EA4B90-010B-4F78-B8E0-C0519B46CD9D}"/>
              </a:ext>
            </a:extLst>
          </p:cNvPr>
          <p:cNvPicPr>
            <a:picLocks/>
          </p:cNvPicPr>
          <p:nvPr/>
        </p:nvPicPr>
        <p:blipFill>
          <a:blip r:embed="rId26"/>
          <a:stretch>
            <a:fillRect/>
          </a:stretch>
        </p:blipFill>
        <p:spPr>
          <a:xfrm>
            <a:off x="590562" y="1440897"/>
            <a:ext cx="1170533" cy="1502185"/>
          </a:xfrm>
          <a:prstGeom prst="rect">
            <a:avLst/>
          </a:prstGeom>
        </p:spPr>
      </p:pic>
      <p:pic>
        <p:nvPicPr>
          <p:cNvPr id="242" name="Prof small Picture 34">
            <a:extLst>
              <a:ext uri="{FF2B5EF4-FFF2-40B4-BE49-F238E27FC236}">
                <a16:creationId xmlns:a16="http://schemas.microsoft.com/office/drawing/2014/main" id="{0C405E3A-811B-4E10-B6FF-A00D23BE7501}"/>
              </a:ext>
            </a:extLst>
          </p:cNvPr>
          <p:cNvPicPr>
            <a:picLocks/>
          </p:cNvPicPr>
          <p:nvPr/>
        </p:nvPicPr>
        <p:blipFill>
          <a:blip r:embed="rId26"/>
          <a:stretch>
            <a:fillRect/>
          </a:stretch>
        </p:blipFill>
        <p:spPr>
          <a:xfrm>
            <a:off x="590562" y="1440897"/>
            <a:ext cx="1170533" cy="1502185"/>
          </a:xfrm>
          <a:prstGeom prst="rect">
            <a:avLst/>
          </a:prstGeom>
        </p:spPr>
      </p:pic>
      <p:pic>
        <p:nvPicPr>
          <p:cNvPr id="243" name="Meg small Picture 35">
            <a:extLst>
              <a:ext uri="{FF2B5EF4-FFF2-40B4-BE49-F238E27FC236}">
                <a16:creationId xmlns:a16="http://schemas.microsoft.com/office/drawing/2014/main" id="{9EB301C9-9C54-44FD-958A-F5722D92CE0A}"/>
              </a:ext>
            </a:extLst>
          </p:cNvPr>
          <p:cNvPicPr>
            <a:picLocks/>
          </p:cNvPicPr>
          <p:nvPr/>
        </p:nvPicPr>
        <p:blipFill>
          <a:blip r:embed="rId26"/>
          <a:stretch>
            <a:fillRect/>
          </a:stretch>
        </p:blipFill>
        <p:spPr>
          <a:xfrm>
            <a:off x="590562" y="1440897"/>
            <a:ext cx="1170533" cy="1502185"/>
          </a:xfrm>
          <a:prstGeom prst="rect">
            <a:avLst/>
          </a:prstGeom>
        </p:spPr>
      </p:pic>
      <p:pic>
        <p:nvPicPr>
          <p:cNvPr id="244" name="Jack Small Picture 36">
            <a:extLst>
              <a:ext uri="{FF2B5EF4-FFF2-40B4-BE49-F238E27FC236}">
                <a16:creationId xmlns:a16="http://schemas.microsoft.com/office/drawing/2014/main" id="{67DFC78B-7A1B-4C6F-A0A5-267238F2CFD2}"/>
              </a:ext>
            </a:extLst>
          </p:cNvPr>
          <p:cNvPicPr>
            <a:picLocks/>
          </p:cNvPicPr>
          <p:nvPr/>
        </p:nvPicPr>
        <p:blipFill>
          <a:blip r:embed="rId26"/>
          <a:stretch>
            <a:fillRect/>
          </a:stretch>
        </p:blipFill>
        <p:spPr>
          <a:xfrm>
            <a:off x="590562" y="1440897"/>
            <a:ext cx="1170533" cy="1502185"/>
          </a:xfrm>
          <a:prstGeom prst="rect">
            <a:avLst/>
          </a:prstGeom>
        </p:spPr>
      </p:pic>
      <p:pic>
        <p:nvPicPr>
          <p:cNvPr id="245" name="Punketta small Picture 37">
            <a:extLst>
              <a:ext uri="{FF2B5EF4-FFF2-40B4-BE49-F238E27FC236}">
                <a16:creationId xmlns:a16="http://schemas.microsoft.com/office/drawing/2014/main" id="{71BC27C3-7FED-446F-852E-B8A7BFCEEA9A}"/>
              </a:ext>
            </a:extLst>
          </p:cNvPr>
          <p:cNvPicPr>
            <a:picLocks/>
          </p:cNvPicPr>
          <p:nvPr/>
        </p:nvPicPr>
        <p:blipFill>
          <a:blip r:embed="rId26"/>
          <a:stretch>
            <a:fillRect/>
          </a:stretch>
        </p:blipFill>
        <p:spPr>
          <a:xfrm>
            <a:off x="590562" y="1440897"/>
            <a:ext cx="1170533" cy="1502185"/>
          </a:xfrm>
          <a:prstGeom prst="rect">
            <a:avLst/>
          </a:prstGeom>
        </p:spPr>
      </p:pic>
      <p:pic>
        <p:nvPicPr>
          <p:cNvPr id="246" name="Doctor small Picture 38">
            <a:extLst>
              <a:ext uri="{FF2B5EF4-FFF2-40B4-BE49-F238E27FC236}">
                <a16:creationId xmlns:a16="http://schemas.microsoft.com/office/drawing/2014/main" id="{B24B8958-302A-48D9-A133-3F2EBEA3501C}"/>
              </a:ext>
            </a:extLst>
          </p:cNvPr>
          <p:cNvPicPr>
            <a:picLocks/>
          </p:cNvPicPr>
          <p:nvPr/>
        </p:nvPicPr>
        <p:blipFill>
          <a:blip r:embed="rId26"/>
          <a:stretch>
            <a:fillRect/>
          </a:stretch>
        </p:blipFill>
        <p:spPr>
          <a:xfrm>
            <a:off x="590562" y="1440897"/>
            <a:ext cx="1170533" cy="1502185"/>
          </a:xfrm>
          <a:prstGeom prst="rect">
            <a:avLst/>
          </a:prstGeom>
        </p:spPr>
      </p:pic>
      <p:sp useBgFill="1">
        <p:nvSpPr>
          <p:cNvPr id="234" name="Marge Oval 99">
            <a:extLst>
              <a:ext uri="{FF2B5EF4-FFF2-40B4-BE49-F238E27FC236}">
                <a16:creationId xmlns:a16="http://schemas.microsoft.com/office/drawing/2014/main" id="{08D2D709-29BD-4416-A62D-BF744B0C3CDA}"/>
              </a:ext>
            </a:extLst>
          </p:cNvPr>
          <p:cNvSpPr/>
          <p:nvPr/>
        </p:nvSpPr>
        <p:spPr>
          <a:xfrm>
            <a:off x="7180806" y="3408127"/>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Candle large Picture 11">
            <a:extLst>
              <a:ext uri="{FF2B5EF4-FFF2-40B4-BE49-F238E27FC236}">
                <a16:creationId xmlns:a16="http://schemas.microsoft.com/office/drawing/2014/main" id="{AC459D68-285C-47F4-82DB-348E816C4D86}"/>
              </a:ext>
            </a:extLst>
          </p:cNvPr>
          <p:cNvPicPr>
            <a:picLocks/>
          </p:cNvPicPr>
          <p:nvPr/>
        </p:nvPicPr>
        <p:blipFill>
          <a:blip r:embed="rId12"/>
          <a:stretch>
            <a:fillRect/>
          </a:stretch>
        </p:blipFill>
        <p:spPr>
          <a:xfrm>
            <a:off x="4277445" y="1784037"/>
            <a:ext cx="2048433" cy="2731245"/>
          </a:xfrm>
          <a:prstGeom prst="rect">
            <a:avLst/>
          </a:prstGeom>
        </p:spPr>
      </p:pic>
      <p:pic>
        <p:nvPicPr>
          <p:cNvPr id="86" name="Wrench large Picture 13">
            <a:extLst>
              <a:ext uri="{FF2B5EF4-FFF2-40B4-BE49-F238E27FC236}">
                <a16:creationId xmlns:a16="http://schemas.microsoft.com/office/drawing/2014/main" id="{94256718-6557-414E-9824-7755B88B06E5}"/>
              </a:ext>
            </a:extLst>
          </p:cNvPr>
          <p:cNvPicPr>
            <a:picLocks/>
          </p:cNvPicPr>
          <p:nvPr/>
        </p:nvPicPr>
        <p:blipFill>
          <a:blip r:embed="rId8"/>
          <a:stretch>
            <a:fillRect/>
          </a:stretch>
        </p:blipFill>
        <p:spPr>
          <a:xfrm>
            <a:off x="4277445" y="1784037"/>
            <a:ext cx="2048433" cy="2731245"/>
          </a:xfrm>
          <a:prstGeom prst="rect">
            <a:avLst/>
          </a:prstGeom>
        </p:spPr>
      </p:pic>
      <p:pic>
        <p:nvPicPr>
          <p:cNvPr id="87" name="lead pipe large 14">
            <a:extLst>
              <a:ext uri="{FF2B5EF4-FFF2-40B4-BE49-F238E27FC236}">
                <a16:creationId xmlns:a16="http://schemas.microsoft.com/office/drawing/2014/main" id="{4880454F-2A59-4F26-997C-6573DFE54CA3}"/>
              </a:ext>
            </a:extLst>
          </p:cNvPr>
          <p:cNvPicPr>
            <a:picLocks/>
          </p:cNvPicPr>
          <p:nvPr/>
        </p:nvPicPr>
        <p:blipFill>
          <a:blip r:embed="rId9"/>
          <a:stretch>
            <a:fillRect/>
          </a:stretch>
        </p:blipFill>
        <p:spPr>
          <a:xfrm>
            <a:off x="4277445" y="1784037"/>
            <a:ext cx="2048433" cy="2731245"/>
          </a:xfrm>
          <a:prstGeom prst="rect">
            <a:avLst/>
          </a:prstGeom>
        </p:spPr>
      </p:pic>
      <p:pic>
        <p:nvPicPr>
          <p:cNvPr id="89" name="Knife large Picture 16">
            <a:extLst>
              <a:ext uri="{FF2B5EF4-FFF2-40B4-BE49-F238E27FC236}">
                <a16:creationId xmlns:a16="http://schemas.microsoft.com/office/drawing/2014/main" id="{94792E88-96F2-4475-8B50-80ACF5BB49E1}"/>
              </a:ext>
            </a:extLst>
          </p:cNvPr>
          <p:cNvPicPr>
            <a:picLocks/>
          </p:cNvPicPr>
          <p:nvPr/>
        </p:nvPicPr>
        <p:blipFill>
          <a:blip r:embed="rId10"/>
          <a:stretch>
            <a:fillRect/>
          </a:stretch>
        </p:blipFill>
        <p:spPr>
          <a:xfrm>
            <a:off x="4277445" y="1784037"/>
            <a:ext cx="2048433" cy="2731245"/>
          </a:xfrm>
          <a:prstGeom prst="rect">
            <a:avLst/>
          </a:prstGeom>
        </p:spPr>
      </p:pic>
      <p:pic>
        <p:nvPicPr>
          <p:cNvPr id="108" name="Revolver large Picture 81">
            <a:extLst>
              <a:ext uri="{FF2B5EF4-FFF2-40B4-BE49-F238E27FC236}">
                <a16:creationId xmlns:a16="http://schemas.microsoft.com/office/drawing/2014/main" id="{5713597F-B00B-4D28-89A6-3C9E8F92C825}"/>
              </a:ext>
            </a:extLst>
          </p:cNvPr>
          <p:cNvPicPr>
            <a:picLocks/>
          </p:cNvPicPr>
          <p:nvPr/>
        </p:nvPicPr>
        <p:blipFill>
          <a:blip r:embed="rId6"/>
          <a:stretch>
            <a:fillRect/>
          </a:stretch>
        </p:blipFill>
        <p:spPr>
          <a:xfrm>
            <a:off x="4277445" y="1784037"/>
            <a:ext cx="2048433" cy="2731245"/>
          </a:xfrm>
          <a:prstGeom prst="rect">
            <a:avLst/>
          </a:prstGeom>
        </p:spPr>
      </p:pic>
      <p:pic>
        <p:nvPicPr>
          <p:cNvPr id="109" name="Courtyard large Picture 21">
            <a:extLst>
              <a:ext uri="{FF2B5EF4-FFF2-40B4-BE49-F238E27FC236}">
                <a16:creationId xmlns:a16="http://schemas.microsoft.com/office/drawing/2014/main" id="{A9199EF1-920F-4372-9275-581E54AD3A46}"/>
              </a:ext>
            </a:extLst>
          </p:cNvPr>
          <p:cNvPicPr>
            <a:picLocks/>
          </p:cNvPicPr>
          <p:nvPr/>
        </p:nvPicPr>
        <p:blipFill>
          <a:blip r:embed="rId13"/>
          <a:stretch>
            <a:fillRect/>
          </a:stretch>
        </p:blipFill>
        <p:spPr>
          <a:xfrm>
            <a:off x="4277445" y="1784037"/>
            <a:ext cx="2048433" cy="2731245"/>
          </a:xfrm>
          <a:prstGeom prst="rect">
            <a:avLst/>
          </a:prstGeom>
        </p:spPr>
      </p:pic>
      <p:pic>
        <p:nvPicPr>
          <p:cNvPr id="110" name="Hall large Picture 22">
            <a:extLst>
              <a:ext uri="{FF2B5EF4-FFF2-40B4-BE49-F238E27FC236}">
                <a16:creationId xmlns:a16="http://schemas.microsoft.com/office/drawing/2014/main" id="{B7B9F036-27BB-4B40-8AAC-4B338EC69DE5}"/>
              </a:ext>
            </a:extLst>
          </p:cNvPr>
          <p:cNvPicPr>
            <a:picLocks/>
          </p:cNvPicPr>
          <p:nvPr/>
        </p:nvPicPr>
        <p:blipFill>
          <a:blip r:embed="rId27">
            <a:extLst>
              <a:ext uri="{28A0092B-C50C-407E-A947-70E740481C1C}">
                <a14:useLocalDpi xmlns:a14="http://schemas.microsoft.com/office/drawing/2010/main" val="0"/>
              </a:ext>
            </a:extLst>
          </a:blip>
          <a:stretch>
            <a:fillRect/>
          </a:stretch>
        </p:blipFill>
        <p:spPr>
          <a:xfrm>
            <a:off x="4260463" y="1784037"/>
            <a:ext cx="2049164" cy="2731245"/>
          </a:xfrm>
          <a:prstGeom prst="rect">
            <a:avLst/>
          </a:prstGeom>
        </p:spPr>
      </p:pic>
      <p:pic>
        <p:nvPicPr>
          <p:cNvPr id="111" name="Kitchen large Picture 23">
            <a:extLst>
              <a:ext uri="{FF2B5EF4-FFF2-40B4-BE49-F238E27FC236}">
                <a16:creationId xmlns:a16="http://schemas.microsoft.com/office/drawing/2014/main" id="{09B60CAE-A345-4DF7-925E-C97482C2FE15}"/>
              </a:ext>
            </a:extLst>
          </p:cNvPr>
          <p:cNvPicPr>
            <a:picLocks/>
          </p:cNvPicPr>
          <p:nvPr/>
        </p:nvPicPr>
        <p:blipFill>
          <a:blip r:embed="rId15"/>
          <a:stretch>
            <a:fillRect/>
          </a:stretch>
        </p:blipFill>
        <p:spPr>
          <a:xfrm>
            <a:off x="4277445" y="1784037"/>
            <a:ext cx="2048433" cy="2731245"/>
          </a:xfrm>
          <a:prstGeom prst="rect">
            <a:avLst/>
          </a:prstGeom>
        </p:spPr>
      </p:pic>
      <p:pic>
        <p:nvPicPr>
          <p:cNvPr id="112" name="Study large Picture 25">
            <a:extLst>
              <a:ext uri="{FF2B5EF4-FFF2-40B4-BE49-F238E27FC236}">
                <a16:creationId xmlns:a16="http://schemas.microsoft.com/office/drawing/2014/main" id="{81A72A27-7977-4361-8551-591A0323F625}"/>
              </a:ext>
            </a:extLst>
          </p:cNvPr>
          <p:cNvPicPr>
            <a:picLocks/>
          </p:cNvPicPr>
          <p:nvPr/>
        </p:nvPicPr>
        <p:blipFill>
          <a:blip r:embed="rId16"/>
          <a:stretch>
            <a:fillRect/>
          </a:stretch>
        </p:blipFill>
        <p:spPr>
          <a:xfrm>
            <a:off x="4277445" y="1784037"/>
            <a:ext cx="2048433" cy="2731245"/>
          </a:xfrm>
          <a:prstGeom prst="rect">
            <a:avLst/>
          </a:prstGeom>
        </p:spPr>
      </p:pic>
      <p:pic>
        <p:nvPicPr>
          <p:cNvPr id="113" name="Empty large Picture 27">
            <a:extLst>
              <a:ext uri="{FF2B5EF4-FFF2-40B4-BE49-F238E27FC236}">
                <a16:creationId xmlns:a16="http://schemas.microsoft.com/office/drawing/2014/main" id="{FCF4BB6B-A90B-4AAC-BFBF-9BF1C2243AA2}"/>
              </a:ext>
            </a:extLst>
          </p:cNvPr>
          <p:cNvPicPr>
            <a:picLocks/>
          </p:cNvPicPr>
          <p:nvPr/>
        </p:nvPicPr>
        <p:blipFill>
          <a:blip r:embed="rId17"/>
          <a:stretch>
            <a:fillRect/>
          </a:stretch>
        </p:blipFill>
        <p:spPr>
          <a:xfrm>
            <a:off x="4277445" y="1784037"/>
            <a:ext cx="2048433" cy="2731245"/>
          </a:xfrm>
          <a:prstGeom prst="rect">
            <a:avLst/>
          </a:prstGeom>
        </p:spPr>
      </p:pic>
      <p:pic>
        <p:nvPicPr>
          <p:cNvPr id="114" name="Library large Picture 28">
            <a:extLst>
              <a:ext uri="{FF2B5EF4-FFF2-40B4-BE49-F238E27FC236}">
                <a16:creationId xmlns:a16="http://schemas.microsoft.com/office/drawing/2014/main" id="{8E83D2C6-4A80-4053-8BD2-13E5E40268BA}"/>
              </a:ext>
            </a:extLst>
          </p:cNvPr>
          <p:cNvPicPr>
            <a:picLocks/>
          </p:cNvPicPr>
          <p:nvPr/>
        </p:nvPicPr>
        <p:blipFill>
          <a:blip r:embed="rId18"/>
          <a:stretch>
            <a:fillRect/>
          </a:stretch>
        </p:blipFill>
        <p:spPr>
          <a:xfrm>
            <a:off x="4277445" y="1784037"/>
            <a:ext cx="2048433" cy="2731245"/>
          </a:xfrm>
          <a:prstGeom prst="rect">
            <a:avLst/>
          </a:prstGeom>
        </p:spPr>
      </p:pic>
      <p:pic>
        <p:nvPicPr>
          <p:cNvPr id="199" name="Doctor large Picture 14">
            <a:extLst>
              <a:ext uri="{FF2B5EF4-FFF2-40B4-BE49-F238E27FC236}">
                <a16:creationId xmlns:a16="http://schemas.microsoft.com/office/drawing/2014/main" id="{2510B58A-19B3-4CD3-821B-5E85623F58FD}"/>
              </a:ext>
            </a:extLst>
          </p:cNvPr>
          <p:cNvPicPr>
            <a:picLocks/>
          </p:cNvPicPr>
          <p:nvPr/>
        </p:nvPicPr>
        <p:blipFill>
          <a:blip r:embed="rId20"/>
          <a:stretch>
            <a:fillRect/>
          </a:stretch>
        </p:blipFill>
        <p:spPr>
          <a:xfrm>
            <a:off x="4277445" y="1784037"/>
            <a:ext cx="2048433" cy="2731245"/>
          </a:xfrm>
          <a:prstGeom prst="rect">
            <a:avLst/>
          </a:prstGeom>
        </p:spPr>
      </p:pic>
      <p:pic>
        <p:nvPicPr>
          <p:cNvPr id="200" name="Prof Large Picture 15">
            <a:extLst>
              <a:ext uri="{FF2B5EF4-FFF2-40B4-BE49-F238E27FC236}">
                <a16:creationId xmlns:a16="http://schemas.microsoft.com/office/drawing/2014/main" id="{78BD1CCF-B8C7-4734-A461-E87ADDCCB2C0}"/>
              </a:ext>
            </a:extLst>
          </p:cNvPr>
          <p:cNvPicPr>
            <a:picLocks/>
          </p:cNvPicPr>
          <p:nvPr/>
        </p:nvPicPr>
        <p:blipFill>
          <a:blip r:embed="rId21"/>
          <a:stretch>
            <a:fillRect/>
          </a:stretch>
        </p:blipFill>
        <p:spPr>
          <a:xfrm>
            <a:off x="4277445" y="1784037"/>
            <a:ext cx="2048433" cy="2731245"/>
          </a:xfrm>
          <a:prstGeom prst="rect">
            <a:avLst/>
          </a:prstGeom>
        </p:spPr>
      </p:pic>
      <p:pic>
        <p:nvPicPr>
          <p:cNvPr id="201" name="Punketta large Picture 16">
            <a:extLst>
              <a:ext uri="{FF2B5EF4-FFF2-40B4-BE49-F238E27FC236}">
                <a16:creationId xmlns:a16="http://schemas.microsoft.com/office/drawing/2014/main" id="{CC5BCF89-CAF2-40C1-9DBC-F4E07A2CADE3}"/>
              </a:ext>
            </a:extLst>
          </p:cNvPr>
          <p:cNvPicPr>
            <a:picLocks/>
          </p:cNvPicPr>
          <p:nvPr/>
        </p:nvPicPr>
        <p:blipFill>
          <a:blip r:embed="rId22"/>
          <a:stretch>
            <a:fillRect/>
          </a:stretch>
        </p:blipFill>
        <p:spPr>
          <a:xfrm>
            <a:off x="4277445" y="1784037"/>
            <a:ext cx="2048433" cy="2731245"/>
          </a:xfrm>
          <a:prstGeom prst="rect">
            <a:avLst/>
          </a:prstGeom>
        </p:spPr>
      </p:pic>
      <p:pic>
        <p:nvPicPr>
          <p:cNvPr id="202" name="Jack large Picture 17">
            <a:extLst>
              <a:ext uri="{FF2B5EF4-FFF2-40B4-BE49-F238E27FC236}">
                <a16:creationId xmlns:a16="http://schemas.microsoft.com/office/drawing/2014/main" id="{25D68526-55C2-436E-8128-1C893087F1DA}"/>
              </a:ext>
            </a:extLst>
          </p:cNvPr>
          <p:cNvPicPr>
            <a:picLocks/>
          </p:cNvPicPr>
          <p:nvPr/>
        </p:nvPicPr>
        <p:blipFill>
          <a:blip r:embed="rId23"/>
          <a:stretch>
            <a:fillRect/>
          </a:stretch>
        </p:blipFill>
        <p:spPr>
          <a:xfrm>
            <a:off x="4277445" y="1784037"/>
            <a:ext cx="2048433" cy="2731245"/>
          </a:xfrm>
          <a:prstGeom prst="rect">
            <a:avLst/>
          </a:prstGeom>
        </p:spPr>
      </p:pic>
      <p:pic>
        <p:nvPicPr>
          <p:cNvPr id="203" name="Marjorie large Picture 18">
            <a:extLst>
              <a:ext uri="{FF2B5EF4-FFF2-40B4-BE49-F238E27FC236}">
                <a16:creationId xmlns:a16="http://schemas.microsoft.com/office/drawing/2014/main" id="{516EFBB9-DE69-47EA-B2E7-6AD2D16FFEA3}"/>
              </a:ext>
            </a:extLst>
          </p:cNvPr>
          <p:cNvPicPr>
            <a:picLocks/>
          </p:cNvPicPr>
          <p:nvPr/>
        </p:nvPicPr>
        <p:blipFill>
          <a:blip r:embed="rId24"/>
          <a:stretch>
            <a:fillRect/>
          </a:stretch>
        </p:blipFill>
        <p:spPr>
          <a:xfrm>
            <a:off x="4277445" y="1784037"/>
            <a:ext cx="2048433" cy="2731245"/>
          </a:xfrm>
          <a:prstGeom prst="rect">
            <a:avLst/>
          </a:prstGeom>
        </p:spPr>
      </p:pic>
      <p:pic>
        <p:nvPicPr>
          <p:cNvPr id="204" name="Meg large Picture 19">
            <a:extLst>
              <a:ext uri="{FF2B5EF4-FFF2-40B4-BE49-F238E27FC236}">
                <a16:creationId xmlns:a16="http://schemas.microsoft.com/office/drawing/2014/main" id="{63608F0E-42D1-4012-8353-29A0B48EC317}"/>
              </a:ext>
            </a:extLst>
          </p:cNvPr>
          <p:cNvPicPr>
            <a:picLocks/>
          </p:cNvPicPr>
          <p:nvPr/>
        </p:nvPicPr>
        <p:blipFill>
          <a:blip r:embed="rId25"/>
          <a:stretch>
            <a:fillRect/>
          </a:stretch>
        </p:blipFill>
        <p:spPr>
          <a:xfrm>
            <a:off x="4277445" y="1784037"/>
            <a:ext cx="2048433" cy="2731245"/>
          </a:xfrm>
          <a:prstGeom prst="rect">
            <a:avLst/>
          </a:prstGeom>
        </p:spPr>
      </p:pic>
      <p:sp>
        <p:nvSpPr>
          <p:cNvPr id="261" name="TextBox 260">
            <a:extLst>
              <a:ext uri="{FF2B5EF4-FFF2-40B4-BE49-F238E27FC236}">
                <a16:creationId xmlns:a16="http://schemas.microsoft.com/office/drawing/2014/main" id="{D9133CEC-5894-4A37-B5BF-CDF3FEC10475}"/>
              </a:ext>
            </a:extLst>
          </p:cNvPr>
          <p:cNvSpPr txBox="1"/>
          <p:nvPr/>
        </p:nvSpPr>
        <p:spPr>
          <a:xfrm rot="16200000">
            <a:off x="-691641" y="3825745"/>
            <a:ext cx="1684362" cy="261610"/>
          </a:xfrm>
          <a:prstGeom prst="rect">
            <a:avLst/>
          </a:prstGeom>
          <a:noFill/>
        </p:spPr>
        <p:txBody>
          <a:bodyPr wrap="square" rtlCol="0">
            <a:spAutoFit/>
          </a:bodyPr>
          <a:lstStyle/>
          <a:p>
            <a:r>
              <a:rPr lang="en-GB" sz="1100" dirty="0">
                <a:solidFill>
                  <a:schemeClr val="bg1"/>
                </a:solidFill>
                <a:latin typeface="Formal436 BT" panose="03060802040302020203" pitchFamily="66" charset="0"/>
              </a:rPr>
              <a:t>RANDOM SELECTION:</a:t>
            </a:r>
          </a:p>
        </p:txBody>
      </p:sp>
      <p:pic>
        <p:nvPicPr>
          <p:cNvPr id="282" name="Picture 281">
            <a:extLst>
              <a:ext uri="{FF2B5EF4-FFF2-40B4-BE49-F238E27FC236}">
                <a16:creationId xmlns:a16="http://schemas.microsoft.com/office/drawing/2014/main" id="{FCFE4D42-3694-4124-BA63-E48DF1837E4C}"/>
              </a:ext>
            </a:extLst>
          </p:cNvPr>
          <p:cNvPicPr>
            <a:picLocks noChangeAspect="1"/>
          </p:cNvPicPr>
          <p:nvPr/>
        </p:nvPicPr>
        <p:blipFill>
          <a:blip r:embed="rId28"/>
          <a:stretch>
            <a:fillRect/>
          </a:stretch>
        </p:blipFill>
        <p:spPr>
          <a:xfrm>
            <a:off x="100236" y="141033"/>
            <a:ext cx="2112207" cy="662112"/>
          </a:xfrm>
          <a:prstGeom prst="rect">
            <a:avLst/>
          </a:prstGeom>
        </p:spPr>
      </p:pic>
      <p:sp>
        <p:nvSpPr>
          <p:cNvPr id="283" name="Oval 282">
            <a:hlinkClick r:id="" action="ppaction://hlinkshowjump?jump=nextslide"/>
            <a:extLst>
              <a:ext uri="{FF2B5EF4-FFF2-40B4-BE49-F238E27FC236}">
                <a16:creationId xmlns:a16="http://schemas.microsoft.com/office/drawing/2014/main" id="{4D7FB011-29D8-44F5-8EB9-0A570DD2A0EB}"/>
              </a:ext>
            </a:extLst>
          </p:cNvPr>
          <p:cNvSpPr/>
          <p:nvPr/>
        </p:nvSpPr>
        <p:spPr>
          <a:xfrm>
            <a:off x="8528616" y="6100245"/>
            <a:ext cx="1397580" cy="482258"/>
          </a:xfrm>
          <a:prstGeom prst="ellipse">
            <a:avLst/>
          </a:prstGeom>
          <a:solidFill>
            <a:srgbClr val="990000"/>
          </a:solidFill>
          <a:ln w="38100">
            <a:solidFill>
              <a:srgbClr val="FFC000"/>
            </a:solidFill>
          </a:ln>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C000"/>
                </a:solidFill>
                <a:latin typeface="Formal436 BT" panose="03060802040302020203" pitchFamily="66" charset="0"/>
              </a:rPr>
              <a:t>NEXT</a:t>
            </a:r>
            <a:endParaRPr lang="en-US" dirty="0">
              <a:solidFill>
                <a:srgbClr val="FFC000"/>
              </a:solidFill>
              <a:latin typeface="Formal436 BT" panose="03060802040302020203" pitchFamily="66" charset="0"/>
            </a:endParaRPr>
          </a:p>
        </p:txBody>
      </p:sp>
      <p:sp>
        <p:nvSpPr>
          <p:cNvPr id="284" name="TextBox 283">
            <a:extLst>
              <a:ext uri="{FF2B5EF4-FFF2-40B4-BE49-F238E27FC236}">
                <a16:creationId xmlns:a16="http://schemas.microsoft.com/office/drawing/2014/main" id="{A03650FF-A20C-4E68-9746-7DD9EA523C46}"/>
              </a:ext>
            </a:extLst>
          </p:cNvPr>
          <p:cNvSpPr txBox="1"/>
          <p:nvPr/>
        </p:nvSpPr>
        <p:spPr>
          <a:xfrm>
            <a:off x="10355349" y="201106"/>
            <a:ext cx="1725930"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Professor Gray</a:t>
            </a:r>
            <a:endParaRPr lang="en-US" sz="1600" dirty="0">
              <a:solidFill>
                <a:schemeClr val="accent1">
                  <a:lumMod val="60000"/>
                  <a:lumOff val="40000"/>
                </a:schemeClr>
              </a:solidFill>
              <a:latin typeface="Formal436 BT" panose="03060802040302020203" pitchFamily="66" charset="0"/>
            </a:endParaRPr>
          </a:p>
        </p:txBody>
      </p:sp>
      <p:sp>
        <p:nvSpPr>
          <p:cNvPr id="285" name="TextBox 284">
            <a:extLst>
              <a:ext uri="{FF2B5EF4-FFF2-40B4-BE49-F238E27FC236}">
                <a16:creationId xmlns:a16="http://schemas.microsoft.com/office/drawing/2014/main" id="{48530399-EE1E-4E99-BED8-141C5DBA03B3}"/>
              </a:ext>
            </a:extLst>
          </p:cNvPr>
          <p:cNvSpPr txBox="1"/>
          <p:nvPr/>
        </p:nvSpPr>
        <p:spPr>
          <a:xfrm>
            <a:off x="10355349" y="534888"/>
            <a:ext cx="1924047"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Marjorie Blonde</a:t>
            </a:r>
            <a:endParaRPr lang="en-US" sz="1600" dirty="0">
              <a:solidFill>
                <a:schemeClr val="accent1">
                  <a:lumMod val="60000"/>
                  <a:lumOff val="40000"/>
                </a:schemeClr>
              </a:solidFill>
              <a:latin typeface="Formal436 BT" panose="03060802040302020203" pitchFamily="66" charset="0"/>
            </a:endParaRPr>
          </a:p>
        </p:txBody>
      </p:sp>
      <p:sp>
        <p:nvSpPr>
          <p:cNvPr id="286" name="TextBox 285">
            <a:extLst>
              <a:ext uri="{FF2B5EF4-FFF2-40B4-BE49-F238E27FC236}">
                <a16:creationId xmlns:a16="http://schemas.microsoft.com/office/drawing/2014/main" id="{FF5CBECB-8439-4475-8772-6C34B0B933DE}"/>
              </a:ext>
            </a:extLst>
          </p:cNvPr>
          <p:cNvSpPr txBox="1"/>
          <p:nvPr/>
        </p:nvSpPr>
        <p:spPr>
          <a:xfrm>
            <a:off x="10355349" y="868670"/>
            <a:ext cx="1725930"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Jack Greenhat</a:t>
            </a:r>
            <a:endParaRPr lang="en-US" sz="1600" dirty="0">
              <a:solidFill>
                <a:schemeClr val="accent1">
                  <a:lumMod val="60000"/>
                  <a:lumOff val="40000"/>
                </a:schemeClr>
              </a:solidFill>
              <a:latin typeface="Formal436 BT" panose="03060802040302020203" pitchFamily="66" charset="0"/>
            </a:endParaRPr>
          </a:p>
        </p:txBody>
      </p:sp>
      <p:sp>
        <p:nvSpPr>
          <p:cNvPr id="287" name="TextBox 286">
            <a:extLst>
              <a:ext uri="{FF2B5EF4-FFF2-40B4-BE49-F238E27FC236}">
                <a16:creationId xmlns:a16="http://schemas.microsoft.com/office/drawing/2014/main" id="{1BAFCC29-07F0-40E7-AE53-0901D086E009}"/>
              </a:ext>
            </a:extLst>
          </p:cNvPr>
          <p:cNvSpPr txBox="1"/>
          <p:nvPr/>
        </p:nvSpPr>
        <p:spPr>
          <a:xfrm>
            <a:off x="10355349" y="1202452"/>
            <a:ext cx="1725930"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Meg White</a:t>
            </a:r>
            <a:endParaRPr lang="en-US" sz="1600" dirty="0">
              <a:solidFill>
                <a:schemeClr val="accent1">
                  <a:lumMod val="60000"/>
                  <a:lumOff val="40000"/>
                </a:schemeClr>
              </a:solidFill>
              <a:latin typeface="Formal436 BT" panose="03060802040302020203" pitchFamily="66" charset="0"/>
            </a:endParaRPr>
          </a:p>
        </p:txBody>
      </p:sp>
      <p:sp>
        <p:nvSpPr>
          <p:cNvPr id="288" name="TextBox 287">
            <a:extLst>
              <a:ext uri="{FF2B5EF4-FFF2-40B4-BE49-F238E27FC236}">
                <a16:creationId xmlns:a16="http://schemas.microsoft.com/office/drawing/2014/main" id="{F4AA705A-38A0-492C-B1C4-2B99EB2C5D77}"/>
              </a:ext>
            </a:extLst>
          </p:cNvPr>
          <p:cNvSpPr txBox="1"/>
          <p:nvPr/>
        </p:nvSpPr>
        <p:spPr>
          <a:xfrm>
            <a:off x="10355349" y="1536234"/>
            <a:ext cx="1963439"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Doctor Redmane</a:t>
            </a:r>
            <a:endParaRPr lang="en-US" sz="1600" dirty="0">
              <a:solidFill>
                <a:schemeClr val="accent1">
                  <a:lumMod val="60000"/>
                  <a:lumOff val="40000"/>
                </a:schemeClr>
              </a:solidFill>
              <a:latin typeface="Formal436 BT" panose="03060802040302020203" pitchFamily="66" charset="0"/>
            </a:endParaRPr>
          </a:p>
        </p:txBody>
      </p:sp>
      <p:sp>
        <p:nvSpPr>
          <p:cNvPr id="289" name="TextBox 288">
            <a:extLst>
              <a:ext uri="{FF2B5EF4-FFF2-40B4-BE49-F238E27FC236}">
                <a16:creationId xmlns:a16="http://schemas.microsoft.com/office/drawing/2014/main" id="{2C2C6466-7296-4F69-A8B1-10CC777CA6E1}"/>
              </a:ext>
            </a:extLst>
          </p:cNvPr>
          <p:cNvSpPr txBox="1"/>
          <p:nvPr/>
        </p:nvSpPr>
        <p:spPr>
          <a:xfrm>
            <a:off x="10355349" y="1870016"/>
            <a:ext cx="1725930"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Punketta Pink</a:t>
            </a:r>
            <a:endParaRPr lang="en-US" sz="1600" dirty="0">
              <a:solidFill>
                <a:schemeClr val="accent1">
                  <a:lumMod val="60000"/>
                  <a:lumOff val="40000"/>
                </a:schemeClr>
              </a:solidFill>
              <a:latin typeface="Formal436 BT" panose="03060802040302020203" pitchFamily="66" charset="0"/>
            </a:endParaRPr>
          </a:p>
        </p:txBody>
      </p:sp>
      <p:sp>
        <p:nvSpPr>
          <p:cNvPr id="290" name="TextBox 289">
            <a:extLst>
              <a:ext uri="{FF2B5EF4-FFF2-40B4-BE49-F238E27FC236}">
                <a16:creationId xmlns:a16="http://schemas.microsoft.com/office/drawing/2014/main" id="{3B467F5E-2185-44D8-9691-6BE3163E7E8C}"/>
              </a:ext>
            </a:extLst>
          </p:cNvPr>
          <p:cNvSpPr txBox="1"/>
          <p:nvPr/>
        </p:nvSpPr>
        <p:spPr>
          <a:xfrm>
            <a:off x="10355349" y="2414470"/>
            <a:ext cx="1245524"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Great Hall</a:t>
            </a:r>
            <a:endParaRPr lang="en-US" sz="1600" dirty="0">
              <a:solidFill>
                <a:srgbClr val="FFC000"/>
              </a:solidFill>
              <a:latin typeface="Formal436 BT" panose="03060802040302020203" pitchFamily="66" charset="0"/>
            </a:endParaRPr>
          </a:p>
        </p:txBody>
      </p:sp>
      <p:sp>
        <p:nvSpPr>
          <p:cNvPr id="291" name="TextBox 290">
            <a:extLst>
              <a:ext uri="{FF2B5EF4-FFF2-40B4-BE49-F238E27FC236}">
                <a16:creationId xmlns:a16="http://schemas.microsoft.com/office/drawing/2014/main" id="{16AE2E35-66AA-4E44-A7E0-036A3E7DD610}"/>
              </a:ext>
            </a:extLst>
          </p:cNvPr>
          <p:cNvSpPr txBox="1"/>
          <p:nvPr/>
        </p:nvSpPr>
        <p:spPr>
          <a:xfrm>
            <a:off x="10355349" y="2748252"/>
            <a:ext cx="1245524"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Courtyard</a:t>
            </a:r>
            <a:endParaRPr lang="en-US" sz="1600" dirty="0">
              <a:solidFill>
                <a:srgbClr val="FFC000"/>
              </a:solidFill>
              <a:latin typeface="Formal436 BT" panose="03060802040302020203" pitchFamily="66" charset="0"/>
            </a:endParaRPr>
          </a:p>
        </p:txBody>
      </p:sp>
      <p:sp>
        <p:nvSpPr>
          <p:cNvPr id="292" name="TextBox 291">
            <a:extLst>
              <a:ext uri="{FF2B5EF4-FFF2-40B4-BE49-F238E27FC236}">
                <a16:creationId xmlns:a16="http://schemas.microsoft.com/office/drawing/2014/main" id="{E769D7C3-7ADE-41C2-BE61-D4902B5E2F67}"/>
              </a:ext>
            </a:extLst>
          </p:cNvPr>
          <p:cNvSpPr txBox="1"/>
          <p:nvPr/>
        </p:nvSpPr>
        <p:spPr>
          <a:xfrm>
            <a:off x="10355349" y="3082034"/>
            <a:ext cx="1125451"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Kitchen</a:t>
            </a:r>
            <a:endParaRPr lang="en-US" sz="1600" dirty="0">
              <a:solidFill>
                <a:srgbClr val="FFC000"/>
              </a:solidFill>
              <a:latin typeface="Formal436 BT" panose="03060802040302020203" pitchFamily="66" charset="0"/>
            </a:endParaRPr>
          </a:p>
        </p:txBody>
      </p:sp>
      <p:sp>
        <p:nvSpPr>
          <p:cNvPr id="293" name="TextBox 292">
            <a:extLst>
              <a:ext uri="{FF2B5EF4-FFF2-40B4-BE49-F238E27FC236}">
                <a16:creationId xmlns:a16="http://schemas.microsoft.com/office/drawing/2014/main" id="{CB6E822A-F7B5-4A0E-ACA4-5BEC98FB73C6}"/>
              </a:ext>
            </a:extLst>
          </p:cNvPr>
          <p:cNvSpPr txBox="1"/>
          <p:nvPr/>
        </p:nvSpPr>
        <p:spPr>
          <a:xfrm>
            <a:off x="10355349" y="3415816"/>
            <a:ext cx="986906"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Study</a:t>
            </a:r>
            <a:endParaRPr lang="en-US" sz="1600" dirty="0">
              <a:solidFill>
                <a:srgbClr val="FFC000"/>
              </a:solidFill>
              <a:latin typeface="Formal436 BT" panose="03060802040302020203" pitchFamily="66" charset="0"/>
            </a:endParaRPr>
          </a:p>
        </p:txBody>
      </p:sp>
      <p:sp>
        <p:nvSpPr>
          <p:cNvPr id="294" name="TextBox 293">
            <a:extLst>
              <a:ext uri="{FF2B5EF4-FFF2-40B4-BE49-F238E27FC236}">
                <a16:creationId xmlns:a16="http://schemas.microsoft.com/office/drawing/2014/main" id="{F3DB6119-0431-4477-9BF9-128F02778900}"/>
              </a:ext>
            </a:extLst>
          </p:cNvPr>
          <p:cNvSpPr txBox="1"/>
          <p:nvPr/>
        </p:nvSpPr>
        <p:spPr>
          <a:xfrm>
            <a:off x="10355349" y="3749598"/>
            <a:ext cx="1180869"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Library</a:t>
            </a:r>
            <a:endParaRPr lang="en-US" sz="1600" dirty="0">
              <a:solidFill>
                <a:srgbClr val="FFC000"/>
              </a:solidFill>
              <a:latin typeface="Formal436 BT" panose="03060802040302020203" pitchFamily="66" charset="0"/>
            </a:endParaRPr>
          </a:p>
        </p:txBody>
      </p:sp>
      <p:sp>
        <p:nvSpPr>
          <p:cNvPr id="295" name="TextBox 294">
            <a:extLst>
              <a:ext uri="{FF2B5EF4-FFF2-40B4-BE49-F238E27FC236}">
                <a16:creationId xmlns:a16="http://schemas.microsoft.com/office/drawing/2014/main" id="{BE54F312-77AF-45D1-8AAA-A6A449D4F84E}"/>
              </a:ext>
            </a:extLst>
          </p:cNvPr>
          <p:cNvSpPr txBox="1"/>
          <p:nvPr/>
        </p:nvSpPr>
        <p:spPr>
          <a:xfrm>
            <a:off x="10355349" y="4083380"/>
            <a:ext cx="1476000"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Empty Room</a:t>
            </a:r>
            <a:endParaRPr lang="en-US" sz="1600" dirty="0">
              <a:solidFill>
                <a:srgbClr val="FFC000"/>
              </a:solidFill>
              <a:latin typeface="Formal436 BT" panose="03060802040302020203" pitchFamily="66" charset="0"/>
            </a:endParaRPr>
          </a:p>
        </p:txBody>
      </p:sp>
      <p:sp>
        <p:nvSpPr>
          <p:cNvPr id="296" name="TextBox 295">
            <a:extLst>
              <a:ext uri="{FF2B5EF4-FFF2-40B4-BE49-F238E27FC236}">
                <a16:creationId xmlns:a16="http://schemas.microsoft.com/office/drawing/2014/main" id="{961366AE-330C-42D8-8158-0F699B200A8F}"/>
              </a:ext>
            </a:extLst>
          </p:cNvPr>
          <p:cNvSpPr txBox="1"/>
          <p:nvPr/>
        </p:nvSpPr>
        <p:spPr>
          <a:xfrm>
            <a:off x="10355349" y="4627834"/>
            <a:ext cx="1476000"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Knife</a:t>
            </a:r>
            <a:endParaRPr lang="en-US" sz="1600" dirty="0">
              <a:solidFill>
                <a:srgbClr val="92D050"/>
              </a:solidFill>
              <a:latin typeface="Formal436 BT" panose="03060802040302020203" pitchFamily="66" charset="0"/>
            </a:endParaRPr>
          </a:p>
        </p:txBody>
      </p:sp>
      <p:sp>
        <p:nvSpPr>
          <p:cNvPr id="297" name="TextBox 296">
            <a:extLst>
              <a:ext uri="{FF2B5EF4-FFF2-40B4-BE49-F238E27FC236}">
                <a16:creationId xmlns:a16="http://schemas.microsoft.com/office/drawing/2014/main" id="{5A6C936B-AC82-42DF-B502-573ED466A574}"/>
              </a:ext>
            </a:extLst>
          </p:cNvPr>
          <p:cNvSpPr txBox="1"/>
          <p:nvPr/>
        </p:nvSpPr>
        <p:spPr>
          <a:xfrm>
            <a:off x="10355349" y="4961616"/>
            <a:ext cx="1245524"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Lead Pipe</a:t>
            </a:r>
            <a:endParaRPr lang="en-US" sz="1600" dirty="0">
              <a:solidFill>
                <a:srgbClr val="92D050"/>
              </a:solidFill>
              <a:latin typeface="Formal436 BT" panose="03060802040302020203" pitchFamily="66" charset="0"/>
            </a:endParaRPr>
          </a:p>
        </p:txBody>
      </p:sp>
      <p:sp>
        <p:nvSpPr>
          <p:cNvPr id="298" name="TextBox 297">
            <a:extLst>
              <a:ext uri="{FF2B5EF4-FFF2-40B4-BE49-F238E27FC236}">
                <a16:creationId xmlns:a16="http://schemas.microsoft.com/office/drawing/2014/main" id="{AD9C896D-069B-48E8-8D99-D02094F756F2}"/>
              </a:ext>
            </a:extLst>
          </p:cNvPr>
          <p:cNvSpPr txBox="1"/>
          <p:nvPr/>
        </p:nvSpPr>
        <p:spPr>
          <a:xfrm>
            <a:off x="10355349" y="5295398"/>
            <a:ext cx="1245524"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Revolver</a:t>
            </a:r>
            <a:endParaRPr lang="en-US" sz="1600" dirty="0">
              <a:solidFill>
                <a:srgbClr val="92D050"/>
              </a:solidFill>
              <a:latin typeface="Formal436 BT" panose="03060802040302020203" pitchFamily="66" charset="0"/>
            </a:endParaRPr>
          </a:p>
        </p:txBody>
      </p:sp>
      <p:sp>
        <p:nvSpPr>
          <p:cNvPr id="299" name="TextBox 298">
            <a:extLst>
              <a:ext uri="{FF2B5EF4-FFF2-40B4-BE49-F238E27FC236}">
                <a16:creationId xmlns:a16="http://schemas.microsoft.com/office/drawing/2014/main" id="{2F274C8C-6392-4ABD-BA7D-098DE1E74CC6}"/>
              </a:ext>
            </a:extLst>
          </p:cNvPr>
          <p:cNvSpPr txBox="1"/>
          <p:nvPr/>
        </p:nvSpPr>
        <p:spPr>
          <a:xfrm>
            <a:off x="10355349" y="5629180"/>
            <a:ext cx="1070033"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Rope</a:t>
            </a:r>
            <a:endParaRPr lang="en-US" sz="1600" dirty="0">
              <a:solidFill>
                <a:srgbClr val="92D050"/>
              </a:solidFill>
              <a:latin typeface="Formal436 BT" panose="03060802040302020203" pitchFamily="66" charset="0"/>
            </a:endParaRPr>
          </a:p>
        </p:txBody>
      </p:sp>
      <p:sp>
        <p:nvSpPr>
          <p:cNvPr id="300" name="TextBox 299">
            <a:extLst>
              <a:ext uri="{FF2B5EF4-FFF2-40B4-BE49-F238E27FC236}">
                <a16:creationId xmlns:a16="http://schemas.microsoft.com/office/drawing/2014/main" id="{B31FA30F-76F9-40F3-9DF3-3451F07CD4A5}"/>
              </a:ext>
            </a:extLst>
          </p:cNvPr>
          <p:cNvSpPr txBox="1"/>
          <p:nvPr/>
        </p:nvSpPr>
        <p:spPr>
          <a:xfrm>
            <a:off x="10355349" y="5962962"/>
            <a:ext cx="1397580"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Candlestick</a:t>
            </a:r>
            <a:endParaRPr lang="en-US" sz="1600" dirty="0">
              <a:solidFill>
                <a:srgbClr val="92D050"/>
              </a:solidFill>
              <a:latin typeface="Formal436 BT" panose="03060802040302020203" pitchFamily="66" charset="0"/>
            </a:endParaRPr>
          </a:p>
        </p:txBody>
      </p:sp>
      <p:sp>
        <p:nvSpPr>
          <p:cNvPr id="301" name="TextBox 300">
            <a:extLst>
              <a:ext uri="{FF2B5EF4-FFF2-40B4-BE49-F238E27FC236}">
                <a16:creationId xmlns:a16="http://schemas.microsoft.com/office/drawing/2014/main" id="{EF38A3D3-FE0A-4E25-B386-DAE43A53CD76}"/>
              </a:ext>
            </a:extLst>
          </p:cNvPr>
          <p:cNvSpPr txBox="1"/>
          <p:nvPr/>
        </p:nvSpPr>
        <p:spPr>
          <a:xfrm>
            <a:off x="10355349" y="6296737"/>
            <a:ext cx="1245524"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Wrench</a:t>
            </a:r>
            <a:endParaRPr lang="en-US" sz="1600" dirty="0">
              <a:solidFill>
                <a:srgbClr val="92D050"/>
              </a:solidFill>
              <a:latin typeface="Formal436 BT" panose="03060802040302020203" pitchFamily="66" charset="0"/>
            </a:endParaRPr>
          </a:p>
        </p:txBody>
      </p:sp>
      <p:sp>
        <p:nvSpPr>
          <p:cNvPr id="302" name="Rectangle 301">
            <a:extLst>
              <a:ext uri="{FF2B5EF4-FFF2-40B4-BE49-F238E27FC236}">
                <a16:creationId xmlns:a16="http://schemas.microsoft.com/office/drawing/2014/main" id="{69F1CC0E-F6EA-4D75-9F89-9225EC3C0166}"/>
              </a:ext>
            </a:extLst>
          </p:cNvPr>
          <p:cNvSpPr/>
          <p:nvPr/>
        </p:nvSpPr>
        <p:spPr>
          <a:xfrm>
            <a:off x="8206301" y="831141"/>
            <a:ext cx="1705916"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bg1"/>
                </a:solidFill>
                <a:effectLst/>
                <a:latin typeface="Formal436 BT" panose="03060802040302020203" pitchFamily="66" charset="0"/>
              </a:rPr>
              <a:t>It was...</a:t>
            </a:r>
          </a:p>
        </p:txBody>
      </p:sp>
      <p:sp>
        <p:nvSpPr>
          <p:cNvPr id="303" name="Rectangle 302">
            <a:extLst>
              <a:ext uri="{FF2B5EF4-FFF2-40B4-BE49-F238E27FC236}">
                <a16:creationId xmlns:a16="http://schemas.microsoft.com/office/drawing/2014/main" id="{E684B737-245E-45B0-B59B-510CE1ABCFBE}"/>
              </a:ext>
            </a:extLst>
          </p:cNvPr>
          <p:cNvSpPr/>
          <p:nvPr/>
        </p:nvSpPr>
        <p:spPr>
          <a:xfrm>
            <a:off x="8206301" y="3014565"/>
            <a:ext cx="165622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bg1"/>
                </a:solidFill>
                <a:effectLst/>
                <a:latin typeface="Formal436 BT" panose="03060802040302020203" pitchFamily="66" charset="0"/>
              </a:rPr>
              <a:t>In the...</a:t>
            </a:r>
          </a:p>
        </p:txBody>
      </p:sp>
      <p:sp>
        <p:nvSpPr>
          <p:cNvPr id="304" name="Rectangle 303">
            <a:extLst>
              <a:ext uri="{FF2B5EF4-FFF2-40B4-BE49-F238E27FC236}">
                <a16:creationId xmlns:a16="http://schemas.microsoft.com/office/drawing/2014/main" id="{C8CC26BC-FBF3-4736-81BB-6B9970940CA7}"/>
              </a:ext>
            </a:extLst>
          </p:cNvPr>
          <p:cNvSpPr/>
          <p:nvPr/>
        </p:nvSpPr>
        <p:spPr>
          <a:xfrm>
            <a:off x="8206301" y="5253929"/>
            <a:ext cx="2254143"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bg1"/>
                </a:solidFill>
                <a:effectLst/>
                <a:latin typeface="Formal436 BT" panose="03060802040302020203" pitchFamily="66" charset="0"/>
              </a:rPr>
              <a:t>With the…</a:t>
            </a:r>
          </a:p>
        </p:txBody>
      </p:sp>
    </p:spTree>
    <p:extLst>
      <p:ext uri="{BB962C8B-B14F-4D97-AF65-F5344CB8AC3E}">
        <p14:creationId xmlns:p14="http://schemas.microsoft.com/office/powerpoint/2010/main" val="7453648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0000" fill="hold"/>
                                        <p:tgtEl>
                                          <p:spTgt spid="61"/>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0000" fill="hold"/>
                                        <p:tgtEl>
                                          <p:spTgt spid="65"/>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10000" fill="hold"/>
                                        <p:tgtEl>
                                          <p:spTgt spid="69"/>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10000" fill="hold"/>
                                        <p:tgtEl>
                                          <p:spTgt spid="73"/>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10000" fill="hold"/>
                                        <p:tgtEl>
                                          <p:spTgt spid="77"/>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10000" fill="hold"/>
                                        <p:tgtEl>
                                          <p:spTgt spid="81"/>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10000" fill="hold"/>
                                        <p:tgtEl>
                                          <p:spTgt spid="115"/>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10000" fill="hold"/>
                                        <p:tgtEl>
                                          <p:spTgt spid="119"/>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10000" fill="hold"/>
                                        <p:tgtEl>
                                          <p:spTgt spid="123"/>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10000" fill="hold"/>
                                        <p:tgtEl>
                                          <p:spTgt spid="127"/>
                                        </p:tgtEl>
                                        <p:attrNameLst>
                                          <p:attrName>r</p:attrName>
                                        </p:attrNameLst>
                                      </p:cBhvr>
                                    </p:animRot>
                                  </p:childTnLst>
                                </p:cTn>
                              </p:par>
                              <p:par>
                                <p:cTn id="25" presetID="8" presetClass="emph" presetSubtype="0" repeatCount="indefinite" fill="hold" nodeType="withEffect">
                                  <p:stCondLst>
                                    <p:cond delay="0"/>
                                  </p:stCondLst>
                                  <p:childTnLst>
                                    <p:animRot by="21600000">
                                      <p:cBhvr>
                                        <p:cTn id="26" dur="10000" fill="hold"/>
                                        <p:tgtEl>
                                          <p:spTgt spid="131"/>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10000" fill="hold"/>
                                        <p:tgtEl>
                                          <p:spTgt spid="135"/>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10000" fill="hold"/>
                                        <p:tgtEl>
                                          <p:spTgt spid="205"/>
                                        </p:tgtEl>
                                        <p:attrNameLst>
                                          <p:attrName>r</p:attrName>
                                        </p:attrNameLst>
                                      </p:cBhvr>
                                    </p:animRot>
                                  </p:childTnLst>
                                </p:cTn>
                              </p:par>
                              <p:par>
                                <p:cTn id="31" presetID="8" presetClass="emph" presetSubtype="0" repeatCount="indefinite" fill="hold" nodeType="withEffect">
                                  <p:stCondLst>
                                    <p:cond delay="0"/>
                                  </p:stCondLst>
                                  <p:childTnLst>
                                    <p:animRot by="21600000">
                                      <p:cBhvr>
                                        <p:cTn id="32" dur="10000" fill="hold"/>
                                        <p:tgtEl>
                                          <p:spTgt spid="209"/>
                                        </p:tgtEl>
                                        <p:attrNameLst>
                                          <p:attrName>r</p:attrName>
                                        </p:attrNameLst>
                                      </p:cBhvr>
                                    </p:animRot>
                                  </p:childTnLst>
                                </p:cTn>
                              </p:par>
                              <p:par>
                                <p:cTn id="33" presetID="8" presetClass="emph" presetSubtype="0" repeatCount="indefinite" fill="hold" nodeType="withEffect">
                                  <p:stCondLst>
                                    <p:cond delay="0"/>
                                  </p:stCondLst>
                                  <p:childTnLst>
                                    <p:animRot by="21600000">
                                      <p:cBhvr>
                                        <p:cTn id="34" dur="10000" fill="hold"/>
                                        <p:tgtEl>
                                          <p:spTgt spid="213"/>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10000" fill="hold"/>
                                        <p:tgtEl>
                                          <p:spTgt spid="217"/>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10000" fill="hold"/>
                                        <p:tgtEl>
                                          <p:spTgt spid="221"/>
                                        </p:tgtEl>
                                        <p:attrNameLst>
                                          <p:attrName>r</p:attrName>
                                        </p:attrNameLst>
                                      </p:cBhvr>
                                    </p:animRot>
                                  </p:childTnLst>
                                </p:cTn>
                              </p:par>
                              <p:par>
                                <p:cTn id="39" presetID="8" presetClass="emph" presetSubtype="0" repeatCount="indefinite" fill="hold" nodeType="withEffect">
                                  <p:stCondLst>
                                    <p:cond delay="0"/>
                                  </p:stCondLst>
                                  <p:childTnLst>
                                    <p:animRot by="21600000">
                                      <p:cBhvr>
                                        <p:cTn id="40" dur="10000" fill="hold"/>
                                        <p:tgtEl>
                                          <p:spTgt spid="2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65"/>
                    </p:tgtEl>
                  </p:cond>
                </p:stCondLst>
                <p:endSync evt="end" delay="0">
                  <p:rtn val="all"/>
                </p:endSync>
                <p:childTnLst>
                  <p:par>
                    <p:cTn id="42" fill="hold">
                      <p:stCondLst>
                        <p:cond delay="0"/>
                      </p:stCondLst>
                      <p:childTnLst>
                        <p:par>
                          <p:cTn id="43" fill="hold">
                            <p:stCondLst>
                              <p:cond delay="0"/>
                            </p:stCondLst>
                            <p:childTnLst>
                              <p:par>
                                <p:cTn id="44" presetID="1" presetClass="exit" presetSubtype="0" fill="hold" grpId="0" nodeType="withEffect">
                                  <p:stCondLst>
                                    <p:cond delay="0"/>
                                  </p:stCondLst>
                                  <p:childTnLst>
                                    <p:set>
                                      <p:cBhvr>
                                        <p:cTn id="45" dur="1" fill="hold">
                                          <p:stCondLst>
                                            <p:cond delay="0"/>
                                          </p:stCondLst>
                                        </p:cTn>
                                        <p:tgtEl>
                                          <p:spTgt spid="99"/>
                                        </p:tgtEl>
                                        <p:attrNameLst>
                                          <p:attrName>style.visibility</p:attrName>
                                        </p:attrNameLst>
                                      </p:cBhvr>
                                      <p:to>
                                        <p:strVal val="hidden"/>
                                      </p:to>
                                    </p:set>
                                  </p:childTnLst>
                                </p:cTn>
                              </p:par>
                              <p:par>
                                <p:cTn id="46" presetID="45" presetClass="entr" presetSubtype="0" fill="hold" nodeType="withEffect">
                                  <p:stCondLst>
                                    <p:cond delay="0"/>
                                  </p:stCondLst>
                                  <p:childTnLst>
                                    <p:set>
                                      <p:cBhvr>
                                        <p:cTn id="47" dur="1" fill="hold">
                                          <p:stCondLst>
                                            <p:cond delay="0"/>
                                          </p:stCondLst>
                                        </p:cTn>
                                        <p:tgtEl>
                                          <p:spTgt spid="106"/>
                                        </p:tgtEl>
                                        <p:attrNameLst>
                                          <p:attrName>style.visibility</p:attrName>
                                        </p:attrNameLst>
                                      </p:cBhvr>
                                      <p:to>
                                        <p:strVal val="visible"/>
                                      </p:to>
                                    </p:set>
                                    <p:animEffect transition="in" filter="fade">
                                      <p:cBhvr>
                                        <p:cTn id="48" dur="2000"/>
                                        <p:tgtEl>
                                          <p:spTgt spid="106"/>
                                        </p:tgtEl>
                                      </p:cBhvr>
                                    </p:animEffect>
                                    <p:anim calcmode="lin" valueType="num">
                                      <p:cBhvr>
                                        <p:cTn id="49" dur="2000" fill="hold"/>
                                        <p:tgtEl>
                                          <p:spTgt spid="106"/>
                                        </p:tgtEl>
                                        <p:attrNameLst>
                                          <p:attrName>ppt_w</p:attrName>
                                        </p:attrNameLst>
                                      </p:cBhvr>
                                      <p:tavLst>
                                        <p:tav tm="0" fmla="#ppt_w*sin(2.5*pi*$)">
                                          <p:val>
                                            <p:fltVal val="0"/>
                                          </p:val>
                                        </p:tav>
                                        <p:tav tm="100000">
                                          <p:val>
                                            <p:fltVal val="1"/>
                                          </p:val>
                                        </p:tav>
                                      </p:tavLst>
                                    </p:anim>
                                    <p:anim calcmode="lin" valueType="num">
                                      <p:cBhvr>
                                        <p:cTn id="50" dur="2000" fill="hold"/>
                                        <p:tgtEl>
                                          <p:spTgt spid="10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5"/>
                  </p:tgtEl>
                </p:cond>
              </p:nextCondLst>
            </p:seq>
            <p:seq concurrent="1" nextAc="seek">
              <p:cTn id="51" restart="whenNotActive" fill="hold" evtFilter="cancelBubble" nodeType="interactiveSeq">
                <p:stCondLst>
                  <p:cond evt="onClick" delay="0">
                    <p:tgtEl>
                      <p:spTgt spid="73"/>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hidden"/>
                                      </p:to>
                                    </p:set>
                                  </p:childTnLst>
                                </p:cTn>
                              </p:par>
                              <p:par>
                                <p:cTn id="56" presetID="45" presetClass="entr" presetSubtype="0" fill="hold" nodeType="with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2000"/>
                                        <p:tgtEl>
                                          <p:spTgt spid="95"/>
                                        </p:tgtEl>
                                      </p:cBhvr>
                                    </p:animEffect>
                                    <p:anim calcmode="lin" valueType="num">
                                      <p:cBhvr>
                                        <p:cTn id="59" dur="2000" fill="hold"/>
                                        <p:tgtEl>
                                          <p:spTgt spid="95"/>
                                        </p:tgtEl>
                                        <p:attrNameLst>
                                          <p:attrName>ppt_w</p:attrName>
                                        </p:attrNameLst>
                                      </p:cBhvr>
                                      <p:tavLst>
                                        <p:tav tm="0" fmla="#ppt_w*sin(2.5*pi*$)">
                                          <p:val>
                                            <p:fltVal val="0"/>
                                          </p:val>
                                        </p:tav>
                                        <p:tav tm="100000">
                                          <p:val>
                                            <p:fltVal val="1"/>
                                          </p:val>
                                        </p:tav>
                                      </p:tavLst>
                                    </p:anim>
                                    <p:anim calcmode="lin" valueType="num">
                                      <p:cBhvr>
                                        <p:cTn id="60" dur="2000" fill="hold"/>
                                        <p:tgtEl>
                                          <p:spTgt spid="9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73"/>
                  </p:tgtEl>
                </p:cond>
              </p:nextCondLst>
            </p:seq>
            <p:seq concurrent="1" nextAc="seek">
              <p:cTn id="61" restart="whenNotActive" fill="hold" evtFilter="cancelBubble" nodeType="interactiveSeq">
                <p:stCondLst>
                  <p:cond evt="onClick" delay="0">
                    <p:tgtEl>
                      <p:spTgt spid="77"/>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grpId="0" nodeType="withEffect">
                                  <p:stCondLst>
                                    <p:cond delay="0"/>
                                  </p:stCondLst>
                                  <p:childTnLst>
                                    <p:set>
                                      <p:cBhvr>
                                        <p:cTn id="65" dur="1" fill="hold">
                                          <p:stCondLst>
                                            <p:cond delay="0"/>
                                          </p:stCondLst>
                                        </p:cTn>
                                        <p:tgtEl>
                                          <p:spTgt spid="102"/>
                                        </p:tgtEl>
                                        <p:attrNameLst>
                                          <p:attrName>style.visibility</p:attrName>
                                        </p:attrNameLst>
                                      </p:cBhvr>
                                      <p:to>
                                        <p:strVal val="hidden"/>
                                      </p:to>
                                    </p:set>
                                  </p:childTnLst>
                                </p:cTn>
                              </p:par>
                              <p:par>
                                <p:cTn id="66" presetID="45" presetClass="entr" presetSubtype="0" fill="hold" nodeType="with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fade">
                                      <p:cBhvr>
                                        <p:cTn id="68" dur="2000"/>
                                        <p:tgtEl>
                                          <p:spTgt spid="96"/>
                                        </p:tgtEl>
                                      </p:cBhvr>
                                    </p:animEffect>
                                    <p:anim calcmode="lin" valueType="num">
                                      <p:cBhvr>
                                        <p:cTn id="69" dur="2000" fill="hold"/>
                                        <p:tgtEl>
                                          <p:spTgt spid="96"/>
                                        </p:tgtEl>
                                        <p:attrNameLst>
                                          <p:attrName>ppt_w</p:attrName>
                                        </p:attrNameLst>
                                      </p:cBhvr>
                                      <p:tavLst>
                                        <p:tav tm="0" fmla="#ppt_w*sin(2.5*pi*$)">
                                          <p:val>
                                            <p:fltVal val="0"/>
                                          </p:val>
                                        </p:tav>
                                        <p:tav tm="100000">
                                          <p:val>
                                            <p:fltVal val="1"/>
                                          </p:val>
                                        </p:tav>
                                      </p:tavLst>
                                    </p:anim>
                                    <p:anim calcmode="lin" valueType="num">
                                      <p:cBhvr>
                                        <p:cTn id="70" dur="2000" fill="hold"/>
                                        <p:tgtEl>
                                          <p:spTgt spid="9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81"/>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grpId="0" nodeType="withEffect">
                                  <p:stCondLst>
                                    <p:cond delay="0"/>
                                  </p:stCondLst>
                                  <p:childTnLst>
                                    <p:set>
                                      <p:cBhvr>
                                        <p:cTn id="75" dur="1" fill="hold">
                                          <p:stCondLst>
                                            <p:cond delay="0"/>
                                          </p:stCondLst>
                                        </p:cTn>
                                        <p:tgtEl>
                                          <p:spTgt spid="101"/>
                                        </p:tgtEl>
                                        <p:attrNameLst>
                                          <p:attrName>style.visibility</p:attrName>
                                        </p:attrNameLst>
                                      </p:cBhvr>
                                      <p:to>
                                        <p:strVal val="hidden"/>
                                      </p:to>
                                    </p:set>
                                  </p:childTnLst>
                                </p:cTn>
                              </p:par>
                              <p:par>
                                <p:cTn id="76" presetID="45" presetClass="entr" presetSubtype="0" fill="hold" nodeType="withEffect">
                                  <p:stCondLst>
                                    <p:cond delay="0"/>
                                  </p:stCondLst>
                                  <p:childTnLst>
                                    <p:set>
                                      <p:cBhvr>
                                        <p:cTn id="77" dur="1" fill="hold">
                                          <p:stCondLst>
                                            <p:cond delay="0"/>
                                          </p:stCondLst>
                                        </p:cTn>
                                        <p:tgtEl>
                                          <p:spTgt spid="97"/>
                                        </p:tgtEl>
                                        <p:attrNameLst>
                                          <p:attrName>style.visibility</p:attrName>
                                        </p:attrNameLst>
                                      </p:cBhvr>
                                      <p:to>
                                        <p:strVal val="visible"/>
                                      </p:to>
                                    </p:set>
                                    <p:animEffect transition="in" filter="fade">
                                      <p:cBhvr>
                                        <p:cTn id="78" dur="2000"/>
                                        <p:tgtEl>
                                          <p:spTgt spid="97"/>
                                        </p:tgtEl>
                                      </p:cBhvr>
                                    </p:animEffect>
                                    <p:anim calcmode="lin" valueType="num">
                                      <p:cBhvr>
                                        <p:cTn id="79" dur="2000" fill="hold"/>
                                        <p:tgtEl>
                                          <p:spTgt spid="97"/>
                                        </p:tgtEl>
                                        <p:attrNameLst>
                                          <p:attrName>ppt_w</p:attrName>
                                        </p:attrNameLst>
                                      </p:cBhvr>
                                      <p:tavLst>
                                        <p:tav tm="0" fmla="#ppt_w*sin(2.5*pi*$)">
                                          <p:val>
                                            <p:fltVal val="0"/>
                                          </p:val>
                                        </p:tav>
                                        <p:tav tm="100000">
                                          <p:val>
                                            <p:fltVal val="1"/>
                                          </p:val>
                                        </p:tav>
                                      </p:tavLst>
                                    </p:anim>
                                    <p:anim calcmode="lin" valueType="num">
                                      <p:cBhvr>
                                        <p:cTn id="80" dur="2000" fill="hold"/>
                                        <p:tgtEl>
                                          <p:spTgt spid="9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81"/>
                  </p:tgtEl>
                </p:cond>
              </p:nextCondLst>
            </p:seq>
            <p:seq concurrent="1" nextAc="seek">
              <p:cTn id="81" restart="whenNotActive" fill="hold" evtFilter="cancelBubble" nodeType="interactiveSeq">
                <p:stCondLst>
                  <p:cond evt="onClick" delay="0">
                    <p:tgtEl>
                      <p:spTgt spid="69"/>
                    </p:tgtEl>
                  </p:cond>
                </p:stCondLst>
                <p:endSync evt="end" delay="0">
                  <p:rtn val="all"/>
                </p:endSync>
                <p:childTnLst>
                  <p:par>
                    <p:cTn id="82" fill="hold">
                      <p:stCondLst>
                        <p:cond delay="0"/>
                      </p:stCondLst>
                      <p:childTnLst>
                        <p:par>
                          <p:cTn id="83" fill="hold">
                            <p:stCondLst>
                              <p:cond delay="0"/>
                            </p:stCondLst>
                            <p:childTnLst>
                              <p:par>
                                <p:cTn id="84" presetID="1" presetClass="exit"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hidden"/>
                                      </p:to>
                                    </p:set>
                                  </p:childTnLst>
                                </p:cTn>
                              </p:par>
                              <p:par>
                                <p:cTn id="86" presetID="45" presetClass="entr" presetSubtype="0" fill="hold" nodeType="withEffect">
                                  <p:stCondLst>
                                    <p:cond delay="0"/>
                                  </p:stCondLst>
                                  <p:childTnLst>
                                    <p:set>
                                      <p:cBhvr>
                                        <p:cTn id="87" dur="1" fill="hold">
                                          <p:stCondLst>
                                            <p:cond delay="0"/>
                                          </p:stCondLst>
                                        </p:cTn>
                                        <p:tgtEl>
                                          <p:spTgt spid="94"/>
                                        </p:tgtEl>
                                        <p:attrNameLst>
                                          <p:attrName>style.visibility</p:attrName>
                                        </p:attrNameLst>
                                      </p:cBhvr>
                                      <p:to>
                                        <p:strVal val="visible"/>
                                      </p:to>
                                    </p:set>
                                    <p:animEffect transition="in" filter="fade">
                                      <p:cBhvr>
                                        <p:cTn id="88" dur="2000"/>
                                        <p:tgtEl>
                                          <p:spTgt spid="94"/>
                                        </p:tgtEl>
                                      </p:cBhvr>
                                    </p:animEffect>
                                    <p:anim calcmode="lin" valueType="num">
                                      <p:cBhvr>
                                        <p:cTn id="89" dur="2000" fill="hold"/>
                                        <p:tgtEl>
                                          <p:spTgt spid="94"/>
                                        </p:tgtEl>
                                        <p:attrNameLst>
                                          <p:attrName>ppt_w</p:attrName>
                                        </p:attrNameLst>
                                      </p:cBhvr>
                                      <p:tavLst>
                                        <p:tav tm="0" fmla="#ppt_w*sin(2.5*pi*$)">
                                          <p:val>
                                            <p:fltVal val="0"/>
                                          </p:val>
                                        </p:tav>
                                        <p:tav tm="100000">
                                          <p:val>
                                            <p:fltVal val="1"/>
                                          </p:val>
                                        </p:tav>
                                      </p:tavLst>
                                    </p:anim>
                                    <p:anim calcmode="lin" valueType="num">
                                      <p:cBhvr>
                                        <p:cTn id="90" dur="2000" fill="hold"/>
                                        <p:tgtEl>
                                          <p:spTgt spid="9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9"/>
                  </p:tgtEl>
                </p:cond>
              </p:nextCondLst>
            </p:seq>
            <p:seq concurrent="1" nextAc="seek">
              <p:cTn id="91" restart="whenNotActive" fill="hold" evtFilter="cancelBubble" nodeType="interactiveSeq">
                <p:stCondLst>
                  <p:cond evt="onClick" delay="0">
                    <p:tgtEl>
                      <p:spTgt spid="61"/>
                    </p:tgtEl>
                  </p:cond>
                </p:stCondLst>
                <p:endSync evt="end" delay="0">
                  <p:rtn val="all"/>
                </p:endSync>
                <p:childTnLst>
                  <p:par>
                    <p:cTn id="92" fill="hold">
                      <p:stCondLst>
                        <p:cond delay="0"/>
                      </p:stCondLst>
                      <p:childTnLst>
                        <p:par>
                          <p:cTn id="93" fill="hold">
                            <p:stCondLst>
                              <p:cond delay="0"/>
                            </p:stCondLst>
                            <p:childTnLst>
                              <p:par>
                                <p:cTn id="94" presetID="1" presetClass="exit" presetSubtype="0" fill="hold" grpId="0" nodeType="clickEffect">
                                  <p:stCondLst>
                                    <p:cond delay="0"/>
                                  </p:stCondLst>
                                  <p:childTnLst>
                                    <p:set>
                                      <p:cBhvr>
                                        <p:cTn id="95" dur="1" fill="hold">
                                          <p:stCondLst>
                                            <p:cond delay="0"/>
                                          </p:stCondLst>
                                        </p:cTn>
                                        <p:tgtEl>
                                          <p:spTgt spid="100"/>
                                        </p:tgtEl>
                                        <p:attrNameLst>
                                          <p:attrName>style.visibility</p:attrName>
                                        </p:attrNameLst>
                                      </p:cBhvr>
                                      <p:to>
                                        <p:strVal val="hidden"/>
                                      </p:to>
                                    </p:set>
                                  </p:childTnLst>
                                </p:cTn>
                              </p:par>
                              <p:par>
                                <p:cTn id="96" presetID="45" presetClass="entr" presetSubtype="0" fill="hold" nodeType="withEffect">
                                  <p:stCondLst>
                                    <p:cond delay="0"/>
                                  </p:stCondLst>
                                  <p:childTnLst>
                                    <p:set>
                                      <p:cBhvr>
                                        <p:cTn id="97" dur="1" fill="hold">
                                          <p:stCondLst>
                                            <p:cond delay="0"/>
                                          </p:stCondLst>
                                        </p:cTn>
                                        <p:tgtEl>
                                          <p:spTgt spid="98"/>
                                        </p:tgtEl>
                                        <p:attrNameLst>
                                          <p:attrName>style.visibility</p:attrName>
                                        </p:attrNameLst>
                                      </p:cBhvr>
                                      <p:to>
                                        <p:strVal val="visible"/>
                                      </p:to>
                                    </p:set>
                                    <p:animEffect transition="in" filter="fade">
                                      <p:cBhvr>
                                        <p:cTn id="98" dur="2000"/>
                                        <p:tgtEl>
                                          <p:spTgt spid="98"/>
                                        </p:tgtEl>
                                      </p:cBhvr>
                                    </p:animEffect>
                                    <p:anim calcmode="lin" valueType="num">
                                      <p:cBhvr>
                                        <p:cTn id="99" dur="2000" fill="hold"/>
                                        <p:tgtEl>
                                          <p:spTgt spid="98"/>
                                        </p:tgtEl>
                                        <p:attrNameLst>
                                          <p:attrName>ppt_w</p:attrName>
                                        </p:attrNameLst>
                                      </p:cBhvr>
                                      <p:tavLst>
                                        <p:tav tm="0" fmla="#ppt_w*sin(2.5*pi*$)">
                                          <p:val>
                                            <p:fltVal val="0"/>
                                          </p:val>
                                        </p:tav>
                                        <p:tav tm="100000">
                                          <p:val>
                                            <p:fltVal val="1"/>
                                          </p:val>
                                        </p:tav>
                                      </p:tavLst>
                                    </p:anim>
                                    <p:anim calcmode="lin" valueType="num">
                                      <p:cBhvr>
                                        <p:cTn id="100" dur="2000" fill="hold"/>
                                        <p:tgtEl>
                                          <p:spTgt spid="9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1"/>
                  </p:tgtEl>
                </p:cond>
              </p:nextCondLst>
            </p:seq>
            <p:seq concurrent="1" nextAc="seek">
              <p:cTn id="101" restart="whenNotActive" fill="hold" evtFilter="cancelBubble" nodeType="interactiveSeq">
                <p:stCondLst>
                  <p:cond evt="onClick" delay="0">
                    <p:tgtEl>
                      <p:spTgt spid="99"/>
                    </p:tgtEl>
                  </p:cond>
                </p:stCondLst>
                <p:endSync evt="end" delay="0">
                  <p:rtn val="all"/>
                </p:endSync>
                <p:childTnLst>
                  <p:par>
                    <p:cTn id="102" fill="hold">
                      <p:stCondLst>
                        <p:cond delay="0"/>
                      </p:stCondLst>
                      <p:childTnLst>
                        <p:par>
                          <p:cTn id="103" fill="hold">
                            <p:stCondLst>
                              <p:cond delay="0"/>
                            </p:stCondLst>
                            <p:childTnLst>
                              <p:par>
                                <p:cTn id="104" presetID="12" presetClass="entr" presetSubtype="4" fill="hold" nodeType="clickEffect">
                                  <p:stCondLst>
                                    <p:cond delay="0"/>
                                  </p:stCondLst>
                                  <p:childTnLst>
                                    <p:set>
                                      <p:cBhvr>
                                        <p:cTn id="105" dur="1" fill="hold">
                                          <p:stCondLst>
                                            <p:cond delay="0"/>
                                          </p:stCondLst>
                                        </p:cTn>
                                        <p:tgtEl>
                                          <p:spTgt spid="85"/>
                                        </p:tgtEl>
                                        <p:attrNameLst>
                                          <p:attrName>style.visibility</p:attrName>
                                        </p:attrNameLst>
                                      </p:cBhvr>
                                      <p:to>
                                        <p:strVal val="visible"/>
                                      </p:to>
                                    </p:set>
                                    <p:anim calcmode="lin" valueType="num">
                                      <p:cBhvr additive="base">
                                        <p:cTn id="106" dur="500"/>
                                        <p:tgtEl>
                                          <p:spTgt spid="85"/>
                                        </p:tgtEl>
                                        <p:attrNameLst>
                                          <p:attrName>ppt_y</p:attrName>
                                        </p:attrNameLst>
                                      </p:cBhvr>
                                      <p:tavLst>
                                        <p:tav tm="0">
                                          <p:val>
                                            <p:strVal val="#ppt_y+#ppt_h*1.125000"/>
                                          </p:val>
                                        </p:tav>
                                        <p:tav tm="100000">
                                          <p:val>
                                            <p:strVal val="#ppt_y"/>
                                          </p:val>
                                        </p:tav>
                                      </p:tavLst>
                                    </p:anim>
                                    <p:animEffect transition="in" filter="wipe(up)">
                                      <p:cBhvr>
                                        <p:cTn id="107" dur="500"/>
                                        <p:tgtEl>
                                          <p:spTgt spid="85"/>
                                        </p:tgtEl>
                                      </p:cBhvr>
                                    </p:animEffect>
                                  </p:childTnLst>
                                </p:cTn>
                              </p:par>
                            </p:childTnLst>
                          </p:cTn>
                        </p:par>
                        <p:par>
                          <p:cTn id="108" fill="hold">
                            <p:stCondLst>
                              <p:cond delay="500"/>
                            </p:stCondLst>
                            <p:childTnLst>
                              <p:par>
                                <p:cTn id="109" presetID="12" presetClass="exit" presetSubtype="4" fill="hold" nodeType="afterEffect">
                                  <p:stCondLst>
                                    <p:cond delay="2000"/>
                                  </p:stCondLst>
                                  <p:childTnLst>
                                    <p:anim calcmode="lin" valueType="num">
                                      <p:cBhvr additive="base">
                                        <p:cTn id="110" dur="1000"/>
                                        <p:tgtEl>
                                          <p:spTgt spid="85"/>
                                        </p:tgtEl>
                                        <p:attrNameLst>
                                          <p:attrName>ppt_y</p:attrName>
                                        </p:attrNameLst>
                                      </p:cBhvr>
                                      <p:tavLst>
                                        <p:tav tm="0">
                                          <p:val>
                                            <p:strVal val="#ppt_y"/>
                                          </p:val>
                                        </p:tav>
                                        <p:tav tm="100000">
                                          <p:val>
                                            <p:strVal val="#ppt_y+#ppt_h*1.125000"/>
                                          </p:val>
                                        </p:tav>
                                      </p:tavLst>
                                    </p:anim>
                                    <p:animEffect transition="out" filter="wipe(down)">
                                      <p:cBhvr>
                                        <p:cTn id="111" dur="1000"/>
                                        <p:tgtEl>
                                          <p:spTgt spid="85"/>
                                        </p:tgtEl>
                                      </p:cBhvr>
                                    </p:animEffect>
                                    <p:set>
                                      <p:cBhvr>
                                        <p:cTn id="112" dur="1" fill="hold">
                                          <p:stCondLst>
                                            <p:cond delay="9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113" restart="whenNotActive" fill="hold" evtFilter="cancelBubble" nodeType="interactiveSeq">
                <p:stCondLst>
                  <p:cond evt="onClick" delay="0">
                    <p:tgtEl>
                      <p:spTgt spid="104"/>
                    </p:tgtEl>
                  </p:cond>
                </p:stCondLst>
                <p:endSync evt="end" delay="0">
                  <p:rtn val="all"/>
                </p:endSync>
                <p:childTnLst>
                  <p:par>
                    <p:cTn id="114" fill="hold">
                      <p:stCondLst>
                        <p:cond delay="0"/>
                      </p:stCondLst>
                      <p:childTnLst>
                        <p:par>
                          <p:cTn id="115" fill="hold">
                            <p:stCondLst>
                              <p:cond delay="0"/>
                            </p:stCondLst>
                            <p:childTnLst>
                              <p:par>
                                <p:cTn id="116" presetID="12" presetClass="entr" presetSubtype="4" fill="hold" nodeType="clickEffect">
                                  <p:stCondLst>
                                    <p:cond delay="0"/>
                                  </p:stCondLst>
                                  <p:childTnLst>
                                    <p:set>
                                      <p:cBhvr>
                                        <p:cTn id="117" dur="1" fill="hold">
                                          <p:stCondLst>
                                            <p:cond delay="0"/>
                                          </p:stCondLst>
                                        </p:cTn>
                                        <p:tgtEl>
                                          <p:spTgt spid="88"/>
                                        </p:tgtEl>
                                        <p:attrNameLst>
                                          <p:attrName>style.visibility</p:attrName>
                                        </p:attrNameLst>
                                      </p:cBhvr>
                                      <p:to>
                                        <p:strVal val="visible"/>
                                      </p:to>
                                    </p:set>
                                    <p:anim calcmode="lin" valueType="num">
                                      <p:cBhvr additive="base">
                                        <p:cTn id="118" dur="500"/>
                                        <p:tgtEl>
                                          <p:spTgt spid="88"/>
                                        </p:tgtEl>
                                        <p:attrNameLst>
                                          <p:attrName>ppt_y</p:attrName>
                                        </p:attrNameLst>
                                      </p:cBhvr>
                                      <p:tavLst>
                                        <p:tav tm="0">
                                          <p:val>
                                            <p:strVal val="#ppt_y+#ppt_h*1.125000"/>
                                          </p:val>
                                        </p:tav>
                                        <p:tav tm="100000">
                                          <p:val>
                                            <p:strVal val="#ppt_y"/>
                                          </p:val>
                                        </p:tav>
                                      </p:tavLst>
                                    </p:anim>
                                    <p:animEffect transition="in" filter="wipe(up)">
                                      <p:cBhvr>
                                        <p:cTn id="119" dur="500"/>
                                        <p:tgtEl>
                                          <p:spTgt spid="88"/>
                                        </p:tgtEl>
                                      </p:cBhvr>
                                    </p:animEffect>
                                  </p:childTnLst>
                                </p:cTn>
                              </p:par>
                            </p:childTnLst>
                          </p:cTn>
                        </p:par>
                        <p:par>
                          <p:cTn id="120" fill="hold">
                            <p:stCondLst>
                              <p:cond delay="500"/>
                            </p:stCondLst>
                            <p:childTnLst>
                              <p:par>
                                <p:cTn id="121" presetID="12" presetClass="exit" presetSubtype="4" fill="hold" nodeType="afterEffect">
                                  <p:stCondLst>
                                    <p:cond delay="2000"/>
                                  </p:stCondLst>
                                  <p:childTnLst>
                                    <p:anim calcmode="lin" valueType="num">
                                      <p:cBhvr additive="base">
                                        <p:cTn id="122" dur="1000"/>
                                        <p:tgtEl>
                                          <p:spTgt spid="88"/>
                                        </p:tgtEl>
                                        <p:attrNameLst>
                                          <p:attrName>ppt_y</p:attrName>
                                        </p:attrNameLst>
                                      </p:cBhvr>
                                      <p:tavLst>
                                        <p:tav tm="0">
                                          <p:val>
                                            <p:strVal val="#ppt_y"/>
                                          </p:val>
                                        </p:tav>
                                        <p:tav tm="100000">
                                          <p:val>
                                            <p:strVal val="#ppt_y+#ppt_h*1.125000"/>
                                          </p:val>
                                        </p:tav>
                                      </p:tavLst>
                                    </p:anim>
                                    <p:animEffect transition="out" filter="wipe(down)">
                                      <p:cBhvr>
                                        <p:cTn id="123" dur="1000"/>
                                        <p:tgtEl>
                                          <p:spTgt spid="88"/>
                                        </p:tgtEl>
                                      </p:cBhvr>
                                    </p:animEffect>
                                    <p:set>
                                      <p:cBhvr>
                                        <p:cTn id="124" dur="1" fill="hold">
                                          <p:stCondLst>
                                            <p:cond delay="9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125" restart="whenNotActive" fill="hold" evtFilter="cancelBubble" nodeType="interactiveSeq">
                <p:stCondLst>
                  <p:cond evt="onClick" delay="0">
                    <p:tgtEl>
                      <p:spTgt spid="100"/>
                    </p:tgtEl>
                  </p:cond>
                </p:stCondLst>
                <p:endSync evt="end" delay="0">
                  <p:rtn val="all"/>
                </p:endSync>
                <p:childTnLst>
                  <p:par>
                    <p:cTn id="126" fill="hold">
                      <p:stCondLst>
                        <p:cond delay="0"/>
                      </p:stCondLst>
                      <p:childTnLst>
                        <p:par>
                          <p:cTn id="127" fill="hold">
                            <p:stCondLst>
                              <p:cond delay="0"/>
                            </p:stCondLst>
                            <p:childTnLst>
                              <p:par>
                                <p:cTn id="128" presetID="12" presetClass="entr" presetSubtype="4" fill="hold" nodeType="clickEffect">
                                  <p:stCondLst>
                                    <p:cond delay="0"/>
                                  </p:stCondLst>
                                  <p:childTnLst>
                                    <p:set>
                                      <p:cBhvr>
                                        <p:cTn id="129" dur="1" fill="hold">
                                          <p:stCondLst>
                                            <p:cond delay="0"/>
                                          </p:stCondLst>
                                        </p:cTn>
                                        <p:tgtEl>
                                          <p:spTgt spid="86"/>
                                        </p:tgtEl>
                                        <p:attrNameLst>
                                          <p:attrName>style.visibility</p:attrName>
                                        </p:attrNameLst>
                                      </p:cBhvr>
                                      <p:to>
                                        <p:strVal val="visible"/>
                                      </p:to>
                                    </p:set>
                                    <p:anim calcmode="lin" valueType="num">
                                      <p:cBhvr additive="base">
                                        <p:cTn id="130" dur="500"/>
                                        <p:tgtEl>
                                          <p:spTgt spid="86"/>
                                        </p:tgtEl>
                                        <p:attrNameLst>
                                          <p:attrName>ppt_y</p:attrName>
                                        </p:attrNameLst>
                                      </p:cBhvr>
                                      <p:tavLst>
                                        <p:tav tm="0">
                                          <p:val>
                                            <p:strVal val="#ppt_y+#ppt_h*1.125000"/>
                                          </p:val>
                                        </p:tav>
                                        <p:tav tm="100000">
                                          <p:val>
                                            <p:strVal val="#ppt_y"/>
                                          </p:val>
                                        </p:tav>
                                      </p:tavLst>
                                    </p:anim>
                                    <p:animEffect transition="in" filter="wipe(up)">
                                      <p:cBhvr>
                                        <p:cTn id="131" dur="500"/>
                                        <p:tgtEl>
                                          <p:spTgt spid="86"/>
                                        </p:tgtEl>
                                      </p:cBhvr>
                                    </p:animEffect>
                                  </p:childTnLst>
                                </p:cTn>
                              </p:par>
                            </p:childTnLst>
                          </p:cTn>
                        </p:par>
                        <p:par>
                          <p:cTn id="132" fill="hold">
                            <p:stCondLst>
                              <p:cond delay="500"/>
                            </p:stCondLst>
                            <p:childTnLst>
                              <p:par>
                                <p:cTn id="133" presetID="12" presetClass="exit" presetSubtype="4" fill="hold" nodeType="afterEffect">
                                  <p:stCondLst>
                                    <p:cond delay="2000"/>
                                  </p:stCondLst>
                                  <p:childTnLst>
                                    <p:anim calcmode="lin" valueType="num">
                                      <p:cBhvr additive="base">
                                        <p:cTn id="134" dur="1000"/>
                                        <p:tgtEl>
                                          <p:spTgt spid="86"/>
                                        </p:tgtEl>
                                        <p:attrNameLst>
                                          <p:attrName>ppt_y</p:attrName>
                                        </p:attrNameLst>
                                      </p:cBhvr>
                                      <p:tavLst>
                                        <p:tav tm="0">
                                          <p:val>
                                            <p:strVal val="#ppt_y"/>
                                          </p:val>
                                        </p:tav>
                                        <p:tav tm="100000">
                                          <p:val>
                                            <p:strVal val="#ppt_y+#ppt_h*1.125000"/>
                                          </p:val>
                                        </p:tav>
                                      </p:tavLst>
                                    </p:anim>
                                    <p:animEffect transition="out" filter="wipe(down)">
                                      <p:cBhvr>
                                        <p:cTn id="135" dur="1000"/>
                                        <p:tgtEl>
                                          <p:spTgt spid="86"/>
                                        </p:tgtEl>
                                      </p:cBhvr>
                                    </p:animEffect>
                                    <p:set>
                                      <p:cBhvr>
                                        <p:cTn id="136" dur="1" fill="hold">
                                          <p:stCondLst>
                                            <p:cond delay="9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137" restart="whenNotActive" fill="hold" evtFilter="cancelBubble" nodeType="interactiveSeq">
                <p:stCondLst>
                  <p:cond evt="onClick" delay="0">
                    <p:tgtEl>
                      <p:spTgt spid="103"/>
                    </p:tgtEl>
                  </p:cond>
                </p:stCondLst>
                <p:endSync evt="end" delay="0">
                  <p:rtn val="all"/>
                </p:endSync>
                <p:childTnLst>
                  <p:par>
                    <p:cTn id="138" fill="hold">
                      <p:stCondLst>
                        <p:cond delay="0"/>
                      </p:stCondLst>
                      <p:childTnLst>
                        <p:par>
                          <p:cTn id="139" fill="hold">
                            <p:stCondLst>
                              <p:cond delay="0"/>
                            </p:stCondLst>
                            <p:childTnLst>
                              <p:par>
                                <p:cTn id="140" presetID="12" presetClass="entr" presetSubtype="4" fill="hold" nodeType="clickEffect">
                                  <p:stCondLst>
                                    <p:cond delay="0"/>
                                  </p:stCondLst>
                                  <p:childTnLst>
                                    <p:set>
                                      <p:cBhvr>
                                        <p:cTn id="141" dur="1" fill="hold">
                                          <p:stCondLst>
                                            <p:cond delay="0"/>
                                          </p:stCondLst>
                                        </p:cTn>
                                        <p:tgtEl>
                                          <p:spTgt spid="87"/>
                                        </p:tgtEl>
                                        <p:attrNameLst>
                                          <p:attrName>style.visibility</p:attrName>
                                        </p:attrNameLst>
                                      </p:cBhvr>
                                      <p:to>
                                        <p:strVal val="visible"/>
                                      </p:to>
                                    </p:set>
                                    <p:anim calcmode="lin" valueType="num">
                                      <p:cBhvr additive="base">
                                        <p:cTn id="142" dur="500"/>
                                        <p:tgtEl>
                                          <p:spTgt spid="87"/>
                                        </p:tgtEl>
                                        <p:attrNameLst>
                                          <p:attrName>ppt_y</p:attrName>
                                        </p:attrNameLst>
                                      </p:cBhvr>
                                      <p:tavLst>
                                        <p:tav tm="0">
                                          <p:val>
                                            <p:strVal val="#ppt_y+#ppt_h*1.125000"/>
                                          </p:val>
                                        </p:tav>
                                        <p:tav tm="100000">
                                          <p:val>
                                            <p:strVal val="#ppt_y"/>
                                          </p:val>
                                        </p:tav>
                                      </p:tavLst>
                                    </p:anim>
                                    <p:animEffect transition="in" filter="wipe(up)">
                                      <p:cBhvr>
                                        <p:cTn id="143" dur="500"/>
                                        <p:tgtEl>
                                          <p:spTgt spid="87"/>
                                        </p:tgtEl>
                                      </p:cBhvr>
                                    </p:animEffect>
                                  </p:childTnLst>
                                </p:cTn>
                              </p:par>
                            </p:childTnLst>
                          </p:cTn>
                        </p:par>
                        <p:par>
                          <p:cTn id="144" fill="hold">
                            <p:stCondLst>
                              <p:cond delay="500"/>
                            </p:stCondLst>
                            <p:childTnLst>
                              <p:par>
                                <p:cTn id="145" presetID="12" presetClass="exit" presetSubtype="4" fill="hold" nodeType="afterEffect">
                                  <p:stCondLst>
                                    <p:cond delay="2000"/>
                                  </p:stCondLst>
                                  <p:childTnLst>
                                    <p:anim calcmode="lin" valueType="num">
                                      <p:cBhvr additive="base">
                                        <p:cTn id="146" dur="1000"/>
                                        <p:tgtEl>
                                          <p:spTgt spid="87"/>
                                        </p:tgtEl>
                                        <p:attrNameLst>
                                          <p:attrName>ppt_y</p:attrName>
                                        </p:attrNameLst>
                                      </p:cBhvr>
                                      <p:tavLst>
                                        <p:tav tm="0">
                                          <p:val>
                                            <p:strVal val="#ppt_y"/>
                                          </p:val>
                                        </p:tav>
                                        <p:tav tm="100000">
                                          <p:val>
                                            <p:strVal val="#ppt_y+#ppt_h*1.125000"/>
                                          </p:val>
                                        </p:tav>
                                      </p:tavLst>
                                    </p:anim>
                                    <p:animEffect transition="out" filter="wipe(down)">
                                      <p:cBhvr>
                                        <p:cTn id="147" dur="1000"/>
                                        <p:tgtEl>
                                          <p:spTgt spid="87"/>
                                        </p:tgtEl>
                                      </p:cBhvr>
                                    </p:animEffect>
                                    <p:set>
                                      <p:cBhvr>
                                        <p:cTn id="148" dur="1" fill="hold">
                                          <p:stCondLst>
                                            <p:cond delay="9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149" restart="whenNotActive" fill="hold" evtFilter="cancelBubble" nodeType="interactiveSeq">
                <p:stCondLst>
                  <p:cond evt="onClick" delay="0">
                    <p:tgtEl>
                      <p:spTgt spid="102"/>
                    </p:tgtEl>
                  </p:cond>
                </p:stCondLst>
                <p:endSync evt="end" delay="0">
                  <p:rtn val="all"/>
                </p:endSync>
                <p:childTnLst>
                  <p:par>
                    <p:cTn id="150" fill="hold">
                      <p:stCondLst>
                        <p:cond delay="0"/>
                      </p:stCondLst>
                      <p:childTnLst>
                        <p:par>
                          <p:cTn id="151" fill="hold">
                            <p:stCondLst>
                              <p:cond delay="0"/>
                            </p:stCondLst>
                            <p:childTnLst>
                              <p:par>
                                <p:cTn id="152" presetID="12" presetClass="entr" presetSubtype="4" fill="hold" nodeType="clickEffect">
                                  <p:stCondLst>
                                    <p:cond delay="0"/>
                                  </p:stCondLst>
                                  <p:childTnLst>
                                    <p:set>
                                      <p:cBhvr>
                                        <p:cTn id="153" dur="1" fill="hold">
                                          <p:stCondLst>
                                            <p:cond delay="0"/>
                                          </p:stCondLst>
                                        </p:cTn>
                                        <p:tgtEl>
                                          <p:spTgt spid="89"/>
                                        </p:tgtEl>
                                        <p:attrNameLst>
                                          <p:attrName>style.visibility</p:attrName>
                                        </p:attrNameLst>
                                      </p:cBhvr>
                                      <p:to>
                                        <p:strVal val="visible"/>
                                      </p:to>
                                    </p:set>
                                    <p:anim calcmode="lin" valueType="num">
                                      <p:cBhvr additive="base">
                                        <p:cTn id="154" dur="500"/>
                                        <p:tgtEl>
                                          <p:spTgt spid="89"/>
                                        </p:tgtEl>
                                        <p:attrNameLst>
                                          <p:attrName>ppt_y</p:attrName>
                                        </p:attrNameLst>
                                      </p:cBhvr>
                                      <p:tavLst>
                                        <p:tav tm="0">
                                          <p:val>
                                            <p:strVal val="#ppt_y+#ppt_h*1.125000"/>
                                          </p:val>
                                        </p:tav>
                                        <p:tav tm="100000">
                                          <p:val>
                                            <p:strVal val="#ppt_y"/>
                                          </p:val>
                                        </p:tav>
                                      </p:tavLst>
                                    </p:anim>
                                    <p:animEffect transition="in" filter="wipe(up)">
                                      <p:cBhvr>
                                        <p:cTn id="155" dur="500"/>
                                        <p:tgtEl>
                                          <p:spTgt spid="89"/>
                                        </p:tgtEl>
                                      </p:cBhvr>
                                    </p:animEffect>
                                  </p:childTnLst>
                                </p:cTn>
                              </p:par>
                            </p:childTnLst>
                          </p:cTn>
                        </p:par>
                        <p:par>
                          <p:cTn id="156" fill="hold">
                            <p:stCondLst>
                              <p:cond delay="500"/>
                            </p:stCondLst>
                            <p:childTnLst>
                              <p:par>
                                <p:cTn id="157" presetID="12" presetClass="exit" presetSubtype="4" fill="hold" nodeType="afterEffect">
                                  <p:stCondLst>
                                    <p:cond delay="2000"/>
                                  </p:stCondLst>
                                  <p:childTnLst>
                                    <p:anim calcmode="lin" valueType="num">
                                      <p:cBhvr additive="base">
                                        <p:cTn id="158" dur="1000"/>
                                        <p:tgtEl>
                                          <p:spTgt spid="89"/>
                                        </p:tgtEl>
                                        <p:attrNameLst>
                                          <p:attrName>ppt_y</p:attrName>
                                        </p:attrNameLst>
                                      </p:cBhvr>
                                      <p:tavLst>
                                        <p:tav tm="0">
                                          <p:val>
                                            <p:strVal val="#ppt_y"/>
                                          </p:val>
                                        </p:tav>
                                        <p:tav tm="100000">
                                          <p:val>
                                            <p:strVal val="#ppt_y+#ppt_h*1.125000"/>
                                          </p:val>
                                        </p:tav>
                                      </p:tavLst>
                                    </p:anim>
                                    <p:animEffect transition="out" filter="wipe(down)">
                                      <p:cBhvr>
                                        <p:cTn id="159" dur="1000"/>
                                        <p:tgtEl>
                                          <p:spTgt spid="89"/>
                                        </p:tgtEl>
                                      </p:cBhvr>
                                    </p:animEffect>
                                    <p:set>
                                      <p:cBhvr>
                                        <p:cTn id="160"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161" restart="whenNotActive" fill="hold" evtFilter="cancelBubble" nodeType="interactiveSeq">
                <p:stCondLst>
                  <p:cond evt="onClick" delay="0">
                    <p:tgtEl>
                      <p:spTgt spid="106"/>
                    </p:tgtEl>
                  </p:cond>
                </p:stCondLst>
                <p:endSync evt="end" delay="0">
                  <p:rtn val="all"/>
                </p:endSync>
                <p:childTnLst>
                  <p:par>
                    <p:cTn id="162" fill="hold">
                      <p:stCondLst>
                        <p:cond delay="0"/>
                      </p:stCondLst>
                      <p:childTnLst>
                        <p:par>
                          <p:cTn id="163" fill="hold">
                            <p:stCondLst>
                              <p:cond delay="0"/>
                            </p:stCondLst>
                            <p:childTnLst>
                              <p:par>
                                <p:cTn id="164" presetID="45" presetClass="entr" presetSubtype="0" fill="hold" nodeType="clickEffect">
                                  <p:stCondLst>
                                    <p:cond delay="0"/>
                                  </p:stCondLst>
                                  <p:childTnLst>
                                    <p:set>
                                      <p:cBhvr>
                                        <p:cTn id="165" dur="1" fill="hold">
                                          <p:stCondLst>
                                            <p:cond delay="0"/>
                                          </p:stCondLst>
                                        </p:cTn>
                                        <p:tgtEl>
                                          <p:spTgt spid="105"/>
                                        </p:tgtEl>
                                        <p:attrNameLst>
                                          <p:attrName>style.visibility</p:attrName>
                                        </p:attrNameLst>
                                      </p:cBhvr>
                                      <p:to>
                                        <p:strVal val="visible"/>
                                      </p:to>
                                    </p:set>
                                    <p:animEffect transition="in" filter="fade">
                                      <p:cBhvr>
                                        <p:cTn id="166" dur="2000"/>
                                        <p:tgtEl>
                                          <p:spTgt spid="105"/>
                                        </p:tgtEl>
                                      </p:cBhvr>
                                    </p:animEffect>
                                    <p:anim calcmode="lin" valueType="num">
                                      <p:cBhvr>
                                        <p:cTn id="167" dur="2000" fill="hold"/>
                                        <p:tgtEl>
                                          <p:spTgt spid="105"/>
                                        </p:tgtEl>
                                        <p:attrNameLst>
                                          <p:attrName>ppt_w</p:attrName>
                                        </p:attrNameLst>
                                      </p:cBhvr>
                                      <p:tavLst>
                                        <p:tav tm="0" fmla="#ppt_w*sin(2.5*pi*$)">
                                          <p:val>
                                            <p:fltVal val="0"/>
                                          </p:val>
                                        </p:tav>
                                        <p:tav tm="100000">
                                          <p:val>
                                            <p:fltVal val="1"/>
                                          </p:val>
                                        </p:tav>
                                      </p:tavLst>
                                    </p:anim>
                                    <p:anim calcmode="lin" valueType="num">
                                      <p:cBhvr>
                                        <p:cTn id="168" dur="2000" fill="hold"/>
                                        <p:tgtEl>
                                          <p:spTgt spid="105"/>
                                        </p:tgtEl>
                                        <p:attrNameLst>
                                          <p:attrName>ppt_h</p:attrName>
                                        </p:attrNameLst>
                                      </p:cBhvr>
                                      <p:tavLst>
                                        <p:tav tm="0">
                                          <p:val>
                                            <p:strVal val="#ppt_h"/>
                                          </p:val>
                                        </p:tav>
                                        <p:tav tm="100000">
                                          <p:val>
                                            <p:strVal val="#ppt_h"/>
                                          </p:val>
                                        </p:tav>
                                      </p:tavLst>
                                    </p:anim>
                                  </p:childTnLst>
                                </p:cTn>
                              </p:par>
                              <p:par>
                                <p:cTn id="169" presetID="45" presetClass="exit" presetSubtype="0" fill="hold" nodeType="withEffect">
                                  <p:stCondLst>
                                    <p:cond delay="0"/>
                                  </p:stCondLst>
                                  <p:childTnLst>
                                    <p:animEffect transition="out" filter="fade">
                                      <p:cBhvr>
                                        <p:cTn id="170" dur="2000"/>
                                        <p:tgtEl>
                                          <p:spTgt spid="106"/>
                                        </p:tgtEl>
                                      </p:cBhvr>
                                    </p:animEffect>
                                    <p:anim calcmode="lin" valueType="num">
                                      <p:cBhvr>
                                        <p:cTn id="171" dur="2000"/>
                                        <p:tgtEl>
                                          <p:spTgt spid="10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2" dur="2000"/>
                                        <p:tgtEl>
                                          <p:spTgt spid="106"/>
                                        </p:tgtEl>
                                        <p:attrNameLst>
                                          <p:attrName>ppt_h</p:attrName>
                                        </p:attrNameLst>
                                      </p:cBhvr>
                                      <p:tavLst>
                                        <p:tav tm="0">
                                          <p:val>
                                            <p:strVal val="ppt_h"/>
                                          </p:val>
                                        </p:tav>
                                        <p:tav tm="100000">
                                          <p:val>
                                            <p:strVal val="ppt_h"/>
                                          </p:val>
                                        </p:tav>
                                      </p:tavLst>
                                    </p:anim>
                                    <p:set>
                                      <p:cBhvr>
                                        <p:cTn id="173" dur="1" fill="hold">
                                          <p:stCondLst>
                                            <p:cond delay="19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174" restart="whenNotActive" fill="hold" evtFilter="cancelBubble" nodeType="interactiveSeq">
                <p:stCondLst>
                  <p:cond evt="onClick" delay="0">
                    <p:tgtEl>
                      <p:spTgt spid="98"/>
                    </p:tgtEl>
                  </p:cond>
                </p:stCondLst>
                <p:endSync evt="end" delay="0">
                  <p:rtn val="all"/>
                </p:endSync>
                <p:childTnLst>
                  <p:par>
                    <p:cTn id="175" fill="hold">
                      <p:stCondLst>
                        <p:cond delay="0"/>
                      </p:stCondLst>
                      <p:childTnLst>
                        <p:par>
                          <p:cTn id="176" fill="hold">
                            <p:stCondLst>
                              <p:cond delay="0"/>
                            </p:stCondLst>
                            <p:childTnLst>
                              <p:par>
                                <p:cTn id="177" presetID="45" presetClass="entr" presetSubtype="0" fill="hold" nodeType="withEffect">
                                  <p:stCondLst>
                                    <p:cond delay="0"/>
                                  </p:stCondLst>
                                  <p:childTnLst>
                                    <p:set>
                                      <p:cBhvr>
                                        <p:cTn id="178" dur="1" fill="hold">
                                          <p:stCondLst>
                                            <p:cond delay="0"/>
                                          </p:stCondLst>
                                        </p:cTn>
                                        <p:tgtEl>
                                          <p:spTgt spid="90"/>
                                        </p:tgtEl>
                                        <p:attrNameLst>
                                          <p:attrName>style.visibility</p:attrName>
                                        </p:attrNameLst>
                                      </p:cBhvr>
                                      <p:to>
                                        <p:strVal val="visible"/>
                                      </p:to>
                                    </p:set>
                                    <p:animEffect transition="in" filter="fade">
                                      <p:cBhvr>
                                        <p:cTn id="179" dur="2000"/>
                                        <p:tgtEl>
                                          <p:spTgt spid="90"/>
                                        </p:tgtEl>
                                      </p:cBhvr>
                                    </p:animEffect>
                                    <p:anim calcmode="lin" valueType="num">
                                      <p:cBhvr>
                                        <p:cTn id="180" dur="2000" fill="hold"/>
                                        <p:tgtEl>
                                          <p:spTgt spid="90"/>
                                        </p:tgtEl>
                                        <p:attrNameLst>
                                          <p:attrName>ppt_w</p:attrName>
                                        </p:attrNameLst>
                                      </p:cBhvr>
                                      <p:tavLst>
                                        <p:tav tm="0" fmla="#ppt_w*sin(2.5*pi*$)">
                                          <p:val>
                                            <p:fltVal val="0"/>
                                          </p:val>
                                        </p:tav>
                                        <p:tav tm="100000">
                                          <p:val>
                                            <p:fltVal val="1"/>
                                          </p:val>
                                        </p:tav>
                                      </p:tavLst>
                                    </p:anim>
                                    <p:anim calcmode="lin" valueType="num">
                                      <p:cBhvr>
                                        <p:cTn id="181" dur="2000" fill="hold"/>
                                        <p:tgtEl>
                                          <p:spTgt spid="90"/>
                                        </p:tgtEl>
                                        <p:attrNameLst>
                                          <p:attrName>ppt_h</p:attrName>
                                        </p:attrNameLst>
                                      </p:cBhvr>
                                      <p:tavLst>
                                        <p:tav tm="0">
                                          <p:val>
                                            <p:strVal val="#ppt_h"/>
                                          </p:val>
                                        </p:tav>
                                        <p:tav tm="100000">
                                          <p:val>
                                            <p:strVal val="#ppt_h"/>
                                          </p:val>
                                        </p:tav>
                                      </p:tavLst>
                                    </p:anim>
                                  </p:childTnLst>
                                </p:cTn>
                              </p:par>
                              <p:par>
                                <p:cTn id="182" presetID="45" presetClass="exit" presetSubtype="0" fill="hold" nodeType="withEffect">
                                  <p:stCondLst>
                                    <p:cond delay="0"/>
                                  </p:stCondLst>
                                  <p:childTnLst>
                                    <p:animEffect transition="out" filter="fade">
                                      <p:cBhvr>
                                        <p:cTn id="183" dur="2000"/>
                                        <p:tgtEl>
                                          <p:spTgt spid="98"/>
                                        </p:tgtEl>
                                      </p:cBhvr>
                                    </p:animEffect>
                                    <p:anim calcmode="lin" valueType="num">
                                      <p:cBhvr>
                                        <p:cTn id="184" dur="2000"/>
                                        <p:tgtEl>
                                          <p:spTgt spid="9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5" dur="2000"/>
                                        <p:tgtEl>
                                          <p:spTgt spid="98"/>
                                        </p:tgtEl>
                                        <p:attrNameLst>
                                          <p:attrName>ppt_h</p:attrName>
                                        </p:attrNameLst>
                                      </p:cBhvr>
                                      <p:tavLst>
                                        <p:tav tm="0">
                                          <p:val>
                                            <p:strVal val="ppt_h"/>
                                          </p:val>
                                        </p:tav>
                                        <p:tav tm="100000">
                                          <p:val>
                                            <p:strVal val="ppt_h"/>
                                          </p:val>
                                        </p:tav>
                                      </p:tavLst>
                                    </p:anim>
                                    <p:set>
                                      <p:cBhvr>
                                        <p:cTn id="186" dur="1" fill="hold">
                                          <p:stCondLst>
                                            <p:cond delay="19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187" restart="whenNotActive" fill="hold" evtFilter="cancelBubble" nodeType="interactiveSeq">
                <p:stCondLst>
                  <p:cond evt="onClick" delay="0">
                    <p:tgtEl>
                      <p:spTgt spid="97"/>
                    </p:tgtEl>
                  </p:cond>
                </p:stCondLst>
                <p:endSync evt="end" delay="0">
                  <p:rtn val="all"/>
                </p:endSync>
                <p:childTnLst>
                  <p:par>
                    <p:cTn id="188" fill="hold">
                      <p:stCondLst>
                        <p:cond delay="0"/>
                      </p:stCondLst>
                      <p:childTnLst>
                        <p:par>
                          <p:cTn id="189" fill="hold">
                            <p:stCondLst>
                              <p:cond delay="0"/>
                            </p:stCondLst>
                            <p:childTnLst>
                              <p:par>
                                <p:cTn id="190" presetID="45" presetClass="exit" presetSubtype="0" fill="hold" nodeType="withEffect">
                                  <p:stCondLst>
                                    <p:cond delay="0"/>
                                  </p:stCondLst>
                                  <p:childTnLst>
                                    <p:animEffect transition="out" filter="fade">
                                      <p:cBhvr>
                                        <p:cTn id="191" dur="2000"/>
                                        <p:tgtEl>
                                          <p:spTgt spid="97"/>
                                        </p:tgtEl>
                                      </p:cBhvr>
                                    </p:animEffect>
                                    <p:anim calcmode="lin" valueType="num">
                                      <p:cBhvr>
                                        <p:cTn id="192" dur="2000"/>
                                        <p:tgtEl>
                                          <p:spTgt spid="9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93" dur="2000"/>
                                        <p:tgtEl>
                                          <p:spTgt spid="97"/>
                                        </p:tgtEl>
                                        <p:attrNameLst>
                                          <p:attrName>ppt_h</p:attrName>
                                        </p:attrNameLst>
                                      </p:cBhvr>
                                      <p:tavLst>
                                        <p:tav tm="0">
                                          <p:val>
                                            <p:strVal val="ppt_h"/>
                                          </p:val>
                                        </p:tav>
                                        <p:tav tm="100000">
                                          <p:val>
                                            <p:strVal val="ppt_h"/>
                                          </p:val>
                                        </p:tav>
                                      </p:tavLst>
                                    </p:anim>
                                    <p:set>
                                      <p:cBhvr>
                                        <p:cTn id="194" dur="1" fill="hold">
                                          <p:stCondLst>
                                            <p:cond delay="1999"/>
                                          </p:stCondLst>
                                        </p:cTn>
                                        <p:tgtEl>
                                          <p:spTgt spid="97"/>
                                        </p:tgtEl>
                                        <p:attrNameLst>
                                          <p:attrName>style.visibility</p:attrName>
                                        </p:attrNameLst>
                                      </p:cBhvr>
                                      <p:to>
                                        <p:strVal val="hidden"/>
                                      </p:to>
                                    </p:set>
                                  </p:childTnLst>
                                </p:cTn>
                              </p:par>
                              <p:par>
                                <p:cTn id="195" presetID="45" presetClass="entr" presetSubtype="0" fill="hold" nodeType="withEffect">
                                  <p:stCondLst>
                                    <p:cond delay="0"/>
                                  </p:stCondLst>
                                  <p:childTnLst>
                                    <p:set>
                                      <p:cBhvr>
                                        <p:cTn id="196" dur="1" fill="hold">
                                          <p:stCondLst>
                                            <p:cond delay="0"/>
                                          </p:stCondLst>
                                        </p:cTn>
                                        <p:tgtEl>
                                          <p:spTgt spid="107"/>
                                        </p:tgtEl>
                                        <p:attrNameLst>
                                          <p:attrName>style.visibility</p:attrName>
                                        </p:attrNameLst>
                                      </p:cBhvr>
                                      <p:to>
                                        <p:strVal val="visible"/>
                                      </p:to>
                                    </p:set>
                                    <p:animEffect transition="in" filter="fade">
                                      <p:cBhvr>
                                        <p:cTn id="197" dur="2000"/>
                                        <p:tgtEl>
                                          <p:spTgt spid="107"/>
                                        </p:tgtEl>
                                      </p:cBhvr>
                                    </p:animEffect>
                                    <p:anim calcmode="lin" valueType="num">
                                      <p:cBhvr>
                                        <p:cTn id="198" dur="2000" fill="hold"/>
                                        <p:tgtEl>
                                          <p:spTgt spid="107"/>
                                        </p:tgtEl>
                                        <p:attrNameLst>
                                          <p:attrName>ppt_w</p:attrName>
                                        </p:attrNameLst>
                                      </p:cBhvr>
                                      <p:tavLst>
                                        <p:tav tm="0" fmla="#ppt_w*sin(2.5*pi*$)">
                                          <p:val>
                                            <p:fltVal val="0"/>
                                          </p:val>
                                        </p:tav>
                                        <p:tav tm="100000">
                                          <p:val>
                                            <p:fltVal val="1"/>
                                          </p:val>
                                        </p:tav>
                                      </p:tavLst>
                                    </p:anim>
                                    <p:anim calcmode="lin" valueType="num">
                                      <p:cBhvr>
                                        <p:cTn id="199" dur="2000" fill="hold"/>
                                        <p:tgtEl>
                                          <p:spTgt spid="10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7"/>
                  </p:tgtEl>
                </p:cond>
              </p:nextCondLst>
            </p:seq>
            <p:seq concurrent="1" nextAc="seek">
              <p:cTn id="200" restart="whenNotActive" fill="hold" evtFilter="cancelBubble" nodeType="interactiveSeq">
                <p:stCondLst>
                  <p:cond evt="onClick" delay="0">
                    <p:tgtEl>
                      <p:spTgt spid="96"/>
                    </p:tgtEl>
                  </p:cond>
                </p:stCondLst>
                <p:endSync evt="end" delay="0">
                  <p:rtn val="all"/>
                </p:endSync>
                <p:childTnLst>
                  <p:par>
                    <p:cTn id="201" fill="hold">
                      <p:stCondLst>
                        <p:cond delay="0"/>
                      </p:stCondLst>
                      <p:childTnLst>
                        <p:par>
                          <p:cTn id="202" fill="hold">
                            <p:stCondLst>
                              <p:cond delay="0"/>
                            </p:stCondLst>
                            <p:childTnLst>
                              <p:par>
                                <p:cTn id="203" presetID="45" presetClass="entr" presetSubtype="0" fill="hold" nodeType="withEffect">
                                  <p:stCondLst>
                                    <p:cond delay="0"/>
                                  </p:stCondLst>
                                  <p:childTnLst>
                                    <p:set>
                                      <p:cBhvr>
                                        <p:cTn id="204" dur="1" fill="hold">
                                          <p:stCondLst>
                                            <p:cond delay="0"/>
                                          </p:stCondLst>
                                        </p:cTn>
                                        <p:tgtEl>
                                          <p:spTgt spid="93"/>
                                        </p:tgtEl>
                                        <p:attrNameLst>
                                          <p:attrName>style.visibility</p:attrName>
                                        </p:attrNameLst>
                                      </p:cBhvr>
                                      <p:to>
                                        <p:strVal val="visible"/>
                                      </p:to>
                                    </p:set>
                                    <p:animEffect transition="in" filter="fade">
                                      <p:cBhvr>
                                        <p:cTn id="205" dur="2000"/>
                                        <p:tgtEl>
                                          <p:spTgt spid="93"/>
                                        </p:tgtEl>
                                      </p:cBhvr>
                                    </p:animEffect>
                                    <p:anim calcmode="lin" valueType="num">
                                      <p:cBhvr>
                                        <p:cTn id="206" dur="2000" fill="hold"/>
                                        <p:tgtEl>
                                          <p:spTgt spid="93"/>
                                        </p:tgtEl>
                                        <p:attrNameLst>
                                          <p:attrName>ppt_w</p:attrName>
                                        </p:attrNameLst>
                                      </p:cBhvr>
                                      <p:tavLst>
                                        <p:tav tm="0" fmla="#ppt_w*sin(2.5*pi*$)">
                                          <p:val>
                                            <p:fltVal val="0"/>
                                          </p:val>
                                        </p:tav>
                                        <p:tav tm="100000">
                                          <p:val>
                                            <p:fltVal val="1"/>
                                          </p:val>
                                        </p:tav>
                                      </p:tavLst>
                                    </p:anim>
                                    <p:anim calcmode="lin" valueType="num">
                                      <p:cBhvr>
                                        <p:cTn id="207" dur="2000" fill="hold"/>
                                        <p:tgtEl>
                                          <p:spTgt spid="93"/>
                                        </p:tgtEl>
                                        <p:attrNameLst>
                                          <p:attrName>ppt_h</p:attrName>
                                        </p:attrNameLst>
                                      </p:cBhvr>
                                      <p:tavLst>
                                        <p:tav tm="0">
                                          <p:val>
                                            <p:strVal val="#ppt_h"/>
                                          </p:val>
                                        </p:tav>
                                        <p:tav tm="100000">
                                          <p:val>
                                            <p:strVal val="#ppt_h"/>
                                          </p:val>
                                        </p:tav>
                                      </p:tavLst>
                                    </p:anim>
                                  </p:childTnLst>
                                </p:cTn>
                              </p:par>
                              <p:par>
                                <p:cTn id="208" presetID="45" presetClass="exit" presetSubtype="0" fill="hold" nodeType="withEffect">
                                  <p:stCondLst>
                                    <p:cond delay="0"/>
                                  </p:stCondLst>
                                  <p:childTnLst>
                                    <p:animEffect transition="out" filter="fade">
                                      <p:cBhvr>
                                        <p:cTn id="209" dur="2000"/>
                                        <p:tgtEl>
                                          <p:spTgt spid="96"/>
                                        </p:tgtEl>
                                      </p:cBhvr>
                                    </p:animEffect>
                                    <p:anim calcmode="lin" valueType="num">
                                      <p:cBhvr>
                                        <p:cTn id="210" dur="2000"/>
                                        <p:tgtEl>
                                          <p:spTgt spid="9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1" dur="2000"/>
                                        <p:tgtEl>
                                          <p:spTgt spid="96"/>
                                        </p:tgtEl>
                                        <p:attrNameLst>
                                          <p:attrName>ppt_h</p:attrName>
                                        </p:attrNameLst>
                                      </p:cBhvr>
                                      <p:tavLst>
                                        <p:tav tm="0">
                                          <p:val>
                                            <p:strVal val="ppt_h"/>
                                          </p:val>
                                        </p:tav>
                                        <p:tav tm="100000">
                                          <p:val>
                                            <p:strVal val="ppt_h"/>
                                          </p:val>
                                        </p:tav>
                                      </p:tavLst>
                                    </p:anim>
                                    <p:set>
                                      <p:cBhvr>
                                        <p:cTn id="212" dur="1" fill="hold">
                                          <p:stCondLst>
                                            <p:cond delay="1999"/>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96"/>
                  </p:tgtEl>
                </p:cond>
              </p:nextCondLst>
            </p:seq>
            <p:seq concurrent="1" nextAc="seek">
              <p:cTn id="213" restart="whenNotActive" fill="hold" evtFilter="cancelBubble" nodeType="interactiveSeq">
                <p:stCondLst>
                  <p:cond evt="onClick" delay="0">
                    <p:tgtEl>
                      <p:spTgt spid="95"/>
                    </p:tgtEl>
                  </p:cond>
                </p:stCondLst>
                <p:endSync evt="end" delay="0">
                  <p:rtn val="all"/>
                </p:endSync>
                <p:childTnLst>
                  <p:par>
                    <p:cTn id="214" fill="hold">
                      <p:stCondLst>
                        <p:cond delay="0"/>
                      </p:stCondLst>
                      <p:childTnLst>
                        <p:par>
                          <p:cTn id="215" fill="hold">
                            <p:stCondLst>
                              <p:cond delay="0"/>
                            </p:stCondLst>
                            <p:childTnLst>
                              <p:par>
                                <p:cTn id="216" presetID="45" presetClass="entr" presetSubtype="0" fill="hold" nodeType="withEffect">
                                  <p:stCondLst>
                                    <p:cond delay="0"/>
                                  </p:stCondLst>
                                  <p:childTnLst>
                                    <p:set>
                                      <p:cBhvr>
                                        <p:cTn id="217" dur="1" fill="hold">
                                          <p:stCondLst>
                                            <p:cond delay="0"/>
                                          </p:stCondLst>
                                        </p:cTn>
                                        <p:tgtEl>
                                          <p:spTgt spid="91"/>
                                        </p:tgtEl>
                                        <p:attrNameLst>
                                          <p:attrName>style.visibility</p:attrName>
                                        </p:attrNameLst>
                                      </p:cBhvr>
                                      <p:to>
                                        <p:strVal val="visible"/>
                                      </p:to>
                                    </p:set>
                                    <p:animEffect transition="in" filter="fade">
                                      <p:cBhvr>
                                        <p:cTn id="218" dur="2000"/>
                                        <p:tgtEl>
                                          <p:spTgt spid="91"/>
                                        </p:tgtEl>
                                      </p:cBhvr>
                                    </p:animEffect>
                                    <p:anim calcmode="lin" valueType="num">
                                      <p:cBhvr>
                                        <p:cTn id="219" dur="2000" fill="hold"/>
                                        <p:tgtEl>
                                          <p:spTgt spid="91"/>
                                        </p:tgtEl>
                                        <p:attrNameLst>
                                          <p:attrName>ppt_w</p:attrName>
                                        </p:attrNameLst>
                                      </p:cBhvr>
                                      <p:tavLst>
                                        <p:tav tm="0" fmla="#ppt_w*sin(2.5*pi*$)">
                                          <p:val>
                                            <p:fltVal val="0"/>
                                          </p:val>
                                        </p:tav>
                                        <p:tav tm="100000">
                                          <p:val>
                                            <p:fltVal val="1"/>
                                          </p:val>
                                        </p:tav>
                                      </p:tavLst>
                                    </p:anim>
                                    <p:anim calcmode="lin" valueType="num">
                                      <p:cBhvr>
                                        <p:cTn id="220" dur="2000" fill="hold"/>
                                        <p:tgtEl>
                                          <p:spTgt spid="91"/>
                                        </p:tgtEl>
                                        <p:attrNameLst>
                                          <p:attrName>ppt_h</p:attrName>
                                        </p:attrNameLst>
                                      </p:cBhvr>
                                      <p:tavLst>
                                        <p:tav tm="0">
                                          <p:val>
                                            <p:strVal val="#ppt_h"/>
                                          </p:val>
                                        </p:tav>
                                        <p:tav tm="100000">
                                          <p:val>
                                            <p:strVal val="#ppt_h"/>
                                          </p:val>
                                        </p:tav>
                                      </p:tavLst>
                                    </p:anim>
                                  </p:childTnLst>
                                </p:cTn>
                              </p:par>
                              <p:par>
                                <p:cTn id="221" presetID="45" presetClass="exit" presetSubtype="0" fill="hold" nodeType="withEffect">
                                  <p:stCondLst>
                                    <p:cond delay="0"/>
                                  </p:stCondLst>
                                  <p:childTnLst>
                                    <p:animEffect transition="out" filter="fade">
                                      <p:cBhvr>
                                        <p:cTn id="222" dur="2000"/>
                                        <p:tgtEl>
                                          <p:spTgt spid="95"/>
                                        </p:tgtEl>
                                      </p:cBhvr>
                                    </p:animEffect>
                                    <p:anim calcmode="lin" valueType="num">
                                      <p:cBhvr>
                                        <p:cTn id="223" dur="2000"/>
                                        <p:tgtEl>
                                          <p:spTgt spid="9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4" dur="2000"/>
                                        <p:tgtEl>
                                          <p:spTgt spid="95"/>
                                        </p:tgtEl>
                                        <p:attrNameLst>
                                          <p:attrName>ppt_h</p:attrName>
                                        </p:attrNameLst>
                                      </p:cBhvr>
                                      <p:tavLst>
                                        <p:tav tm="0">
                                          <p:val>
                                            <p:strVal val="ppt_h"/>
                                          </p:val>
                                        </p:tav>
                                        <p:tav tm="100000">
                                          <p:val>
                                            <p:strVal val="ppt_h"/>
                                          </p:val>
                                        </p:tav>
                                      </p:tavLst>
                                    </p:anim>
                                    <p:set>
                                      <p:cBhvr>
                                        <p:cTn id="225" dur="1" fill="hold">
                                          <p:stCondLst>
                                            <p:cond delay="19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226" restart="whenNotActive" fill="hold" evtFilter="cancelBubble" nodeType="interactiveSeq">
                <p:stCondLst>
                  <p:cond evt="onClick" delay="0">
                    <p:tgtEl>
                      <p:spTgt spid="94"/>
                    </p:tgtEl>
                  </p:cond>
                </p:stCondLst>
                <p:endSync evt="end" delay="0">
                  <p:rtn val="all"/>
                </p:endSync>
                <p:childTnLst>
                  <p:par>
                    <p:cTn id="227" fill="hold">
                      <p:stCondLst>
                        <p:cond delay="0"/>
                      </p:stCondLst>
                      <p:childTnLst>
                        <p:par>
                          <p:cTn id="228" fill="hold">
                            <p:stCondLst>
                              <p:cond delay="0"/>
                            </p:stCondLst>
                            <p:childTnLst>
                              <p:par>
                                <p:cTn id="229" presetID="45" presetClass="entr" presetSubtype="0" fill="hold" nodeType="withEffect">
                                  <p:stCondLst>
                                    <p:cond delay="0"/>
                                  </p:stCondLst>
                                  <p:childTnLst>
                                    <p:set>
                                      <p:cBhvr>
                                        <p:cTn id="230" dur="1" fill="hold">
                                          <p:stCondLst>
                                            <p:cond delay="0"/>
                                          </p:stCondLst>
                                        </p:cTn>
                                        <p:tgtEl>
                                          <p:spTgt spid="92"/>
                                        </p:tgtEl>
                                        <p:attrNameLst>
                                          <p:attrName>style.visibility</p:attrName>
                                        </p:attrNameLst>
                                      </p:cBhvr>
                                      <p:to>
                                        <p:strVal val="visible"/>
                                      </p:to>
                                    </p:set>
                                    <p:animEffect transition="in" filter="fade">
                                      <p:cBhvr>
                                        <p:cTn id="231" dur="2000"/>
                                        <p:tgtEl>
                                          <p:spTgt spid="92"/>
                                        </p:tgtEl>
                                      </p:cBhvr>
                                    </p:animEffect>
                                    <p:anim calcmode="lin" valueType="num">
                                      <p:cBhvr>
                                        <p:cTn id="232" dur="2000" fill="hold"/>
                                        <p:tgtEl>
                                          <p:spTgt spid="92"/>
                                        </p:tgtEl>
                                        <p:attrNameLst>
                                          <p:attrName>ppt_w</p:attrName>
                                        </p:attrNameLst>
                                      </p:cBhvr>
                                      <p:tavLst>
                                        <p:tav tm="0" fmla="#ppt_w*sin(2.5*pi*$)">
                                          <p:val>
                                            <p:fltVal val="0"/>
                                          </p:val>
                                        </p:tav>
                                        <p:tav tm="100000">
                                          <p:val>
                                            <p:fltVal val="1"/>
                                          </p:val>
                                        </p:tav>
                                      </p:tavLst>
                                    </p:anim>
                                    <p:anim calcmode="lin" valueType="num">
                                      <p:cBhvr>
                                        <p:cTn id="233" dur="2000" fill="hold"/>
                                        <p:tgtEl>
                                          <p:spTgt spid="92"/>
                                        </p:tgtEl>
                                        <p:attrNameLst>
                                          <p:attrName>ppt_h</p:attrName>
                                        </p:attrNameLst>
                                      </p:cBhvr>
                                      <p:tavLst>
                                        <p:tav tm="0">
                                          <p:val>
                                            <p:strVal val="#ppt_h"/>
                                          </p:val>
                                        </p:tav>
                                        <p:tav tm="100000">
                                          <p:val>
                                            <p:strVal val="#ppt_h"/>
                                          </p:val>
                                        </p:tav>
                                      </p:tavLst>
                                    </p:anim>
                                  </p:childTnLst>
                                </p:cTn>
                              </p:par>
                              <p:par>
                                <p:cTn id="234" presetID="45" presetClass="exit" presetSubtype="0" fill="hold" nodeType="withEffect">
                                  <p:stCondLst>
                                    <p:cond delay="0"/>
                                  </p:stCondLst>
                                  <p:childTnLst>
                                    <p:animEffect transition="out" filter="fade">
                                      <p:cBhvr>
                                        <p:cTn id="235" dur="2000"/>
                                        <p:tgtEl>
                                          <p:spTgt spid="94"/>
                                        </p:tgtEl>
                                      </p:cBhvr>
                                    </p:animEffect>
                                    <p:anim calcmode="lin" valueType="num">
                                      <p:cBhvr>
                                        <p:cTn id="236" dur="2000"/>
                                        <p:tgtEl>
                                          <p:spTgt spid="9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7" dur="2000"/>
                                        <p:tgtEl>
                                          <p:spTgt spid="94"/>
                                        </p:tgtEl>
                                        <p:attrNameLst>
                                          <p:attrName>ppt_h</p:attrName>
                                        </p:attrNameLst>
                                      </p:cBhvr>
                                      <p:tavLst>
                                        <p:tav tm="0">
                                          <p:val>
                                            <p:strVal val="ppt_h"/>
                                          </p:val>
                                        </p:tav>
                                        <p:tav tm="100000">
                                          <p:val>
                                            <p:strVal val="ppt_h"/>
                                          </p:val>
                                        </p:tav>
                                      </p:tavLst>
                                    </p:anim>
                                    <p:set>
                                      <p:cBhvr>
                                        <p:cTn id="238" dur="1" fill="hold">
                                          <p:stCondLst>
                                            <p:cond delay="19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239" restart="whenNotActive" fill="hold" evtFilter="cancelBubble" nodeType="interactiveSeq">
                <p:stCondLst>
                  <p:cond evt="onClick" delay="0">
                    <p:tgtEl>
                      <p:spTgt spid="101"/>
                    </p:tgtEl>
                  </p:cond>
                </p:stCondLst>
                <p:endSync evt="end" delay="0">
                  <p:rtn val="all"/>
                </p:endSync>
                <p:childTnLst>
                  <p:par>
                    <p:cTn id="240" fill="hold">
                      <p:stCondLst>
                        <p:cond delay="0"/>
                      </p:stCondLst>
                      <p:childTnLst>
                        <p:par>
                          <p:cTn id="241" fill="hold">
                            <p:stCondLst>
                              <p:cond delay="0"/>
                            </p:stCondLst>
                            <p:childTnLst>
                              <p:par>
                                <p:cTn id="242" presetID="12" presetClass="entr" presetSubtype="4" fill="hold" nodeType="clickEffect">
                                  <p:stCondLst>
                                    <p:cond delay="0"/>
                                  </p:stCondLst>
                                  <p:childTnLst>
                                    <p:set>
                                      <p:cBhvr>
                                        <p:cTn id="243" dur="1" fill="hold">
                                          <p:stCondLst>
                                            <p:cond delay="0"/>
                                          </p:stCondLst>
                                        </p:cTn>
                                        <p:tgtEl>
                                          <p:spTgt spid="108"/>
                                        </p:tgtEl>
                                        <p:attrNameLst>
                                          <p:attrName>style.visibility</p:attrName>
                                        </p:attrNameLst>
                                      </p:cBhvr>
                                      <p:to>
                                        <p:strVal val="visible"/>
                                      </p:to>
                                    </p:set>
                                    <p:anim calcmode="lin" valueType="num">
                                      <p:cBhvr additive="base">
                                        <p:cTn id="244" dur="500"/>
                                        <p:tgtEl>
                                          <p:spTgt spid="108"/>
                                        </p:tgtEl>
                                        <p:attrNameLst>
                                          <p:attrName>ppt_y</p:attrName>
                                        </p:attrNameLst>
                                      </p:cBhvr>
                                      <p:tavLst>
                                        <p:tav tm="0">
                                          <p:val>
                                            <p:strVal val="#ppt_y+#ppt_h*1.125000"/>
                                          </p:val>
                                        </p:tav>
                                        <p:tav tm="100000">
                                          <p:val>
                                            <p:strVal val="#ppt_y"/>
                                          </p:val>
                                        </p:tav>
                                      </p:tavLst>
                                    </p:anim>
                                    <p:animEffect transition="in" filter="wipe(up)">
                                      <p:cBhvr>
                                        <p:cTn id="245" dur="500"/>
                                        <p:tgtEl>
                                          <p:spTgt spid="108"/>
                                        </p:tgtEl>
                                      </p:cBhvr>
                                    </p:animEffect>
                                  </p:childTnLst>
                                </p:cTn>
                              </p:par>
                            </p:childTnLst>
                          </p:cTn>
                        </p:par>
                        <p:par>
                          <p:cTn id="246" fill="hold">
                            <p:stCondLst>
                              <p:cond delay="500"/>
                            </p:stCondLst>
                            <p:childTnLst>
                              <p:par>
                                <p:cTn id="247" presetID="12" presetClass="exit" presetSubtype="4" fill="hold" nodeType="afterEffect">
                                  <p:stCondLst>
                                    <p:cond delay="2000"/>
                                  </p:stCondLst>
                                  <p:childTnLst>
                                    <p:anim calcmode="lin" valueType="num">
                                      <p:cBhvr additive="base">
                                        <p:cTn id="248" dur="1000"/>
                                        <p:tgtEl>
                                          <p:spTgt spid="108"/>
                                        </p:tgtEl>
                                        <p:attrNameLst>
                                          <p:attrName>ppt_y</p:attrName>
                                        </p:attrNameLst>
                                      </p:cBhvr>
                                      <p:tavLst>
                                        <p:tav tm="0">
                                          <p:val>
                                            <p:strVal val="#ppt_y"/>
                                          </p:val>
                                        </p:tav>
                                        <p:tav tm="100000">
                                          <p:val>
                                            <p:strVal val="#ppt_y+#ppt_h*1.125000"/>
                                          </p:val>
                                        </p:tav>
                                      </p:tavLst>
                                    </p:anim>
                                    <p:animEffect transition="out" filter="wipe(down)">
                                      <p:cBhvr>
                                        <p:cTn id="249" dur="1000"/>
                                        <p:tgtEl>
                                          <p:spTgt spid="108"/>
                                        </p:tgtEl>
                                      </p:cBhvr>
                                    </p:animEffect>
                                    <p:set>
                                      <p:cBhvr>
                                        <p:cTn id="250" dur="1" fill="hold">
                                          <p:stCondLst>
                                            <p:cond delay="999"/>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251" restart="whenNotActive" fill="hold" evtFilter="cancelBubble" nodeType="interactiveSeq">
                <p:stCondLst>
                  <p:cond evt="onClick" delay="0">
                    <p:tgtEl>
                      <p:spTgt spid="119"/>
                    </p:tgtEl>
                  </p:cond>
                </p:stCondLst>
                <p:endSync evt="end" delay="0">
                  <p:rtn val="all"/>
                </p:endSync>
                <p:childTnLst>
                  <p:par>
                    <p:cTn id="252" fill="hold">
                      <p:stCondLst>
                        <p:cond delay="0"/>
                      </p:stCondLst>
                      <p:childTnLst>
                        <p:par>
                          <p:cTn id="253" fill="hold">
                            <p:stCondLst>
                              <p:cond delay="0"/>
                            </p:stCondLst>
                            <p:childTnLst>
                              <p:par>
                                <p:cTn id="254" presetID="45" presetClass="entr" presetSubtype="0" fill="hold" nodeType="clickEffect">
                                  <p:stCondLst>
                                    <p:cond delay="0"/>
                                  </p:stCondLst>
                                  <p:childTnLst>
                                    <p:set>
                                      <p:cBhvr>
                                        <p:cTn id="255" dur="1" fill="hold">
                                          <p:stCondLst>
                                            <p:cond delay="0"/>
                                          </p:stCondLst>
                                        </p:cTn>
                                        <p:tgtEl>
                                          <p:spTgt spid="151"/>
                                        </p:tgtEl>
                                        <p:attrNameLst>
                                          <p:attrName>style.visibility</p:attrName>
                                        </p:attrNameLst>
                                      </p:cBhvr>
                                      <p:to>
                                        <p:strVal val="visible"/>
                                      </p:to>
                                    </p:set>
                                    <p:animEffect transition="in" filter="fade">
                                      <p:cBhvr>
                                        <p:cTn id="256" dur="2000"/>
                                        <p:tgtEl>
                                          <p:spTgt spid="151"/>
                                        </p:tgtEl>
                                      </p:cBhvr>
                                    </p:animEffect>
                                    <p:anim calcmode="lin" valueType="num">
                                      <p:cBhvr>
                                        <p:cTn id="257" dur="2000" fill="hold"/>
                                        <p:tgtEl>
                                          <p:spTgt spid="151"/>
                                        </p:tgtEl>
                                        <p:attrNameLst>
                                          <p:attrName>ppt_w</p:attrName>
                                        </p:attrNameLst>
                                      </p:cBhvr>
                                      <p:tavLst>
                                        <p:tav tm="0" fmla="#ppt_w*sin(2.5*pi*$)">
                                          <p:val>
                                            <p:fltVal val="0"/>
                                          </p:val>
                                        </p:tav>
                                        <p:tav tm="100000">
                                          <p:val>
                                            <p:fltVal val="1"/>
                                          </p:val>
                                        </p:tav>
                                      </p:tavLst>
                                    </p:anim>
                                    <p:anim calcmode="lin" valueType="num">
                                      <p:cBhvr>
                                        <p:cTn id="258" dur="2000" fill="hold"/>
                                        <p:tgtEl>
                                          <p:spTgt spid="151"/>
                                        </p:tgtEl>
                                        <p:attrNameLst>
                                          <p:attrName>ppt_h</p:attrName>
                                        </p:attrNameLst>
                                      </p:cBhvr>
                                      <p:tavLst>
                                        <p:tav tm="0">
                                          <p:val>
                                            <p:strVal val="#ppt_h"/>
                                          </p:val>
                                        </p:tav>
                                        <p:tav tm="100000">
                                          <p:val>
                                            <p:strVal val="#ppt_h"/>
                                          </p:val>
                                        </p:tav>
                                      </p:tavLst>
                                    </p:anim>
                                  </p:childTnLst>
                                </p:cTn>
                              </p:par>
                              <p:par>
                                <p:cTn id="259" presetID="1" presetClass="exit" presetSubtype="0" fill="hold" grpId="0" nodeType="withEffect">
                                  <p:stCondLst>
                                    <p:cond delay="0"/>
                                  </p:stCondLst>
                                  <p:childTnLst>
                                    <p:set>
                                      <p:cBhvr>
                                        <p:cTn id="260" dur="1" fill="hold">
                                          <p:stCondLst>
                                            <p:cond delay="0"/>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261" restart="whenNotActive" fill="hold" evtFilter="cancelBubble" nodeType="interactiveSeq">
                <p:stCondLst>
                  <p:cond evt="onClick" delay="0">
                    <p:tgtEl>
                      <p:spTgt spid="127"/>
                    </p:tgtEl>
                  </p:cond>
                </p:stCondLst>
                <p:endSync evt="end" delay="0">
                  <p:rtn val="all"/>
                </p:endSync>
                <p:childTnLst>
                  <p:par>
                    <p:cTn id="262" fill="hold">
                      <p:stCondLst>
                        <p:cond delay="0"/>
                      </p:stCondLst>
                      <p:childTnLst>
                        <p:par>
                          <p:cTn id="263" fill="hold">
                            <p:stCondLst>
                              <p:cond delay="0"/>
                            </p:stCondLst>
                            <p:childTnLst>
                              <p:par>
                                <p:cTn id="264" presetID="45" presetClass="entr" presetSubtype="0" fill="hold" nodeType="clickEffect">
                                  <p:stCondLst>
                                    <p:cond delay="0"/>
                                  </p:stCondLst>
                                  <p:childTnLst>
                                    <p:set>
                                      <p:cBhvr>
                                        <p:cTn id="265" dur="1" fill="hold">
                                          <p:stCondLst>
                                            <p:cond delay="0"/>
                                          </p:stCondLst>
                                        </p:cTn>
                                        <p:tgtEl>
                                          <p:spTgt spid="152"/>
                                        </p:tgtEl>
                                        <p:attrNameLst>
                                          <p:attrName>style.visibility</p:attrName>
                                        </p:attrNameLst>
                                      </p:cBhvr>
                                      <p:to>
                                        <p:strVal val="visible"/>
                                      </p:to>
                                    </p:set>
                                    <p:animEffect transition="in" filter="fade">
                                      <p:cBhvr>
                                        <p:cTn id="266" dur="2000"/>
                                        <p:tgtEl>
                                          <p:spTgt spid="152"/>
                                        </p:tgtEl>
                                      </p:cBhvr>
                                    </p:animEffect>
                                    <p:anim calcmode="lin" valueType="num">
                                      <p:cBhvr>
                                        <p:cTn id="267" dur="2000" fill="hold"/>
                                        <p:tgtEl>
                                          <p:spTgt spid="152"/>
                                        </p:tgtEl>
                                        <p:attrNameLst>
                                          <p:attrName>ppt_w</p:attrName>
                                        </p:attrNameLst>
                                      </p:cBhvr>
                                      <p:tavLst>
                                        <p:tav tm="0" fmla="#ppt_w*sin(2.5*pi*$)">
                                          <p:val>
                                            <p:fltVal val="0"/>
                                          </p:val>
                                        </p:tav>
                                        <p:tav tm="100000">
                                          <p:val>
                                            <p:fltVal val="1"/>
                                          </p:val>
                                        </p:tav>
                                      </p:tavLst>
                                    </p:anim>
                                    <p:anim calcmode="lin" valueType="num">
                                      <p:cBhvr>
                                        <p:cTn id="268" dur="2000" fill="hold"/>
                                        <p:tgtEl>
                                          <p:spTgt spid="152"/>
                                        </p:tgtEl>
                                        <p:attrNameLst>
                                          <p:attrName>ppt_h</p:attrName>
                                        </p:attrNameLst>
                                      </p:cBhvr>
                                      <p:tavLst>
                                        <p:tav tm="0">
                                          <p:val>
                                            <p:strVal val="#ppt_h"/>
                                          </p:val>
                                        </p:tav>
                                        <p:tav tm="100000">
                                          <p:val>
                                            <p:strVal val="#ppt_h"/>
                                          </p:val>
                                        </p:tav>
                                      </p:tavLst>
                                    </p:anim>
                                  </p:childTnLst>
                                </p:cTn>
                              </p:par>
                              <p:par>
                                <p:cTn id="269" presetID="1" presetClass="exit" presetSubtype="0" fill="hold" grpId="0" nodeType="withEffect">
                                  <p:stCondLst>
                                    <p:cond delay="0"/>
                                  </p:stCondLst>
                                  <p:childTnLst>
                                    <p:set>
                                      <p:cBhvr>
                                        <p:cTn id="270" dur="1" fill="hold">
                                          <p:stCondLst>
                                            <p:cond delay="0"/>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seq concurrent="1" nextAc="seek">
              <p:cTn id="271" restart="whenNotActive" fill="hold" evtFilter="cancelBubble" nodeType="interactiveSeq">
                <p:stCondLst>
                  <p:cond evt="onClick" delay="0">
                    <p:tgtEl>
                      <p:spTgt spid="131"/>
                    </p:tgtEl>
                  </p:cond>
                </p:stCondLst>
                <p:endSync evt="end" delay="0">
                  <p:rtn val="all"/>
                </p:endSync>
                <p:childTnLst>
                  <p:par>
                    <p:cTn id="272" fill="hold">
                      <p:stCondLst>
                        <p:cond delay="0"/>
                      </p:stCondLst>
                      <p:childTnLst>
                        <p:par>
                          <p:cTn id="273" fill="hold">
                            <p:stCondLst>
                              <p:cond delay="0"/>
                            </p:stCondLst>
                            <p:childTnLst>
                              <p:par>
                                <p:cTn id="274" presetID="45" presetClass="entr" presetSubtype="0" fill="hold" nodeType="clickEffect">
                                  <p:stCondLst>
                                    <p:cond delay="0"/>
                                  </p:stCondLst>
                                  <p:childTnLst>
                                    <p:set>
                                      <p:cBhvr>
                                        <p:cTn id="275" dur="1" fill="hold">
                                          <p:stCondLst>
                                            <p:cond delay="0"/>
                                          </p:stCondLst>
                                        </p:cTn>
                                        <p:tgtEl>
                                          <p:spTgt spid="153"/>
                                        </p:tgtEl>
                                        <p:attrNameLst>
                                          <p:attrName>style.visibility</p:attrName>
                                        </p:attrNameLst>
                                      </p:cBhvr>
                                      <p:to>
                                        <p:strVal val="visible"/>
                                      </p:to>
                                    </p:set>
                                    <p:animEffect transition="in" filter="fade">
                                      <p:cBhvr>
                                        <p:cTn id="276" dur="2000"/>
                                        <p:tgtEl>
                                          <p:spTgt spid="153"/>
                                        </p:tgtEl>
                                      </p:cBhvr>
                                    </p:animEffect>
                                    <p:anim calcmode="lin" valueType="num">
                                      <p:cBhvr>
                                        <p:cTn id="277" dur="2000" fill="hold"/>
                                        <p:tgtEl>
                                          <p:spTgt spid="153"/>
                                        </p:tgtEl>
                                        <p:attrNameLst>
                                          <p:attrName>ppt_w</p:attrName>
                                        </p:attrNameLst>
                                      </p:cBhvr>
                                      <p:tavLst>
                                        <p:tav tm="0" fmla="#ppt_w*sin(2.5*pi*$)">
                                          <p:val>
                                            <p:fltVal val="0"/>
                                          </p:val>
                                        </p:tav>
                                        <p:tav tm="100000">
                                          <p:val>
                                            <p:fltVal val="1"/>
                                          </p:val>
                                        </p:tav>
                                      </p:tavLst>
                                    </p:anim>
                                    <p:anim calcmode="lin" valueType="num">
                                      <p:cBhvr>
                                        <p:cTn id="278" dur="2000" fill="hold"/>
                                        <p:tgtEl>
                                          <p:spTgt spid="153"/>
                                        </p:tgtEl>
                                        <p:attrNameLst>
                                          <p:attrName>ppt_h</p:attrName>
                                        </p:attrNameLst>
                                      </p:cBhvr>
                                      <p:tavLst>
                                        <p:tav tm="0">
                                          <p:val>
                                            <p:strVal val="#ppt_h"/>
                                          </p:val>
                                        </p:tav>
                                        <p:tav tm="100000">
                                          <p:val>
                                            <p:strVal val="#ppt_h"/>
                                          </p:val>
                                        </p:tav>
                                      </p:tavLst>
                                    </p:anim>
                                  </p:childTnLst>
                                </p:cTn>
                              </p:par>
                              <p:par>
                                <p:cTn id="279" presetID="1" presetClass="exit" presetSubtype="0" fill="hold" grpId="0" nodeType="withEffect">
                                  <p:stCondLst>
                                    <p:cond delay="0"/>
                                  </p:stCondLst>
                                  <p:childTnLst>
                                    <p:set>
                                      <p:cBhvr>
                                        <p:cTn id="280" dur="1" fill="hold">
                                          <p:stCondLst>
                                            <p:cond delay="0"/>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seq concurrent="1" nextAc="seek">
              <p:cTn id="281" restart="whenNotActive" fill="hold" evtFilter="cancelBubble" nodeType="interactiveSeq">
                <p:stCondLst>
                  <p:cond evt="onClick" delay="0">
                    <p:tgtEl>
                      <p:spTgt spid="115"/>
                    </p:tgtEl>
                  </p:cond>
                </p:stCondLst>
                <p:endSync evt="end" delay="0">
                  <p:rtn val="all"/>
                </p:endSync>
                <p:childTnLst>
                  <p:par>
                    <p:cTn id="282" fill="hold">
                      <p:stCondLst>
                        <p:cond delay="0"/>
                      </p:stCondLst>
                      <p:childTnLst>
                        <p:par>
                          <p:cTn id="283" fill="hold">
                            <p:stCondLst>
                              <p:cond delay="0"/>
                            </p:stCondLst>
                            <p:childTnLst>
                              <p:par>
                                <p:cTn id="284" presetID="45" presetClass="entr" presetSubtype="0" fill="hold" nodeType="clickEffect">
                                  <p:stCondLst>
                                    <p:cond delay="0"/>
                                  </p:stCondLst>
                                  <p:childTnLst>
                                    <p:set>
                                      <p:cBhvr>
                                        <p:cTn id="285" dur="1" fill="hold">
                                          <p:stCondLst>
                                            <p:cond delay="0"/>
                                          </p:stCondLst>
                                        </p:cTn>
                                        <p:tgtEl>
                                          <p:spTgt spid="154"/>
                                        </p:tgtEl>
                                        <p:attrNameLst>
                                          <p:attrName>style.visibility</p:attrName>
                                        </p:attrNameLst>
                                      </p:cBhvr>
                                      <p:to>
                                        <p:strVal val="visible"/>
                                      </p:to>
                                    </p:set>
                                    <p:animEffect transition="in" filter="fade">
                                      <p:cBhvr>
                                        <p:cTn id="286" dur="2000"/>
                                        <p:tgtEl>
                                          <p:spTgt spid="154"/>
                                        </p:tgtEl>
                                      </p:cBhvr>
                                    </p:animEffect>
                                    <p:anim calcmode="lin" valueType="num">
                                      <p:cBhvr>
                                        <p:cTn id="287" dur="2000" fill="hold"/>
                                        <p:tgtEl>
                                          <p:spTgt spid="154"/>
                                        </p:tgtEl>
                                        <p:attrNameLst>
                                          <p:attrName>ppt_w</p:attrName>
                                        </p:attrNameLst>
                                      </p:cBhvr>
                                      <p:tavLst>
                                        <p:tav tm="0" fmla="#ppt_w*sin(2.5*pi*$)">
                                          <p:val>
                                            <p:fltVal val="0"/>
                                          </p:val>
                                        </p:tav>
                                        <p:tav tm="100000">
                                          <p:val>
                                            <p:fltVal val="1"/>
                                          </p:val>
                                        </p:tav>
                                      </p:tavLst>
                                    </p:anim>
                                    <p:anim calcmode="lin" valueType="num">
                                      <p:cBhvr>
                                        <p:cTn id="288" dur="2000" fill="hold"/>
                                        <p:tgtEl>
                                          <p:spTgt spid="154"/>
                                        </p:tgtEl>
                                        <p:attrNameLst>
                                          <p:attrName>ppt_h</p:attrName>
                                        </p:attrNameLst>
                                      </p:cBhvr>
                                      <p:tavLst>
                                        <p:tav tm="0">
                                          <p:val>
                                            <p:strVal val="#ppt_h"/>
                                          </p:val>
                                        </p:tav>
                                        <p:tav tm="100000">
                                          <p:val>
                                            <p:strVal val="#ppt_h"/>
                                          </p:val>
                                        </p:tav>
                                      </p:tavLst>
                                    </p:anim>
                                  </p:childTnLst>
                                </p:cTn>
                              </p:par>
                              <p:par>
                                <p:cTn id="289" presetID="1" presetClass="exit" presetSubtype="0" fill="hold" grpId="0" nodeType="withEffect">
                                  <p:stCondLst>
                                    <p:cond delay="0"/>
                                  </p:stCondLst>
                                  <p:childTnLst>
                                    <p:set>
                                      <p:cBhvr>
                                        <p:cTn id="290" dur="1" fill="hold">
                                          <p:stCondLst>
                                            <p:cond delay="0"/>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291" restart="whenNotActive" fill="hold" evtFilter="cancelBubble" nodeType="interactiveSeq">
                <p:stCondLst>
                  <p:cond evt="onClick" delay="0">
                    <p:tgtEl>
                      <p:spTgt spid="135"/>
                    </p:tgtEl>
                  </p:cond>
                </p:stCondLst>
                <p:endSync evt="end" delay="0">
                  <p:rtn val="all"/>
                </p:endSync>
                <p:childTnLst>
                  <p:par>
                    <p:cTn id="292" fill="hold">
                      <p:stCondLst>
                        <p:cond delay="0"/>
                      </p:stCondLst>
                      <p:childTnLst>
                        <p:par>
                          <p:cTn id="293" fill="hold">
                            <p:stCondLst>
                              <p:cond delay="0"/>
                            </p:stCondLst>
                            <p:childTnLst>
                              <p:par>
                                <p:cTn id="294" presetID="45" presetClass="entr" presetSubtype="0" fill="hold" nodeType="clickEffect">
                                  <p:stCondLst>
                                    <p:cond delay="0"/>
                                  </p:stCondLst>
                                  <p:childTnLst>
                                    <p:set>
                                      <p:cBhvr>
                                        <p:cTn id="295" dur="1" fill="hold">
                                          <p:stCondLst>
                                            <p:cond delay="0"/>
                                          </p:stCondLst>
                                        </p:cTn>
                                        <p:tgtEl>
                                          <p:spTgt spid="155"/>
                                        </p:tgtEl>
                                        <p:attrNameLst>
                                          <p:attrName>style.visibility</p:attrName>
                                        </p:attrNameLst>
                                      </p:cBhvr>
                                      <p:to>
                                        <p:strVal val="visible"/>
                                      </p:to>
                                    </p:set>
                                    <p:animEffect transition="in" filter="fade">
                                      <p:cBhvr>
                                        <p:cTn id="296" dur="2000"/>
                                        <p:tgtEl>
                                          <p:spTgt spid="155"/>
                                        </p:tgtEl>
                                      </p:cBhvr>
                                    </p:animEffect>
                                    <p:anim calcmode="lin" valueType="num">
                                      <p:cBhvr>
                                        <p:cTn id="297" dur="2000" fill="hold"/>
                                        <p:tgtEl>
                                          <p:spTgt spid="155"/>
                                        </p:tgtEl>
                                        <p:attrNameLst>
                                          <p:attrName>ppt_w</p:attrName>
                                        </p:attrNameLst>
                                      </p:cBhvr>
                                      <p:tavLst>
                                        <p:tav tm="0" fmla="#ppt_w*sin(2.5*pi*$)">
                                          <p:val>
                                            <p:fltVal val="0"/>
                                          </p:val>
                                        </p:tav>
                                        <p:tav tm="100000">
                                          <p:val>
                                            <p:fltVal val="1"/>
                                          </p:val>
                                        </p:tav>
                                      </p:tavLst>
                                    </p:anim>
                                    <p:anim calcmode="lin" valueType="num">
                                      <p:cBhvr>
                                        <p:cTn id="298" dur="2000" fill="hold"/>
                                        <p:tgtEl>
                                          <p:spTgt spid="155"/>
                                        </p:tgtEl>
                                        <p:attrNameLst>
                                          <p:attrName>ppt_h</p:attrName>
                                        </p:attrNameLst>
                                      </p:cBhvr>
                                      <p:tavLst>
                                        <p:tav tm="0">
                                          <p:val>
                                            <p:strVal val="#ppt_h"/>
                                          </p:val>
                                        </p:tav>
                                        <p:tav tm="100000">
                                          <p:val>
                                            <p:strVal val="#ppt_h"/>
                                          </p:val>
                                        </p:tav>
                                      </p:tavLst>
                                    </p:anim>
                                  </p:childTnLst>
                                </p:cTn>
                              </p:par>
                              <p:par>
                                <p:cTn id="299" presetID="1" presetClass="exit" presetSubtype="0" fill="hold" grpId="0" nodeType="withEffect">
                                  <p:stCondLst>
                                    <p:cond delay="0"/>
                                  </p:stCondLst>
                                  <p:childTnLst>
                                    <p:set>
                                      <p:cBhvr>
                                        <p:cTn id="300" dur="1" fill="hold">
                                          <p:stCondLst>
                                            <p:cond delay="0"/>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35"/>
                  </p:tgtEl>
                </p:cond>
              </p:nextCondLst>
            </p:seq>
            <p:seq concurrent="1" nextAc="seek">
              <p:cTn id="301" restart="whenNotActive" fill="hold" evtFilter="cancelBubble" nodeType="interactiveSeq">
                <p:stCondLst>
                  <p:cond evt="onClick" delay="0">
                    <p:tgtEl>
                      <p:spTgt spid="123"/>
                    </p:tgtEl>
                  </p:cond>
                </p:stCondLst>
                <p:endSync evt="end" delay="0">
                  <p:rtn val="all"/>
                </p:endSync>
                <p:childTnLst>
                  <p:par>
                    <p:cTn id="302" fill="hold">
                      <p:stCondLst>
                        <p:cond delay="0"/>
                      </p:stCondLst>
                      <p:childTnLst>
                        <p:par>
                          <p:cTn id="303" fill="hold">
                            <p:stCondLst>
                              <p:cond delay="0"/>
                            </p:stCondLst>
                            <p:childTnLst>
                              <p:par>
                                <p:cTn id="304" presetID="45" presetClass="entr" presetSubtype="0" fill="hold" nodeType="clickEffect">
                                  <p:stCondLst>
                                    <p:cond delay="0"/>
                                  </p:stCondLst>
                                  <p:childTnLst>
                                    <p:set>
                                      <p:cBhvr>
                                        <p:cTn id="305" dur="1" fill="hold">
                                          <p:stCondLst>
                                            <p:cond delay="0"/>
                                          </p:stCondLst>
                                        </p:cTn>
                                        <p:tgtEl>
                                          <p:spTgt spid="156"/>
                                        </p:tgtEl>
                                        <p:attrNameLst>
                                          <p:attrName>style.visibility</p:attrName>
                                        </p:attrNameLst>
                                      </p:cBhvr>
                                      <p:to>
                                        <p:strVal val="visible"/>
                                      </p:to>
                                    </p:set>
                                    <p:animEffect transition="in" filter="fade">
                                      <p:cBhvr>
                                        <p:cTn id="306" dur="2000"/>
                                        <p:tgtEl>
                                          <p:spTgt spid="156"/>
                                        </p:tgtEl>
                                      </p:cBhvr>
                                    </p:animEffect>
                                    <p:anim calcmode="lin" valueType="num">
                                      <p:cBhvr>
                                        <p:cTn id="307" dur="2000" fill="hold"/>
                                        <p:tgtEl>
                                          <p:spTgt spid="156"/>
                                        </p:tgtEl>
                                        <p:attrNameLst>
                                          <p:attrName>ppt_w</p:attrName>
                                        </p:attrNameLst>
                                      </p:cBhvr>
                                      <p:tavLst>
                                        <p:tav tm="0" fmla="#ppt_w*sin(2.5*pi*$)">
                                          <p:val>
                                            <p:fltVal val="0"/>
                                          </p:val>
                                        </p:tav>
                                        <p:tav tm="100000">
                                          <p:val>
                                            <p:fltVal val="1"/>
                                          </p:val>
                                        </p:tav>
                                      </p:tavLst>
                                    </p:anim>
                                    <p:anim calcmode="lin" valueType="num">
                                      <p:cBhvr>
                                        <p:cTn id="308" dur="2000" fill="hold"/>
                                        <p:tgtEl>
                                          <p:spTgt spid="156"/>
                                        </p:tgtEl>
                                        <p:attrNameLst>
                                          <p:attrName>ppt_h</p:attrName>
                                        </p:attrNameLst>
                                      </p:cBhvr>
                                      <p:tavLst>
                                        <p:tav tm="0">
                                          <p:val>
                                            <p:strVal val="#ppt_h"/>
                                          </p:val>
                                        </p:tav>
                                        <p:tav tm="100000">
                                          <p:val>
                                            <p:strVal val="#ppt_h"/>
                                          </p:val>
                                        </p:tav>
                                      </p:tavLst>
                                    </p:anim>
                                  </p:childTnLst>
                                </p:cTn>
                              </p:par>
                              <p:par>
                                <p:cTn id="309" presetID="1" presetClass="exit" presetSubtype="0" fill="hold" grpId="0" nodeType="withEffect">
                                  <p:stCondLst>
                                    <p:cond delay="0"/>
                                  </p:stCondLst>
                                  <p:childTnLst>
                                    <p:set>
                                      <p:cBhvr>
                                        <p:cTn id="310" dur="1" fill="hold">
                                          <p:stCondLst>
                                            <p:cond delay="0"/>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seq concurrent="1" nextAc="seek">
              <p:cTn id="311" restart="whenNotActive" fill="hold" evtFilter="cancelBubble" nodeType="interactiveSeq">
                <p:stCondLst>
                  <p:cond evt="onClick" delay="0">
                    <p:tgtEl>
                      <p:spTgt spid="140"/>
                    </p:tgtEl>
                  </p:cond>
                </p:stCondLst>
                <p:endSync evt="end" delay="0">
                  <p:rtn val="all"/>
                </p:endSync>
                <p:childTnLst>
                  <p:par>
                    <p:cTn id="312" fill="hold">
                      <p:stCondLst>
                        <p:cond delay="0"/>
                      </p:stCondLst>
                      <p:childTnLst>
                        <p:par>
                          <p:cTn id="313" fill="hold">
                            <p:stCondLst>
                              <p:cond delay="0"/>
                            </p:stCondLst>
                            <p:childTnLst>
                              <p:par>
                                <p:cTn id="314" presetID="12" presetClass="entr" presetSubtype="4" fill="hold" nodeType="clickEffect">
                                  <p:stCondLst>
                                    <p:cond delay="0"/>
                                  </p:stCondLst>
                                  <p:childTnLst>
                                    <p:set>
                                      <p:cBhvr>
                                        <p:cTn id="315" dur="1" fill="hold">
                                          <p:stCondLst>
                                            <p:cond delay="0"/>
                                          </p:stCondLst>
                                        </p:cTn>
                                        <p:tgtEl>
                                          <p:spTgt spid="109"/>
                                        </p:tgtEl>
                                        <p:attrNameLst>
                                          <p:attrName>style.visibility</p:attrName>
                                        </p:attrNameLst>
                                      </p:cBhvr>
                                      <p:to>
                                        <p:strVal val="visible"/>
                                      </p:to>
                                    </p:set>
                                    <p:anim calcmode="lin" valueType="num">
                                      <p:cBhvr additive="base">
                                        <p:cTn id="316" dur="1000"/>
                                        <p:tgtEl>
                                          <p:spTgt spid="109"/>
                                        </p:tgtEl>
                                        <p:attrNameLst>
                                          <p:attrName>ppt_y</p:attrName>
                                        </p:attrNameLst>
                                      </p:cBhvr>
                                      <p:tavLst>
                                        <p:tav tm="0">
                                          <p:val>
                                            <p:strVal val="#ppt_y+#ppt_h*1.125000"/>
                                          </p:val>
                                        </p:tav>
                                        <p:tav tm="100000">
                                          <p:val>
                                            <p:strVal val="#ppt_y"/>
                                          </p:val>
                                        </p:tav>
                                      </p:tavLst>
                                    </p:anim>
                                    <p:animEffect transition="in" filter="wipe(up)">
                                      <p:cBhvr>
                                        <p:cTn id="317" dur="1000"/>
                                        <p:tgtEl>
                                          <p:spTgt spid="109"/>
                                        </p:tgtEl>
                                      </p:cBhvr>
                                    </p:animEffect>
                                  </p:childTnLst>
                                </p:cTn>
                              </p:par>
                            </p:childTnLst>
                          </p:cTn>
                        </p:par>
                        <p:par>
                          <p:cTn id="318" fill="hold">
                            <p:stCondLst>
                              <p:cond delay="1000"/>
                            </p:stCondLst>
                            <p:childTnLst>
                              <p:par>
                                <p:cTn id="319" presetID="12" presetClass="exit" presetSubtype="4" fill="hold" nodeType="afterEffect">
                                  <p:stCondLst>
                                    <p:cond delay="2000"/>
                                  </p:stCondLst>
                                  <p:childTnLst>
                                    <p:anim calcmode="lin" valueType="num">
                                      <p:cBhvr additive="base">
                                        <p:cTn id="320" dur="1000"/>
                                        <p:tgtEl>
                                          <p:spTgt spid="109"/>
                                        </p:tgtEl>
                                        <p:attrNameLst>
                                          <p:attrName>ppt_y</p:attrName>
                                        </p:attrNameLst>
                                      </p:cBhvr>
                                      <p:tavLst>
                                        <p:tav tm="0">
                                          <p:val>
                                            <p:strVal val="#ppt_y"/>
                                          </p:val>
                                        </p:tav>
                                        <p:tav tm="100000">
                                          <p:val>
                                            <p:strVal val="#ppt_y+#ppt_h*1.125000"/>
                                          </p:val>
                                        </p:tav>
                                      </p:tavLst>
                                    </p:anim>
                                    <p:animEffect transition="out" filter="wipe(down)">
                                      <p:cBhvr>
                                        <p:cTn id="321" dur="1000"/>
                                        <p:tgtEl>
                                          <p:spTgt spid="109"/>
                                        </p:tgtEl>
                                      </p:cBhvr>
                                    </p:animEffect>
                                    <p:set>
                                      <p:cBhvr>
                                        <p:cTn id="322" dur="1" fill="hold">
                                          <p:stCondLst>
                                            <p:cond delay="9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323" restart="whenNotActive" fill="hold" evtFilter="cancelBubble" nodeType="interactiveSeq">
                <p:stCondLst>
                  <p:cond evt="onClick" delay="0">
                    <p:tgtEl>
                      <p:spTgt spid="139"/>
                    </p:tgtEl>
                  </p:cond>
                </p:stCondLst>
                <p:endSync evt="end" delay="0">
                  <p:rtn val="all"/>
                </p:endSync>
                <p:childTnLst>
                  <p:par>
                    <p:cTn id="324" fill="hold">
                      <p:stCondLst>
                        <p:cond delay="0"/>
                      </p:stCondLst>
                      <p:childTnLst>
                        <p:par>
                          <p:cTn id="325" fill="hold">
                            <p:stCondLst>
                              <p:cond delay="0"/>
                            </p:stCondLst>
                            <p:childTnLst>
                              <p:par>
                                <p:cTn id="326" presetID="12" presetClass="entr" presetSubtype="4" fill="hold" nodeType="clickEffect">
                                  <p:stCondLst>
                                    <p:cond delay="0"/>
                                  </p:stCondLst>
                                  <p:childTnLst>
                                    <p:set>
                                      <p:cBhvr>
                                        <p:cTn id="327" dur="1" fill="hold">
                                          <p:stCondLst>
                                            <p:cond delay="0"/>
                                          </p:stCondLst>
                                        </p:cTn>
                                        <p:tgtEl>
                                          <p:spTgt spid="110"/>
                                        </p:tgtEl>
                                        <p:attrNameLst>
                                          <p:attrName>style.visibility</p:attrName>
                                        </p:attrNameLst>
                                      </p:cBhvr>
                                      <p:to>
                                        <p:strVal val="visible"/>
                                      </p:to>
                                    </p:set>
                                    <p:anim calcmode="lin" valueType="num">
                                      <p:cBhvr additive="base">
                                        <p:cTn id="328" dur="1000"/>
                                        <p:tgtEl>
                                          <p:spTgt spid="110"/>
                                        </p:tgtEl>
                                        <p:attrNameLst>
                                          <p:attrName>ppt_y</p:attrName>
                                        </p:attrNameLst>
                                      </p:cBhvr>
                                      <p:tavLst>
                                        <p:tav tm="0">
                                          <p:val>
                                            <p:strVal val="#ppt_y+#ppt_h*1.125000"/>
                                          </p:val>
                                        </p:tav>
                                        <p:tav tm="100000">
                                          <p:val>
                                            <p:strVal val="#ppt_y"/>
                                          </p:val>
                                        </p:tav>
                                      </p:tavLst>
                                    </p:anim>
                                    <p:animEffect transition="in" filter="wipe(up)">
                                      <p:cBhvr>
                                        <p:cTn id="329" dur="1000"/>
                                        <p:tgtEl>
                                          <p:spTgt spid="110"/>
                                        </p:tgtEl>
                                      </p:cBhvr>
                                    </p:animEffect>
                                  </p:childTnLst>
                                </p:cTn>
                              </p:par>
                            </p:childTnLst>
                          </p:cTn>
                        </p:par>
                        <p:par>
                          <p:cTn id="330" fill="hold">
                            <p:stCondLst>
                              <p:cond delay="1000"/>
                            </p:stCondLst>
                            <p:childTnLst>
                              <p:par>
                                <p:cTn id="331" presetID="12" presetClass="exit" presetSubtype="4" fill="hold" nodeType="afterEffect">
                                  <p:stCondLst>
                                    <p:cond delay="2000"/>
                                  </p:stCondLst>
                                  <p:childTnLst>
                                    <p:anim calcmode="lin" valueType="num">
                                      <p:cBhvr additive="base">
                                        <p:cTn id="332" dur="1000"/>
                                        <p:tgtEl>
                                          <p:spTgt spid="110"/>
                                        </p:tgtEl>
                                        <p:attrNameLst>
                                          <p:attrName>ppt_y</p:attrName>
                                        </p:attrNameLst>
                                      </p:cBhvr>
                                      <p:tavLst>
                                        <p:tav tm="0">
                                          <p:val>
                                            <p:strVal val="#ppt_y"/>
                                          </p:val>
                                        </p:tav>
                                        <p:tav tm="100000">
                                          <p:val>
                                            <p:strVal val="#ppt_y+#ppt_h*1.125000"/>
                                          </p:val>
                                        </p:tav>
                                      </p:tavLst>
                                    </p:anim>
                                    <p:animEffect transition="out" filter="wipe(down)">
                                      <p:cBhvr>
                                        <p:cTn id="333" dur="1000"/>
                                        <p:tgtEl>
                                          <p:spTgt spid="110"/>
                                        </p:tgtEl>
                                      </p:cBhvr>
                                    </p:animEffect>
                                    <p:set>
                                      <p:cBhvr>
                                        <p:cTn id="334" dur="1" fill="hold">
                                          <p:stCondLst>
                                            <p:cond delay="9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335" restart="whenNotActive" fill="hold" evtFilter="cancelBubble" nodeType="interactiveSeq">
                <p:stCondLst>
                  <p:cond evt="onClick" delay="0">
                    <p:tgtEl>
                      <p:spTgt spid="141"/>
                    </p:tgtEl>
                  </p:cond>
                </p:stCondLst>
                <p:endSync evt="end" delay="0">
                  <p:rtn val="all"/>
                </p:endSync>
                <p:childTnLst>
                  <p:par>
                    <p:cTn id="336" fill="hold">
                      <p:stCondLst>
                        <p:cond delay="0"/>
                      </p:stCondLst>
                      <p:childTnLst>
                        <p:par>
                          <p:cTn id="337" fill="hold">
                            <p:stCondLst>
                              <p:cond delay="0"/>
                            </p:stCondLst>
                            <p:childTnLst>
                              <p:par>
                                <p:cTn id="338" presetID="12" presetClass="entr" presetSubtype="4" fill="hold" nodeType="clickEffect">
                                  <p:stCondLst>
                                    <p:cond delay="0"/>
                                  </p:stCondLst>
                                  <p:childTnLst>
                                    <p:set>
                                      <p:cBhvr>
                                        <p:cTn id="339" dur="1" fill="hold">
                                          <p:stCondLst>
                                            <p:cond delay="0"/>
                                          </p:stCondLst>
                                        </p:cTn>
                                        <p:tgtEl>
                                          <p:spTgt spid="111"/>
                                        </p:tgtEl>
                                        <p:attrNameLst>
                                          <p:attrName>style.visibility</p:attrName>
                                        </p:attrNameLst>
                                      </p:cBhvr>
                                      <p:to>
                                        <p:strVal val="visible"/>
                                      </p:to>
                                    </p:set>
                                    <p:anim calcmode="lin" valueType="num">
                                      <p:cBhvr additive="base">
                                        <p:cTn id="340" dur="1000"/>
                                        <p:tgtEl>
                                          <p:spTgt spid="111"/>
                                        </p:tgtEl>
                                        <p:attrNameLst>
                                          <p:attrName>ppt_y</p:attrName>
                                        </p:attrNameLst>
                                      </p:cBhvr>
                                      <p:tavLst>
                                        <p:tav tm="0">
                                          <p:val>
                                            <p:strVal val="#ppt_y+#ppt_h*1.125000"/>
                                          </p:val>
                                        </p:tav>
                                        <p:tav tm="100000">
                                          <p:val>
                                            <p:strVal val="#ppt_y"/>
                                          </p:val>
                                        </p:tav>
                                      </p:tavLst>
                                    </p:anim>
                                    <p:animEffect transition="in" filter="wipe(up)">
                                      <p:cBhvr>
                                        <p:cTn id="341" dur="1000"/>
                                        <p:tgtEl>
                                          <p:spTgt spid="111"/>
                                        </p:tgtEl>
                                      </p:cBhvr>
                                    </p:animEffect>
                                  </p:childTnLst>
                                </p:cTn>
                              </p:par>
                            </p:childTnLst>
                          </p:cTn>
                        </p:par>
                        <p:par>
                          <p:cTn id="342" fill="hold">
                            <p:stCondLst>
                              <p:cond delay="1000"/>
                            </p:stCondLst>
                            <p:childTnLst>
                              <p:par>
                                <p:cTn id="343" presetID="12" presetClass="exit" presetSubtype="4" fill="hold" nodeType="afterEffect">
                                  <p:stCondLst>
                                    <p:cond delay="2000"/>
                                  </p:stCondLst>
                                  <p:childTnLst>
                                    <p:anim calcmode="lin" valueType="num">
                                      <p:cBhvr additive="base">
                                        <p:cTn id="344" dur="1000"/>
                                        <p:tgtEl>
                                          <p:spTgt spid="111"/>
                                        </p:tgtEl>
                                        <p:attrNameLst>
                                          <p:attrName>ppt_y</p:attrName>
                                        </p:attrNameLst>
                                      </p:cBhvr>
                                      <p:tavLst>
                                        <p:tav tm="0">
                                          <p:val>
                                            <p:strVal val="#ppt_y"/>
                                          </p:val>
                                        </p:tav>
                                        <p:tav tm="100000">
                                          <p:val>
                                            <p:strVal val="#ppt_y+#ppt_h*1.125000"/>
                                          </p:val>
                                        </p:tav>
                                      </p:tavLst>
                                    </p:anim>
                                    <p:animEffect transition="out" filter="wipe(down)">
                                      <p:cBhvr>
                                        <p:cTn id="345" dur="1000"/>
                                        <p:tgtEl>
                                          <p:spTgt spid="111"/>
                                        </p:tgtEl>
                                      </p:cBhvr>
                                    </p:animEffect>
                                    <p:set>
                                      <p:cBhvr>
                                        <p:cTn id="346" dur="1" fill="hold">
                                          <p:stCondLst>
                                            <p:cond delay="9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347" restart="whenNotActive" fill="hold" evtFilter="cancelBubble" nodeType="interactiveSeq">
                <p:stCondLst>
                  <p:cond evt="onClick" delay="0">
                    <p:tgtEl>
                      <p:spTgt spid="143"/>
                    </p:tgtEl>
                  </p:cond>
                </p:stCondLst>
                <p:endSync evt="end" delay="0">
                  <p:rtn val="all"/>
                </p:endSync>
                <p:childTnLst>
                  <p:par>
                    <p:cTn id="348" fill="hold">
                      <p:stCondLst>
                        <p:cond delay="0"/>
                      </p:stCondLst>
                      <p:childTnLst>
                        <p:par>
                          <p:cTn id="349" fill="hold">
                            <p:stCondLst>
                              <p:cond delay="0"/>
                            </p:stCondLst>
                            <p:childTnLst>
                              <p:par>
                                <p:cTn id="350" presetID="12" presetClass="entr" presetSubtype="4" fill="hold" nodeType="clickEffect">
                                  <p:stCondLst>
                                    <p:cond delay="0"/>
                                  </p:stCondLst>
                                  <p:childTnLst>
                                    <p:set>
                                      <p:cBhvr>
                                        <p:cTn id="351" dur="1" fill="hold">
                                          <p:stCondLst>
                                            <p:cond delay="0"/>
                                          </p:stCondLst>
                                        </p:cTn>
                                        <p:tgtEl>
                                          <p:spTgt spid="112"/>
                                        </p:tgtEl>
                                        <p:attrNameLst>
                                          <p:attrName>style.visibility</p:attrName>
                                        </p:attrNameLst>
                                      </p:cBhvr>
                                      <p:to>
                                        <p:strVal val="visible"/>
                                      </p:to>
                                    </p:set>
                                    <p:anim calcmode="lin" valueType="num">
                                      <p:cBhvr additive="base">
                                        <p:cTn id="352" dur="1000"/>
                                        <p:tgtEl>
                                          <p:spTgt spid="112"/>
                                        </p:tgtEl>
                                        <p:attrNameLst>
                                          <p:attrName>ppt_y</p:attrName>
                                        </p:attrNameLst>
                                      </p:cBhvr>
                                      <p:tavLst>
                                        <p:tav tm="0">
                                          <p:val>
                                            <p:strVal val="#ppt_y+#ppt_h*1.125000"/>
                                          </p:val>
                                        </p:tav>
                                        <p:tav tm="100000">
                                          <p:val>
                                            <p:strVal val="#ppt_y"/>
                                          </p:val>
                                        </p:tav>
                                      </p:tavLst>
                                    </p:anim>
                                    <p:animEffect transition="in" filter="wipe(up)">
                                      <p:cBhvr>
                                        <p:cTn id="353" dur="1000"/>
                                        <p:tgtEl>
                                          <p:spTgt spid="112"/>
                                        </p:tgtEl>
                                      </p:cBhvr>
                                    </p:animEffect>
                                  </p:childTnLst>
                                </p:cTn>
                              </p:par>
                            </p:childTnLst>
                          </p:cTn>
                        </p:par>
                        <p:par>
                          <p:cTn id="354" fill="hold">
                            <p:stCondLst>
                              <p:cond delay="1000"/>
                            </p:stCondLst>
                            <p:childTnLst>
                              <p:par>
                                <p:cTn id="355" presetID="12" presetClass="exit" presetSubtype="4" fill="hold" nodeType="afterEffect">
                                  <p:stCondLst>
                                    <p:cond delay="2000"/>
                                  </p:stCondLst>
                                  <p:childTnLst>
                                    <p:anim calcmode="lin" valueType="num">
                                      <p:cBhvr additive="base">
                                        <p:cTn id="356" dur="1000"/>
                                        <p:tgtEl>
                                          <p:spTgt spid="112"/>
                                        </p:tgtEl>
                                        <p:attrNameLst>
                                          <p:attrName>ppt_y</p:attrName>
                                        </p:attrNameLst>
                                      </p:cBhvr>
                                      <p:tavLst>
                                        <p:tav tm="0">
                                          <p:val>
                                            <p:strVal val="#ppt_y"/>
                                          </p:val>
                                        </p:tav>
                                        <p:tav tm="100000">
                                          <p:val>
                                            <p:strVal val="#ppt_y+#ppt_h*1.125000"/>
                                          </p:val>
                                        </p:tav>
                                      </p:tavLst>
                                    </p:anim>
                                    <p:animEffect transition="out" filter="wipe(down)">
                                      <p:cBhvr>
                                        <p:cTn id="357" dur="1000"/>
                                        <p:tgtEl>
                                          <p:spTgt spid="112"/>
                                        </p:tgtEl>
                                      </p:cBhvr>
                                    </p:animEffect>
                                    <p:set>
                                      <p:cBhvr>
                                        <p:cTn id="358" dur="1" fill="hold">
                                          <p:stCondLst>
                                            <p:cond delay="9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359" restart="whenNotActive" fill="hold" evtFilter="cancelBubble" nodeType="interactiveSeq">
                <p:stCondLst>
                  <p:cond evt="onClick" delay="0">
                    <p:tgtEl>
                      <p:spTgt spid="142"/>
                    </p:tgtEl>
                  </p:cond>
                </p:stCondLst>
                <p:endSync evt="end" delay="0">
                  <p:rtn val="all"/>
                </p:endSync>
                <p:childTnLst>
                  <p:par>
                    <p:cTn id="360" fill="hold">
                      <p:stCondLst>
                        <p:cond delay="0"/>
                      </p:stCondLst>
                      <p:childTnLst>
                        <p:par>
                          <p:cTn id="361" fill="hold">
                            <p:stCondLst>
                              <p:cond delay="0"/>
                            </p:stCondLst>
                            <p:childTnLst>
                              <p:par>
                                <p:cTn id="362" presetID="12" presetClass="entr" presetSubtype="4" fill="hold" nodeType="clickEffect">
                                  <p:stCondLst>
                                    <p:cond delay="0"/>
                                  </p:stCondLst>
                                  <p:childTnLst>
                                    <p:set>
                                      <p:cBhvr>
                                        <p:cTn id="363" dur="1" fill="hold">
                                          <p:stCondLst>
                                            <p:cond delay="0"/>
                                          </p:stCondLst>
                                        </p:cTn>
                                        <p:tgtEl>
                                          <p:spTgt spid="113"/>
                                        </p:tgtEl>
                                        <p:attrNameLst>
                                          <p:attrName>style.visibility</p:attrName>
                                        </p:attrNameLst>
                                      </p:cBhvr>
                                      <p:to>
                                        <p:strVal val="visible"/>
                                      </p:to>
                                    </p:set>
                                    <p:anim calcmode="lin" valueType="num">
                                      <p:cBhvr additive="base">
                                        <p:cTn id="364" dur="1000"/>
                                        <p:tgtEl>
                                          <p:spTgt spid="113"/>
                                        </p:tgtEl>
                                        <p:attrNameLst>
                                          <p:attrName>ppt_y</p:attrName>
                                        </p:attrNameLst>
                                      </p:cBhvr>
                                      <p:tavLst>
                                        <p:tav tm="0">
                                          <p:val>
                                            <p:strVal val="#ppt_y+#ppt_h*1.125000"/>
                                          </p:val>
                                        </p:tav>
                                        <p:tav tm="100000">
                                          <p:val>
                                            <p:strVal val="#ppt_y"/>
                                          </p:val>
                                        </p:tav>
                                      </p:tavLst>
                                    </p:anim>
                                    <p:animEffect transition="in" filter="wipe(up)">
                                      <p:cBhvr>
                                        <p:cTn id="365" dur="1000"/>
                                        <p:tgtEl>
                                          <p:spTgt spid="113"/>
                                        </p:tgtEl>
                                      </p:cBhvr>
                                    </p:animEffect>
                                  </p:childTnLst>
                                </p:cTn>
                              </p:par>
                            </p:childTnLst>
                          </p:cTn>
                        </p:par>
                        <p:par>
                          <p:cTn id="366" fill="hold">
                            <p:stCondLst>
                              <p:cond delay="1000"/>
                            </p:stCondLst>
                            <p:childTnLst>
                              <p:par>
                                <p:cTn id="367" presetID="12" presetClass="exit" presetSubtype="4" fill="hold" nodeType="afterEffect">
                                  <p:stCondLst>
                                    <p:cond delay="2000"/>
                                  </p:stCondLst>
                                  <p:childTnLst>
                                    <p:anim calcmode="lin" valueType="num">
                                      <p:cBhvr additive="base">
                                        <p:cTn id="368" dur="1000"/>
                                        <p:tgtEl>
                                          <p:spTgt spid="113"/>
                                        </p:tgtEl>
                                        <p:attrNameLst>
                                          <p:attrName>ppt_y</p:attrName>
                                        </p:attrNameLst>
                                      </p:cBhvr>
                                      <p:tavLst>
                                        <p:tav tm="0">
                                          <p:val>
                                            <p:strVal val="#ppt_y"/>
                                          </p:val>
                                        </p:tav>
                                        <p:tav tm="100000">
                                          <p:val>
                                            <p:strVal val="#ppt_y+#ppt_h*1.125000"/>
                                          </p:val>
                                        </p:tav>
                                      </p:tavLst>
                                    </p:anim>
                                    <p:animEffect transition="out" filter="wipe(down)">
                                      <p:cBhvr>
                                        <p:cTn id="369" dur="1000"/>
                                        <p:tgtEl>
                                          <p:spTgt spid="113"/>
                                        </p:tgtEl>
                                      </p:cBhvr>
                                    </p:animEffect>
                                    <p:set>
                                      <p:cBhvr>
                                        <p:cTn id="370" dur="1" fill="hold">
                                          <p:stCondLst>
                                            <p:cond delay="9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371" restart="whenNotActive" fill="hold" evtFilter="cancelBubble" nodeType="interactiveSeq">
                <p:stCondLst>
                  <p:cond evt="onClick" delay="0">
                    <p:tgtEl>
                      <p:spTgt spid="144"/>
                    </p:tgtEl>
                  </p:cond>
                </p:stCondLst>
                <p:endSync evt="end" delay="0">
                  <p:rtn val="all"/>
                </p:endSync>
                <p:childTnLst>
                  <p:par>
                    <p:cTn id="372" fill="hold">
                      <p:stCondLst>
                        <p:cond delay="0"/>
                      </p:stCondLst>
                      <p:childTnLst>
                        <p:par>
                          <p:cTn id="373" fill="hold">
                            <p:stCondLst>
                              <p:cond delay="0"/>
                            </p:stCondLst>
                            <p:childTnLst>
                              <p:par>
                                <p:cTn id="374" presetID="12" presetClass="entr" presetSubtype="4" fill="hold" nodeType="withEffect">
                                  <p:stCondLst>
                                    <p:cond delay="0"/>
                                  </p:stCondLst>
                                  <p:childTnLst>
                                    <p:set>
                                      <p:cBhvr>
                                        <p:cTn id="375" dur="1" fill="hold">
                                          <p:stCondLst>
                                            <p:cond delay="0"/>
                                          </p:stCondLst>
                                        </p:cTn>
                                        <p:tgtEl>
                                          <p:spTgt spid="114"/>
                                        </p:tgtEl>
                                        <p:attrNameLst>
                                          <p:attrName>style.visibility</p:attrName>
                                        </p:attrNameLst>
                                      </p:cBhvr>
                                      <p:to>
                                        <p:strVal val="visible"/>
                                      </p:to>
                                    </p:set>
                                    <p:anim calcmode="lin" valueType="num">
                                      <p:cBhvr additive="base">
                                        <p:cTn id="376" dur="1000"/>
                                        <p:tgtEl>
                                          <p:spTgt spid="114"/>
                                        </p:tgtEl>
                                        <p:attrNameLst>
                                          <p:attrName>ppt_y</p:attrName>
                                        </p:attrNameLst>
                                      </p:cBhvr>
                                      <p:tavLst>
                                        <p:tav tm="0">
                                          <p:val>
                                            <p:strVal val="#ppt_y+#ppt_h*1.125000"/>
                                          </p:val>
                                        </p:tav>
                                        <p:tav tm="100000">
                                          <p:val>
                                            <p:strVal val="#ppt_y"/>
                                          </p:val>
                                        </p:tav>
                                      </p:tavLst>
                                    </p:anim>
                                    <p:animEffect transition="in" filter="wipe(up)">
                                      <p:cBhvr>
                                        <p:cTn id="377" dur="1000"/>
                                        <p:tgtEl>
                                          <p:spTgt spid="114"/>
                                        </p:tgtEl>
                                      </p:cBhvr>
                                    </p:animEffect>
                                  </p:childTnLst>
                                </p:cTn>
                              </p:par>
                            </p:childTnLst>
                          </p:cTn>
                        </p:par>
                        <p:par>
                          <p:cTn id="378" fill="hold">
                            <p:stCondLst>
                              <p:cond delay="1000"/>
                            </p:stCondLst>
                            <p:childTnLst>
                              <p:par>
                                <p:cTn id="379" presetID="12" presetClass="exit" presetSubtype="4" fill="hold" nodeType="afterEffect">
                                  <p:stCondLst>
                                    <p:cond delay="2000"/>
                                  </p:stCondLst>
                                  <p:childTnLst>
                                    <p:anim calcmode="lin" valueType="num">
                                      <p:cBhvr additive="base">
                                        <p:cTn id="380" dur="1000"/>
                                        <p:tgtEl>
                                          <p:spTgt spid="114"/>
                                        </p:tgtEl>
                                        <p:attrNameLst>
                                          <p:attrName>ppt_y</p:attrName>
                                        </p:attrNameLst>
                                      </p:cBhvr>
                                      <p:tavLst>
                                        <p:tav tm="0">
                                          <p:val>
                                            <p:strVal val="#ppt_y"/>
                                          </p:val>
                                        </p:tav>
                                        <p:tav tm="100000">
                                          <p:val>
                                            <p:strVal val="#ppt_y+#ppt_h*1.125000"/>
                                          </p:val>
                                        </p:tav>
                                      </p:tavLst>
                                    </p:anim>
                                    <p:animEffect transition="out" filter="wipe(down)">
                                      <p:cBhvr>
                                        <p:cTn id="381" dur="1000"/>
                                        <p:tgtEl>
                                          <p:spTgt spid="114"/>
                                        </p:tgtEl>
                                      </p:cBhvr>
                                    </p:animEffect>
                                    <p:set>
                                      <p:cBhvr>
                                        <p:cTn id="382" dur="1" fill="hold">
                                          <p:stCondLst>
                                            <p:cond delay="9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seq concurrent="1" nextAc="seek">
              <p:cTn id="383" restart="whenNotActive" fill="hold" evtFilter="cancelBubble" nodeType="interactiveSeq">
                <p:stCondLst>
                  <p:cond evt="onClick" delay="0">
                    <p:tgtEl>
                      <p:spTgt spid="151"/>
                    </p:tgtEl>
                  </p:cond>
                </p:stCondLst>
                <p:endSync evt="end" delay="0">
                  <p:rtn val="all"/>
                </p:endSync>
                <p:childTnLst>
                  <p:par>
                    <p:cTn id="384" fill="hold">
                      <p:stCondLst>
                        <p:cond delay="0"/>
                      </p:stCondLst>
                      <p:childTnLst>
                        <p:par>
                          <p:cTn id="385" fill="hold">
                            <p:stCondLst>
                              <p:cond delay="0"/>
                            </p:stCondLst>
                            <p:childTnLst>
                              <p:par>
                                <p:cTn id="386" presetID="45" presetClass="entr" presetSubtype="0" fill="hold" nodeType="clickEffect">
                                  <p:stCondLst>
                                    <p:cond delay="0"/>
                                  </p:stCondLst>
                                  <p:childTnLst>
                                    <p:set>
                                      <p:cBhvr>
                                        <p:cTn id="387" dur="1" fill="hold">
                                          <p:stCondLst>
                                            <p:cond delay="0"/>
                                          </p:stCondLst>
                                        </p:cTn>
                                        <p:tgtEl>
                                          <p:spTgt spid="145"/>
                                        </p:tgtEl>
                                        <p:attrNameLst>
                                          <p:attrName>style.visibility</p:attrName>
                                        </p:attrNameLst>
                                      </p:cBhvr>
                                      <p:to>
                                        <p:strVal val="visible"/>
                                      </p:to>
                                    </p:set>
                                    <p:animEffect transition="in" filter="fade">
                                      <p:cBhvr>
                                        <p:cTn id="388" dur="2000"/>
                                        <p:tgtEl>
                                          <p:spTgt spid="145"/>
                                        </p:tgtEl>
                                      </p:cBhvr>
                                    </p:animEffect>
                                    <p:anim calcmode="lin" valueType="num">
                                      <p:cBhvr>
                                        <p:cTn id="389" dur="2000" fill="hold"/>
                                        <p:tgtEl>
                                          <p:spTgt spid="145"/>
                                        </p:tgtEl>
                                        <p:attrNameLst>
                                          <p:attrName>ppt_w</p:attrName>
                                        </p:attrNameLst>
                                      </p:cBhvr>
                                      <p:tavLst>
                                        <p:tav tm="0" fmla="#ppt_w*sin(2.5*pi*$)">
                                          <p:val>
                                            <p:fltVal val="0"/>
                                          </p:val>
                                        </p:tav>
                                        <p:tav tm="100000">
                                          <p:val>
                                            <p:fltVal val="1"/>
                                          </p:val>
                                        </p:tav>
                                      </p:tavLst>
                                    </p:anim>
                                    <p:anim calcmode="lin" valueType="num">
                                      <p:cBhvr>
                                        <p:cTn id="390" dur="2000" fill="hold"/>
                                        <p:tgtEl>
                                          <p:spTgt spid="145"/>
                                        </p:tgtEl>
                                        <p:attrNameLst>
                                          <p:attrName>ppt_h</p:attrName>
                                        </p:attrNameLst>
                                      </p:cBhvr>
                                      <p:tavLst>
                                        <p:tav tm="0">
                                          <p:val>
                                            <p:strVal val="#ppt_h"/>
                                          </p:val>
                                        </p:tav>
                                        <p:tav tm="100000">
                                          <p:val>
                                            <p:strVal val="#ppt_h"/>
                                          </p:val>
                                        </p:tav>
                                      </p:tavLst>
                                    </p:anim>
                                  </p:childTnLst>
                                </p:cTn>
                              </p:par>
                              <p:par>
                                <p:cTn id="391" presetID="45" presetClass="exit" presetSubtype="0" fill="hold" nodeType="withEffect">
                                  <p:stCondLst>
                                    <p:cond delay="0"/>
                                  </p:stCondLst>
                                  <p:childTnLst>
                                    <p:animEffect transition="out" filter="fade">
                                      <p:cBhvr>
                                        <p:cTn id="392" dur="2000"/>
                                        <p:tgtEl>
                                          <p:spTgt spid="151"/>
                                        </p:tgtEl>
                                      </p:cBhvr>
                                    </p:animEffect>
                                    <p:anim calcmode="lin" valueType="num">
                                      <p:cBhvr>
                                        <p:cTn id="393" dur="2000"/>
                                        <p:tgtEl>
                                          <p:spTgt spid="15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94" dur="2000"/>
                                        <p:tgtEl>
                                          <p:spTgt spid="151"/>
                                        </p:tgtEl>
                                        <p:attrNameLst>
                                          <p:attrName>ppt_h</p:attrName>
                                        </p:attrNameLst>
                                      </p:cBhvr>
                                      <p:tavLst>
                                        <p:tav tm="0">
                                          <p:val>
                                            <p:strVal val="ppt_h"/>
                                          </p:val>
                                        </p:tav>
                                        <p:tav tm="100000">
                                          <p:val>
                                            <p:strVal val="ppt_h"/>
                                          </p:val>
                                        </p:tav>
                                      </p:tavLst>
                                    </p:anim>
                                    <p:set>
                                      <p:cBhvr>
                                        <p:cTn id="395" dur="1" fill="hold">
                                          <p:stCondLst>
                                            <p:cond delay="199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396" restart="whenNotActive" fill="hold" evtFilter="cancelBubble" nodeType="interactiveSeq">
                <p:stCondLst>
                  <p:cond evt="onClick" delay="0">
                    <p:tgtEl>
                      <p:spTgt spid="153"/>
                    </p:tgtEl>
                  </p:cond>
                </p:stCondLst>
                <p:endSync evt="end" delay="0">
                  <p:rtn val="all"/>
                </p:endSync>
                <p:childTnLst>
                  <p:par>
                    <p:cTn id="397" fill="hold">
                      <p:stCondLst>
                        <p:cond delay="0"/>
                      </p:stCondLst>
                      <p:childTnLst>
                        <p:par>
                          <p:cTn id="398" fill="hold">
                            <p:stCondLst>
                              <p:cond delay="0"/>
                            </p:stCondLst>
                            <p:childTnLst>
                              <p:par>
                                <p:cTn id="399" presetID="45" presetClass="entr" presetSubtype="0" fill="hold" nodeType="clickEffect">
                                  <p:stCondLst>
                                    <p:cond delay="0"/>
                                  </p:stCondLst>
                                  <p:childTnLst>
                                    <p:set>
                                      <p:cBhvr>
                                        <p:cTn id="400" dur="1" fill="hold">
                                          <p:stCondLst>
                                            <p:cond delay="0"/>
                                          </p:stCondLst>
                                        </p:cTn>
                                        <p:tgtEl>
                                          <p:spTgt spid="146"/>
                                        </p:tgtEl>
                                        <p:attrNameLst>
                                          <p:attrName>style.visibility</p:attrName>
                                        </p:attrNameLst>
                                      </p:cBhvr>
                                      <p:to>
                                        <p:strVal val="visible"/>
                                      </p:to>
                                    </p:set>
                                    <p:animEffect transition="in" filter="fade">
                                      <p:cBhvr>
                                        <p:cTn id="401" dur="2000"/>
                                        <p:tgtEl>
                                          <p:spTgt spid="146"/>
                                        </p:tgtEl>
                                      </p:cBhvr>
                                    </p:animEffect>
                                    <p:anim calcmode="lin" valueType="num">
                                      <p:cBhvr>
                                        <p:cTn id="402" dur="2000" fill="hold"/>
                                        <p:tgtEl>
                                          <p:spTgt spid="146"/>
                                        </p:tgtEl>
                                        <p:attrNameLst>
                                          <p:attrName>ppt_w</p:attrName>
                                        </p:attrNameLst>
                                      </p:cBhvr>
                                      <p:tavLst>
                                        <p:tav tm="0" fmla="#ppt_w*sin(2.5*pi*$)">
                                          <p:val>
                                            <p:fltVal val="0"/>
                                          </p:val>
                                        </p:tav>
                                        <p:tav tm="100000">
                                          <p:val>
                                            <p:fltVal val="1"/>
                                          </p:val>
                                        </p:tav>
                                      </p:tavLst>
                                    </p:anim>
                                    <p:anim calcmode="lin" valueType="num">
                                      <p:cBhvr>
                                        <p:cTn id="403" dur="2000" fill="hold"/>
                                        <p:tgtEl>
                                          <p:spTgt spid="146"/>
                                        </p:tgtEl>
                                        <p:attrNameLst>
                                          <p:attrName>ppt_h</p:attrName>
                                        </p:attrNameLst>
                                      </p:cBhvr>
                                      <p:tavLst>
                                        <p:tav tm="0">
                                          <p:val>
                                            <p:strVal val="#ppt_h"/>
                                          </p:val>
                                        </p:tav>
                                        <p:tav tm="100000">
                                          <p:val>
                                            <p:strVal val="#ppt_h"/>
                                          </p:val>
                                        </p:tav>
                                      </p:tavLst>
                                    </p:anim>
                                  </p:childTnLst>
                                </p:cTn>
                              </p:par>
                              <p:par>
                                <p:cTn id="404" presetID="45" presetClass="exit" presetSubtype="0" fill="hold" nodeType="withEffect">
                                  <p:stCondLst>
                                    <p:cond delay="0"/>
                                  </p:stCondLst>
                                  <p:childTnLst>
                                    <p:animEffect transition="out" filter="fade">
                                      <p:cBhvr>
                                        <p:cTn id="405" dur="2000"/>
                                        <p:tgtEl>
                                          <p:spTgt spid="153"/>
                                        </p:tgtEl>
                                      </p:cBhvr>
                                    </p:animEffect>
                                    <p:anim calcmode="lin" valueType="num">
                                      <p:cBhvr>
                                        <p:cTn id="406" dur="2000"/>
                                        <p:tgtEl>
                                          <p:spTgt spid="15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07" dur="2000"/>
                                        <p:tgtEl>
                                          <p:spTgt spid="153"/>
                                        </p:tgtEl>
                                        <p:attrNameLst>
                                          <p:attrName>ppt_h</p:attrName>
                                        </p:attrNameLst>
                                      </p:cBhvr>
                                      <p:tavLst>
                                        <p:tav tm="0">
                                          <p:val>
                                            <p:strVal val="ppt_h"/>
                                          </p:val>
                                        </p:tav>
                                        <p:tav tm="100000">
                                          <p:val>
                                            <p:strVal val="ppt_h"/>
                                          </p:val>
                                        </p:tav>
                                      </p:tavLst>
                                    </p:anim>
                                    <p:set>
                                      <p:cBhvr>
                                        <p:cTn id="408" dur="1" fill="hold">
                                          <p:stCondLst>
                                            <p:cond delay="1999"/>
                                          </p:stCondLst>
                                        </p:cTn>
                                        <p:tgtEl>
                                          <p:spTgt spid="153"/>
                                        </p:tgtEl>
                                        <p:attrNameLst>
                                          <p:attrName>style.visibility</p:attrName>
                                        </p:attrNameLst>
                                      </p:cBhvr>
                                      <p:to>
                                        <p:strVal val="hidden"/>
                                      </p:to>
                                    </p:set>
                                  </p:childTnLst>
                                </p:cTn>
                              </p:par>
                            </p:childTnLst>
                          </p:cTn>
                        </p:par>
                      </p:childTnLst>
                    </p:cTn>
                  </p:par>
                </p:childTnLst>
              </p:cTn>
              <p:nextCondLst>
                <p:cond evt="onClick" delay="0">
                  <p:tgtEl>
                    <p:spTgt spid="153"/>
                  </p:tgtEl>
                </p:cond>
              </p:nextCondLst>
            </p:seq>
            <p:seq concurrent="1" nextAc="seek">
              <p:cTn id="409" restart="whenNotActive" fill="hold" evtFilter="cancelBubble" nodeType="interactiveSeq">
                <p:stCondLst>
                  <p:cond evt="onClick" delay="0">
                    <p:tgtEl>
                      <p:spTgt spid="152"/>
                    </p:tgtEl>
                  </p:cond>
                </p:stCondLst>
                <p:endSync evt="end" delay="0">
                  <p:rtn val="all"/>
                </p:endSync>
                <p:childTnLst>
                  <p:par>
                    <p:cTn id="410" fill="hold">
                      <p:stCondLst>
                        <p:cond delay="0"/>
                      </p:stCondLst>
                      <p:childTnLst>
                        <p:par>
                          <p:cTn id="411" fill="hold">
                            <p:stCondLst>
                              <p:cond delay="0"/>
                            </p:stCondLst>
                            <p:childTnLst>
                              <p:par>
                                <p:cTn id="412" presetID="45" presetClass="entr" presetSubtype="0" fill="hold" nodeType="withEffect">
                                  <p:stCondLst>
                                    <p:cond delay="0"/>
                                  </p:stCondLst>
                                  <p:childTnLst>
                                    <p:set>
                                      <p:cBhvr>
                                        <p:cTn id="413" dur="1" fill="hold">
                                          <p:stCondLst>
                                            <p:cond delay="0"/>
                                          </p:stCondLst>
                                        </p:cTn>
                                        <p:tgtEl>
                                          <p:spTgt spid="147"/>
                                        </p:tgtEl>
                                        <p:attrNameLst>
                                          <p:attrName>style.visibility</p:attrName>
                                        </p:attrNameLst>
                                      </p:cBhvr>
                                      <p:to>
                                        <p:strVal val="visible"/>
                                      </p:to>
                                    </p:set>
                                    <p:animEffect transition="in" filter="fade">
                                      <p:cBhvr>
                                        <p:cTn id="414" dur="2000"/>
                                        <p:tgtEl>
                                          <p:spTgt spid="147"/>
                                        </p:tgtEl>
                                      </p:cBhvr>
                                    </p:animEffect>
                                    <p:anim calcmode="lin" valueType="num">
                                      <p:cBhvr>
                                        <p:cTn id="415" dur="2000" fill="hold"/>
                                        <p:tgtEl>
                                          <p:spTgt spid="147"/>
                                        </p:tgtEl>
                                        <p:attrNameLst>
                                          <p:attrName>ppt_w</p:attrName>
                                        </p:attrNameLst>
                                      </p:cBhvr>
                                      <p:tavLst>
                                        <p:tav tm="0" fmla="#ppt_w*sin(2.5*pi*$)">
                                          <p:val>
                                            <p:fltVal val="0"/>
                                          </p:val>
                                        </p:tav>
                                        <p:tav tm="100000">
                                          <p:val>
                                            <p:fltVal val="1"/>
                                          </p:val>
                                        </p:tav>
                                      </p:tavLst>
                                    </p:anim>
                                    <p:anim calcmode="lin" valueType="num">
                                      <p:cBhvr>
                                        <p:cTn id="416" dur="2000" fill="hold"/>
                                        <p:tgtEl>
                                          <p:spTgt spid="147"/>
                                        </p:tgtEl>
                                        <p:attrNameLst>
                                          <p:attrName>ppt_h</p:attrName>
                                        </p:attrNameLst>
                                      </p:cBhvr>
                                      <p:tavLst>
                                        <p:tav tm="0">
                                          <p:val>
                                            <p:strVal val="#ppt_h"/>
                                          </p:val>
                                        </p:tav>
                                        <p:tav tm="100000">
                                          <p:val>
                                            <p:strVal val="#ppt_h"/>
                                          </p:val>
                                        </p:tav>
                                      </p:tavLst>
                                    </p:anim>
                                  </p:childTnLst>
                                </p:cTn>
                              </p:par>
                              <p:par>
                                <p:cTn id="417" presetID="45" presetClass="exit" presetSubtype="0" fill="hold" nodeType="withEffect">
                                  <p:stCondLst>
                                    <p:cond delay="0"/>
                                  </p:stCondLst>
                                  <p:childTnLst>
                                    <p:animEffect transition="out" filter="fade">
                                      <p:cBhvr>
                                        <p:cTn id="418" dur="2000"/>
                                        <p:tgtEl>
                                          <p:spTgt spid="152"/>
                                        </p:tgtEl>
                                      </p:cBhvr>
                                    </p:animEffect>
                                    <p:anim calcmode="lin" valueType="num">
                                      <p:cBhvr>
                                        <p:cTn id="419" dur="2000"/>
                                        <p:tgtEl>
                                          <p:spTgt spid="15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20" dur="2000"/>
                                        <p:tgtEl>
                                          <p:spTgt spid="152"/>
                                        </p:tgtEl>
                                        <p:attrNameLst>
                                          <p:attrName>ppt_h</p:attrName>
                                        </p:attrNameLst>
                                      </p:cBhvr>
                                      <p:tavLst>
                                        <p:tav tm="0">
                                          <p:val>
                                            <p:strVal val="ppt_h"/>
                                          </p:val>
                                        </p:tav>
                                        <p:tav tm="100000">
                                          <p:val>
                                            <p:strVal val="ppt_h"/>
                                          </p:val>
                                        </p:tav>
                                      </p:tavLst>
                                    </p:anim>
                                    <p:set>
                                      <p:cBhvr>
                                        <p:cTn id="421" dur="1" fill="hold">
                                          <p:stCondLst>
                                            <p:cond delay="199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152"/>
                  </p:tgtEl>
                </p:cond>
              </p:nextCondLst>
            </p:seq>
            <p:seq concurrent="1" nextAc="seek">
              <p:cTn id="422" restart="whenNotActive" fill="hold" evtFilter="cancelBubble" nodeType="interactiveSeq">
                <p:stCondLst>
                  <p:cond evt="onClick" delay="0">
                    <p:tgtEl>
                      <p:spTgt spid="156"/>
                    </p:tgtEl>
                  </p:cond>
                </p:stCondLst>
                <p:endSync evt="end" delay="0">
                  <p:rtn val="all"/>
                </p:endSync>
                <p:childTnLst>
                  <p:par>
                    <p:cTn id="423" fill="hold">
                      <p:stCondLst>
                        <p:cond delay="0"/>
                      </p:stCondLst>
                      <p:childTnLst>
                        <p:par>
                          <p:cTn id="424" fill="hold">
                            <p:stCondLst>
                              <p:cond delay="0"/>
                            </p:stCondLst>
                            <p:childTnLst>
                              <p:par>
                                <p:cTn id="425" presetID="45" presetClass="entr" presetSubtype="0" fill="hold" nodeType="withEffect">
                                  <p:stCondLst>
                                    <p:cond delay="0"/>
                                  </p:stCondLst>
                                  <p:childTnLst>
                                    <p:set>
                                      <p:cBhvr>
                                        <p:cTn id="426" dur="1" fill="hold">
                                          <p:stCondLst>
                                            <p:cond delay="0"/>
                                          </p:stCondLst>
                                        </p:cTn>
                                        <p:tgtEl>
                                          <p:spTgt spid="148"/>
                                        </p:tgtEl>
                                        <p:attrNameLst>
                                          <p:attrName>style.visibility</p:attrName>
                                        </p:attrNameLst>
                                      </p:cBhvr>
                                      <p:to>
                                        <p:strVal val="visible"/>
                                      </p:to>
                                    </p:set>
                                    <p:animEffect transition="in" filter="fade">
                                      <p:cBhvr>
                                        <p:cTn id="427" dur="2000"/>
                                        <p:tgtEl>
                                          <p:spTgt spid="148"/>
                                        </p:tgtEl>
                                      </p:cBhvr>
                                    </p:animEffect>
                                    <p:anim calcmode="lin" valueType="num">
                                      <p:cBhvr>
                                        <p:cTn id="428" dur="2000" fill="hold"/>
                                        <p:tgtEl>
                                          <p:spTgt spid="148"/>
                                        </p:tgtEl>
                                        <p:attrNameLst>
                                          <p:attrName>ppt_w</p:attrName>
                                        </p:attrNameLst>
                                      </p:cBhvr>
                                      <p:tavLst>
                                        <p:tav tm="0" fmla="#ppt_w*sin(2.5*pi*$)">
                                          <p:val>
                                            <p:fltVal val="0"/>
                                          </p:val>
                                        </p:tav>
                                        <p:tav tm="100000">
                                          <p:val>
                                            <p:fltVal val="1"/>
                                          </p:val>
                                        </p:tav>
                                      </p:tavLst>
                                    </p:anim>
                                    <p:anim calcmode="lin" valueType="num">
                                      <p:cBhvr>
                                        <p:cTn id="429" dur="2000" fill="hold"/>
                                        <p:tgtEl>
                                          <p:spTgt spid="148"/>
                                        </p:tgtEl>
                                        <p:attrNameLst>
                                          <p:attrName>ppt_h</p:attrName>
                                        </p:attrNameLst>
                                      </p:cBhvr>
                                      <p:tavLst>
                                        <p:tav tm="0">
                                          <p:val>
                                            <p:strVal val="#ppt_h"/>
                                          </p:val>
                                        </p:tav>
                                        <p:tav tm="100000">
                                          <p:val>
                                            <p:strVal val="#ppt_h"/>
                                          </p:val>
                                        </p:tav>
                                      </p:tavLst>
                                    </p:anim>
                                  </p:childTnLst>
                                </p:cTn>
                              </p:par>
                              <p:par>
                                <p:cTn id="430" presetID="45" presetClass="exit" presetSubtype="0" fill="hold" nodeType="withEffect">
                                  <p:stCondLst>
                                    <p:cond delay="0"/>
                                  </p:stCondLst>
                                  <p:childTnLst>
                                    <p:animEffect transition="out" filter="fade">
                                      <p:cBhvr>
                                        <p:cTn id="431" dur="2000"/>
                                        <p:tgtEl>
                                          <p:spTgt spid="156"/>
                                        </p:tgtEl>
                                      </p:cBhvr>
                                    </p:animEffect>
                                    <p:anim calcmode="lin" valueType="num">
                                      <p:cBhvr>
                                        <p:cTn id="432" dur="2000"/>
                                        <p:tgtEl>
                                          <p:spTgt spid="15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33" dur="2000"/>
                                        <p:tgtEl>
                                          <p:spTgt spid="156"/>
                                        </p:tgtEl>
                                        <p:attrNameLst>
                                          <p:attrName>ppt_h</p:attrName>
                                        </p:attrNameLst>
                                      </p:cBhvr>
                                      <p:tavLst>
                                        <p:tav tm="0">
                                          <p:val>
                                            <p:strVal val="ppt_h"/>
                                          </p:val>
                                        </p:tav>
                                        <p:tav tm="100000">
                                          <p:val>
                                            <p:strVal val="ppt_h"/>
                                          </p:val>
                                        </p:tav>
                                      </p:tavLst>
                                    </p:anim>
                                    <p:set>
                                      <p:cBhvr>
                                        <p:cTn id="434" dur="1" fill="hold">
                                          <p:stCondLst>
                                            <p:cond delay="1999"/>
                                          </p:stCondLst>
                                        </p:cTn>
                                        <p:tgtEl>
                                          <p:spTgt spid="156"/>
                                        </p:tgtEl>
                                        <p:attrNameLst>
                                          <p:attrName>style.visibility</p:attrName>
                                        </p:attrNameLst>
                                      </p:cBhvr>
                                      <p:to>
                                        <p:strVal val="hidden"/>
                                      </p:to>
                                    </p:set>
                                  </p:childTnLst>
                                </p:cTn>
                              </p:par>
                            </p:childTnLst>
                          </p:cTn>
                        </p:par>
                      </p:childTnLst>
                    </p:cTn>
                  </p:par>
                </p:childTnLst>
              </p:cTn>
              <p:nextCondLst>
                <p:cond evt="onClick" delay="0">
                  <p:tgtEl>
                    <p:spTgt spid="156"/>
                  </p:tgtEl>
                </p:cond>
              </p:nextCondLst>
            </p:seq>
            <p:seq concurrent="1" nextAc="seek">
              <p:cTn id="435" restart="whenNotActive" fill="hold" evtFilter="cancelBubble" nodeType="interactiveSeq">
                <p:stCondLst>
                  <p:cond evt="onClick" delay="0">
                    <p:tgtEl>
                      <p:spTgt spid="155"/>
                    </p:tgtEl>
                  </p:cond>
                </p:stCondLst>
                <p:endSync evt="end" delay="0">
                  <p:rtn val="all"/>
                </p:endSync>
                <p:childTnLst>
                  <p:par>
                    <p:cTn id="436" fill="hold">
                      <p:stCondLst>
                        <p:cond delay="0"/>
                      </p:stCondLst>
                      <p:childTnLst>
                        <p:par>
                          <p:cTn id="437" fill="hold">
                            <p:stCondLst>
                              <p:cond delay="0"/>
                            </p:stCondLst>
                            <p:childTnLst>
                              <p:par>
                                <p:cTn id="438" presetID="45" presetClass="entr" presetSubtype="0" fill="hold" nodeType="withEffect">
                                  <p:stCondLst>
                                    <p:cond delay="0"/>
                                  </p:stCondLst>
                                  <p:childTnLst>
                                    <p:set>
                                      <p:cBhvr>
                                        <p:cTn id="439" dur="1" fill="hold">
                                          <p:stCondLst>
                                            <p:cond delay="0"/>
                                          </p:stCondLst>
                                        </p:cTn>
                                        <p:tgtEl>
                                          <p:spTgt spid="149"/>
                                        </p:tgtEl>
                                        <p:attrNameLst>
                                          <p:attrName>style.visibility</p:attrName>
                                        </p:attrNameLst>
                                      </p:cBhvr>
                                      <p:to>
                                        <p:strVal val="visible"/>
                                      </p:to>
                                    </p:set>
                                    <p:animEffect transition="in" filter="fade">
                                      <p:cBhvr>
                                        <p:cTn id="440" dur="2000"/>
                                        <p:tgtEl>
                                          <p:spTgt spid="149"/>
                                        </p:tgtEl>
                                      </p:cBhvr>
                                    </p:animEffect>
                                    <p:anim calcmode="lin" valueType="num">
                                      <p:cBhvr>
                                        <p:cTn id="441" dur="2000" fill="hold"/>
                                        <p:tgtEl>
                                          <p:spTgt spid="149"/>
                                        </p:tgtEl>
                                        <p:attrNameLst>
                                          <p:attrName>ppt_w</p:attrName>
                                        </p:attrNameLst>
                                      </p:cBhvr>
                                      <p:tavLst>
                                        <p:tav tm="0" fmla="#ppt_w*sin(2.5*pi*$)">
                                          <p:val>
                                            <p:fltVal val="0"/>
                                          </p:val>
                                        </p:tav>
                                        <p:tav tm="100000">
                                          <p:val>
                                            <p:fltVal val="1"/>
                                          </p:val>
                                        </p:tav>
                                      </p:tavLst>
                                    </p:anim>
                                    <p:anim calcmode="lin" valueType="num">
                                      <p:cBhvr>
                                        <p:cTn id="442" dur="2000" fill="hold"/>
                                        <p:tgtEl>
                                          <p:spTgt spid="149"/>
                                        </p:tgtEl>
                                        <p:attrNameLst>
                                          <p:attrName>ppt_h</p:attrName>
                                        </p:attrNameLst>
                                      </p:cBhvr>
                                      <p:tavLst>
                                        <p:tav tm="0">
                                          <p:val>
                                            <p:strVal val="#ppt_h"/>
                                          </p:val>
                                        </p:tav>
                                        <p:tav tm="100000">
                                          <p:val>
                                            <p:strVal val="#ppt_h"/>
                                          </p:val>
                                        </p:tav>
                                      </p:tavLst>
                                    </p:anim>
                                  </p:childTnLst>
                                </p:cTn>
                              </p:par>
                              <p:par>
                                <p:cTn id="443" presetID="45" presetClass="exit" presetSubtype="0" fill="hold" nodeType="withEffect">
                                  <p:stCondLst>
                                    <p:cond delay="0"/>
                                  </p:stCondLst>
                                  <p:childTnLst>
                                    <p:animEffect transition="out" filter="fade">
                                      <p:cBhvr>
                                        <p:cTn id="444" dur="2000"/>
                                        <p:tgtEl>
                                          <p:spTgt spid="155"/>
                                        </p:tgtEl>
                                      </p:cBhvr>
                                    </p:animEffect>
                                    <p:anim calcmode="lin" valueType="num">
                                      <p:cBhvr>
                                        <p:cTn id="445" dur="2000"/>
                                        <p:tgtEl>
                                          <p:spTgt spid="15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46" dur="2000"/>
                                        <p:tgtEl>
                                          <p:spTgt spid="155"/>
                                        </p:tgtEl>
                                        <p:attrNameLst>
                                          <p:attrName>ppt_h</p:attrName>
                                        </p:attrNameLst>
                                      </p:cBhvr>
                                      <p:tavLst>
                                        <p:tav tm="0">
                                          <p:val>
                                            <p:strVal val="ppt_h"/>
                                          </p:val>
                                        </p:tav>
                                        <p:tav tm="100000">
                                          <p:val>
                                            <p:strVal val="ppt_h"/>
                                          </p:val>
                                        </p:tav>
                                      </p:tavLst>
                                    </p:anim>
                                    <p:set>
                                      <p:cBhvr>
                                        <p:cTn id="447" dur="1" fill="hold">
                                          <p:stCondLst>
                                            <p:cond delay="1999"/>
                                          </p:stCondLst>
                                        </p:cTn>
                                        <p:tgtEl>
                                          <p:spTgt spid="155"/>
                                        </p:tgtEl>
                                        <p:attrNameLst>
                                          <p:attrName>style.visibility</p:attrName>
                                        </p:attrNameLst>
                                      </p:cBhvr>
                                      <p:to>
                                        <p:strVal val="hidden"/>
                                      </p:to>
                                    </p:set>
                                  </p:childTnLst>
                                </p:cTn>
                              </p:par>
                            </p:childTnLst>
                          </p:cTn>
                        </p:par>
                      </p:childTnLst>
                    </p:cTn>
                  </p:par>
                </p:childTnLst>
              </p:cTn>
              <p:nextCondLst>
                <p:cond evt="onClick" delay="0">
                  <p:tgtEl>
                    <p:spTgt spid="155"/>
                  </p:tgtEl>
                </p:cond>
              </p:nextCondLst>
            </p:seq>
            <p:seq concurrent="1" nextAc="seek">
              <p:cTn id="448" restart="whenNotActive" fill="hold" evtFilter="cancelBubble" nodeType="interactiveSeq">
                <p:stCondLst>
                  <p:cond evt="onClick" delay="0">
                    <p:tgtEl>
                      <p:spTgt spid="154"/>
                    </p:tgtEl>
                  </p:cond>
                </p:stCondLst>
                <p:endSync evt="end" delay="0">
                  <p:rtn val="all"/>
                </p:endSync>
                <p:childTnLst>
                  <p:par>
                    <p:cTn id="449" fill="hold">
                      <p:stCondLst>
                        <p:cond delay="0"/>
                      </p:stCondLst>
                      <p:childTnLst>
                        <p:par>
                          <p:cTn id="450" fill="hold">
                            <p:stCondLst>
                              <p:cond delay="0"/>
                            </p:stCondLst>
                            <p:childTnLst>
                              <p:par>
                                <p:cTn id="451" presetID="45" presetClass="entr" presetSubtype="0" fill="hold" nodeType="withEffect">
                                  <p:stCondLst>
                                    <p:cond delay="0"/>
                                  </p:stCondLst>
                                  <p:childTnLst>
                                    <p:set>
                                      <p:cBhvr>
                                        <p:cTn id="452" dur="1" fill="hold">
                                          <p:stCondLst>
                                            <p:cond delay="0"/>
                                          </p:stCondLst>
                                        </p:cTn>
                                        <p:tgtEl>
                                          <p:spTgt spid="150"/>
                                        </p:tgtEl>
                                        <p:attrNameLst>
                                          <p:attrName>style.visibility</p:attrName>
                                        </p:attrNameLst>
                                      </p:cBhvr>
                                      <p:to>
                                        <p:strVal val="visible"/>
                                      </p:to>
                                    </p:set>
                                    <p:animEffect transition="in" filter="fade">
                                      <p:cBhvr>
                                        <p:cTn id="453" dur="2000"/>
                                        <p:tgtEl>
                                          <p:spTgt spid="150"/>
                                        </p:tgtEl>
                                      </p:cBhvr>
                                    </p:animEffect>
                                    <p:anim calcmode="lin" valueType="num">
                                      <p:cBhvr>
                                        <p:cTn id="454" dur="2000" fill="hold"/>
                                        <p:tgtEl>
                                          <p:spTgt spid="150"/>
                                        </p:tgtEl>
                                        <p:attrNameLst>
                                          <p:attrName>ppt_w</p:attrName>
                                        </p:attrNameLst>
                                      </p:cBhvr>
                                      <p:tavLst>
                                        <p:tav tm="0" fmla="#ppt_w*sin(2.5*pi*$)">
                                          <p:val>
                                            <p:fltVal val="0"/>
                                          </p:val>
                                        </p:tav>
                                        <p:tav tm="100000">
                                          <p:val>
                                            <p:fltVal val="1"/>
                                          </p:val>
                                        </p:tav>
                                      </p:tavLst>
                                    </p:anim>
                                    <p:anim calcmode="lin" valueType="num">
                                      <p:cBhvr>
                                        <p:cTn id="455" dur="2000" fill="hold"/>
                                        <p:tgtEl>
                                          <p:spTgt spid="150"/>
                                        </p:tgtEl>
                                        <p:attrNameLst>
                                          <p:attrName>ppt_h</p:attrName>
                                        </p:attrNameLst>
                                      </p:cBhvr>
                                      <p:tavLst>
                                        <p:tav tm="0">
                                          <p:val>
                                            <p:strVal val="#ppt_h"/>
                                          </p:val>
                                        </p:tav>
                                        <p:tav tm="100000">
                                          <p:val>
                                            <p:strVal val="#ppt_h"/>
                                          </p:val>
                                        </p:tav>
                                      </p:tavLst>
                                    </p:anim>
                                  </p:childTnLst>
                                </p:cTn>
                              </p:par>
                              <p:par>
                                <p:cTn id="456" presetID="45" presetClass="exit" presetSubtype="0" fill="hold" nodeType="withEffect">
                                  <p:stCondLst>
                                    <p:cond delay="0"/>
                                  </p:stCondLst>
                                  <p:childTnLst>
                                    <p:animEffect transition="out" filter="fade">
                                      <p:cBhvr>
                                        <p:cTn id="457" dur="2000"/>
                                        <p:tgtEl>
                                          <p:spTgt spid="154"/>
                                        </p:tgtEl>
                                      </p:cBhvr>
                                    </p:animEffect>
                                    <p:anim calcmode="lin" valueType="num">
                                      <p:cBhvr>
                                        <p:cTn id="458" dur="2000"/>
                                        <p:tgtEl>
                                          <p:spTgt spid="15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59" dur="2000"/>
                                        <p:tgtEl>
                                          <p:spTgt spid="154"/>
                                        </p:tgtEl>
                                        <p:attrNameLst>
                                          <p:attrName>ppt_h</p:attrName>
                                        </p:attrNameLst>
                                      </p:cBhvr>
                                      <p:tavLst>
                                        <p:tav tm="0">
                                          <p:val>
                                            <p:strVal val="ppt_h"/>
                                          </p:val>
                                        </p:tav>
                                        <p:tav tm="100000">
                                          <p:val>
                                            <p:strVal val="ppt_h"/>
                                          </p:val>
                                        </p:tav>
                                      </p:tavLst>
                                    </p:anim>
                                    <p:set>
                                      <p:cBhvr>
                                        <p:cTn id="460" dur="1" fill="hold">
                                          <p:stCondLst>
                                            <p:cond delay="199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154"/>
                  </p:tgtEl>
                </p:cond>
              </p:nextCondLst>
            </p:seq>
            <p:seq concurrent="1" nextAc="seek">
              <p:cTn id="461" restart="whenNotActive" fill="hold" evtFilter="cancelBubble" nodeType="interactiveSeq">
                <p:stCondLst>
                  <p:cond evt="onClick" delay="0">
                    <p:tgtEl>
                      <p:spTgt spid="229"/>
                    </p:tgtEl>
                  </p:cond>
                </p:stCondLst>
                <p:endSync evt="end" delay="0">
                  <p:rtn val="all"/>
                </p:endSync>
                <p:childTnLst>
                  <p:par>
                    <p:cTn id="462" fill="hold">
                      <p:stCondLst>
                        <p:cond delay="0"/>
                      </p:stCondLst>
                      <p:childTnLst>
                        <p:par>
                          <p:cTn id="463" fill="hold">
                            <p:stCondLst>
                              <p:cond delay="0"/>
                            </p:stCondLst>
                            <p:childTnLst>
                              <p:par>
                                <p:cTn id="464" presetID="12" presetClass="entr" presetSubtype="4" fill="hold" nodeType="clickEffect">
                                  <p:stCondLst>
                                    <p:cond delay="0"/>
                                  </p:stCondLst>
                                  <p:childTnLst>
                                    <p:set>
                                      <p:cBhvr>
                                        <p:cTn id="465" dur="1" fill="hold">
                                          <p:stCondLst>
                                            <p:cond delay="0"/>
                                          </p:stCondLst>
                                        </p:cTn>
                                        <p:tgtEl>
                                          <p:spTgt spid="199"/>
                                        </p:tgtEl>
                                        <p:attrNameLst>
                                          <p:attrName>style.visibility</p:attrName>
                                        </p:attrNameLst>
                                      </p:cBhvr>
                                      <p:to>
                                        <p:strVal val="visible"/>
                                      </p:to>
                                    </p:set>
                                    <p:anim calcmode="lin" valueType="num">
                                      <p:cBhvr additive="base">
                                        <p:cTn id="466" dur="1000"/>
                                        <p:tgtEl>
                                          <p:spTgt spid="199"/>
                                        </p:tgtEl>
                                        <p:attrNameLst>
                                          <p:attrName>ppt_y</p:attrName>
                                        </p:attrNameLst>
                                      </p:cBhvr>
                                      <p:tavLst>
                                        <p:tav tm="0">
                                          <p:val>
                                            <p:strVal val="#ppt_y+#ppt_h*1.125000"/>
                                          </p:val>
                                        </p:tav>
                                        <p:tav tm="100000">
                                          <p:val>
                                            <p:strVal val="#ppt_y"/>
                                          </p:val>
                                        </p:tav>
                                      </p:tavLst>
                                    </p:anim>
                                    <p:animEffect transition="in" filter="wipe(up)">
                                      <p:cBhvr>
                                        <p:cTn id="467" dur="1000"/>
                                        <p:tgtEl>
                                          <p:spTgt spid="199"/>
                                        </p:tgtEl>
                                      </p:cBhvr>
                                    </p:animEffect>
                                  </p:childTnLst>
                                </p:cTn>
                              </p:par>
                            </p:childTnLst>
                          </p:cTn>
                        </p:par>
                        <p:par>
                          <p:cTn id="468" fill="hold">
                            <p:stCondLst>
                              <p:cond delay="1000"/>
                            </p:stCondLst>
                            <p:childTnLst>
                              <p:par>
                                <p:cTn id="469" presetID="12" presetClass="exit" presetSubtype="4" fill="hold" nodeType="afterEffect">
                                  <p:stCondLst>
                                    <p:cond delay="2000"/>
                                  </p:stCondLst>
                                  <p:childTnLst>
                                    <p:anim calcmode="lin" valueType="num">
                                      <p:cBhvr additive="base">
                                        <p:cTn id="470" dur="1000"/>
                                        <p:tgtEl>
                                          <p:spTgt spid="199"/>
                                        </p:tgtEl>
                                        <p:attrNameLst>
                                          <p:attrName>ppt_y</p:attrName>
                                        </p:attrNameLst>
                                      </p:cBhvr>
                                      <p:tavLst>
                                        <p:tav tm="0">
                                          <p:val>
                                            <p:strVal val="#ppt_y"/>
                                          </p:val>
                                        </p:tav>
                                        <p:tav tm="100000">
                                          <p:val>
                                            <p:strVal val="#ppt_y+#ppt_h*1.125000"/>
                                          </p:val>
                                        </p:tav>
                                      </p:tavLst>
                                    </p:anim>
                                    <p:animEffect transition="out" filter="wipe(down)">
                                      <p:cBhvr>
                                        <p:cTn id="471" dur="1000"/>
                                        <p:tgtEl>
                                          <p:spTgt spid="199"/>
                                        </p:tgtEl>
                                      </p:cBhvr>
                                    </p:animEffect>
                                    <p:set>
                                      <p:cBhvr>
                                        <p:cTn id="472" dur="1" fill="hold">
                                          <p:stCondLst>
                                            <p:cond delay="999"/>
                                          </p:stCondLst>
                                        </p:cTn>
                                        <p:tgtEl>
                                          <p:spTgt spid="199"/>
                                        </p:tgtEl>
                                        <p:attrNameLst>
                                          <p:attrName>style.visibility</p:attrName>
                                        </p:attrNameLst>
                                      </p:cBhvr>
                                      <p:to>
                                        <p:strVal val="hidden"/>
                                      </p:to>
                                    </p:set>
                                  </p:childTnLst>
                                </p:cTn>
                              </p:par>
                            </p:childTnLst>
                          </p:cTn>
                        </p:par>
                      </p:childTnLst>
                    </p:cTn>
                  </p:par>
                </p:childTnLst>
              </p:cTn>
              <p:nextCondLst>
                <p:cond evt="onClick" delay="0">
                  <p:tgtEl>
                    <p:spTgt spid="229"/>
                  </p:tgtEl>
                </p:cond>
              </p:nextCondLst>
            </p:seq>
            <p:seq concurrent="1" nextAc="seek">
              <p:cTn id="473" restart="whenNotActive" fill="hold" evtFilter="cancelBubble" nodeType="interactiveSeq">
                <p:stCondLst>
                  <p:cond evt="onClick" delay="0">
                    <p:tgtEl>
                      <p:spTgt spid="230"/>
                    </p:tgtEl>
                  </p:cond>
                </p:stCondLst>
                <p:endSync evt="end" delay="0">
                  <p:rtn val="all"/>
                </p:endSync>
                <p:childTnLst>
                  <p:par>
                    <p:cTn id="474" fill="hold">
                      <p:stCondLst>
                        <p:cond delay="0"/>
                      </p:stCondLst>
                      <p:childTnLst>
                        <p:par>
                          <p:cTn id="475" fill="hold">
                            <p:stCondLst>
                              <p:cond delay="0"/>
                            </p:stCondLst>
                            <p:childTnLst>
                              <p:par>
                                <p:cTn id="476" presetID="12" presetClass="entr" presetSubtype="4" fill="hold" nodeType="clickEffect">
                                  <p:stCondLst>
                                    <p:cond delay="0"/>
                                  </p:stCondLst>
                                  <p:childTnLst>
                                    <p:set>
                                      <p:cBhvr>
                                        <p:cTn id="477" dur="1" fill="hold">
                                          <p:stCondLst>
                                            <p:cond delay="0"/>
                                          </p:stCondLst>
                                        </p:cTn>
                                        <p:tgtEl>
                                          <p:spTgt spid="200"/>
                                        </p:tgtEl>
                                        <p:attrNameLst>
                                          <p:attrName>style.visibility</p:attrName>
                                        </p:attrNameLst>
                                      </p:cBhvr>
                                      <p:to>
                                        <p:strVal val="visible"/>
                                      </p:to>
                                    </p:set>
                                    <p:anim calcmode="lin" valueType="num">
                                      <p:cBhvr additive="base">
                                        <p:cTn id="478" dur="1000"/>
                                        <p:tgtEl>
                                          <p:spTgt spid="200"/>
                                        </p:tgtEl>
                                        <p:attrNameLst>
                                          <p:attrName>ppt_y</p:attrName>
                                        </p:attrNameLst>
                                      </p:cBhvr>
                                      <p:tavLst>
                                        <p:tav tm="0">
                                          <p:val>
                                            <p:strVal val="#ppt_y+#ppt_h*1.125000"/>
                                          </p:val>
                                        </p:tav>
                                        <p:tav tm="100000">
                                          <p:val>
                                            <p:strVal val="#ppt_y"/>
                                          </p:val>
                                        </p:tav>
                                      </p:tavLst>
                                    </p:anim>
                                    <p:animEffect transition="in" filter="wipe(up)">
                                      <p:cBhvr>
                                        <p:cTn id="479" dur="1000"/>
                                        <p:tgtEl>
                                          <p:spTgt spid="200"/>
                                        </p:tgtEl>
                                      </p:cBhvr>
                                    </p:animEffect>
                                  </p:childTnLst>
                                </p:cTn>
                              </p:par>
                            </p:childTnLst>
                          </p:cTn>
                        </p:par>
                        <p:par>
                          <p:cTn id="480" fill="hold">
                            <p:stCondLst>
                              <p:cond delay="1000"/>
                            </p:stCondLst>
                            <p:childTnLst>
                              <p:par>
                                <p:cTn id="481" presetID="12" presetClass="exit" presetSubtype="4" fill="hold" nodeType="afterEffect">
                                  <p:stCondLst>
                                    <p:cond delay="2000"/>
                                  </p:stCondLst>
                                  <p:childTnLst>
                                    <p:anim calcmode="lin" valueType="num">
                                      <p:cBhvr additive="base">
                                        <p:cTn id="482" dur="1000"/>
                                        <p:tgtEl>
                                          <p:spTgt spid="200"/>
                                        </p:tgtEl>
                                        <p:attrNameLst>
                                          <p:attrName>ppt_y</p:attrName>
                                        </p:attrNameLst>
                                      </p:cBhvr>
                                      <p:tavLst>
                                        <p:tav tm="0">
                                          <p:val>
                                            <p:strVal val="#ppt_y"/>
                                          </p:val>
                                        </p:tav>
                                        <p:tav tm="100000">
                                          <p:val>
                                            <p:strVal val="#ppt_y+#ppt_h*1.125000"/>
                                          </p:val>
                                        </p:tav>
                                      </p:tavLst>
                                    </p:anim>
                                    <p:animEffect transition="out" filter="wipe(down)">
                                      <p:cBhvr>
                                        <p:cTn id="483" dur="1000"/>
                                        <p:tgtEl>
                                          <p:spTgt spid="200"/>
                                        </p:tgtEl>
                                      </p:cBhvr>
                                    </p:animEffect>
                                    <p:set>
                                      <p:cBhvr>
                                        <p:cTn id="484" dur="1" fill="hold">
                                          <p:stCondLst>
                                            <p:cond delay="999"/>
                                          </p:stCondLst>
                                        </p:cTn>
                                        <p:tgtEl>
                                          <p:spTgt spid="200"/>
                                        </p:tgtEl>
                                        <p:attrNameLst>
                                          <p:attrName>style.visibility</p:attrName>
                                        </p:attrNameLst>
                                      </p:cBhvr>
                                      <p:to>
                                        <p:strVal val="hidden"/>
                                      </p:to>
                                    </p:set>
                                  </p:childTnLst>
                                </p:cTn>
                              </p:par>
                            </p:childTnLst>
                          </p:cTn>
                        </p:par>
                      </p:childTnLst>
                    </p:cTn>
                  </p:par>
                </p:childTnLst>
              </p:cTn>
              <p:nextCondLst>
                <p:cond evt="onClick" delay="0">
                  <p:tgtEl>
                    <p:spTgt spid="230"/>
                  </p:tgtEl>
                </p:cond>
              </p:nextCondLst>
            </p:seq>
            <p:seq concurrent="1" nextAc="seek">
              <p:cTn id="485" restart="whenNotActive" fill="hold" evtFilter="cancelBubble" nodeType="interactiveSeq">
                <p:stCondLst>
                  <p:cond evt="onClick" delay="0">
                    <p:tgtEl>
                      <p:spTgt spid="231"/>
                    </p:tgtEl>
                  </p:cond>
                </p:stCondLst>
                <p:endSync evt="end" delay="0">
                  <p:rtn val="all"/>
                </p:endSync>
                <p:childTnLst>
                  <p:par>
                    <p:cTn id="486" fill="hold">
                      <p:stCondLst>
                        <p:cond delay="0"/>
                      </p:stCondLst>
                      <p:childTnLst>
                        <p:par>
                          <p:cTn id="487" fill="hold">
                            <p:stCondLst>
                              <p:cond delay="0"/>
                            </p:stCondLst>
                            <p:childTnLst>
                              <p:par>
                                <p:cTn id="488" presetID="12" presetClass="entr" presetSubtype="4" fill="hold" nodeType="clickEffect">
                                  <p:stCondLst>
                                    <p:cond delay="0"/>
                                  </p:stCondLst>
                                  <p:childTnLst>
                                    <p:set>
                                      <p:cBhvr>
                                        <p:cTn id="489" dur="1" fill="hold">
                                          <p:stCondLst>
                                            <p:cond delay="0"/>
                                          </p:stCondLst>
                                        </p:cTn>
                                        <p:tgtEl>
                                          <p:spTgt spid="201"/>
                                        </p:tgtEl>
                                        <p:attrNameLst>
                                          <p:attrName>style.visibility</p:attrName>
                                        </p:attrNameLst>
                                      </p:cBhvr>
                                      <p:to>
                                        <p:strVal val="visible"/>
                                      </p:to>
                                    </p:set>
                                    <p:anim calcmode="lin" valueType="num">
                                      <p:cBhvr additive="base">
                                        <p:cTn id="490" dur="1000"/>
                                        <p:tgtEl>
                                          <p:spTgt spid="201"/>
                                        </p:tgtEl>
                                        <p:attrNameLst>
                                          <p:attrName>ppt_y</p:attrName>
                                        </p:attrNameLst>
                                      </p:cBhvr>
                                      <p:tavLst>
                                        <p:tav tm="0">
                                          <p:val>
                                            <p:strVal val="#ppt_y+#ppt_h*1.125000"/>
                                          </p:val>
                                        </p:tav>
                                        <p:tav tm="100000">
                                          <p:val>
                                            <p:strVal val="#ppt_y"/>
                                          </p:val>
                                        </p:tav>
                                      </p:tavLst>
                                    </p:anim>
                                    <p:animEffect transition="in" filter="wipe(up)">
                                      <p:cBhvr>
                                        <p:cTn id="491" dur="1000"/>
                                        <p:tgtEl>
                                          <p:spTgt spid="201"/>
                                        </p:tgtEl>
                                      </p:cBhvr>
                                    </p:animEffect>
                                  </p:childTnLst>
                                </p:cTn>
                              </p:par>
                            </p:childTnLst>
                          </p:cTn>
                        </p:par>
                        <p:par>
                          <p:cTn id="492" fill="hold">
                            <p:stCondLst>
                              <p:cond delay="1000"/>
                            </p:stCondLst>
                            <p:childTnLst>
                              <p:par>
                                <p:cTn id="493" presetID="12" presetClass="exit" presetSubtype="4" fill="hold" nodeType="afterEffect">
                                  <p:stCondLst>
                                    <p:cond delay="2000"/>
                                  </p:stCondLst>
                                  <p:childTnLst>
                                    <p:anim calcmode="lin" valueType="num">
                                      <p:cBhvr additive="base">
                                        <p:cTn id="494" dur="1000"/>
                                        <p:tgtEl>
                                          <p:spTgt spid="201"/>
                                        </p:tgtEl>
                                        <p:attrNameLst>
                                          <p:attrName>ppt_y</p:attrName>
                                        </p:attrNameLst>
                                      </p:cBhvr>
                                      <p:tavLst>
                                        <p:tav tm="0">
                                          <p:val>
                                            <p:strVal val="#ppt_y"/>
                                          </p:val>
                                        </p:tav>
                                        <p:tav tm="100000">
                                          <p:val>
                                            <p:strVal val="#ppt_y+#ppt_h*1.125000"/>
                                          </p:val>
                                        </p:tav>
                                      </p:tavLst>
                                    </p:anim>
                                    <p:animEffect transition="out" filter="wipe(down)">
                                      <p:cBhvr>
                                        <p:cTn id="495" dur="1000"/>
                                        <p:tgtEl>
                                          <p:spTgt spid="201"/>
                                        </p:tgtEl>
                                      </p:cBhvr>
                                    </p:animEffect>
                                    <p:set>
                                      <p:cBhvr>
                                        <p:cTn id="496" dur="1" fill="hold">
                                          <p:stCondLst>
                                            <p:cond delay="999"/>
                                          </p:stCondLst>
                                        </p:cTn>
                                        <p:tgtEl>
                                          <p:spTgt spid="201"/>
                                        </p:tgtEl>
                                        <p:attrNameLst>
                                          <p:attrName>style.visibility</p:attrName>
                                        </p:attrNameLst>
                                      </p:cBhvr>
                                      <p:to>
                                        <p:strVal val="hidden"/>
                                      </p:to>
                                    </p:set>
                                  </p:childTnLst>
                                </p:cTn>
                              </p:par>
                            </p:childTnLst>
                          </p:cTn>
                        </p:par>
                      </p:childTnLst>
                    </p:cTn>
                  </p:par>
                </p:childTnLst>
              </p:cTn>
              <p:nextCondLst>
                <p:cond evt="onClick" delay="0">
                  <p:tgtEl>
                    <p:spTgt spid="231"/>
                  </p:tgtEl>
                </p:cond>
              </p:nextCondLst>
            </p:seq>
            <p:seq concurrent="1" nextAc="seek">
              <p:cTn id="497" restart="whenNotActive" fill="hold" evtFilter="cancelBubble" nodeType="interactiveSeq">
                <p:stCondLst>
                  <p:cond evt="onClick" delay="0">
                    <p:tgtEl>
                      <p:spTgt spid="232"/>
                    </p:tgtEl>
                  </p:cond>
                </p:stCondLst>
                <p:endSync evt="end" delay="0">
                  <p:rtn val="all"/>
                </p:endSync>
                <p:childTnLst>
                  <p:par>
                    <p:cTn id="498" fill="hold">
                      <p:stCondLst>
                        <p:cond delay="0"/>
                      </p:stCondLst>
                      <p:childTnLst>
                        <p:par>
                          <p:cTn id="499" fill="hold">
                            <p:stCondLst>
                              <p:cond delay="0"/>
                            </p:stCondLst>
                            <p:childTnLst>
                              <p:par>
                                <p:cTn id="500" presetID="12" presetClass="entr" presetSubtype="4" fill="hold" nodeType="clickEffect">
                                  <p:stCondLst>
                                    <p:cond delay="0"/>
                                  </p:stCondLst>
                                  <p:childTnLst>
                                    <p:set>
                                      <p:cBhvr>
                                        <p:cTn id="501" dur="1" fill="hold">
                                          <p:stCondLst>
                                            <p:cond delay="0"/>
                                          </p:stCondLst>
                                        </p:cTn>
                                        <p:tgtEl>
                                          <p:spTgt spid="202"/>
                                        </p:tgtEl>
                                        <p:attrNameLst>
                                          <p:attrName>style.visibility</p:attrName>
                                        </p:attrNameLst>
                                      </p:cBhvr>
                                      <p:to>
                                        <p:strVal val="visible"/>
                                      </p:to>
                                    </p:set>
                                    <p:anim calcmode="lin" valueType="num">
                                      <p:cBhvr additive="base">
                                        <p:cTn id="502" dur="1000"/>
                                        <p:tgtEl>
                                          <p:spTgt spid="202"/>
                                        </p:tgtEl>
                                        <p:attrNameLst>
                                          <p:attrName>ppt_y</p:attrName>
                                        </p:attrNameLst>
                                      </p:cBhvr>
                                      <p:tavLst>
                                        <p:tav tm="0">
                                          <p:val>
                                            <p:strVal val="#ppt_y+#ppt_h*1.125000"/>
                                          </p:val>
                                        </p:tav>
                                        <p:tav tm="100000">
                                          <p:val>
                                            <p:strVal val="#ppt_y"/>
                                          </p:val>
                                        </p:tav>
                                      </p:tavLst>
                                    </p:anim>
                                    <p:animEffect transition="in" filter="wipe(up)">
                                      <p:cBhvr>
                                        <p:cTn id="503" dur="1000"/>
                                        <p:tgtEl>
                                          <p:spTgt spid="202"/>
                                        </p:tgtEl>
                                      </p:cBhvr>
                                    </p:animEffect>
                                  </p:childTnLst>
                                </p:cTn>
                              </p:par>
                            </p:childTnLst>
                          </p:cTn>
                        </p:par>
                        <p:par>
                          <p:cTn id="504" fill="hold">
                            <p:stCondLst>
                              <p:cond delay="1000"/>
                            </p:stCondLst>
                            <p:childTnLst>
                              <p:par>
                                <p:cTn id="505" presetID="12" presetClass="exit" presetSubtype="4" fill="hold" nodeType="afterEffect">
                                  <p:stCondLst>
                                    <p:cond delay="2000"/>
                                  </p:stCondLst>
                                  <p:childTnLst>
                                    <p:anim calcmode="lin" valueType="num">
                                      <p:cBhvr additive="base">
                                        <p:cTn id="506" dur="1000"/>
                                        <p:tgtEl>
                                          <p:spTgt spid="202"/>
                                        </p:tgtEl>
                                        <p:attrNameLst>
                                          <p:attrName>ppt_y</p:attrName>
                                        </p:attrNameLst>
                                      </p:cBhvr>
                                      <p:tavLst>
                                        <p:tav tm="0">
                                          <p:val>
                                            <p:strVal val="#ppt_y"/>
                                          </p:val>
                                        </p:tav>
                                        <p:tav tm="100000">
                                          <p:val>
                                            <p:strVal val="#ppt_y+#ppt_h*1.125000"/>
                                          </p:val>
                                        </p:tav>
                                      </p:tavLst>
                                    </p:anim>
                                    <p:animEffect transition="out" filter="wipe(down)">
                                      <p:cBhvr>
                                        <p:cTn id="507" dur="1000"/>
                                        <p:tgtEl>
                                          <p:spTgt spid="202"/>
                                        </p:tgtEl>
                                      </p:cBhvr>
                                    </p:animEffect>
                                    <p:set>
                                      <p:cBhvr>
                                        <p:cTn id="508" dur="1" fill="hold">
                                          <p:stCondLst>
                                            <p:cond delay="999"/>
                                          </p:stCondLst>
                                        </p:cTn>
                                        <p:tgtEl>
                                          <p:spTgt spid="202"/>
                                        </p:tgtEl>
                                        <p:attrNameLst>
                                          <p:attrName>style.visibility</p:attrName>
                                        </p:attrNameLst>
                                      </p:cBhvr>
                                      <p:to>
                                        <p:strVal val="hidden"/>
                                      </p:to>
                                    </p:set>
                                  </p:childTnLst>
                                </p:cTn>
                              </p:par>
                            </p:childTnLst>
                          </p:cTn>
                        </p:par>
                      </p:childTnLst>
                    </p:cTn>
                  </p:par>
                </p:childTnLst>
              </p:cTn>
              <p:nextCondLst>
                <p:cond evt="onClick" delay="0">
                  <p:tgtEl>
                    <p:spTgt spid="232"/>
                  </p:tgtEl>
                </p:cond>
              </p:nextCondLst>
            </p:seq>
            <p:seq concurrent="1" nextAc="seek">
              <p:cTn id="509" restart="whenNotActive" fill="hold" evtFilter="cancelBubble" nodeType="interactiveSeq">
                <p:stCondLst>
                  <p:cond evt="onClick" delay="0">
                    <p:tgtEl>
                      <p:spTgt spid="234"/>
                    </p:tgtEl>
                  </p:cond>
                </p:stCondLst>
                <p:endSync evt="end" delay="0">
                  <p:rtn val="all"/>
                </p:endSync>
                <p:childTnLst>
                  <p:par>
                    <p:cTn id="510" fill="hold">
                      <p:stCondLst>
                        <p:cond delay="0"/>
                      </p:stCondLst>
                      <p:childTnLst>
                        <p:par>
                          <p:cTn id="511" fill="hold">
                            <p:stCondLst>
                              <p:cond delay="0"/>
                            </p:stCondLst>
                            <p:childTnLst>
                              <p:par>
                                <p:cTn id="512" presetID="12" presetClass="entr" presetSubtype="4" fill="hold" nodeType="clickEffect">
                                  <p:stCondLst>
                                    <p:cond delay="0"/>
                                  </p:stCondLst>
                                  <p:childTnLst>
                                    <p:set>
                                      <p:cBhvr>
                                        <p:cTn id="513" dur="1" fill="hold">
                                          <p:stCondLst>
                                            <p:cond delay="0"/>
                                          </p:stCondLst>
                                        </p:cTn>
                                        <p:tgtEl>
                                          <p:spTgt spid="203"/>
                                        </p:tgtEl>
                                        <p:attrNameLst>
                                          <p:attrName>style.visibility</p:attrName>
                                        </p:attrNameLst>
                                      </p:cBhvr>
                                      <p:to>
                                        <p:strVal val="visible"/>
                                      </p:to>
                                    </p:set>
                                    <p:anim calcmode="lin" valueType="num">
                                      <p:cBhvr additive="base">
                                        <p:cTn id="514" dur="1000"/>
                                        <p:tgtEl>
                                          <p:spTgt spid="203"/>
                                        </p:tgtEl>
                                        <p:attrNameLst>
                                          <p:attrName>ppt_y</p:attrName>
                                        </p:attrNameLst>
                                      </p:cBhvr>
                                      <p:tavLst>
                                        <p:tav tm="0">
                                          <p:val>
                                            <p:strVal val="#ppt_y+#ppt_h*1.125000"/>
                                          </p:val>
                                        </p:tav>
                                        <p:tav tm="100000">
                                          <p:val>
                                            <p:strVal val="#ppt_y"/>
                                          </p:val>
                                        </p:tav>
                                      </p:tavLst>
                                    </p:anim>
                                    <p:animEffect transition="in" filter="wipe(up)">
                                      <p:cBhvr>
                                        <p:cTn id="515" dur="1000"/>
                                        <p:tgtEl>
                                          <p:spTgt spid="203"/>
                                        </p:tgtEl>
                                      </p:cBhvr>
                                    </p:animEffect>
                                  </p:childTnLst>
                                </p:cTn>
                              </p:par>
                            </p:childTnLst>
                          </p:cTn>
                        </p:par>
                        <p:par>
                          <p:cTn id="516" fill="hold">
                            <p:stCondLst>
                              <p:cond delay="1000"/>
                            </p:stCondLst>
                            <p:childTnLst>
                              <p:par>
                                <p:cTn id="517" presetID="12" presetClass="exit" presetSubtype="4" fill="hold" nodeType="afterEffect">
                                  <p:stCondLst>
                                    <p:cond delay="2000"/>
                                  </p:stCondLst>
                                  <p:childTnLst>
                                    <p:anim calcmode="lin" valueType="num">
                                      <p:cBhvr additive="base">
                                        <p:cTn id="518" dur="1000"/>
                                        <p:tgtEl>
                                          <p:spTgt spid="203"/>
                                        </p:tgtEl>
                                        <p:attrNameLst>
                                          <p:attrName>ppt_y</p:attrName>
                                        </p:attrNameLst>
                                      </p:cBhvr>
                                      <p:tavLst>
                                        <p:tav tm="0">
                                          <p:val>
                                            <p:strVal val="#ppt_y"/>
                                          </p:val>
                                        </p:tav>
                                        <p:tav tm="100000">
                                          <p:val>
                                            <p:strVal val="#ppt_y+#ppt_h*1.125000"/>
                                          </p:val>
                                        </p:tav>
                                      </p:tavLst>
                                    </p:anim>
                                    <p:animEffect transition="out" filter="wipe(down)">
                                      <p:cBhvr>
                                        <p:cTn id="519" dur="1000"/>
                                        <p:tgtEl>
                                          <p:spTgt spid="203"/>
                                        </p:tgtEl>
                                      </p:cBhvr>
                                    </p:animEffect>
                                    <p:set>
                                      <p:cBhvr>
                                        <p:cTn id="520" dur="1" fill="hold">
                                          <p:stCondLst>
                                            <p:cond delay="999"/>
                                          </p:stCondLst>
                                        </p:cTn>
                                        <p:tgtEl>
                                          <p:spTgt spid="203"/>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521" restart="whenNotActive" fill="hold" evtFilter="cancelBubble" nodeType="interactiveSeq">
                <p:stCondLst>
                  <p:cond evt="onClick" delay="0">
                    <p:tgtEl>
                      <p:spTgt spid="233"/>
                    </p:tgtEl>
                  </p:cond>
                </p:stCondLst>
                <p:endSync evt="end" delay="0">
                  <p:rtn val="all"/>
                </p:endSync>
                <p:childTnLst>
                  <p:par>
                    <p:cTn id="522" fill="hold">
                      <p:stCondLst>
                        <p:cond delay="0"/>
                      </p:stCondLst>
                      <p:childTnLst>
                        <p:par>
                          <p:cTn id="523" fill="hold">
                            <p:stCondLst>
                              <p:cond delay="0"/>
                            </p:stCondLst>
                            <p:childTnLst>
                              <p:par>
                                <p:cTn id="524" presetID="12" presetClass="entr" presetSubtype="4" fill="hold" nodeType="clickEffect">
                                  <p:stCondLst>
                                    <p:cond delay="0"/>
                                  </p:stCondLst>
                                  <p:childTnLst>
                                    <p:set>
                                      <p:cBhvr>
                                        <p:cTn id="525" dur="1" fill="hold">
                                          <p:stCondLst>
                                            <p:cond delay="0"/>
                                          </p:stCondLst>
                                        </p:cTn>
                                        <p:tgtEl>
                                          <p:spTgt spid="204"/>
                                        </p:tgtEl>
                                        <p:attrNameLst>
                                          <p:attrName>style.visibility</p:attrName>
                                        </p:attrNameLst>
                                      </p:cBhvr>
                                      <p:to>
                                        <p:strVal val="visible"/>
                                      </p:to>
                                    </p:set>
                                    <p:anim calcmode="lin" valueType="num">
                                      <p:cBhvr additive="base">
                                        <p:cTn id="526" dur="1000"/>
                                        <p:tgtEl>
                                          <p:spTgt spid="204"/>
                                        </p:tgtEl>
                                        <p:attrNameLst>
                                          <p:attrName>ppt_y</p:attrName>
                                        </p:attrNameLst>
                                      </p:cBhvr>
                                      <p:tavLst>
                                        <p:tav tm="0">
                                          <p:val>
                                            <p:strVal val="#ppt_y+#ppt_h*1.125000"/>
                                          </p:val>
                                        </p:tav>
                                        <p:tav tm="100000">
                                          <p:val>
                                            <p:strVal val="#ppt_y"/>
                                          </p:val>
                                        </p:tav>
                                      </p:tavLst>
                                    </p:anim>
                                    <p:animEffect transition="in" filter="wipe(up)">
                                      <p:cBhvr>
                                        <p:cTn id="527" dur="1000"/>
                                        <p:tgtEl>
                                          <p:spTgt spid="204"/>
                                        </p:tgtEl>
                                      </p:cBhvr>
                                    </p:animEffect>
                                  </p:childTnLst>
                                </p:cTn>
                              </p:par>
                            </p:childTnLst>
                          </p:cTn>
                        </p:par>
                        <p:par>
                          <p:cTn id="528" fill="hold">
                            <p:stCondLst>
                              <p:cond delay="1000"/>
                            </p:stCondLst>
                            <p:childTnLst>
                              <p:par>
                                <p:cTn id="529" presetID="12" presetClass="exit" presetSubtype="4" fill="hold" nodeType="afterEffect">
                                  <p:stCondLst>
                                    <p:cond delay="2000"/>
                                  </p:stCondLst>
                                  <p:childTnLst>
                                    <p:anim calcmode="lin" valueType="num">
                                      <p:cBhvr additive="base">
                                        <p:cTn id="530" dur="1000"/>
                                        <p:tgtEl>
                                          <p:spTgt spid="204"/>
                                        </p:tgtEl>
                                        <p:attrNameLst>
                                          <p:attrName>ppt_y</p:attrName>
                                        </p:attrNameLst>
                                      </p:cBhvr>
                                      <p:tavLst>
                                        <p:tav tm="0">
                                          <p:val>
                                            <p:strVal val="#ppt_y"/>
                                          </p:val>
                                        </p:tav>
                                        <p:tav tm="100000">
                                          <p:val>
                                            <p:strVal val="#ppt_y+#ppt_h*1.125000"/>
                                          </p:val>
                                        </p:tav>
                                      </p:tavLst>
                                    </p:anim>
                                    <p:animEffect transition="out" filter="wipe(down)">
                                      <p:cBhvr>
                                        <p:cTn id="531" dur="1000"/>
                                        <p:tgtEl>
                                          <p:spTgt spid="204"/>
                                        </p:tgtEl>
                                      </p:cBhvr>
                                    </p:animEffect>
                                    <p:set>
                                      <p:cBhvr>
                                        <p:cTn id="532" dur="1" fill="hold">
                                          <p:stCondLst>
                                            <p:cond delay="999"/>
                                          </p:stCondLst>
                                        </p:cTn>
                                        <p:tgtEl>
                                          <p:spTgt spid="204"/>
                                        </p:tgtEl>
                                        <p:attrNameLst>
                                          <p:attrName>style.visibility</p:attrName>
                                        </p:attrNameLst>
                                      </p:cBhvr>
                                      <p:to>
                                        <p:strVal val="hidden"/>
                                      </p:to>
                                    </p:set>
                                  </p:childTnLst>
                                </p:cTn>
                              </p:par>
                            </p:childTnLst>
                          </p:cTn>
                        </p:par>
                      </p:childTnLst>
                    </p:cTn>
                  </p:par>
                </p:childTnLst>
              </p:cTn>
              <p:nextCondLst>
                <p:cond evt="onClick" delay="0">
                  <p:tgtEl>
                    <p:spTgt spid="233"/>
                  </p:tgtEl>
                </p:cond>
              </p:nextCondLst>
            </p:seq>
            <p:seq concurrent="1" nextAc="seek">
              <p:cTn id="533" restart="whenNotActive" fill="hold" evtFilter="cancelBubble" nodeType="interactiveSeq">
                <p:stCondLst>
                  <p:cond evt="onClick" delay="0">
                    <p:tgtEl>
                      <p:spTgt spid="217"/>
                    </p:tgtEl>
                  </p:cond>
                </p:stCondLst>
                <p:endSync evt="end" delay="0">
                  <p:rtn val="all"/>
                </p:endSync>
                <p:childTnLst>
                  <p:par>
                    <p:cTn id="534" fill="hold">
                      <p:stCondLst>
                        <p:cond delay="0"/>
                      </p:stCondLst>
                      <p:childTnLst>
                        <p:par>
                          <p:cTn id="535" fill="hold">
                            <p:stCondLst>
                              <p:cond delay="0"/>
                            </p:stCondLst>
                            <p:childTnLst>
                              <p:par>
                                <p:cTn id="536" presetID="1" presetClass="exit" presetSubtype="0" fill="hold" grpId="0" nodeType="clickEffect">
                                  <p:stCondLst>
                                    <p:cond delay="0"/>
                                  </p:stCondLst>
                                  <p:childTnLst>
                                    <p:set>
                                      <p:cBhvr>
                                        <p:cTn id="537" dur="1" fill="hold">
                                          <p:stCondLst>
                                            <p:cond delay="0"/>
                                          </p:stCondLst>
                                        </p:cTn>
                                        <p:tgtEl>
                                          <p:spTgt spid="229"/>
                                        </p:tgtEl>
                                        <p:attrNameLst>
                                          <p:attrName>style.visibility</p:attrName>
                                        </p:attrNameLst>
                                      </p:cBhvr>
                                      <p:to>
                                        <p:strVal val="hidden"/>
                                      </p:to>
                                    </p:set>
                                  </p:childTnLst>
                                </p:cTn>
                              </p:par>
                              <p:par>
                                <p:cTn id="538" presetID="45" presetClass="entr" presetSubtype="0" fill="hold" nodeType="withEffect">
                                  <p:stCondLst>
                                    <p:cond delay="0"/>
                                  </p:stCondLst>
                                  <p:childTnLst>
                                    <p:set>
                                      <p:cBhvr>
                                        <p:cTn id="539" dur="1" fill="hold">
                                          <p:stCondLst>
                                            <p:cond delay="0"/>
                                          </p:stCondLst>
                                        </p:cTn>
                                        <p:tgtEl>
                                          <p:spTgt spid="246"/>
                                        </p:tgtEl>
                                        <p:attrNameLst>
                                          <p:attrName>style.visibility</p:attrName>
                                        </p:attrNameLst>
                                      </p:cBhvr>
                                      <p:to>
                                        <p:strVal val="visible"/>
                                      </p:to>
                                    </p:set>
                                    <p:animEffect transition="in" filter="fade">
                                      <p:cBhvr>
                                        <p:cTn id="540" dur="2000"/>
                                        <p:tgtEl>
                                          <p:spTgt spid="246"/>
                                        </p:tgtEl>
                                      </p:cBhvr>
                                    </p:animEffect>
                                    <p:anim calcmode="lin" valueType="num">
                                      <p:cBhvr>
                                        <p:cTn id="541" dur="2000" fill="hold"/>
                                        <p:tgtEl>
                                          <p:spTgt spid="246"/>
                                        </p:tgtEl>
                                        <p:attrNameLst>
                                          <p:attrName>ppt_w</p:attrName>
                                        </p:attrNameLst>
                                      </p:cBhvr>
                                      <p:tavLst>
                                        <p:tav tm="0" fmla="#ppt_w*sin(2.5*pi*$)">
                                          <p:val>
                                            <p:fltVal val="0"/>
                                          </p:val>
                                        </p:tav>
                                        <p:tav tm="100000">
                                          <p:val>
                                            <p:fltVal val="1"/>
                                          </p:val>
                                        </p:tav>
                                      </p:tavLst>
                                    </p:anim>
                                    <p:anim calcmode="lin" valueType="num">
                                      <p:cBhvr>
                                        <p:cTn id="542" dur="2000" fill="hold"/>
                                        <p:tgtEl>
                                          <p:spTgt spid="24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17"/>
                  </p:tgtEl>
                </p:cond>
              </p:nextCondLst>
            </p:seq>
            <p:seq concurrent="1" nextAc="seek">
              <p:cTn id="543" restart="whenNotActive" fill="hold" evtFilter="cancelBubble" nodeType="interactiveSeq">
                <p:stCondLst>
                  <p:cond evt="onClick" delay="0">
                    <p:tgtEl>
                      <p:spTgt spid="221"/>
                    </p:tgtEl>
                  </p:cond>
                </p:stCondLst>
                <p:endSync evt="end" delay="0">
                  <p:rtn val="all"/>
                </p:endSync>
                <p:childTnLst>
                  <p:par>
                    <p:cTn id="544" fill="hold">
                      <p:stCondLst>
                        <p:cond delay="0"/>
                      </p:stCondLst>
                      <p:childTnLst>
                        <p:par>
                          <p:cTn id="545" fill="hold">
                            <p:stCondLst>
                              <p:cond delay="0"/>
                            </p:stCondLst>
                            <p:childTnLst>
                              <p:par>
                                <p:cTn id="546" presetID="1" presetClass="exit" presetSubtype="0" fill="hold" grpId="0" nodeType="clickEffect">
                                  <p:stCondLst>
                                    <p:cond delay="0"/>
                                  </p:stCondLst>
                                  <p:childTnLst>
                                    <p:set>
                                      <p:cBhvr>
                                        <p:cTn id="547" dur="1" fill="hold">
                                          <p:stCondLst>
                                            <p:cond delay="0"/>
                                          </p:stCondLst>
                                        </p:cTn>
                                        <p:tgtEl>
                                          <p:spTgt spid="230"/>
                                        </p:tgtEl>
                                        <p:attrNameLst>
                                          <p:attrName>style.visibility</p:attrName>
                                        </p:attrNameLst>
                                      </p:cBhvr>
                                      <p:to>
                                        <p:strVal val="hidden"/>
                                      </p:to>
                                    </p:set>
                                  </p:childTnLst>
                                </p:cTn>
                              </p:par>
                              <p:par>
                                <p:cTn id="548" presetID="45" presetClass="entr" presetSubtype="0" fill="hold" nodeType="withEffect">
                                  <p:stCondLst>
                                    <p:cond delay="0"/>
                                  </p:stCondLst>
                                  <p:childTnLst>
                                    <p:set>
                                      <p:cBhvr>
                                        <p:cTn id="549" dur="1" fill="hold">
                                          <p:stCondLst>
                                            <p:cond delay="0"/>
                                          </p:stCondLst>
                                        </p:cTn>
                                        <p:tgtEl>
                                          <p:spTgt spid="242"/>
                                        </p:tgtEl>
                                        <p:attrNameLst>
                                          <p:attrName>style.visibility</p:attrName>
                                        </p:attrNameLst>
                                      </p:cBhvr>
                                      <p:to>
                                        <p:strVal val="visible"/>
                                      </p:to>
                                    </p:set>
                                    <p:animEffect transition="in" filter="fade">
                                      <p:cBhvr>
                                        <p:cTn id="550" dur="2000"/>
                                        <p:tgtEl>
                                          <p:spTgt spid="242"/>
                                        </p:tgtEl>
                                      </p:cBhvr>
                                    </p:animEffect>
                                    <p:anim calcmode="lin" valueType="num">
                                      <p:cBhvr>
                                        <p:cTn id="551" dur="2000" fill="hold"/>
                                        <p:tgtEl>
                                          <p:spTgt spid="242"/>
                                        </p:tgtEl>
                                        <p:attrNameLst>
                                          <p:attrName>ppt_w</p:attrName>
                                        </p:attrNameLst>
                                      </p:cBhvr>
                                      <p:tavLst>
                                        <p:tav tm="0" fmla="#ppt_w*sin(2.5*pi*$)">
                                          <p:val>
                                            <p:fltVal val="0"/>
                                          </p:val>
                                        </p:tav>
                                        <p:tav tm="100000">
                                          <p:val>
                                            <p:fltVal val="1"/>
                                          </p:val>
                                        </p:tav>
                                      </p:tavLst>
                                    </p:anim>
                                    <p:anim calcmode="lin" valueType="num">
                                      <p:cBhvr>
                                        <p:cTn id="552" dur="2000" fill="hold"/>
                                        <p:tgtEl>
                                          <p:spTgt spid="24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21"/>
                  </p:tgtEl>
                </p:cond>
              </p:nextCondLst>
            </p:seq>
            <p:seq concurrent="1" nextAc="seek">
              <p:cTn id="553" restart="whenNotActive" fill="hold" evtFilter="cancelBubble" nodeType="interactiveSeq">
                <p:stCondLst>
                  <p:cond evt="onClick" delay="0">
                    <p:tgtEl>
                      <p:spTgt spid="209"/>
                    </p:tgtEl>
                  </p:cond>
                </p:stCondLst>
                <p:endSync evt="end" delay="0">
                  <p:rtn val="all"/>
                </p:endSync>
                <p:childTnLst>
                  <p:par>
                    <p:cTn id="554" fill="hold">
                      <p:stCondLst>
                        <p:cond delay="0"/>
                      </p:stCondLst>
                      <p:childTnLst>
                        <p:par>
                          <p:cTn id="555" fill="hold">
                            <p:stCondLst>
                              <p:cond delay="0"/>
                            </p:stCondLst>
                            <p:childTnLst>
                              <p:par>
                                <p:cTn id="556" presetID="1" presetClass="exit" presetSubtype="0" fill="hold" grpId="0" nodeType="clickEffect">
                                  <p:stCondLst>
                                    <p:cond delay="0"/>
                                  </p:stCondLst>
                                  <p:childTnLst>
                                    <p:set>
                                      <p:cBhvr>
                                        <p:cTn id="557" dur="1" fill="hold">
                                          <p:stCondLst>
                                            <p:cond delay="0"/>
                                          </p:stCondLst>
                                        </p:cTn>
                                        <p:tgtEl>
                                          <p:spTgt spid="231"/>
                                        </p:tgtEl>
                                        <p:attrNameLst>
                                          <p:attrName>style.visibility</p:attrName>
                                        </p:attrNameLst>
                                      </p:cBhvr>
                                      <p:to>
                                        <p:strVal val="hidden"/>
                                      </p:to>
                                    </p:set>
                                  </p:childTnLst>
                                </p:cTn>
                              </p:par>
                              <p:par>
                                <p:cTn id="558" presetID="45" presetClass="entr" presetSubtype="0" fill="hold" nodeType="withEffect">
                                  <p:stCondLst>
                                    <p:cond delay="0"/>
                                  </p:stCondLst>
                                  <p:childTnLst>
                                    <p:set>
                                      <p:cBhvr>
                                        <p:cTn id="559" dur="1" fill="hold">
                                          <p:stCondLst>
                                            <p:cond delay="0"/>
                                          </p:stCondLst>
                                        </p:cTn>
                                        <p:tgtEl>
                                          <p:spTgt spid="245"/>
                                        </p:tgtEl>
                                        <p:attrNameLst>
                                          <p:attrName>style.visibility</p:attrName>
                                        </p:attrNameLst>
                                      </p:cBhvr>
                                      <p:to>
                                        <p:strVal val="visible"/>
                                      </p:to>
                                    </p:set>
                                    <p:animEffect transition="in" filter="fade">
                                      <p:cBhvr>
                                        <p:cTn id="560" dur="2000"/>
                                        <p:tgtEl>
                                          <p:spTgt spid="245"/>
                                        </p:tgtEl>
                                      </p:cBhvr>
                                    </p:animEffect>
                                    <p:anim calcmode="lin" valueType="num">
                                      <p:cBhvr>
                                        <p:cTn id="561" dur="2000" fill="hold"/>
                                        <p:tgtEl>
                                          <p:spTgt spid="245"/>
                                        </p:tgtEl>
                                        <p:attrNameLst>
                                          <p:attrName>ppt_w</p:attrName>
                                        </p:attrNameLst>
                                      </p:cBhvr>
                                      <p:tavLst>
                                        <p:tav tm="0" fmla="#ppt_w*sin(2.5*pi*$)">
                                          <p:val>
                                            <p:fltVal val="0"/>
                                          </p:val>
                                        </p:tav>
                                        <p:tav tm="100000">
                                          <p:val>
                                            <p:fltVal val="1"/>
                                          </p:val>
                                        </p:tav>
                                      </p:tavLst>
                                    </p:anim>
                                    <p:anim calcmode="lin" valueType="num">
                                      <p:cBhvr>
                                        <p:cTn id="562" dur="2000" fill="hold"/>
                                        <p:tgtEl>
                                          <p:spTgt spid="24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9"/>
                  </p:tgtEl>
                </p:cond>
              </p:nextCondLst>
            </p:seq>
            <p:seq concurrent="1" nextAc="seek">
              <p:cTn id="563" restart="whenNotActive" fill="hold" evtFilter="cancelBubble" nodeType="interactiveSeq">
                <p:stCondLst>
                  <p:cond evt="onClick" delay="0">
                    <p:tgtEl>
                      <p:spTgt spid="205"/>
                    </p:tgtEl>
                  </p:cond>
                </p:stCondLst>
                <p:endSync evt="end" delay="0">
                  <p:rtn val="all"/>
                </p:endSync>
                <p:childTnLst>
                  <p:par>
                    <p:cTn id="564" fill="hold">
                      <p:stCondLst>
                        <p:cond delay="0"/>
                      </p:stCondLst>
                      <p:childTnLst>
                        <p:par>
                          <p:cTn id="565" fill="hold">
                            <p:stCondLst>
                              <p:cond delay="0"/>
                            </p:stCondLst>
                            <p:childTnLst>
                              <p:par>
                                <p:cTn id="566" presetID="1" presetClass="exit" presetSubtype="0" fill="hold" grpId="0" nodeType="clickEffect">
                                  <p:stCondLst>
                                    <p:cond delay="0"/>
                                  </p:stCondLst>
                                  <p:childTnLst>
                                    <p:set>
                                      <p:cBhvr>
                                        <p:cTn id="567" dur="1" fill="hold">
                                          <p:stCondLst>
                                            <p:cond delay="0"/>
                                          </p:stCondLst>
                                        </p:cTn>
                                        <p:tgtEl>
                                          <p:spTgt spid="232"/>
                                        </p:tgtEl>
                                        <p:attrNameLst>
                                          <p:attrName>style.visibility</p:attrName>
                                        </p:attrNameLst>
                                      </p:cBhvr>
                                      <p:to>
                                        <p:strVal val="hidden"/>
                                      </p:to>
                                    </p:set>
                                  </p:childTnLst>
                                </p:cTn>
                              </p:par>
                              <p:par>
                                <p:cTn id="568" presetID="45" presetClass="entr" presetSubtype="0" fill="hold" nodeType="withEffect">
                                  <p:stCondLst>
                                    <p:cond delay="0"/>
                                  </p:stCondLst>
                                  <p:childTnLst>
                                    <p:set>
                                      <p:cBhvr>
                                        <p:cTn id="569" dur="1" fill="hold">
                                          <p:stCondLst>
                                            <p:cond delay="0"/>
                                          </p:stCondLst>
                                        </p:cTn>
                                        <p:tgtEl>
                                          <p:spTgt spid="244"/>
                                        </p:tgtEl>
                                        <p:attrNameLst>
                                          <p:attrName>style.visibility</p:attrName>
                                        </p:attrNameLst>
                                      </p:cBhvr>
                                      <p:to>
                                        <p:strVal val="visible"/>
                                      </p:to>
                                    </p:set>
                                    <p:animEffect transition="in" filter="fade">
                                      <p:cBhvr>
                                        <p:cTn id="570" dur="2000"/>
                                        <p:tgtEl>
                                          <p:spTgt spid="244"/>
                                        </p:tgtEl>
                                      </p:cBhvr>
                                    </p:animEffect>
                                    <p:anim calcmode="lin" valueType="num">
                                      <p:cBhvr>
                                        <p:cTn id="571" dur="2000" fill="hold"/>
                                        <p:tgtEl>
                                          <p:spTgt spid="244"/>
                                        </p:tgtEl>
                                        <p:attrNameLst>
                                          <p:attrName>ppt_w</p:attrName>
                                        </p:attrNameLst>
                                      </p:cBhvr>
                                      <p:tavLst>
                                        <p:tav tm="0" fmla="#ppt_w*sin(2.5*pi*$)">
                                          <p:val>
                                            <p:fltVal val="0"/>
                                          </p:val>
                                        </p:tav>
                                        <p:tav tm="100000">
                                          <p:val>
                                            <p:fltVal val="1"/>
                                          </p:val>
                                        </p:tav>
                                      </p:tavLst>
                                    </p:anim>
                                    <p:anim calcmode="lin" valueType="num">
                                      <p:cBhvr>
                                        <p:cTn id="572" dur="2000" fill="hold"/>
                                        <p:tgtEl>
                                          <p:spTgt spid="24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5"/>
                  </p:tgtEl>
                </p:cond>
              </p:nextCondLst>
            </p:seq>
            <p:seq concurrent="1" nextAc="seek">
              <p:cTn id="573" restart="whenNotActive" fill="hold" evtFilter="cancelBubble" nodeType="interactiveSeq">
                <p:stCondLst>
                  <p:cond evt="onClick" delay="0">
                    <p:tgtEl>
                      <p:spTgt spid="225"/>
                    </p:tgtEl>
                  </p:cond>
                </p:stCondLst>
                <p:endSync evt="end" delay="0">
                  <p:rtn val="all"/>
                </p:endSync>
                <p:childTnLst>
                  <p:par>
                    <p:cTn id="574" fill="hold">
                      <p:stCondLst>
                        <p:cond delay="0"/>
                      </p:stCondLst>
                      <p:childTnLst>
                        <p:par>
                          <p:cTn id="575" fill="hold">
                            <p:stCondLst>
                              <p:cond delay="0"/>
                            </p:stCondLst>
                            <p:childTnLst>
                              <p:par>
                                <p:cTn id="576" presetID="1" presetClass="exit" presetSubtype="0" fill="hold" grpId="0" nodeType="clickEffect">
                                  <p:stCondLst>
                                    <p:cond delay="0"/>
                                  </p:stCondLst>
                                  <p:childTnLst>
                                    <p:set>
                                      <p:cBhvr>
                                        <p:cTn id="577" dur="1" fill="hold">
                                          <p:stCondLst>
                                            <p:cond delay="0"/>
                                          </p:stCondLst>
                                        </p:cTn>
                                        <p:tgtEl>
                                          <p:spTgt spid="233"/>
                                        </p:tgtEl>
                                        <p:attrNameLst>
                                          <p:attrName>style.visibility</p:attrName>
                                        </p:attrNameLst>
                                      </p:cBhvr>
                                      <p:to>
                                        <p:strVal val="hidden"/>
                                      </p:to>
                                    </p:set>
                                  </p:childTnLst>
                                </p:cTn>
                              </p:par>
                              <p:par>
                                <p:cTn id="578" presetID="45" presetClass="entr" presetSubtype="0" fill="hold" nodeType="withEffect">
                                  <p:stCondLst>
                                    <p:cond delay="0"/>
                                  </p:stCondLst>
                                  <p:childTnLst>
                                    <p:set>
                                      <p:cBhvr>
                                        <p:cTn id="579" dur="1" fill="hold">
                                          <p:stCondLst>
                                            <p:cond delay="0"/>
                                          </p:stCondLst>
                                        </p:cTn>
                                        <p:tgtEl>
                                          <p:spTgt spid="243"/>
                                        </p:tgtEl>
                                        <p:attrNameLst>
                                          <p:attrName>style.visibility</p:attrName>
                                        </p:attrNameLst>
                                      </p:cBhvr>
                                      <p:to>
                                        <p:strVal val="visible"/>
                                      </p:to>
                                    </p:set>
                                    <p:animEffect transition="in" filter="fade">
                                      <p:cBhvr>
                                        <p:cTn id="580" dur="2000"/>
                                        <p:tgtEl>
                                          <p:spTgt spid="243"/>
                                        </p:tgtEl>
                                      </p:cBhvr>
                                    </p:animEffect>
                                    <p:anim calcmode="lin" valueType="num">
                                      <p:cBhvr>
                                        <p:cTn id="581" dur="2000" fill="hold"/>
                                        <p:tgtEl>
                                          <p:spTgt spid="243"/>
                                        </p:tgtEl>
                                        <p:attrNameLst>
                                          <p:attrName>ppt_w</p:attrName>
                                        </p:attrNameLst>
                                      </p:cBhvr>
                                      <p:tavLst>
                                        <p:tav tm="0" fmla="#ppt_w*sin(2.5*pi*$)">
                                          <p:val>
                                            <p:fltVal val="0"/>
                                          </p:val>
                                        </p:tav>
                                        <p:tav tm="100000">
                                          <p:val>
                                            <p:fltVal val="1"/>
                                          </p:val>
                                        </p:tav>
                                      </p:tavLst>
                                    </p:anim>
                                    <p:anim calcmode="lin" valueType="num">
                                      <p:cBhvr>
                                        <p:cTn id="582" dur="2000" fill="hold"/>
                                        <p:tgtEl>
                                          <p:spTgt spid="24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25"/>
                  </p:tgtEl>
                </p:cond>
              </p:nextCondLst>
            </p:seq>
            <p:seq concurrent="1" nextAc="seek">
              <p:cTn id="583" restart="whenNotActive" fill="hold" evtFilter="cancelBubble" nodeType="interactiveSeq">
                <p:stCondLst>
                  <p:cond evt="onClick" delay="0">
                    <p:tgtEl>
                      <p:spTgt spid="213"/>
                    </p:tgtEl>
                  </p:cond>
                </p:stCondLst>
                <p:endSync evt="end" delay="0">
                  <p:rtn val="all"/>
                </p:endSync>
                <p:childTnLst>
                  <p:par>
                    <p:cTn id="584" fill="hold">
                      <p:stCondLst>
                        <p:cond delay="0"/>
                      </p:stCondLst>
                      <p:childTnLst>
                        <p:par>
                          <p:cTn id="585" fill="hold">
                            <p:stCondLst>
                              <p:cond delay="0"/>
                            </p:stCondLst>
                            <p:childTnLst>
                              <p:par>
                                <p:cTn id="586" presetID="1" presetClass="exit" presetSubtype="0" fill="hold" grpId="0" nodeType="clickEffect">
                                  <p:stCondLst>
                                    <p:cond delay="0"/>
                                  </p:stCondLst>
                                  <p:childTnLst>
                                    <p:set>
                                      <p:cBhvr>
                                        <p:cTn id="587" dur="1" fill="hold">
                                          <p:stCondLst>
                                            <p:cond delay="0"/>
                                          </p:stCondLst>
                                        </p:cTn>
                                        <p:tgtEl>
                                          <p:spTgt spid="234"/>
                                        </p:tgtEl>
                                        <p:attrNameLst>
                                          <p:attrName>style.visibility</p:attrName>
                                        </p:attrNameLst>
                                      </p:cBhvr>
                                      <p:to>
                                        <p:strVal val="hidden"/>
                                      </p:to>
                                    </p:set>
                                  </p:childTnLst>
                                </p:cTn>
                              </p:par>
                            </p:childTnLst>
                          </p:cTn>
                        </p:par>
                      </p:childTnLst>
                    </p:cTn>
                  </p:par>
                  <p:par>
                    <p:cTn id="588" fill="hold">
                      <p:stCondLst>
                        <p:cond delay="indefinite"/>
                      </p:stCondLst>
                      <p:childTnLst>
                        <p:par>
                          <p:cTn id="589" fill="hold">
                            <p:stCondLst>
                              <p:cond delay="0"/>
                            </p:stCondLst>
                            <p:childTnLst>
                              <p:par>
                                <p:cTn id="590" presetID="45" presetClass="entr" presetSubtype="0" fill="hold" nodeType="clickEffect">
                                  <p:stCondLst>
                                    <p:cond delay="0"/>
                                  </p:stCondLst>
                                  <p:childTnLst>
                                    <p:set>
                                      <p:cBhvr>
                                        <p:cTn id="591" dur="1" fill="hold">
                                          <p:stCondLst>
                                            <p:cond delay="0"/>
                                          </p:stCondLst>
                                        </p:cTn>
                                        <p:tgtEl>
                                          <p:spTgt spid="241"/>
                                        </p:tgtEl>
                                        <p:attrNameLst>
                                          <p:attrName>style.visibility</p:attrName>
                                        </p:attrNameLst>
                                      </p:cBhvr>
                                      <p:to>
                                        <p:strVal val="visible"/>
                                      </p:to>
                                    </p:set>
                                    <p:animEffect transition="in" filter="fade">
                                      <p:cBhvr>
                                        <p:cTn id="592" dur="2000"/>
                                        <p:tgtEl>
                                          <p:spTgt spid="241"/>
                                        </p:tgtEl>
                                      </p:cBhvr>
                                    </p:animEffect>
                                    <p:anim calcmode="lin" valueType="num">
                                      <p:cBhvr>
                                        <p:cTn id="593" dur="2000" fill="hold"/>
                                        <p:tgtEl>
                                          <p:spTgt spid="241"/>
                                        </p:tgtEl>
                                        <p:attrNameLst>
                                          <p:attrName>ppt_w</p:attrName>
                                        </p:attrNameLst>
                                      </p:cBhvr>
                                      <p:tavLst>
                                        <p:tav tm="0" fmla="#ppt_w*sin(2.5*pi*$)">
                                          <p:val>
                                            <p:fltVal val="0"/>
                                          </p:val>
                                        </p:tav>
                                        <p:tav tm="100000">
                                          <p:val>
                                            <p:fltVal val="1"/>
                                          </p:val>
                                        </p:tav>
                                      </p:tavLst>
                                    </p:anim>
                                    <p:anim calcmode="lin" valueType="num">
                                      <p:cBhvr>
                                        <p:cTn id="594" dur="2000" fill="hold"/>
                                        <p:tgtEl>
                                          <p:spTgt spid="24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13"/>
                  </p:tgtEl>
                </p:cond>
              </p:nextCondLst>
            </p:seq>
            <p:seq concurrent="1" nextAc="seek">
              <p:cTn id="595" restart="whenNotActive" fill="hold" evtFilter="cancelBubble" nodeType="interactiveSeq">
                <p:stCondLst>
                  <p:cond evt="onClick" delay="0">
                    <p:tgtEl>
                      <p:spTgt spid="246"/>
                    </p:tgtEl>
                  </p:cond>
                </p:stCondLst>
                <p:endSync evt="end" delay="0">
                  <p:rtn val="all"/>
                </p:endSync>
                <p:childTnLst>
                  <p:par>
                    <p:cTn id="596" fill="hold">
                      <p:stCondLst>
                        <p:cond delay="0"/>
                      </p:stCondLst>
                      <p:childTnLst>
                        <p:par>
                          <p:cTn id="597" fill="hold">
                            <p:stCondLst>
                              <p:cond delay="0"/>
                            </p:stCondLst>
                            <p:childTnLst>
                              <p:par>
                                <p:cTn id="598" presetID="45" presetClass="entr" presetSubtype="0" fill="hold" nodeType="clickEffect">
                                  <p:stCondLst>
                                    <p:cond delay="0"/>
                                  </p:stCondLst>
                                  <p:childTnLst>
                                    <p:set>
                                      <p:cBhvr>
                                        <p:cTn id="599" dur="1" fill="hold">
                                          <p:stCondLst>
                                            <p:cond delay="0"/>
                                          </p:stCondLst>
                                        </p:cTn>
                                        <p:tgtEl>
                                          <p:spTgt spid="235"/>
                                        </p:tgtEl>
                                        <p:attrNameLst>
                                          <p:attrName>style.visibility</p:attrName>
                                        </p:attrNameLst>
                                      </p:cBhvr>
                                      <p:to>
                                        <p:strVal val="visible"/>
                                      </p:to>
                                    </p:set>
                                    <p:animEffect transition="in" filter="fade">
                                      <p:cBhvr>
                                        <p:cTn id="600" dur="2000"/>
                                        <p:tgtEl>
                                          <p:spTgt spid="235"/>
                                        </p:tgtEl>
                                      </p:cBhvr>
                                    </p:animEffect>
                                    <p:anim calcmode="lin" valueType="num">
                                      <p:cBhvr>
                                        <p:cTn id="601" dur="2000" fill="hold"/>
                                        <p:tgtEl>
                                          <p:spTgt spid="235"/>
                                        </p:tgtEl>
                                        <p:attrNameLst>
                                          <p:attrName>ppt_w</p:attrName>
                                        </p:attrNameLst>
                                      </p:cBhvr>
                                      <p:tavLst>
                                        <p:tav tm="0" fmla="#ppt_w*sin(2.5*pi*$)">
                                          <p:val>
                                            <p:fltVal val="0"/>
                                          </p:val>
                                        </p:tav>
                                        <p:tav tm="100000">
                                          <p:val>
                                            <p:fltVal val="1"/>
                                          </p:val>
                                        </p:tav>
                                      </p:tavLst>
                                    </p:anim>
                                    <p:anim calcmode="lin" valueType="num">
                                      <p:cBhvr>
                                        <p:cTn id="602" dur="2000" fill="hold"/>
                                        <p:tgtEl>
                                          <p:spTgt spid="235"/>
                                        </p:tgtEl>
                                        <p:attrNameLst>
                                          <p:attrName>ppt_h</p:attrName>
                                        </p:attrNameLst>
                                      </p:cBhvr>
                                      <p:tavLst>
                                        <p:tav tm="0">
                                          <p:val>
                                            <p:strVal val="#ppt_h"/>
                                          </p:val>
                                        </p:tav>
                                        <p:tav tm="100000">
                                          <p:val>
                                            <p:strVal val="#ppt_h"/>
                                          </p:val>
                                        </p:tav>
                                      </p:tavLst>
                                    </p:anim>
                                  </p:childTnLst>
                                </p:cTn>
                              </p:par>
                              <p:par>
                                <p:cTn id="603" presetID="45" presetClass="exit" presetSubtype="0" fill="hold" nodeType="withEffect">
                                  <p:stCondLst>
                                    <p:cond delay="0"/>
                                  </p:stCondLst>
                                  <p:childTnLst>
                                    <p:animEffect transition="out" filter="fade">
                                      <p:cBhvr>
                                        <p:cTn id="604" dur="2000"/>
                                        <p:tgtEl>
                                          <p:spTgt spid="246"/>
                                        </p:tgtEl>
                                      </p:cBhvr>
                                    </p:animEffect>
                                    <p:anim calcmode="lin" valueType="num">
                                      <p:cBhvr>
                                        <p:cTn id="605" dur="2000"/>
                                        <p:tgtEl>
                                          <p:spTgt spid="24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06" dur="2000"/>
                                        <p:tgtEl>
                                          <p:spTgt spid="246"/>
                                        </p:tgtEl>
                                        <p:attrNameLst>
                                          <p:attrName>ppt_h</p:attrName>
                                        </p:attrNameLst>
                                      </p:cBhvr>
                                      <p:tavLst>
                                        <p:tav tm="0">
                                          <p:val>
                                            <p:strVal val="ppt_h"/>
                                          </p:val>
                                        </p:tav>
                                        <p:tav tm="100000">
                                          <p:val>
                                            <p:strVal val="ppt_h"/>
                                          </p:val>
                                        </p:tav>
                                      </p:tavLst>
                                    </p:anim>
                                    <p:set>
                                      <p:cBhvr>
                                        <p:cTn id="607" dur="1" fill="hold">
                                          <p:stCondLst>
                                            <p:cond delay="1999"/>
                                          </p:stCondLst>
                                        </p:cTn>
                                        <p:tgtEl>
                                          <p:spTgt spid="246"/>
                                        </p:tgtEl>
                                        <p:attrNameLst>
                                          <p:attrName>style.visibility</p:attrName>
                                        </p:attrNameLst>
                                      </p:cBhvr>
                                      <p:to>
                                        <p:strVal val="hidden"/>
                                      </p:to>
                                    </p:set>
                                  </p:childTnLst>
                                </p:cTn>
                              </p:par>
                            </p:childTnLst>
                          </p:cTn>
                        </p:par>
                      </p:childTnLst>
                    </p:cTn>
                  </p:par>
                </p:childTnLst>
              </p:cTn>
              <p:nextCondLst>
                <p:cond evt="onClick" delay="0">
                  <p:tgtEl>
                    <p:spTgt spid="246"/>
                  </p:tgtEl>
                </p:cond>
              </p:nextCondLst>
            </p:seq>
            <p:seq concurrent="1" nextAc="seek">
              <p:cTn id="608" restart="whenNotActive" fill="hold" evtFilter="cancelBubble" nodeType="interactiveSeq">
                <p:stCondLst>
                  <p:cond evt="onClick" delay="0">
                    <p:tgtEl>
                      <p:spTgt spid="242"/>
                    </p:tgtEl>
                  </p:cond>
                </p:stCondLst>
                <p:endSync evt="end" delay="0">
                  <p:rtn val="all"/>
                </p:endSync>
                <p:childTnLst>
                  <p:par>
                    <p:cTn id="609" fill="hold">
                      <p:stCondLst>
                        <p:cond delay="0"/>
                      </p:stCondLst>
                      <p:childTnLst>
                        <p:par>
                          <p:cTn id="610" fill="hold">
                            <p:stCondLst>
                              <p:cond delay="0"/>
                            </p:stCondLst>
                            <p:childTnLst>
                              <p:par>
                                <p:cTn id="611" presetID="45" presetClass="entr" presetSubtype="0" fill="hold" nodeType="clickEffect">
                                  <p:stCondLst>
                                    <p:cond delay="0"/>
                                  </p:stCondLst>
                                  <p:childTnLst>
                                    <p:set>
                                      <p:cBhvr>
                                        <p:cTn id="612" dur="1" fill="hold">
                                          <p:stCondLst>
                                            <p:cond delay="0"/>
                                          </p:stCondLst>
                                        </p:cTn>
                                        <p:tgtEl>
                                          <p:spTgt spid="236"/>
                                        </p:tgtEl>
                                        <p:attrNameLst>
                                          <p:attrName>style.visibility</p:attrName>
                                        </p:attrNameLst>
                                      </p:cBhvr>
                                      <p:to>
                                        <p:strVal val="visible"/>
                                      </p:to>
                                    </p:set>
                                    <p:animEffect transition="in" filter="fade">
                                      <p:cBhvr>
                                        <p:cTn id="613" dur="2000"/>
                                        <p:tgtEl>
                                          <p:spTgt spid="236"/>
                                        </p:tgtEl>
                                      </p:cBhvr>
                                    </p:animEffect>
                                    <p:anim calcmode="lin" valueType="num">
                                      <p:cBhvr>
                                        <p:cTn id="614" dur="2000" fill="hold"/>
                                        <p:tgtEl>
                                          <p:spTgt spid="236"/>
                                        </p:tgtEl>
                                        <p:attrNameLst>
                                          <p:attrName>ppt_w</p:attrName>
                                        </p:attrNameLst>
                                      </p:cBhvr>
                                      <p:tavLst>
                                        <p:tav tm="0" fmla="#ppt_w*sin(2.5*pi*$)">
                                          <p:val>
                                            <p:fltVal val="0"/>
                                          </p:val>
                                        </p:tav>
                                        <p:tav tm="100000">
                                          <p:val>
                                            <p:fltVal val="1"/>
                                          </p:val>
                                        </p:tav>
                                      </p:tavLst>
                                    </p:anim>
                                    <p:anim calcmode="lin" valueType="num">
                                      <p:cBhvr>
                                        <p:cTn id="615" dur="2000" fill="hold"/>
                                        <p:tgtEl>
                                          <p:spTgt spid="236"/>
                                        </p:tgtEl>
                                        <p:attrNameLst>
                                          <p:attrName>ppt_h</p:attrName>
                                        </p:attrNameLst>
                                      </p:cBhvr>
                                      <p:tavLst>
                                        <p:tav tm="0">
                                          <p:val>
                                            <p:strVal val="#ppt_h"/>
                                          </p:val>
                                        </p:tav>
                                        <p:tav tm="100000">
                                          <p:val>
                                            <p:strVal val="#ppt_h"/>
                                          </p:val>
                                        </p:tav>
                                      </p:tavLst>
                                    </p:anim>
                                  </p:childTnLst>
                                </p:cTn>
                              </p:par>
                              <p:par>
                                <p:cTn id="616" presetID="45" presetClass="exit" presetSubtype="0" fill="hold" nodeType="withEffect">
                                  <p:stCondLst>
                                    <p:cond delay="0"/>
                                  </p:stCondLst>
                                  <p:childTnLst>
                                    <p:animEffect transition="out" filter="fade">
                                      <p:cBhvr>
                                        <p:cTn id="617" dur="2000"/>
                                        <p:tgtEl>
                                          <p:spTgt spid="242"/>
                                        </p:tgtEl>
                                      </p:cBhvr>
                                    </p:animEffect>
                                    <p:anim calcmode="lin" valueType="num">
                                      <p:cBhvr>
                                        <p:cTn id="618" dur="2000"/>
                                        <p:tgtEl>
                                          <p:spTgt spid="24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19" dur="2000"/>
                                        <p:tgtEl>
                                          <p:spTgt spid="242"/>
                                        </p:tgtEl>
                                        <p:attrNameLst>
                                          <p:attrName>ppt_h</p:attrName>
                                        </p:attrNameLst>
                                      </p:cBhvr>
                                      <p:tavLst>
                                        <p:tav tm="0">
                                          <p:val>
                                            <p:strVal val="ppt_h"/>
                                          </p:val>
                                        </p:tav>
                                        <p:tav tm="100000">
                                          <p:val>
                                            <p:strVal val="ppt_h"/>
                                          </p:val>
                                        </p:tav>
                                      </p:tavLst>
                                    </p:anim>
                                    <p:set>
                                      <p:cBhvr>
                                        <p:cTn id="620" dur="1" fill="hold">
                                          <p:stCondLst>
                                            <p:cond delay="1999"/>
                                          </p:stCondLst>
                                        </p:cTn>
                                        <p:tgtEl>
                                          <p:spTgt spid="242"/>
                                        </p:tgtEl>
                                        <p:attrNameLst>
                                          <p:attrName>style.visibility</p:attrName>
                                        </p:attrNameLst>
                                      </p:cBhvr>
                                      <p:to>
                                        <p:strVal val="hidden"/>
                                      </p:to>
                                    </p:set>
                                  </p:childTnLst>
                                </p:cTn>
                              </p:par>
                            </p:childTnLst>
                          </p:cTn>
                        </p:par>
                      </p:childTnLst>
                    </p:cTn>
                  </p:par>
                </p:childTnLst>
              </p:cTn>
              <p:nextCondLst>
                <p:cond evt="onClick" delay="0">
                  <p:tgtEl>
                    <p:spTgt spid="242"/>
                  </p:tgtEl>
                </p:cond>
              </p:nextCondLst>
            </p:seq>
            <p:seq concurrent="1" nextAc="seek">
              <p:cTn id="621" restart="whenNotActive" fill="hold" evtFilter="cancelBubble" nodeType="interactiveSeq">
                <p:stCondLst>
                  <p:cond evt="onClick" delay="0">
                    <p:tgtEl>
                      <p:spTgt spid="245"/>
                    </p:tgtEl>
                  </p:cond>
                </p:stCondLst>
                <p:endSync evt="end" delay="0">
                  <p:rtn val="all"/>
                </p:endSync>
                <p:childTnLst>
                  <p:par>
                    <p:cTn id="622" fill="hold">
                      <p:stCondLst>
                        <p:cond delay="0"/>
                      </p:stCondLst>
                      <p:childTnLst>
                        <p:par>
                          <p:cTn id="623" fill="hold">
                            <p:stCondLst>
                              <p:cond delay="0"/>
                            </p:stCondLst>
                            <p:childTnLst>
                              <p:par>
                                <p:cTn id="624" presetID="45" presetClass="entr" presetSubtype="0" fill="hold" nodeType="clickEffect">
                                  <p:stCondLst>
                                    <p:cond delay="0"/>
                                  </p:stCondLst>
                                  <p:childTnLst>
                                    <p:set>
                                      <p:cBhvr>
                                        <p:cTn id="625" dur="1" fill="hold">
                                          <p:stCondLst>
                                            <p:cond delay="0"/>
                                          </p:stCondLst>
                                        </p:cTn>
                                        <p:tgtEl>
                                          <p:spTgt spid="237"/>
                                        </p:tgtEl>
                                        <p:attrNameLst>
                                          <p:attrName>style.visibility</p:attrName>
                                        </p:attrNameLst>
                                      </p:cBhvr>
                                      <p:to>
                                        <p:strVal val="visible"/>
                                      </p:to>
                                    </p:set>
                                    <p:animEffect transition="in" filter="fade">
                                      <p:cBhvr>
                                        <p:cTn id="626" dur="2000"/>
                                        <p:tgtEl>
                                          <p:spTgt spid="237"/>
                                        </p:tgtEl>
                                      </p:cBhvr>
                                    </p:animEffect>
                                    <p:anim calcmode="lin" valueType="num">
                                      <p:cBhvr>
                                        <p:cTn id="627" dur="2000" fill="hold"/>
                                        <p:tgtEl>
                                          <p:spTgt spid="237"/>
                                        </p:tgtEl>
                                        <p:attrNameLst>
                                          <p:attrName>ppt_w</p:attrName>
                                        </p:attrNameLst>
                                      </p:cBhvr>
                                      <p:tavLst>
                                        <p:tav tm="0" fmla="#ppt_w*sin(2.5*pi*$)">
                                          <p:val>
                                            <p:fltVal val="0"/>
                                          </p:val>
                                        </p:tav>
                                        <p:tav tm="100000">
                                          <p:val>
                                            <p:fltVal val="1"/>
                                          </p:val>
                                        </p:tav>
                                      </p:tavLst>
                                    </p:anim>
                                    <p:anim calcmode="lin" valueType="num">
                                      <p:cBhvr>
                                        <p:cTn id="628" dur="2000" fill="hold"/>
                                        <p:tgtEl>
                                          <p:spTgt spid="237"/>
                                        </p:tgtEl>
                                        <p:attrNameLst>
                                          <p:attrName>ppt_h</p:attrName>
                                        </p:attrNameLst>
                                      </p:cBhvr>
                                      <p:tavLst>
                                        <p:tav tm="0">
                                          <p:val>
                                            <p:strVal val="#ppt_h"/>
                                          </p:val>
                                        </p:tav>
                                        <p:tav tm="100000">
                                          <p:val>
                                            <p:strVal val="#ppt_h"/>
                                          </p:val>
                                        </p:tav>
                                      </p:tavLst>
                                    </p:anim>
                                  </p:childTnLst>
                                </p:cTn>
                              </p:par>
                              <p:par>
                                <p:cTn id="629" presetID="45" presetClass="exit" presetSubtype="0" fill="hold" nodeType="withEffect">
                                  <p:stCondLst>
                                    <p:cond delay="0"/>
                                  </p:stCondLst>
                                  <p:childTnLst>
                                    <p:animEffect transition="out" filter="fade">
                                      <p:cBhvr>
                                        <p:cTn id="630" dur="2000"/>
                                        <p:tgtEl>
                                          <p:spTgt spid="245"/>
                                        </p:tgtEl>
                                      </p:cBhvr>
                                    </p:animEffect>
                                    <p:anim calcmode="lin" valueType="num">
                                      <p:cBhvr>
                                        <p:cTn id="631" dur="2000"/>
                                        <p:tgtEl>
                                          <p:spTgt spid="24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32" dur="2000"/>
                                        <p:tgtEl>
                                          <p:spTgt spid="245"/>
                                        </p:tgtEl>
                                        <p:attrNameLst>
                                          <p:attrName>ppt_h</p:attrName>
                                        </p:attrNameLst>
                                      </p:cBhvr>
                                      <p:tavLst>
                                        <p:tav tm="0">
                                          <p:val>
                                            <p:strVal val="ppt_h"/>
                                          </p:val>
                                        </p:tav>
                                        <p:tav tm="100000">
                                          <p:val>
                                            <p:strVal val="ppt_h"/>
                                          </p:val>
                                        </p:tav>
                                      </p:tavLst>
                                    </p:anim>
                                    <p:set>
                                      <p:cBhvr>
                                        <p:cTn id="633" dur="1" fill="hold">
                                          <p:stCondLst>
                                            <p:cond delay="1999"/>
                                          </p:stCondLst>
                                        </p:cTn>
                                        <p:tgtEl>
                                          <p:spTgt spid="245"/>
                                        </p:tgtEl>
                                        <p:attrNameLst>
                                          <p:attrName>style.visibility</p:attrName>
                                        </p:attrNameLst>
                                      </p:cBhvr>
                                      <p:to>
                                        <p:strVal val="hidden"/>
                                      </p:to>
                                    </p:set>
                                  </p:childTnLst>
                                </p:cTn>
                              </p:par>
                            </p:childTnLst>
                          </p:cTn>
                        </p:par>
                      </p:childTnLst>
                    </p:cTn>
                  </p:par>
                </p:childTnLst>
              </p:cTn>
              <p:nextCondLst>
                <p:cond evt="onClick" delay="0">
                  <p:tgtEl>
                    <p:spTgt spid="245"/>
                  </p:tgtEl>
                </p:cond>
              </p:nextCondLst>
            </p:seq>
            <p:seq concurrent="1" nextAc="seek">
              <p:cTn id="634" restart="whenNotActive" fill="hold" evtFilter="cancelBubble" nodeType="interactiveSeq">
                <p:stCondLst>
                  <p:cond evt="onClick" delay="0">
                    <p:tgtEl>
                      <p:spTgt spid="244"/>
                    </p:tgtEl>
                  </p:cond>
                </p:stCondLst>
                <p:endSync evt="end" delay="0">
                  <p:rtn val="all"/>
                </p:endSync>
                <p:childTnLst>
                  <p:par>
                    <p:cTn id="635" fill="hold">
                      <p:stCondLst>
                        <p:cond delay="0"/>
                      </p:stCondLst>
                      <p:childTnLst>
                        <p:par>
                          <p:cTn id="636" fill="hold">
                            <p:stCondLst>
                              <p:cond delay="0"/>
                            </p:stCondLst>
                            <p:childTnLst>
                              <p:par>
                                <p:cTn id="637" presetID="45" presetClass="entr" presetSubtype="0" fill="hold" nodeType="clickEffect">
                                  <p:stCondLst>
                                    <p:cond delay="0"/>
                                  </p:stCondLst>
                                  <p:childTnLst>
                                    <p:set>
                                      <p:cBhvr>
                                        <p:cTn id="638" dur="1" fill="hold">
                                          <p:stCondLst>
                                            <p:cond delay="0"/>
                                          </p:stCondLst>
                                        </p:cTn>
                                        <p:tgtEl>
                                          <p:spTgt spid="238"/>
                                        </p:tgtEl>
                                        <p:attrNameLst>
                                          <p:attrName>style.visibility</p:attrName>
                                        </p:attrNameLst>
                                      </p:cBhvr>
                                      <p:to>
                                        <p:strVal val="visible"/>
                                      </p:to>
                                    </p:set>
                                    <p:animEffect transition="in" filter="fade">
                                      <p:cBhvr>
                                        <p:cTn id="639" dur="2000"/>
                                        <p:tgtEl>
                                          <p:spTgt spid="238"/>
                                        </p:tgtEl>
                                      </p:cBhvr>
                                    </p:animEffect>
                                    <p:anim calcmode="lin" valueType="num">
                                      <p:cBhvr>
                                        <p:cTn id="640" dur="2000" fill="hold"/>
                                        <p:tgtEl>
                                          <p:spTgt spid="238"/>
                                        </p:tgtEl>
                                        <p:attrNameLst>
                                          <p:attrName>ppt_w</p:attrName>
                                        </p:attrNameLst>
                                      </p:cBhvr>
                                      <p:tavLst>
                                        <p:tav tm="0" fmla="#ppt_w*sin(2.5*pi*$)">
                                          <p:val>
                                            <p:fltVal val="0"/>
                                          </p:val>
                                        </p:tav>
                                        <p:tav tm="100000">
                                          <p:val>
                                            <p:fltVal val="1"/>
                                          </p:val>
                                        </p:tav>
                                      </p:tavLst>
                                    </p:anim>
                                    <p:anim calcmode="lin" valueType="num">
                                      <p:cBhvr>
                                        <p:cTn id="641" dur="2000" fill="hold"/>
                                        <p:tgtEl>
                                          <p:spTgt spid="238"/>
                                        </p:tgtEl>
                                        <p:attrNameLst>
                                          <p:attrName>ppt_h</p:attrName>
                                        </p:attrNameLst>
                                      </p:cBhvr>
                                      <p:tavLst>
                                        <p:tav tm="0">
                                          <p:val>
                                            <p:strVal val="#ppt_h"/>
                                          </p:val>
                                        </p:tav>
                                        <p:tav tm="100000">
                                          <p:val>
                                            <p:strVal val="#ppt_h"/>
                                          </p:val>
                                        </p:tav>
                                      </p:tavLst>
                                    </p:anim>
                                  </p:childTnLst>
                                </p:cTn>
                              </p:par>
                              <p:par>
                                <p:cTn id="642" presetID="45" presetClass="exit" presetSubtype="0" fill="hold" nodeType="withEffect">
                                  <p:stCondLst>
                                    <p:cond delay="0"/>
                                  </p:stCondLst>
                                  <p:childTnLst>
                                    <p:animEffect transition="out" filter="fade">
                                      <p:cBhvr>
                                        <p:cTn id="643" dur="2000"/>
                                        <p:tgtEl>
                                          <p:spTgt spid="244"/>
                                        </p:tgtEl>
                                      </p:cBhvr>
                                    </p:animEffect>
                                    <p:anim calcmode="lin" valueType="num">
                                      <p:cBhvr>
                                        <p:cTn id="644" dur="2000"/>
                                        <p:tgtEl>
                                          <p:spTgt spid="24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45" dur="2000"/>
                                        <p:tgtEl>
                                          <p:spTgt spid="244"/>
                                        </p:tgtEl>
                                        <p:attrNameLst>
                                          <p:attrName>ppt_h</p:attrName>
                                        </p:attrNameLst>
                                      </p:cBhvr>
                                      <p:tavLst>
                                        <p:tav tm="0">
                                          <p:val>
                                            <p:strVal val="ppt_h"/>
                                          </p:val>
                                        </p:tav>
                                        <p:tav tm="100000">
                                          <p:val>
                                            <p:strVal val="ppt_h"/>
                                          </p:val>
                                        </p:tav>
                                      </p:tavLst>
                                    </p:anim>
                                    <p:set>
                                      <p:cBhvr>
                                        <p:cTn id="646" dur="1" fill="hold">
                                          <p:stCondLst>
                                            <p:cond delay="1999"/>
                                          </p:stCondLst>
                                        </p:cTn>
                                        <p:tgtEl>
                                          <p:spTgt spid="244"/>
                                        </p:tgtEl>
                                        <p:attrNameLst>
                                          <p:attrName>style.visibility</p:attrName>
                                        </p:attrNameLst>
                                      </p:cBhvr>
                                      <p:to>
                                        <p:strVal val="hidden"/>
                                      </p:to>
                                    </p:set>
                                  </p:childTnLst>
                                </p:cTn>
                              </p:par>
                            </p:childTnLst>
                          </p:cTn>
                        </p:par>
                      </p:childTnLst>
                    </p:cTn>
                  </p:par>
                </p:childTnLst>
              </p:cTn>
              <p:nextCondLst>
                <p:cond evt="onClick" delay="0">
                  <p:tgtEl>
                    <p:spTgt spid="244"/>
                  </p:tgtEl>
                </p:cond>
              </p:nextCondLst>
            </p:seq>
            <p:seq concurrent="1" nextAc="seek">
              <p:cTn id="647" restart="whenNotActive" fill="hold" evtFilter="cancelBubble" nodeType="interactiveSeq">
                <p:stCondLst>
                  <p:cond evt="onClick" delay="0">
                    <p:tgtEl>
                      <p:spTgt spid="243"/>
                    </p:tgtEl>
                  </p:cond>
                </p:stCondLst>
                <p:endSync evt="end" delay="0">
                  <p:rtn val="all"/>
                </p:endSync>
                <p:childTnLst>
                  <p:par>
                    <p:cTn id="648" fill="hold">
                      <p:stCondLst>
                        <p:cond delay="0"/>
                      </p:stCondLst>
                      <p:childTnLst>
                        <p:par>
                          <p:cTn id="649" fill="hold">
                            <p:stCondLst>
                              <p:cond delay="0"/>
                            </p:stCondLst>
                            <p:childTnLst>
                              <p:par>
                                <p:cTn id="650" presetID="45" presetClass="entr" presetSubtype="0" fill="hold" nodeType="clickEffect">
                                  <p:stCondLst>
                                    <p:cond delay="0"/>
                                  </p:stCondLst>
                                  <p:childTnLst>
                                    <p:set>
                                      <p:cBhvr>
                                        <p:cTn id="651" dur="1" fill="hold">
                                          <p:stCondLst>
                                            <p:cond delay="0"/>
                                          </p:stCondLst>
                                        </p:cTn>
                                        <p:tgtEl>
                                          <p:spTgt spid="240"/>
                                        </p:tgtEl>
                                        <p:attrNameLst>
                                          <p:attrName>style.visibility</p:attrName>
                                        </p:attrNameLst>
                                      </p:cBhvr>
                                      <p:to>
                                        <p:strVal val="visible"/>
                                      </p:to>
                                    </p:set>
                                    <p:animEffect transition="in" filter="fade">
                                      <p:cBhvr>
                                        <p:cTn id="652" dur="2000"/>
                                        <p:tgtEl>
                                          <p:spTgt spid="240"/>
                                        </p:tgtEl>
                                      </p:cBhvr>
                                    </p:animEffect>
                                    <p:anim calcmode="lin" valueType="num">
                                      <p:cBhvr>
                                        <p:cTn id="653" dur="2000" fill="hold"/>
                                        <p:tgtEl>
                                          <p:spTgt spid="240"/>
                                        </p:tgtEl>
                                        <p:attrNameLst>
                                          <p:attrName>ppt_w</p:attrName>
                                        </p:attrNameLst>
                                      </p:cBhvr>
                                      <p:tavLst>
                                        <p:tav tm="0" fmla="#ppt_w*sin(2.5*pi*$)">
                                          <p:val>
                                            <p:fltVal val="0"/>
                                          </p:val>
                                        </p:tav>
                                        <p:tav tm="100000">
                                          <p:val>
                                            <p:fltVal val="1"/>
                                          </p:val>
                                        </p:tav>
                                      </p:tavLst>
                                    </p:anim>
                                    <p:anim calcmode="lin" valueType="num">
                                      <p:cBhvr>
                                        <p:cTn id="654" dur="2000" fill="hold"/>
                                        <p:tgtEl>
                                          <p:spTgt spid="240"/>
                                        </p:tgtEl>
                                        <p:attrNameLst>
                                          <p:attrName>ppt_h</p:attrName>
                                        </p:attrNameLst>
                                      </p:cBhvr>
                                      <p:tavLst>
                                        <p:tav tm="0">
                                          <p:val>
                                            <p:strVal val="#ppt_h"/>
                                          </p:val>
                                        </p:tav>
                                        <p:tav tm="100000">
                                          <p:val>
                                            <p:strVal val="#ppt_h"/>
                                          </p:val>
                                        </p:tav>
                                      </p:tavLst>
                                    </p:anim>
                                  </p:childTnLst>
                                </p:cTn>
                              </p:par>
                              <p:par>
                                <p:cTn id="655" presetID="45" presetClass="exit" presetSubtype="0" fill="hold" nodeType="withEffect">
                                  <p:stCondLst>
                                    <p:cond delay="0"/>
                                  </p:stCondLst>
                                  <p:childTnLst>
                                    <p:animEffect transition="out" filter="fade">
                                      <p:cBhvr>
                                        <p:cTn id="656" dur="2000"/>
                                        <p:tgtEl>
                                          <p:spTgt spid="243"/>
                                        </p:tgtEl>
                                      </p:cBhvr>
                                    </p:animEffect>
                                    <p:anim calcmode="lin" valueType="num">
                                      <p:cBhvr>
                                        <p:cTn id="657" dur="2000"/>
                                        <p:tgtEl>
                                          <p:spTgt spid="24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58" dur="2000"/>
                                        <p:tgtEl>
                                          <p:spTgt spid="243"/>
                                        </p:tgtEl>
                                        <p:attrNameLst>
                                          <p:attrName>ppt_h</p:attrName>
                                        </p:attrNameLst>
                                      </p:cBhvr>
                                      <p:tavLst>
                                        <p:tav tm="0">
                                          <p:val>
                                            <p:strVal val="ppt_h"/>
                                          </p:val>
                                        </p:tav>
                                        <p:tav tm="100000">
                                          <p:val>
                                            <p:strVal val="ppt_h"/>
                                          </p:val>
                                        </p:tav>
                                      </p:tavLst>
                                    </p:anim>
                                    <p:set>
                                      <p:cBhvr>
                                        <p:cTn id="659" dur="1" fill="hold">
                                          <p:stCondLst>
                                            <p:cond delay="1999"/>
                                          </p:stCondLst>
                                        </p:cTn>
                                        <p:tgtEl>
                                          <p:spTgt spid="243"/>
                                        </p:tgtEl>
                                        <p:attrNameLst>
                                          <p:attrName>style.visibility</p:attrName>
                                        </p:attrNameLst>
                                      </p:cBhvr>
                                      <p:to>
                                        <p:strVal val="hidden"/>
                                      </p:to>
                                    </p:set>
                                  </p:childTnLst>
                                </p:cTn>
                              </p:par>
                            </p:childTnLst>
                          </p:cTn>
                        </p:par>
                      </p:childTnLst>
                    </p:cTn>
                  </p:par>
                </p:childTnLst>
              </p:cTn>
              <p:nextCondLst>
                <p:cond evt="onClick" delay="0">
                  <p:tgtEl>
                    <p:spTgt spid="243"/>
                  </p:tgtEl>
                </p:cond>
              </p:nextCondLst>
            </p:seq>
            <p:seq concurrent="1" nextAc="seek">
              <p:cTn id="660" restart="whenNotActive" fill="hold" evtFilter="cancelBubble" nodeType="interactiveSeq">
                <p:stCondLst>
                  <p:cond evt="onClick" delay="0">
                    <p:tgtEl>
                      <p:spTgt spid="241"/>
                    </p:tgtEl>
                  </p:cond>
                </p:stCondLst>
                <p:endSync evt="end" delay="0">
                  <p:rtn val="all"/>
                </p:endSync>
                <p:childTnLst>
                  <p:par>
                    <p:cTn id="661" fill="hold">
                      <p:stCondLst>
                        <p:cond delay="0"/>
                      </p:stCondLst>
                      <p:childTnLst>
                        <p:par>
                          <p:cTn id="662" fill="hold">
                            <p:stCondLst>
                              <p:cond delay="0"/>
                            </p:stCondLst>
                            <p:childTnLst>
                              <p:par>
                                <p:cTn id="663" presetID="45" presetClass="entr" presetSubtype="0" fill="hold" nodeType="clickEffect">
                                  <p:stCondLst>
                                    <p:cond delay="0"/>
                                  </p:stCondLst>
                                  <p:childTnLst>
                                    <p:set>
                                      <p:cBhvr>
                                        <p:cTn id="664" dur="1" fill="hold">
                                          <p:stCondLst>
                                            <p:cond delay="0"/>
                                          </p:stCondLst>
                                        </p:cTn>
                                        <p:tgtEl>
                                          <p:spTgt spid="239"/>
                                        </p:tgtEl>
                                        <p:attrNameLst>
                                          <p:attrName>style.visibility</p:attrName>
                                        </p:attrNameLst>
                                      </p:cBhvr>
                                      <p:to>
                                        <p:strVal val="visible"/>
                                      </p:to>
                                    </p:set>
                                    <p:animEffect transition="in" filter="fade">
                                      <p:cBhvr>
                                        <p:cTn id="665" dur="2000"/>
                                        <p:tgtEl>
                                          <p:spTgt spid="239"/>
                                        </p:tgtEl>
                                      </p:cBhvr>
                                    </p:animEffect>
                                    <p:anim calcmode="lin" valueType="num">
                                      <p:cBhvr>
                                        <p:cTn id="666" dur="2000" fill="hold"/>
                                        <p:tgtEl>
                                          <p:spTgt spid="239"/>
                                        </p:tgtEl>
                                        <p:attrNameLst>
                                          <p:attrName>ppt_w</p:attrName>
                                        </p:attrNameLst>
                                      </p:cBhvr>
                                      <p:tavLst>
                                        <p:tav tm="0" fmla="#ppt_w*sin(2.5*pi*$)">
                                          <p:val>
                                            <p:fltVal val="0"/>
                                          </p:val>
                                        </p:tav>
                                        <p:tav tm="100000">
                                          <p:val>
                                            <p:fltVal val="1"/>
                                          </p:val>
                                        </p:tav>
                                      </p:tavLst>
                                    </p:anim>
                                    <p:anim calcmode="lin" valueType="num">
                                      <p:cBhvr>
                                        <p:cTn id="667" dur="2000" fill="hold"/>
                                        <p:tgtEl>
                                          <p:spTgt spid="239"/>
                                        </p:tgtEl>
                                        <p:attrNameLst>
                                          <p:attrName>ppt_h</p:attrName>
                                        </p:attrNameLst>
                                      </p:cBhvr>
                                      <p:tavLst>
                                        <p:tav tm="0">
                                          <p:val>
                                            <p:strVal val="#ppt_h"/>
                                          </p:val>
                                        </p:tav>
                                        <p:tav tm="100000">
                                          <p:val>
                                            <p:strVal val="#ppt_h"/>
                                          </p:val>
                                        </p:tav>
                                      </p:tavLst>
                                    </p:anim>
                                  </p:childTnLst>
                                </p:cTn>
                              </p:par>
                              <p:par>
                                <p:cTn id="668" presetID="45" presetClass="exit" presetSubtype="0" fill="hold" nodeType="withEffect">
                                  <p:stCondLst>
                                    <p:cond delay="0"/>
                                  </p:stCondLst>
                                  <p:childTnLst>
                                    <p:animEffect transition="out" filter="fade">
                                      <p:cBhvr>
                                        <p:cTn id="669" dur="2000"/>
                                        <p:tgtEl>
                                          <p:spTgt spid="241"/>
                                        </p:tgtEl>
                                      </p:cBhvr>
                                    </p:animEffect>
                                    <p:anim calcmode="lin" valueType="num">
                                      <p:cBhvr>
                                        <p:cTn id="670" dur="2000"/>
                                        <p:tgtEl>
                                          <p:spTgt spid="24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71" dur="2000"/>
                                        <p:tgtEl>
                                          <p:spTgt spid="241"/>
                                        </p:tgtEl>
                                        <p:attrNameLst>
                                          <p:attrName>ppt_h</p:attrName>
                                        </p:attrNameLst>
                                      </p:cBhvr>
                                      <p:tavLst>
                                        <p:tav tm="0">
                                          <p:val>
                                            <p:strVal val="ppt_h"/>
                                          </p:val>
                                        </p:tav>
                                        <p:tav tm="100000">
                                          <p:val>
                                            <p:strVal val="ppt_h"/>
                                          </p:val>
                                        </p:tav>
                                      </p:tavLst>
                                    </p:anim>
                                    <p:set>
                                      <p:cBhvr>
                                        <p:cTn id="672" dur="1" fill="hold">
                                          <p:stCondLst>
                                            <p:cond delay="1999"/>
                                          </p:stCondLst>
                                        </p:cTn>
                                        <p:tgtEl>
                                          <p:spTgt spid="241"/>
                                        </p:tgtEl>
                                        <p:attrNameLst>
                                          <p:attrName>style.visibility</p:attrName>
                                        </p:attrNameLst>
                                      </p:cBhvr>
                                      <p:to>
                                        <p:strVal val="hidden"/>
                                      </p:to>
                                    </p:set>
                                  </p:childTnLst>
                                </p:cTn>
                              </p:par>
                            </p:childTnLst>
                          </p:cTn>
                        </p:par>
                      </p:childTnLst>
                    </p:cTn>
                  </p:par>
                </p:childTnLst>
              </p:cTn>
              <p:nextCondLst>
                <p:cond evt="onClick" delay="0">
                  <p:tgtEl>
                    <p:spTgt spid="241"/>
                  </p:tgtEl>
                </p:cond>
              </p:nextCondLst>
            </p:seq>
            <p:seq concurrent="1" nextAc="seek">
              <p:cTn id="673" restart="whenNotActive" fill="hold" evtFilter="cancelBubble" nodeType="interactiveSeq">
                <p:stCondLst>
                  <p:cond evt="onClick" delay="0">
                    <p:tgtEl>
                      <p:spTgt spid="284"/>
                    </p:tgtEl>
                  </p:cond>
                </p:stCondLst>
                <p:endSync evt="end" delay="0">
                  <p:rtn val="all"/>
                </p:endSync>
                <p:childTnLst>
                  <p:par>
                    <p:cTn id="674" fill="hold">
                      <p:stCondLst>
                        <p:cond delay="0"/>
                      </p:stCondLst>
                      <p:childTnLst>
                        <p:par>
                          <p:cTn id="675" fill="hold">
                            <p:stCondLst>
                              <p:cond delay="0"/>
                            </p:stCondLst>
                            <p:childTnLst>
                              <p:par>
                                <p:cTn id="676" presetID="3" presetClass="emph" presetSubtype="2" fill="hold" grpId="0" nodeType="clickEffect">
                                  <p:stCondLst>
                                    <p:cond delay="0"/>
                                  </p:stCondLst>
                                  <p:childTnLst>
                                    <p:animClr clrSpc="rgb" dir="cw">
                                      <p:cBhvr override="childStyle">
                                        <p:cTn id="677" dur="2000" fill="hold"/>
                                        <p:tgtEl>
                                          <p:spTgt spid="284"/>
                                        </p:tgtEl>
                                        <p:attrNameLst>
                                          <p:attrName>style.color</p:attrName>
                                        </p:attrNameLst>
                                      </p:cBhvr>
                                      <p:to>
                                        <a:schemeClr val="accent2"/>
                                      </p:to>
                                    </p:animClr>
                                  </p:childTnLst>
                                </p:cTn>
                              </p:par>
                            </p:childTnLst>
                          </p:cTn>
                        </p:par>
                      </p:childTnLst>
                    </p:cTn>
                  </p:par>
                  <p:par>
                    <p:cTn id="678" fill="hold">
                      <p:stCondLst>
                        <p:cond delay="indefinite"/>
                      </p:stCondLst>
                      <p:childTnLst>
                        <p:par>
                          <p:cTn id="679" fill="hold">
                            <p:stCondLst>
                              <p:cond delay="0"/>
                            </p:stCondLst>
                            <p:childTnLst>
                              <p:par>
                                <p:cTn id="680" presetID="3" presetClass="emph" presetSubtype="2" fill="hold" grpId="1" nodeType="clickEffect">
                                  <p:stCondLst>
                                    <p:cond delay="0"/>
                                  </p:stCondLst>
                                  <p:childTnLst>
                                    <p:animClr clrSpc="rgb" dir="cw">
                                      <p:cBhvr override="childStyle">
                                        <p:cTn id="681" dur="2000" fill="hold"/>
                                        <p:tgtEl>
                                          <p:spTgt spid="284"/>
                                        </p:tgtEl>
                                        <p:attrNameLst>
                                          <p:attrName>style.color</p:attrName>
                                        </p:attrNameLst>
                                      </p:cBhvr>
                                      <p:to>
                                        <a:srgbClr val="8EAADB"/>
                                      </p:to>
                                    </p:animClr>
                                  </p:childTnLst>
                                </p:cTn>
                              </p:par>
                            </p:childTnLst>
                          </p:cTn>
                        </p:par>
                      </p:childTnLst>
                    </p:cTn>
                  </p:par>
                </p:childTnLst>
              </p:cTn>
              <p:nextCondLst>
                <p:cond evt="onClick" delay="0">
                  <p:tgtEl>
                    <p:spTgt spid="284"/>
                  </p:tgtEl>
                </p:cond>
              </p:nextCondLst>
            </p:seq>
            <p:seq concurrent="1" nextAc="seek">
              <p:cTn id="682" restart="whenNotActive" fill="hold" evtFilter="cancelBubble" nodeType="interactiveSeq">
                <p:stCondLst>
                  <p:cond evt="onClick" delay="0">
                    <p:tgtEl>
                      <p:spTgt spid="285"/>
                    </p:tgtEl>
                  </p:cond>
                </p:stCondLst>
                <p:endSync evt="end" delay="0">
                  <p:rtn val="all"/>
                </p:endSync>
                <p:childTnLst>
                  <p:par>
                    <p:cTn id="683" fill="hold">
                      <p:stCondLst>
                        <p:cond delay="0"/>
                      </p:stCondLst>
                      <p:childTnLst>
                        <p:par>
                          <p:cTn id="684" fill="hold">
                            <p:stCondLst>
                              <p:cond delay="0"/>
                            </p:stCondLst>
                            <p:childTnLst>
                              <p:par>
                                <p:cTn id="685" presetID="3" presetClass="emph" presetSubtype="2" fill="hold" grpId="0" nodeType="clickEffect">
                                  <p:stCondLst>
                                    <p:cond delay="0"/>
                                  </p:stCondLst>
                                  <p:childTnLst>
                                    <p:animClr clrSpc="rgb" dir="cw">
                                      <p:cBhvr override="childStyle">
                                        <p:cTn id="686" dur="2000" fill="hold"/>
                                        <p:tgtEl>
                                          <p:spTgt spid="285"/>
                                        </p:tgtEl>
                                        <p:attrNameLst>
                                          <p:attrName>style.color</p:attrName>
                                        </p:attrNameLst>
                                      </p:cBhvr>
                                      <p:to>
                                        <a:schemeClr val="accent2"/>
                                      </p:to>
                                    </p:animClr>
                                  </p:childTnLst>
                                </p:cTn>
                              </p:par>
                            </p:childTnLst>
                          </p:cTn>
                        </p:par>
                      </p:childTnLst>
                    </p:cTn>
                  </p:par>
                  <p:par>
                    <p:cTn id="687" fill="hold">
                      <p:stCondLst>
                        <p:cond delay="indefinite"/>
                      </p:stCondLst>
                      <p:childTnLst>
                        <p:par>
                          <p:cTn id="688" fill="hold">
                            <p:stCondLst>
                              <p:cond delay="0"/>
                            </p:stCondLst>
                            <p:childTnLst>
                              <p:par>
                                <p:cTn id="689" presetID="3" presetClass="emph" presetSubtype="2" fill="hold" grpId="1" nodeType="clickEffect">
                                  <p:stCondLst>
                                    <p:cond delay="0"/>
                                  </p:stCondLst>
                                  <p:childTnLst>
                                    <p:animClr clrSpc="rgb" dir="cw">
                                      <p:cBhvr override="childStyle">
                                        <p:cTn id="690" dur="2000" fill="hold"/>
                                        <p:tgtEl>
                                          <p:spTgt spid="285"/>
                                        </p:tgtEl>
                                        <p:attrNameLst>
                                          <p:attrName>style.color</p:attrName>
                                        </p:attrNameLst>
                                      </p:cBhvr>
                                      <p:to>
                                        <a:srgbClr val="8EAADB"/>
                                      </p:to>
                                    </p:animClr>
                                  </p:childTnLst>
                                </p:cTn>
                              </p:par>
                            </p:childTnLst>
                          </p:cTn>
                        </p:par>
                      </p:childTnLst>
                    </p:cTn>
                  </p:par>
                </p:childTnLst>
              </p:cTn>
              <p:nextCondLst>
                <p:cond evt="onClick" delay="0">
                  <p:tgtEl>
                    <p:spTgt spid="285"/>
                  </p:tgtEl>
                </p:cond>
              </p:nextCondLst>
            </p:seq>
            <p:seq concurrent="1" nextAc="seek">
              <p:cTn id="691" restart="whenNotActive" fill="hold" evtFilter="cancelBubble" nodeType="interactiveSeq">
                <p:stCondLst>
                  <p:cond evt="onClick" delay="0">
                    <p:tgtEl>
                      <p:spTgt spid="286"/>
                    </p:tgtEl>
                  </p:cond>
                </p:stCondLst>
                <p:endSync evt="end" delay="0">
                  <p:rtn val="all"/>
                </p:endSync>
                <p:childTnLst>
                  <p:par>
                    <p:cTn id="692" fill="hold">
                      <p:stCondLst>
                        <p:cond delay="0"/>
                      </p:stCondLst>
                      <p:childTnLst>
                        <p:par>
                          <p:cTn id="693" fill="hold">
                            <p:stCondLst>
                              <p:cond delay="0"/>
                            </p:stCondLst>
                            <p:childTnLst>
                              <p:par>
                                <p:cTn id="694" presetID="3" presetClass="emph" presetSubtype="2" fill="hold" grpId="0" nodeType="clickEffect">
                                  <p:stCondLst>
                                    <p:cond delay="0"/>
                                  </p:stCondLst>
                                  <p:childTnLst>
                                    <p:animClr clrSpc="rgb" dir="cw">
                                      <p:cBhvr override="childStyle">
                                        <p:cTn id="695" dur="2000" fill="hold"/>
                                        <p:tgtEl>
                                          <p:spTgt spid="286"/>
                                        </p:tgtEl>
                                        <p:attrNameLst>
                                          <p:attrName>style.color</p:attrName>
                                        </p:attrNameLst>
                                      </p:cBhvr>
                                      <p:to>
                                        <a:schemeClr val="accent2"/>
                                      </p:to>
                                    </p:animClr>
                                  </p:childTnLst>
                                </p:cTn>
                              </p:par>
                            </p:childTnLst>
                          </p:cTn>
                        </p:par>
                      </p:childTnLst>
                    </p:cTn>
                  </p:par>
                  <p:par>
                    <p:cTn id="696" fill="hold">
                      <p:stCondLst>
                        <p:cond delay="indefinite"/>
                      </p:stCondLst>
                      <p:childTnLst>
                        <p:par>
                          <p:cTn id="697" fill="hold">
                            <p:stCondLst>
                              <p:cond delay="0"/>
                            </p:stCondLst>
                            <p:childTnLst>
                              <p:par>
                                <p:cTn id="698" presetID="3" presetClass="emph" presetSubtype="2" fill="hold" grpId="1" nodeType="clickEffect">
                                  <p:stCondLst>
                                    <p:cond delay="0"/>
                                  </p:stCondLst>
                                  <p:childTnLst>
                                    <p:animClr clrSpc="rgb" dir="cw">
                                      <p:cBhvr override="childStyle">
                                        <p:cTn id="699" dur="2000" fill="hold"/>
                                        <p:tgtEl>
                                          <p:spTgt spid="286"/>
                                        </p:tgtEl>
                                        <p:attrNameLst>
                                          <p:attrName>style.color</p:attrName>
                                        </p:attrNameLst>
                                      </p:cBhvr>
                                      <p:to>
                                        <a:srgbClr val="8EAADB"/>
                                      </p:to>
                                    </p:animClr>
                                  </p:childTnLst>
                                </p:cTn>
                              </p:par>
                            </p:childTnLst>
                          </p:cTn>
                        </p:par>
                      </p:childTnLst>
                    </p:cTn>
                  </p:par>
                </p:childTnLst>
              </p:cTn>
              <p:nextCondLst>
                <p:cond evt="onClick" delay="0">
                  <p:tgtEl>
                    <p:spTgt spid="286"/>
                  </p:tgtEl>
                </p:cond>
              </p:nextCondLst>
            </p:seq>
            <p:seq concurrent="1" nextAc="seek">
              <p:cTn id="700" restart="whenNotActive" fill="hold" evtFilter="cancelBubble" nodeType="interactiveSeq">
                <p:stCondLst>
                  <p:cond evt="onClick" delay="0">
                    <p:tgtEl>
                      <p:spTgt spid="287"/>
                    </p:tgtEl>
                  </p:cond>
                </p:stCondLst>
                <p:endSync evt="end" delay="0">
                  <p:rtn val="all"/>
                </p:endSync>
                <p:childTnLst>
                  <p:par>
                    <p:cTn id="701" fill="hold">
                      <p:stCondLst>
                        <p:cond delay="0"/>
                      </p:stCondLst>
                      <p:childTnLst>
                        <p:par>
                          <p:cTn id="702" fill="hold">
                            <p:stCondLst>
                              <p:cond delay="0"/>
                            </p:stCondLst>
                            <p:childTnLst>
                              <p:par>
                                <p:cTn id="703" presetID="3" presetClass="emph" presetSubtype="2" fill="hold" grpId="0" nodeType="clickEffect">
                                  <p:stCondLst>
                                    <p:cond delay="0"/>
                                  </p:stCondLst>
                                  <p:childTnLst>
                                    <p:animClr clrSpc="rgb" dir="cw">
                                      <p:cBhvr override="childStyle">
                                        <p:cTn id="704" dur="2000" fill="hold"/>
                                        <p:tgtEl>
                                          <p:spTgt spid="287"/>
                                        </p:tgtEl>
                                        <p:attrNameLst>
                                          <p:attrName>style.color</p:attrName>
                                        </p:attrNameLst>
                                      </p:cBhvr>
                                      <p:to>
                                        <a:schemeClr val="accent2"/>
                                      </p:to>
                                    </p:animClr>
                                  </p:childTnLst>
                                </p:cTn>
                              </p:par>
                            </p:childTnLst>
                          </p:cTn>
                        </p:par>
                      </p:childTnLst>
                    </p:cTn>
                  </p:par>
                  <p:par>
                    <p:cTn id="705" fill="hold">
                      <p:stCondLst>
                        <p:cond delay="indefinite"/>
                      </p:stCondLst>
                      <p:childTnLst>
                        <p:par>
                          <p:cTn id="706" fill="hold">
                            <p:stCondLst>
                              <p:cond delay="0"/>
                            </p:stCondLst>
                            <p:childTnLst>
                              <p:par>
                                <p:cTn id="707" presetID="3" presetClass="emph" presetSubtype="2" fill="hold" grpId="1" nodeType="clickEffect">
                                  <p:stCondLst>
                                    <p:cond delay="0"/>
                                  </p:stCondLst>
                                  <p:childTnLst>
                                    <p:animClr clrSpc="rgb" dir="cw">
                                      <p:cBhvr override="childStyle">
                                        <p:cTn id="708" dur="2000" fill="hold"/>
                                        <p:tgtEl>
                                          <p:spTgt spid="287"/>
                                        </p:tgtEl>
                                        <p:attrNameLst>
                                          <p:attrName>style.color</p:attrName>
                                        </p:attrNameLst>
                                      </p:cBhvr>
                                      <p:to>
                                        <a:srgbClr val="8EAADB"/>
                                      </p:to>
                                    </p:animClr>
                                  </p:childTnLst>
                                </p:cTn>
                              </p:par>
                            </p:childTnLst>
                          </p:cTn>
                        </p:par>
                      </p:childTnLst>
                    </p:cTn>
                  </p:par>
                </p:childTnLst>
              </p:cTn>
              <p:nextCondLst>
                <p:cond evt="onClick" delay="0">
                  <p:tgtEl>
                    <p:spTgt spid="287"/>
                  </p:tgtEl>
                </p:cond>
              </p:nextCondLst>
            </p:seq>
            <p:seq concurrent="1" nextAc="seek">
              <p:cTn id="709" restart="whenNotActive" fill="hold" evtFilter="cancelBubble" nodeType="interactiveSeq">
                <p:stCondLst>
                  <p:cond evt="onClick" delay="0">
                    <p:tgtEl>
                      <p:spTgt spid="288"/>
                    </p:tgtEl>
                  </p:cond>
                </p:stCondLst>
                <p:endSync evt="end" delay="0">
                  <p:rtn val="all"/>
                </p:endSync>
                <p:childTnLst>
                  <p:par>
                    <p:cTn id="710" fill="hold">
                      <p:stCondLst>
                        <p:cond delay="0"/>
                      </p:stCondLst>
                      <p:childTnLst>
                        <p:par>
                          <p:cTn id="711" fill="hold">
                            <p:stCondLst>
                              <p:cond delay="0"/>
                            </p:stCondLst>
                            <p:childTnLst>
                              <p:par>
                                <p:cTn id="712" presetID="3" presetClass="emph" presetSubtype="2" fill="hold" grpId="0" nodeType="clickEffect">
                                  <p:stCondLst>
                                    <p:cond delay="0"/>
                                  </p:stCondLst>
                                  <p:childTnLst>
                                    <p:animClr clrSpc="rgb" dir="cw">
                                      <p:cBhvr override="childStyle">
                                        <p:cTn id="713" dur="2000" fill="hold"/>
                                        <p:tgtEl>
                                          <p:spTgt spid="288"/>
                                        </p:tgtEl>
                                        <p:attrNameLst>
                                          <p:attrName>style.color</p:attrName>
                                        </p:attrNameLst>
                                      </p:cBhvr>
                                      <p:to>
                                        <a:schemeClr val="accent2"/>
                                      </p:to>
                                    </p:animClr>
                                  </p:childTnLst>
                                </p:cTn>
                              </p:par>
                            </p:childTnLst>
                          </p:cTn>
                        </p:par>
                      </p:childTnLst>
                    </p:cTn>
                  </p:par>
                  <p:par>
                    <p:cTn id="714" fill="hold">
                      <p:stCondLst>
                        <p:cond delay="indefinite"/>
                      </p:stCondLst>
                      <p:childTnLst>
                        <p:par>
                          <p:cTn id="715" fill="hold">
                            <p:stCondLst>
                              <p:cond delay="0"/>
                            </p:stCondLst>
                            <p:childTnLst>
                              <p:par>
                                <p:cTn id="716" presetID="3" presetClass="emph" presetSubtype="2" fill="hold" grpId="1" nodeType="clickEffect">
                                  <p:stCondLst>
                                    <p:cond delay="0"/>
                                  </p:stCondLst>
                                  <p:childTnLst>
                                    <p:animClr clrSpc="rgb" dir="cw">
                                      <p:cBhvr override="childStyle">
                                        <p:cTn id="717" dur="2000" fill="hold"/>
                                        <p:tgtEl>
                                          <p:spTgt spid="288"/>
                                        </p:tgtEl>
                                        <p:attrNameLst>
                                          <p:attrName>style.color</p:attrName>
                                        </p:attrNameLst>
                                      </p:cBhvr>
                                      <p:to>
                                        <a:srgbClr val="8EAADB"/>
                                      </p:to>
                                    </p:animClr>
                                  </p:childTnLst>
                                </p:cTn>
                              </p:par>
                            </p:childTnLst>
                          </p:cTn>
                        </p:par>
                      </p:childTnLst>
                    </p:cTn>
                  </p:par>
                </p:childTnLst>
              </p:cTn>
              <p:nextCondLst>
                <p:cond evt="onClick" delay="0">
                  <p:tgtEl>
                    <p:spTgt spid="288"/>
                  </p:tgtEl>
                </p:cond>
              </p:nextCondLst>
            </p:seq>
            <p:seq concurrent="1" nextAc="seek">
              <p:cTn id="718" restart="whenNotActive" fill="hold" evtFilter="cancelBubble" nodeType="interactiveSeq">
                <p:stCondLst>
                  <p:cond evt="onClick" delay="0">
                    <p:tgtEl>
                      <p:spTgt spid="289"/>
                    </p:tgtEl>
                  </p:cond>
                </p:stCondLst>
                <p:endSync evt="end" delay="0">
                  <p:rtn val="all"/>
                </p:endSync>
                <p:childTnLst>
                  <p:par>
                    <p:cTn id="719" fill="hold">
                      <p:stCondLst>
                        <p:cond delay="0"/>
                      </p:stCondLst>
                      <p:childTnLst>
                        <p:par>
                          <p:cTn id="720" fill="hold">
                            <p:stCondLst>
                              <p:cond delay="0"/>
                            </p:stCondLst>
                            <p:childTnLst>
                              <p:par>
                                <p:cTn id="721" presetID="3" presetClass="emph" presetSubtype="2" fill="hold" grpId="0" nodeType="clickEffect">
                                  <p:stCondLst>
                                    <p:cond delay="0"/>
                                  </p:stCondLst>
                                  <p:childTnLst>
                                    <p:animClr clrSpc="rgb" dir="cw">
                                      <p:cBhvr override="childStyle">
                                        <p:cTn id="722" dur="2000" fill="hold"/>
                                        <p:tgtEl>
                                          <p:spTgt spid="289"/>
                                        </p:tgtEl>
                                        <p:attrNameLst>
                                          <p:attrName>style.color</p:attrName>
                                        </p:attrNameLst>
                                      </p:cBhvr>
                                      <p:to>
                                        <a:schemeClr val="accent2"/>
                                      </p:to>
                                    </p:animClr>
                                  </p:childTnLst>
                                </p:cTn>
                              </p:par>
                            </p:childTnLst>
                          </p:cTn>
                        </p:par>
                      </p:childTnLst>
                    </p:cTn>
                  </p:par>
                  <p:par>
                    <p:cTn id="723" fill="hold">
                      <p:stCondLst>
                        <p:cond delay="indefinite"/>
                      </p:stCondLst>
                      <p:childTnLst>
                        <p:par>
                          <p:cTn id="724" fill="hold">
                            <p:stCondLst>
                              <p:cond delay="0"/>
                            </p:stCondLst>
                            <p:childTnLst>
                              <p:par>
                                <p:cTn id="725" presetID="3" presetClass="emph" presetSubtype="2" fill="hold" grpId="1" nodeType="clickEffect">
                                  <p:stCondLst>
                                    <p:cond delay="0"/>
                                  </p:stCondLst>
                                  <p:childTnLst>
                                    <p:animClr clrSpc="rgb" dir="cw">
                                      <p:cBhvr override="childStyle">
                                        <p:cTn id="726" dur="2000" fill="hold"/>
                                        <p:tgtEl>
                                          <p:spTgt spid="289"/>
                                        </p:tgtEl>
                                        <p:attrNameLst>
                                          <p:attrName>style.color</p:attrName>
                                        </p:attrNameLst>
                                      </p:cBhvr>
                                      <p:to>
                                        <a:srgbClr val="8EAADB"/>
                                      </p:to>
                                    </p:animClr>
                                  </p:childTnLst>
                                </p:cTn>
                              </p:par>
                            </p:childTnLst>
                          </p:cTn>
                        </p:par>
                      </p:childTnLst>
                    </p:cTn>
                  </p:par>
                </p:childTnLst>
              </p:cTn>
              <p:nextCondLst>
                <p:cond evt="onClick" delay="0">
                  <p:tgtEl>
                    <p:spTgt spid="289"/>
                  </p:tgtEl>
                </p:cond>
              </p:nextCondLst>
            </p:seq>
            <p:seq concurrent="1" nextAc="seek">
              <p:cTn id="727" restart="whenNotActive" fill="hold" evtFilter="cancelBubble" nodeType="interactiveSeq">
                <p:stCondLst>
                  <p:cond evt="onClick" delay="0">
                    <p:tgtEl>
                      <p:spTgt spid="290"/>
                    </p:tgtEl>
                  </p:cond>
                </p:stCondLst>
                <p:endSync evt="end" delay="0">
                  <p:rtn val="all"/>
                </p:endSync>
                <p:childTnLst>
                  <p:par>
                    <p:cTn id="728" fill="hold">
                      <p:stCondLst>
                        <p:cond delay="0"/>
                      </p:stCondLst>
                      <p:childTnLst>
                        <p:par>
                          <p:cTn id="729" fill="hold">
                            <p:stCondLst>
                              <p:cond delay="0"/>
                            </p:stCondLst>
                            <p:childTnLst>
                              <p:par>
                                <p:cTn id="730" presetID="3" presetClass="emph" presetSubtype="2" fill="hold" grpId="0" nodeType="clickEffect">
                                  <p:stCondLst>
                                    <p:cond delay="0"/>
                                  </p:stCondLst>
                                  <p:childTnLst>
                                    <p:animClr clrSpc="rgb" dir="cw">
                                      <p:cBhvr override="childStyle">
                                        <p:cTn id="731" dur="2000" fill="hold"/>
                                        <p:tgtEl>
                                          <p:spTgt spid="290"/>
                                        </p:tgtEl>
                                        <p:attrNameLst>
                                          <p:attrName>style.color</p:attrName>
                                        </p:attrNameLst>
                                      </p:cBhvr>
                                      <p:to>
                                        <a:schemeClr val="accent2"/>
                                      </p:to>
                                    </p:animClr>
                                  </p:childTnLst>
                                </p:cTn>
                              </p:par>
                            </p:childTnLst>
                          </p:cTn>
                        </p:par>
                      </p:childTnLst>
                    </p:cTn>
                  </p:par>
                  <p:par>
                    <p:cTn id="732" fill="hold">
                      <p:stCondLst>
                        <p:cond delay="indefinite"/>
                      </p:stCondLst>
                      <p:childTnLst>
                        <p:par>
                          <p:cTn id="733" fill="hold">
                            <p:stCondLst>
                              <p:cond delay="0"/>
                            </p:stCondLst>
                            <p:childTnLst>
                              <p:par>
                                <p:cTn id="734" presetID="3" presetClass="emph" presetSubtype="2" fill="hold" grpId="1" nodeType="clickEffect">
                                  <p:stCondLst>
                                    <p:cond delay="0"/>
                                  </p:stCondLst>
                                  <p:childTnLst>
                                    <p:animClr clrSpc="rgb" dir="cw">
                                      <p:cBhvr override="childStyle">
                                        <p:cTn id="735" dur="2000" fill="hold"/>
                                        <p:tgtEl>
                                          <p:spTgt spid="290"/>
                                        </p:tgtEl>
                                        <p:attrNameLst>
                                          <p:attrName>style.color</p:attrName>
                                        </p:attrNameLst>
                                      </p:cBhvr>
                                      <p:to>
                                        <a:srgbClr val="FFC000"/>
                                      </p:to>
                                    </p:animClr>
                                  </p:childTnLst>
                                </p:cTn>
                              </p:par>
                            </p:childTnLst>
                          </p:cTn>
                        </p:par>
                      </p:childTnLst>
                    </p:cTn>
                  </p:par>
                </p:childTnLst>
              </p:cTn>
              <p:nextCondLst>
                <p:cond evt="onClick" delay="0">
                  <p:tgtEl>
                    <p:spTgt spid="290"/>
                  </p:tgtEl>
                </p:cond>
              </p:nextCondLst>
            </p:seq>
            <p:seq concurrent="1" nextAc="seek">
              <p:cTn id="736" restart="whenNotActive" fill="hold" evtFilter="cancelBubble" nodeType="interactiveSeq">
                <p:stCondLst>
                  <p:cond evt="onClick" delay="0">
                    <p:tgtEl>
                      <p:spTgt spid="291"/>
                    </p:tgtEl>
                  </p:cond>
                </p:stCondLst>
                <p:endSync evt="end" delay="0">
                  <p:rtn val="all"/>
                </p:endSync>
                <p:childTnLst>
                  <p:par>
                    <p:cTn id="737" fill="hold">
                      <p:stCondLst>
                        <p:cond delay="0"/>
                      </p:stCondLst>
                      <p:childTnLst>
                        <p:par>
                          <p:cTn id="738" fill="hold">
                            <p:stCondLst>
                              <p:cond delay="0"/>
                            </p:stCondLst>
                            <p:childTnLst>
                              <p:par>
                                <p:cTn id="739" presetID="3" presetClass="emph" presetSubtype="2" fill="hold" grpId="0" nodeType="clickEffect">
                                  <p:stCondLst>
                                    <p:cond delay="0"/>
                                  </p:stCondLst>
                                  <p:childTnLst>
                                    <p:animClr clrSpc="rgb" dir="cw">
                                      <p:cBhvr override="childStyle">
                                        <p:cTn id="740" dur="2000" fill="hold"/>
                                        <p:tgtEl>
                                          <p:spTgt spid="291"/>
                                        </p:tgtEl>
                                        <p:attrNameLst>
                                          <p:attrName>style.color</p:attrName>
                                        </p:attrNameLst>
                                      </p:cBhvr>
                                      <p:to>
                                        <a:schemeClr val="accent2"/>
                                      </p:to>
                                    </p:animClr>
                                  </p:childTnLst>
                                </p:cTn>
                              </p:par>
                            </p:childTnLst>
                          </p:cTn>
                        </p:par>
                      </p:childTnLst>
                    </p:cTn>
                  </p:par>
                  <p:par>
                    <p:cTn id="741" fill="hold">
                      <p:stCondLst>
                        <p:cond delay="indefinite"/>
                      </p:stCondLst>
                      <p:childTnLst>
                        <p:par>
                          <p:cTn id="742" fill="hold">
                            <p:stCondLst>
                              <p:cond delay="0"/>
                            </p:stCondLst>
                            <p:childTnLst>
                              <p:par>
                                <p:cTn id="743" presetID="3" presetClass="emph" presetSubtype="2" fill="hold" grpId="1" nodeType="clickEffect">
                                  <p:stCondLst>
                                    <p:cond delay="0"/>
                                  </p:stCondLst>
                                  <p:childTnLst>
                                    <p:animClr clrSpc="rgb" dir="cw">
                                      <p:cBhvr override="childStyle">
                                        <p:cTn id="744" dur="2000" fill="hold"/>
                                        <p:tgtEl>
                                          <p:spTgt spid="291"/>
                                        </p:tgtEl>
                                        <p:attrNameLst>
                                          <p:attrName>style.color</p:attrName>
                                        </p:attrNameLst>
                                      </p:cBhvr>
                                      <p:to>
                                        <a:srgbClr val="FFC000"/>
                                      </p:to>
                                    </p:animClr>
                                  </p:childTnLst>
                                </p:cTn>
                              </p:par>
                            </p:childTnLst>
                          </p:cTn>
                        </p:par>
                      </p:childTnLst>
                    </p:cTn>
                  </p:par>
                </p:childTnLst>
              </p:cTn>
              <p:nextCondLst>
                <p:cond evt="onClick" delay="0">
                  <p:tgtEl>
                    <p:spTgt spid="291"/>
                  </p:tgtEl>
                </p:cond>
              </p:nextCondLst>
            </p:seq>
            <p:seq concurrent="1" nextAc="seek">
              <p:cTn id="745" restart="whenNotActive" fill="hold" evtFilter="cancelBubble" nodeType="interactiveSeq">
                <p:stCondLst>
                  <p:cond evt="onClick" delay="0">
                    <p:tgtEl>
                      <p:spTgt spid="292"/>
                    </p:tgtEl>
                  </p:cond>
                </p:stCondLst>
                <p:endSync evt="end" delay="0">
                  <p:rtn val="all"/>
                </p:endSync>
                <p:childTnLst>
                  <p:par>
                    <p:cTn id="746" fill="hold">
                      <p:stCondLst>
                        <p:cond delay="0"/>
                      </p:stCondLst>
                      <p:childTnLst>
                        <p:par>
                          <p:cTn id="747" fill="hold">
                            <p:stCondLst>
                              <p:cond delay="0"/>
                            </p:stCondLst>
                            <p:childTnLst>
                              <p:par>
                                <p:cTn id="748" presetID="3" presetClass="emph" presetSubtype="2" fill="hold" grpId="0" nodeType="clickEffect">
                                  <p:stCondLst>
                                    <p:cond delay="0"/>
                                  </p:stCondLst>
                                  <p:childTnLst>
                                    <p:animClr clrSpc="rgb" dir="cw">
                                      <p:cBhvr override="childStyle">
                                        <p:cTn id="749" dur="2000" fill="hold"/>
                                        <p:tgtEl>
                                          <p:spTgt spid="292"/>
                                        </p:tgtEl>
                                        <p:attrNameLst>
                                          <p:attrName>style.color</p:attrName>
                                        </p:attrNameLst>
                                      </p:cBhvr>
                                      <p:to>
                                        <a:schemeClr val="accent2"/>
                                      </p:to>
                                    </p:animClr>
                                  </p:childTnLst>
                                </p:cTn>
                              </p:par>
                            </p:childTnLst>
                          </p:cTn>
                        </p:par>
                      </p:childTnLst>
                    </p:cTn>
                  </p:par>
                  <p:par>
                    <p:cTn id="750" fill="hold">
                      <p:stCondLst>
                        <p:cond delay="indefinite"/>
                      </p:stCondLst>
                      <p:childTnLst>
                        <p:par>
                          <p:cTn id="751" fill="hold">
                            <p:stCondLst>
                              <p:cond delay="0"/>
                            </p:stCondLst>
                            <p:childTnLst>
                              <p:par>
                                <p:cTn id="752" presetID="3" presetClass="emph" presetSubtype="2" fill="hold" grpId="1" nodeType="clickEffect">
                                  <p:stCondLst>
                                    <p:cond delay="0"/>
                                  </p:stCondLst>
                                  <p:childTnLst>
                                    <p:animClr clrSpc="rgb" dir="cw">
                                      <p:cBhvr override="childStyle">
                                        <p:cTn id="753" dur="2000" fill="hold"/>
                                        <p:tgtEl>
                                          <p:spTgt spid="292"/>
                                        </p:tgtEl>
                                        <p:attrNameLst>
                                          <p:attrName>style.color</p:attrName>
                                        </p:attrNameLst>
                                      </p:cBhvr>
                                      <p:to>
                                        <a:srgbClr val="FFC000"/>
                                      </p:to>
                                    </p:animClr>
                                  </p:childTnLst>
                                </p:cTn>
                              </p:par>
                            </p:childTnLst>
                          </p:cTn>
                        </p:par>
                      </p:childTnLst>
                    </p:cTn>
                  </p:par>
                </p:childTnLst>
              </p:cTn>
              <p:nextCondLst>
                <p:cond evt="onClick" delay="0">
                  <p:tgtEl>
                    <p:spTgt spid="292"/>
                  </p:tgtEl>
                </p:cond>
              </p:nextCondLst>
            </p:seq>
            <p:seq concurrent="1" nextAc="seek">
              <p:cTn id="754" restart="whenNotActive" fill="hold" evtFilter="cancelBubble" nodeType="interactiveSeq">
                <p:stCondLst>
                  <p:cond evt="onClick" delay="0">
                    <p:tgtEl>
                      <p:spTgt spid="293"/>
                    </p:tgtEl>
                  </p:cond>
                </p:stCondLst>
                <p:endSync evt="end" delay="0">
                  <p:rtn val="all"/>
                </p:endSync>
                <p:childTnLst>
                  <p:par>
                    <p:cTn id="755" fill="hold">
                      <p:stCondLst>
                        <p:cond delay="0"/>
                      </p:stCondLst>
                      <p:childTnLst>
                        <p:par>
                          <p:cTn id="756" fill="hold">
                            <p:stCondLst>
                              <p:cond delay="0"/>
                            </p:stCondLst>
                            <p:childTnLst>
                              <p:par>
                                <p:cTn id="757" presetID="3" presetClass="emph" presetSubtype="2" fill="hold" grpId="0" nodeType="clickEffect">
                                  <p:stCondLst>
                                    <p:cond delay="0"/>
                                  </p:stCondLst>
                                  <p:childTnLst>
                                    <p:animClr clrSpc="rgb" dir="cw">
                                      <p:cBhvr override="childStyle">
                                        <p:cTn id="758" dur="2000" fill="hold"/>
                                        <p:tgtEl>
                                          <p:spTgt spid="293"/>
                                        </p:tgtEl>
                                        <p:attrNameLst>
                                          <p:attrName>style.color</p:attrName>
                                        </p:attrNameLst>
                                      </p:cBhvr>
                                      <p:to>
                                        <a:schemeClr val="accent2"/>
                                      </p:to>
                                    </p:animClr>
                                  </p:childTnLst>
                                </p:cTn>
                              </p:par>
                            </p:childTnLst>
                          </p:cTn>
                        </p:par>
                      </p:childTnLst>
                    </p:cTn>
                  </p:par>
                  <p:par>
                    <p:cTn id="759" fill="hold">
                      <p:stCondLst>
                        <p:cond delay="indefinite"/>
                      </p:stCondLst>
                      <p:childTnLst>
                        <p:par>
                          <p:cTn id="760" fill="hold">
                            <p:stCondLst>
                              <p:cond delay="0"/>
                            </p:stCondLst>
                            <p:childTnLst>
                              <p:par>
                                <p:cTn id="761" presetID="3" presetClass="emph" presetSubtype="2" fill="hold" grpId="1" nodeType="clickEffect">
                                  <p:stCondLst>
                                    <p:cond delay="0"/>
                                  </p:stCondLst>
                                  <p:childTnLst>
                                    <p:animClr clrSpc="rgb" dir="cw">
                                      <p:cBhvr override="childStyle">
                                        <p:cTn id="762" dur="2000" fill="hold"/>
                                        <p:tgtEl>
                                          <p:spTgt spid="293"/>
                                        </p:tgtEl>
                                        <p:attrNameLst>
                                          <p:attrName>style.color</p:attrName>
                                        </p:attrNameLst>
                                      </p:cBhvr>
                                      <p:to>
                                        <a:srgbClr val="FFC000"/>
                                      </p:to>
                                    </p:animClr>
                                  </p:childTnLst>
                                </p:cTn>
                              </p:par>
                            </p:childTnLst>
                          </p:cTn>
                        </p:par>
                      </p:childTnLst>
                    </p:cTn>
                  </p:par>
                </p:childTnLst>
              </p:cTn>
              <p:nextCondLst>
                <p:cond evt="onClick" delay="0">
                  <p:tgtEl>
                    <p:spTgt spid="293"/>
                  </p:tgtEl>
                </p:cond>
              </p:nextCondLst>
            </p:seq>
            <p:seq concurrent="1" nextAc="seek">
              <p:cTn id="763" restart="whenNotActive" fill="hold" evtFilter="cancelBubble" nodeType="interactiveSeq">
                <p:stCondLst>
                  <p:cond evt="onClick" delay="0">
                    <p:tgtEl>
                      <p:spTgt spid="294"/>
                    </p:tgtEl>
                  </p:cond>
                </p:stCondLst>
                <p:endSync evt="end" delay="0">
                  <p:rtn val="all"/>
                </p:endSync>
                <p:childTnLst>
                  <p:par>
                    <p:cTn id="764" fill="hold">
                      <p:stCondLst>
                        <p:cond delay="0"/>
                      </p:stCondLst>
                      <p:childTnLst>
                        <p:par>
                          <p:cTn id="765" fill="hold">
                            <p:stCondLst>
                              <p:cond delay="0"/>
                            </p:stCondLst>
                            <p:childTnLst>
                              <p:par>
                                <p:cTn id="766" presetID="3" presetClass="emph" presetSubtype="2" fill="hold" grpId="0" nodeType="clickEffect">
                                  <p:stCondLst>
                                    <p:cond delay="0"/>
                                  </p:stCondLst>
                                  <p:childTnLst>
                                    <p:animClr clrSpc="rgb" dir="cw">
                                      <p:cBhvr override="childStyle">
                                        <p:cTn id="767" dur="2000" fill="hold"/>
                                        <p:tgtEl>
                                          <p:spTgt spid="294"/>
                                        </p:tgtEl>
                                        <p:attrNameLst>
                                          <p:attrName>style.color</p:attrName>
                                        </p:attrNameLst>
                                      </p:cBhvr>
                                      <p:to>
                                        <a:schemeClr val="accent2"/>
                                      </p:to>
                                    </p:animClr>
                                  </p:childTnLst>
                                </p:cTn>
                              </p:par>
                            </p:childTnLst>
                          </p:cTn>
                        </p:par>
                      </p:childTnLst>
                    </p:cTn>
                  </p:par>
                  <p:par>
                    <p:cTn id="768" fill="hold">
                      <p:stCondLst>
                        <p:cond delay="indefinite"/>
                      </p:stCondLst>
                      <p:childTnLst>
                        <p:par>
                          <p:cTn id="769" fill="hold">
                            <p:stCondLst>
                              <p:cond delay="0"/>
                            </p:stCondLst>
                            <p:childTnLst>
                              <p:par>
                                <p:cTn id="770" presetID="3" presetClass="emph" presetSubtype="2" fill="hold" grpId="1" nodeType="clickEffect">
                                  <p:stCondLst>
                                    <p:cond delay="0"/>
                                  </p:stCondLst>
                                  <p:childTnLst>
                                    <p:animClr clrSpc="rgb" dir="cw">
                                      <p:cBhvr override="childStyle">
                                        <p:cTn id="771" dur="2000" fill="hold"/>
                                        <p:tgtEl>
                                          <p:spTgt spid="294"/>
                                        </p:tgtEl>
                                        <p:attrNameLst>
                                          <p:attrName>style.color</p:attrName>
                                        </p:attrNameLst>
                                      </p:cBhvr>
                                      <p:to>
                                        <a:srgbClr val="FFC000"/>
                                      </p:to>
                                    </p:animClr>
                                  </p:childTnLst>
                                </p:cTn>
                              </p:par>
                            </p:childTnLst>
                          </p:cTn>
                        </p:par>
                      </p:childTnLst>
                    </p:cTn>
                  </p:par>
                </p:childTnLst>
              </p:cTn>
              <p:nextCondLst>
                <p:cond evt="onClick" delay="0">
                  <p:tgtEl>
                    <p:spTgt spid="294"/>
                  </p:tgtEl>
                </p:cond>
              </p:nextCondLst>
            </p:seq>
            <p:seq concurrent="1" nextAc="seek">
              <p:cTn id="772" restart="whenNotActive" fill="hold" evtFilter="cancelBubble" nodeType="interactiveSeq">
                <p:stCondLst>
                  <p:cond evt="onClick" delay="0">
                    <p:tgtEl>
                      <p:spTgt spid="295"/>
                    </p:tgtEl>
                  </p:cond>
                </p:stCondLst>
                <p:endSync evt="end" delay="0">
                  <p:rtn val="all"/>
                </p:endSync>
                <p:childTnLst>
                  <p:par>
                    <p:cTn id="773" fill="hold">
                      <p:stCondLst>
                        <p:cond delay="0"/>
                      </p:stCondLst>
                      <p:childTnLst>
                        <p:par>
                          <p:cTn id="774" fill="hold">
                            <p:stCondLst>
                              <p:cond delay="0"/>
                            </p:stCondLst>
                            <p:childTnLst>
                              <p:par>
                                <p:cTn id="775" presetID="3" presetClass="emph" presetSubtype="2" fill="hold" grpId="0" nodeType="clickEffect">
                                  <p:stCondLst>
                                    <p:cond delay="0"/>
                                  </p:stCondLst>
                                  <p:childTnLst>
                                    <p:animClr clrSpc="rgb" dir="cw">
                                      <p:cBhvr override="childStyle">
                                        <p:cTn id="776" dur="2000" fill="hold"/>
                                        <p:tgtEl>
                                          <p:spTgt spid="295"/>
                                        </p:tgtEl>
                                        <p:attrNameLst>
                                          <p:attrName>style.color</p:attrName>
                                        </p:attrNameLst>
                                      </p:cBhvr>
                                      <p:to>
                                        <a:schemeClr val="accent2"/>
                                      </p:to>
                                    </p:animClr>
                                  </p:childTnLst>
                                </p:cTn>
                              </p:par>
                            </p:childTnLst>
                          </p:cTn>
                        </p:par>
                      </p:childTnLst>
                    </p:cTn>
                  </p:par>
                  <p:par>
                    <p:cTn id="777" fill="hold">
                      <p:stCondLst>
                        <p:cond delay="indefinite"/>
                      </p:stCondLst>
                      <p:childTnLst>
                        <p:par>
                          <p:cTn id="778" fill="hold">
                            <p:stCondLst>
                              <p:cond delay="0"/>
                            </p:stCondLst>
                            <p:childTnLst>
                              <p:par>
                                <p:cTn id="779" presetID="3" presetClass="emph" presetSubtype="2" fill="hold" grpId="1" nodeType="clickEffect">
                                  <p:stCondLst>
                                    <p:cond delay="0"/>
                                  </p:stCondLst>
                                  <p:childTnLst>
                                    <p:animClr clrSpc="rgb" dir="cw">
                                      <p:cBhvr override="childStyle">
                                        <p:cTn id="780" dur="2000" fill="hold"/>
                                        <p:tgtEl>
                                          <p:spTgt spid="295"/>
                                        </p:tgtEl>
                                        <p:attrNameLst>
                                          <p:attrName>style.color</p:attrName>
                                        </p:attrNameLst>
                                      </p:cBhvr>
                                      <p:to>
                                        <a:srgbClr val="FFC000"/>
                                      </p:to>
                                    </p:animClr>
                                  </p:childTnLst>
                                </p:cTn>
                              </p:par>
                            </p:childTnLst>
                          </p:cTn>
                        </p:par>
                      </p:childTnLst>
                    </p:cTn>
                  </p:par>
                </p:childTnLst>
              </p:cTn>
              <p:nextCondLst>
                <p:cond evt="onClick" delay="0">
                  <p:tgtEl>
                    <p:spTgt spid="295"/>
                  </p:tgtEl>
                </p:cond>
              </p:nextCondLst>
            </p:seq>
            <p:seq concurrent="1" nextAc="seek">
              <p:cTn id="781" restart="whenNotActive" fill="hold" evtFilter="cancelBubble" nodeType="interactiveSeq">
                <p:stCondLst>
                  <p:cond evt="onClick" delay="0">
                    <p:tgtEl>
                      <p:spTgt spid="296"/>
                    </p:tgtEl>
                  </p:cond>
                </p:stCondLst>
                <p:endSync evt="end" delay="0">
                  <p:rtn val="all"/>
                </p:endSync>
                <p:childTnLst>
                  <p:par>
                    <p:cTn id="782" fill="hold">
                      <p:stCondLst>
                        <p:cond delay="0"/>
                      </p:stCondLst>
                      <p:childTnLst>
                        <p:par>
                          <p:cTn id="783" fill="hold">
                            <p:stCondLst>
                              <p:cond delay="0"/>
                            </p:stCondLst>
                            <p:childTnLst>
                              <p:par>
                                <p:cTn id="784" presetID="3" presetClass="emph" presetSubtype="2" fill="hold" grpId="0" nodeType="clickEffect">
                                  <p:stCondLst>
                                    <p:cond delay="0"/>
                                  </p:stCondLst>
                                  <p:childTnLst>
                                    <p:animClr clrSpc="rgb" dir="cw">
                                      <p:cBhvr override="childStyle">
                                        <p:cTn id="785" dur="2000" fill="hold"/>
                                        <p:tgtEl>
                                          <p:spTgt spid="296"/>
                                        </p:tgtEl>
                                        <p:attrNameLst>
                                          <p:attrName>style.color</p:attrName>
                                        </p:attrNameLst>
                                      </p:cBhvr>
                                      <p:to>
                                        <a:schemeClr val="accent2"/>
                                      </p:to>
                                    </p:animClr>
                                  </p:childTnLst>
                                </p:cTn>
                              </p:par>
                            </p:childTnLst>
                          </p:cTn>
                        </p:par>
                      </p:childTnLst>
                    </p:cTn>
                  </p:par>
                  <p:par>
                    <p:cTn id="786" fill="hold">
                      <p:stCondLst>
                        <p:cond delay="indefinite"/>
                      </p:stCondLst>
                      <p:childTnLst>
                        <p:par>
                          <p:cTn id="787" fill="hold">
                            <p:stCondLst>
                              <p:cond delay="0"/>
                            </p:stCondLst>
                            <p:childTnLst>
                              <p:par>
                                <p:cTn id="788" presetID="3" presetClass="emph" presetSubtype="2" fill="hold" grpId="1" nodeType="clickEffect">
                                  <p:stCondLst>
                                    <p:cond delay="0"/>
                                  </p:stCondLst>
                                  <p:childTnLst>
                                    <p:animClr clrSpc="rgb" dir="cw">
                                      <p:cBhvr override="childStyle">
                                        <p:cTn id="789" dur="2000" fill="hold"/>
                                        <p:tgtEl>
                                          <p:spTgt spid="296"/>
                                        </p:tgtEl>
                                        <p:attrNameLst>
                                          <p:attrName>style.color</p:attrName>
                                        </p:attrNameLst>
                                      </p:cBhvr>
                                      <p:to>
                                        <a:srgbClr val="92D050"/>
                                      </p:to>
                                    </p:animClr>
                                  </p:childTnLst>
                                </p:cTn>
                              </p:par>
                            </p:childTnLst>
                          </p:cTn>
                        </p:par>
                      </p:childTnLst>
                    </p:cTn>
                  </p:par>
                </p:childTnLst>
              </p:cTn>
              <p:nextCondLst>
                <p:cond evt="onClick" delay="0">
                  <p:tgtEl>
                    <p:spTgt spid="296"/>
                  </p:tgtEl>
                </p:cond>
              </p:nextCondLst>
            </p:seq>
            <p:seq concurrent="1" nextAc="seek">
              <p:cTn id="790" restart="whenNotActive" fill="hold" evtFilter="cancelBubble" nodeType="interactiveSeq">
                <p:stCondLst>
                  <p:cond evt="onClick" delay="0">
                    <p:tgtEl>
                      <p:spTgt spid="297"/>
                    </p:tgtEl>
                  </p:cond>
                </p:stCondLst>
                <p:endSync evt="end" delay="0">
                  <p:rtn val="all"/>
                </p:endSync>
                <p:childTnLst>
                  <p:par>
                    <p:cTn id="791" fill="hold">
                      <p:stCondLst>
                        <p:cond delay="0"/>
                      </p:stCondLst>
                      <p:childTnLst>
                        <p:par>
                          <p:cTn id="792" fill="hold">
                            <p:stCondLst>
                              <p:cond delay="0"/>
                            </p:stCondLst>
                            <p:childTnLst>
                              <p:par>
                                <p:cTn id="793" presetID="3" presetClass="emph" presetSubtype="2" fill="hold" grpId="0" nodeType="clickEffect">
                                  <p:stCondLst>
                                    <p:cond delay="0"/>
                                  </p:stCondLst>
                                  <p:childTnLst>
                                    <p:animClr clrSpc="rgb" dir="cw">
                                      <p:cBhvr override="childStyle">
                                        <p:cTn id="794" dur="2000" fill="hold"/>
                                        <p:tgtEl>
                                          <p:spTgt spid="297"/>
                                        </p:tgtEl>
                                        <p:attrNameLst>
                                          <p:attrName>style.color</p:attrName>
                                        </p:attrNameLst>
                                      </p:cBhvr>
                                      <p:to>
                                        <a:schemeClr val="accent2"/>
                                      </p:to>
                                    </p:animClr>
                                  </p:childTnLst>
                                </p:cTn>
                              </p:par>
                            </p:childTnLst>
                          </p:cTn>
                        </p:par>
                      </p:childTnLst>
                    </p:cTn>
                  </p:par>
                  <p:par>
                    <p:cTn id="795" fill="hold">
                      <p:stCondLst>
                        <p:cond delay="indefinite"/>
                      </p:stCondLst>
                      <p:childTnLst>
                        <p:par>
                          <p:cTn id="796" fill="hold">
                            <p:stCondLst>
                              <p:cond delay="0"/>
                            </p:stCondLst>
                            <p:childTnLst>
                              <p:par>
                                <p:cTn id="797" presetID="3" presetClass="emph" presetSubtype="2" fill="hold" grpId="1" nodeType="clickEffect">
                                  <p:stCondLst>
                                    <p:cond delay="0"/>
                                  </p:stCondLst>
                                  <p:childTnLst>
                                    <p:animClr clrSpc="rgb" dir="cw">
                                      <p:cBhvr override="childStyle">
                                        <p:cTn id="798" dur="2000" fill="hold"/>
                                        <p:tgtEl>
                                          <p:spTgt spid="297"/>
                                        </p:tgtEl>
                                        <p:attrNameLst>
                                          <p:attrName>style.color</p:attrName>
                                        </p:attrNameLst>
                                      </p:cBhvr>
                                      <p:to>
                                        <a:srgbClr val="92D050"/>
                                      </p:to>
                                    </p:animClr>
                                  </p:childTnLst>
                                </p:cTn>
                              </p:par>
                            </p:childTnLst>
                          </p:cTn>
                        </p:par>
                      </p:childTnLst>
                    </p:cTn>
                  </p:par>
                </p:childTnLst>
              </p:cTn>
              <p:nextCondLst>
                <p:cond evt="onClick" delay="0">
                  <p:tgtEl>
                    <p:spTgt spid="297"/>
                  </p:tgtEl>
                </p:cond>
              </p:nextCondLst>
            </p:seq>
            <p:seq concurrent="1" nextAc="seek">
              <p:cTn id="799" restart="whenNotActive" fill="hold" evtFilter="cancelBubble" nodeType="interactiveSeq">
                <p:stCondLst>
                  <p:cond evt="onClick" delay="0">
                    <p:tgtEl>
                      <p:spTgt spid="298"/>
                    </p:tgtEl>
                  </p:cond>
                </p:stCondLst>
                <p:endSync evt="end" delay="0">
                  <p:rtn val="all"/>
                </p:endSync>
                <p:childTnLst>
                  <p:par>
                    <p:cTn id="800" fill="hold">
                      <p:stCondLst>
                        <p:cond delay="0"/>
                      </p:stCondLst>
                      <p:childTnLst>
                        <p:par>
                          <p:cTn id="801" fill="hold">
                            <p:stCondLst>
                              <p:cond delay="0"/>
                            </p:stCondLst>
                            <p:childTnLst>
                              <p:par>
                                <p:cTn id="802" presetID="3" presetClass="emph" presetSubtype="2" fill="hold" grpId="0" nodeType="clickEffect">
                                  <p:stCondLst>
                                    <p:cond delay="0"/>
                                  </p:stCondLst>
                                  <p:childTnLst>
                                    <p:animClr clrSpc="rgb" dir="cw">
                                      <p:cBhvr override="childStyle">
                                        <p:cTn id="803" dur="2000" fill="hold"/>
                                        <p:tgtEl>
                                          <p:spTgt spid="298"/>
                                        </p:tgtEl>
                                        <p:attrNameLst>
                                          <p:attrName>style.color</p:attrName>
                                        </p:attrNameLst>
                                      </p:cBhvr>
                                      <p:to>
                                        <a:schemeClr val="accent2"/>
                                      </p:to>
                                    </p:animClr>
                                  </p:childTnLst>
                                </p:cTn>
                              </p:par>
                            </p:childTnLst>
                          </p:cTn>
                        </p:par>
                      </p:childTnLst>
                    </p:cTn>
                  </p:par>
                  <p:par>
                    <p:cTn id="804" fill="hold">
                      <p:stCondLst>
                        <p:cond delay="indefinite"/>
                      </p:stCondLst>
                      <p:childTnLst>
                        <p:par>
                          <p:cTn id="805" fill="hold">
                            <p:stCondLst>
                              <p:cond delay="0"/>
                            </p:stCondLst>
                            <p:childTnLst>
                              <p:par>
                                <p:cTn id="806" presetID="3" presetClass="emph" presetSubtype="2" fill="hold" grpId="1" nodeType="clickEffect">
                                  <p:stCondLst>
                                    <p:cond delay="0"/>
                                  </p:stCondLst>
                                  <p:childTnLst>
                                    <p:animClr clrSpc="rgb" dir="cw">
                                      <p:cBhvr override="childStyle">
                                        <p:cTn id="807" dur="2000" fill="hold"/>
                                        <p:tgtEl>
                                          <p:spTgt spid="298"/>
                                        </p:tgtEl>
                                        <p:attrNameLst>
                                          <p:attrName>style.color</p:attrName>
                                        </p:attrNameLst>
                                      </p:cBhvr>
                                      <p:to>
                                        <a:srgbClr val="92D050"/>
                                      </p:to>
                                    </p:animClr>
                                  </p:childTnLst>
                                </p:cTn>
                              </p:par>
                            </p:childTnLst>
                          </p:cTn>
                        </p:par>
                      </p:childTnLst>
                    </p:cTn>
                  </p:par>
                </p:childTnLst>
              </p:cTn>
              <p:nextCondLst>
                <p:cond evt="onClick" delay="0">
                  <p:tgtEl>
                    <p:spTgt spid="298"/>
                  </p:tgtEl>
                </p:cond>
              </p:nextCondLst>
            </p:seq>
            <p:seq concurrent="1" nextAc="seek">
              <p:cTn id="808" restart="whenNotActive" fill="hold" evtFilter="cancelBubble" nodeType="interactiveSeq">
                <p:stCondLst>
                  <p:cond evt="onClick" delay="0">
                    <p:tgtEl>
                      <p:spTgt spid="299"/>
                    </p:tgtEl>
                  </p:cond>
                </p:stCondLst>
                <p:endSync evt="end" delay="0">
                  <p:rtn val="all"/>
                </p:endSync>
                <p:childTnLst>
                  <p:par>
                    <p:cTn id="809" fill="hold">
                      <p:stCondLst>
                        <p:cond delay="0"/>
                      </p:stCondLst>
                      <p:childTnLst>
                        <p:par>
                          <p:cTn id="810" fill="hold">
                            <p:stCondLst>
                              <p:cond delay="0"/>
                            </p:stCondLst>
                            <p:childTnLst>
                              <p:par>
                                <p:cTn id="811" presetID="3" presetClass="emph" presetSubtype="2" fill="hold" grpId="0" nodeType="clickEffect">
                                  <p:stCondLst>
                                    <p:cond delay="0"/>
                                  </p:stCondLst>
                                  <p:childTnLst>
                                    <p:animClr clrSpc="rgb" dir="cw">
                                      <p:cBhvr override="childStyle">
                                        <p:cTn id="812" dur="2000" fill="hold"/>
                                        <p:tgtEl>
                                          <p:spTgt spid="299"/>
                                        </p:tgtEl>
                                        <p:attrNameLst>
                                          <p:attrName>style.color</p:attrName>
                                        </p:attrNameLst>
                                      </p:cBhvr>
                                      <p:to>
                                        <a:schemeClr val="accent2"/>
                                      </p:to>
                                    </p:animClr>
                                  </p:childTnLst>
                                </p:cTn>
                              </p:par>
                            </p:childTnLst>
                          </p:cTn>
                        </p:par>
                      </p:childTnLst>
                    </p:cTn>
                  </p:par>
                  <p:par>
                    <p:cTn id="813" fill="hold">
                      <p:stCondLst>
                        <p:cond delay="indefinite"/>
                      </p:stCondLst>
                      <p:childTnLst>
                        <p:par>
                          <p:cTn id="814" fill="hold">
                            <p:stCondLst>
                              <p:cond delay="0"/>
                            </p:stCondLst>
                            <p:childTnLst>
                              <p:par>
                                <p:cTn id="815" presetID="3" presetClass="emph" presetSubtype="2" fill="hold" grpId="1" nodeType="clickEffect">
                                  <p:stCondLst>
                                    <p:cond delay="0"/>
                                  </p:stCondLst>
                                  <p:childTnLst>
                                    <p:animClr clrSpc="rgb" dir="cw">
                                      <p:cBhvr override="childStyle">
                                        <p:cTn id="816" dur="2000" fill="hold"/>
                                        <p:tgtEl>
                                          <p:spTgt spid="299"/>
                                        </p:tgtEl>
                                        <p:attrNameLst>
                                          <p:attrName>style.color</p:attrName>
                                        </p:attrNameLst>
                                      </p:cBhvr>
                                      <p:to>
                                        <a:srgbClr val="92D050"/>
                                      </p:to>
                                    </p:animClr>
                                  </p:childTnLst>
                                </p:cTn>
                              </p:par>
                            </p:childTnLst>
                          </p:cTn>
                        </p:par>
                      </p:childTnLst>
                    </p:cTn>
                  </p:par>
                </p:childTnLst>
              </p:cTn>
              <p:nextCondLst>
                <p:cond evt="onClick" delay="0">
                  <p:tgtEl>
                    <p:spTgt spid="299"/>
                  </p:tgtEl>
                </p:cond>
              </p:nextCondLst>
            </p:seq>
            <p:seq concurrent="1" nextAc="seek">
              <p:cTn id="817" restart="whenNotActive" fill="hold" evtFilter="cancelBubble" nodeType="interactiveSeq">
                <p:stCondLst>
                  <p:cond evt="onClick" delay="0">
                    <p:tgtEl>
                      <p:spTgt spid="300"/>
                    </p:tgtEl>
                  </p:cond>
                </p:stCondLst>
                <p:endSync evt="end" delay="0">
                  <p:rtn val="all"/>
                </p:endSync>
                <p:childTnLst>
                  <p:par>
                    <p:cTn id="818" fill="hold">
                      <p:stCondLst>
                        <p:cond delay="0"/>
                      </p:stCondLst>
                      <p:childTnLst>
                        <p:par>
                          <p:cTn id="819" fill="hold">
                            <p:stCondLst>
                              <p:cond delay="0"/>
                            </p:stCondLst>
                            <p:childTnLst>
                              <p:par>
                                <p:cTn id="820" presetID="3" presetClass="emph" presetSubtype="2" fill="hold" grpId="0" nodeType="clickEffect">
                                  <p:stCondLst>
                                    <p:cond delay="0"/>
                                  </p:stCondLst>
                                  <p:childTnLst>
                                    <p:animClr clrSpc="rgb" dir="cw">
                                      <p:cBhvr override="childStyle">
                                        <p:cTn id="821" dur="2000" fill="hold"/>
                                        <p:tgtEl>
                                          <p:spTgt spid="300"/>
                                        </p:tgtEl>
                                        <p:attrNameLst>
                                          <p:attrName>style.color</p:attrName>
                                        </p:attrNameLst>
                                      </p:cBhvr>
                                      <p:to>
                                        <a:schemeClr val="accent2"/>
                                      </p:to>
                                    </p:animClr>
                                  </p:childTnLst>
                                </p:cTn>
                              </p:par>
                            </p:childTnLst>
                          </p:cTn>
                        </p:par>
                      </p:childTnLst>
                    </p:cTn>
                  </p:par>
                  <p:par>
                    <p:cTn id="822" fill="hold">
                      <p:stCondLst>
                        <p:cond delay="indefinite"/>
                      </p:stCondLst>
                      <p:childTnLst>
                        <p:par>
                          <p:cTn id="823" fill="hold">
                            <p:stCondLst>
                              <p:cond delay="0"/>
                            </p:stCondLst>
                            <p:childTnLst>
                              <p:par>
                                <p:cTn id="824" presetID="3" presetClass="emph" presetSubtype="2" fill="hold" grpId="1" nodeType="clickEffect">
                                  <p:stCondLst>
                                    <p:cond delay="0"/>
                                  </p:stCondLst>
                                  <p:childTnLst>
                                    <p:animClr clrSpc="rgb" dir="cw">
                                      <p:cBhvr override="childStyle">
                                        <p:cTn id="825" dur="2000" fill="hold"/>
                                        <p:tgtEl>
                                          <p:spTgt spid="300"/>
                                        </p:tgtEl>
                                        <p:attrNameLst>
                                          <p:attrName>style.color</p:attrName>
                                        </p:attrNameLst>
                                      </p:cBhvr>
                                      <p:to>
                                        <a:srgbClr val="92D050"/>
                                      </p:to>
                                    </p:animClr>
                                  </p:childTnLst>
                                </p:cTn>
                              </p:par>
                            </p:childTnLst>
                          </p:cTn>
                        </p:par>
                      </p:childTnLst>
                    </p:cTn>
                  </p:par>
                </p:childTnLst>
              </p:cTn>
              <p:nextCondLst>
                <p:cond evt="onClick" delay="0">
                  <p:tgtEl>
                    <p:spTgt spid="300"/>
                  </p:tgtEl>
                </p:cond>
              </p:nextCondLst>
            </p:seq>
            <p:seq concurrent="1" nextAc="seek">
              <p:cTn id="826" restart="whenNotActive" fill="hold" evtFilter="cancelBubble" nodeType="interactiveSeq">
                <p:stCondLst>
                  <p:cond evt="onClick" delay="0">
                    <p:tgtEl>
                      <p:spTgt spid="301"/>
                    </p:tgtEl>
                  </p:cond>
                </p:stCondLst>
                <p:endSync evt="end" delay="0">
                  <p:rtn val="all"/>
                </p:endSync>
                <p:childTnLst>
                  <p:par>
                    <p:cTn id="827" fill="hold">
                      <p:stCondLst>
                        <p:cond delay="0"/>
                      </p:stCondLst>
                      <p:childTnLst>
                        <p:par>
                          <p:cTn id="828" fill="hold">
                            <p:stCondLst>
                              <p:cond delay="0"/>
                            </p:stCondLst>
                            <p:childTnLst>
                              <p:par>
                                <p:cTn id="829" presetID="3" presetClass="emph" presetSubtype="2" fill="hold" grpId="0" nodeType="clickEffect">
                                  <p:stCondLst>
                                    <p:cond delay="0"/>
                                  </p:stCondLst>
                                  <p:childTnLst>
                                    <p:animClr clrSpc="rgb" dir="cw">
                                      <p:cBhvr override="childStyle">
                                        <p:cTn id="830" dur="2000" fill="hold"/>
                                        <p:tgtEl>
                                          <p:spTgt spid="301"/>
                                        </p:tgtEl>
                                        <p:attrNameLst>
                                          <p:attrName>style.color</p:attrName>
                                        </p:attrNameLst>
                                      </p:cBhvr>
                                      <p:to>
                                        <a:schemeClr val="accent2"/>
                                      </p:to>
                                    </p:animClr>
                                  </p:childTnLst>
                                </p:cTn>
                              </p:par>
                            </p:childTnLst>
                          </p:cTn>
                        </p:par>
                      </p:childTnLst>
                    </p:cTn>
                  </p:par>
                  <p:par>
                    <p:cTn id="831" fill="hold">
                      <p:stCondLst>
                        <p:cond delay="indefinite"/>
                      </p:stCondLst>
                      <p:childTnLst>
                        <p:par>
                          <p:cTn id="832" fill="hold">
                            <p:stCondLst>
                              <p:cond delay="0"/>
                            </p:stCondLst>
                            <p:childTnLst>
                              <p:par>
                                <p:cTn id="833" presetID="3" presetClass="emph" presetSubtype="2" fill="hold" grpId="1" nodeType="clickEffect">
                                  <p:stCondLst>
                                    <p:cond delay="0"/>
                                  </p:stCondLst>
                                  <p:childTnLst>
                                    <p:animClr clrSpc="rgb" dir="cw">
                                      <p:cBhvr override="childStyle">
                                        <p:cTn id="834" dur="2000" fill="hold"/>
                                        <p:tgtEl>
                                          <p:spTgt spid="301"/>
                                        </p:tgtEl>
                                        <p:attrNameLst>
                                          <p:attrName>style.color</p:attrName>
                                        </p:attrNameLst>
                                      </p:cBhvr>
                                      <p:to>
                                        <a:srgbClr val="92D050"/>
                                      </p:to>
                                    </p:animClr>
                                  </p:childTnLst>
                                </p:cTn>
                              </p:par>
                            </p:childTnLst>
                          </p:cTn>
                        </p:par>
                      </p:childTnLst>
                    </p:cTn>
                  </p:par>
                </p:childTnLst>
              </p:cTn>
              <p:nextCondLst>
                <p:cond evt="onClick" delay="0">
                  <p:tgtEl>
                    <p:spTgt spid="301"/>
                  </p:tgtEl>
                </p:cond>
              </p:nextCondLst>
            </p:seq>
          </p:childTnLst>
        </p:cTn>
      </p:par>
    </p:tnLst>
    <p:bldLst>
      <p:bldP spid="104" grpId="0" animBg="1"/>
      <p:bldP spid="230" grpId="0" animBg="1"/>
      <p:bldP spid="99" grpId="0" animBg="1"/>
      <p:bldP spid="100" grpId="0" animBg="1"/>
      <p:bldP spid="101" grpId="0" animBg="1"/>
      <p:bldP spid="102" grpId="0" animBg="1"/>
      <p:bldP spid="103" grpId="0" animBg="1"/>
      <p:bldP spid="139" grpId="0" animBg="1"/>
      <p:bldP spid="140" grpId="0" animBg="1"/>
      <p:bldP spid="141" grpId="0" animBg="1"/>
      <p:bldP spid="142" grpId="0" animBg="1"/>
      <p:bldP spid="143" grpId="0" animBg="1"/>
      <p:bldP spid="144" grpId="0" animBg="1"/>
      <p:bldP spid="229" grpId="0" animBg="1"/>
      <p:bldP spid="231" grpId="0" animBg="1"/>
      <p:bldP spid="232" grpId="0" animBg="1"/>
      <p:bldP spid="233" grpId="0" animBg="1"/>
      <p:bldP spid="234" grpId="0" animBg="1"/>
      <p:bldP spid="284" grpId="0"/>
      <p:bldP spid="284" grpId="1"/>
      <p:bldP spid="285" grpId="0"/>
      <p:bldP spid="285" grpId="1"/>
      <p:bldP spid="286" grpId="0"/>
      <p:bldP spid="286" grpId="1"/>
      <p:bldP spid="287" grpId="0"/>
      <p:bldP spid="287" grpId="1"/>
      <p:bldP spid="288" grpId="0"/>
      <p:bldP spid="288" grpId="1"/>
      <p:bldP spid="289" grpId="0"/>
      <p:bldP spid="289" grpId="1"/>
      <p:bldP spid="290" grpId="0"/>
      <p:bldP spid="290" grpId="1"/>
      <p:bldP spid="291" grpId="0"/>
      <p:bldP spid="291" grpId="1"/>
      <p:bldP spid="292" grpId="0"/>
      <p:bldP spid="292" grpId="1"/>
      <p:bldP spid="293" grpId="0"/>
      <p:bldP spid="293" grpId="1"/>
      <p:bldP spid="294" grpId="0"/>
      <p:bldP spid="294" grpId="1"/>
      <p:bldP spid="295" grpId="0"/>
      <p:bldP spid="295" grpId="1"/>
      <p:bldP spid="296" grpId="0"/>
      <p:bldP spid="296" grpId="1"/>
      <p:bldP spid="297" grpId="0"/>
      <p:bldP spid="297" grpId="1"/>
      <p:bldP spid="298" grpId="0"/>
      <p:bldP spid="298" grpId="1"/>
      <p:bldP spid="299" grpId="0"/>
      <p:bldP spid="299" grpId="1"/>
      <p:bldP spid="300" grpId="0"/>
      <p:bldP spid="300" grpId="1"/>
      <p:bldP spid="301" grpId="0"/>
      <p:bldP spid="301"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9" name="Group 178">
            <a:extLst>
              <a:ext uri="{FF2B5EF4-FFF2-40B4-BE49-F238E27FC236}">
                <a16:creationId xmlns:a16="http://schemas.microsoft.com/office/drawing/2014/main" id="{21286672-B3F8-4DB2-B0E7-C7728E8C354D}"/>
              </a:ext>
            </a:extLst>
          </p:cNvPr>
          <p:cNvGrpSpPr/>
          <p:nvPr/>
        </p:nvGrpSpPr>
        <p:grpSpPr>
          <a:xfrm>
            <a:off x="452967" y="5066382"/>
            <a:ext cx="1440000" cy="1440000"/>
            <a:chOff x="2338672" y="5856088"/>
            <a:chExt cx="1512000" cy="1512000"/>
          </a:xfrm>
        </p:grpSpPr>
        <p:sp>
          <p:nvSpPr>
            <p:cNvPr id="180" name="Oval 179">
              <a:extLst>
                <a:ext uri="{FF2B5EF4-FFF2-40B4-BE49-F238E27FC236}">
                  <a16:creationId xmlns:a16="http://schemas.microsoft.com/office/drawing/2014/main" id="{24A643A2-CBEF-4504-93CF-B4B72D5764E1}"/>
                </a:ext>
              </a:extLst>
            </p:cNvPr>
            <p:cNvSpPr/>
            <p:nvPr/>
          </p:nvSpPr>
          <p:spPr>
            <a:xfrm>
              <a:off x="2338672" y="5856088"/>
              <a:ext cx="1512000" cy="1512000"/>
            </a:xfrm>
            <a:prstGeom prst="ellipse">
              <a:avLst/>
            </a:prstGeom>
            <a:solidFill>
              <a:srgbClr val="990000"/>
            </a:solidFill>
            <a:ln w="38100">
              <a:solidFill>
                <a:srgbClr val="FFC000"/>
              </a:solidFill>
            </a:ln>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C000"/>
                  </a:solidFill>
                  <a:latin typeface="Formal436 BT" panose="03060802040302020203" pitchFamily="66" charset="0"/>
                </a:rPr>
                <a:t>The weapon</a:t>
              </a:r>
              <a:endParaRPr lang="en-US" dirty="0">
                <a:solidFill>
                  <a:srgbClr val="FFC000"/>
                </a:solidFill>
                <a:latin typeface="Formal436 BT" panose="03060802040302020203" pitchFamily="66" charset="0"/>
              </a:endParaRPr>
            </a:p>
          </p:txBody>
        </p:sp>
        <p:pic>
          <p:nvPicPr>
            <p:cNvPr id="181" name="Picture 180">
              <a:extLst>
                <a:ext uri="{FF2B5EF4-FFF2-40B4-BE49-F238E27FC236}">
                  <a16:creationId xmlns:a16="http://schemas.microsoft.com/office/drawing/2014/main" id="{28F3856F-E8E0-42EA-9589-763D7B47A727}"/>
                </a:ext>
              </a:extLst>
            </p:cNvPr>
            <p:cNvPicPr>
              <a:picLocks noChangeAspect="1"/>
            </p:cNvPicPr>
            <p:nvPr/>
          </p:nvPicPr>
          <p:blipFill>
            <a:blip r:embed="rId3"/>
            <a:stretch>
              <a:fillRect/>
            </a:stretch>
          </p:blipFill>
          <p:spPr>
            <a:xfrm>
              <a:off x="2464672" y="5982088"/>
              <a:ext cx="1260000" cy="1260000"/>
            </a:xfrm>
            <a:prstGeom prst="rect">
              <a:avLst/>
            </a:prstGeom>
          </p:spPr>
        </p:pic>
      </p:grpSp>
      <p:grpSp>
        <p:nvGrpSpPr>
          <p:cNvPr id="182" name="Group 181">
            <a:extLst>
              <a:ext uri="{FF2B5EF4-FFF2-40B4-BE49-F238E27FC236}">
                <a16:creationId xmlns:a16="http://schemas.microsoft.com/office/drawing/2014/main" id="{9B9F317D-DF37-4BC5-A580-65125BF2A1C2}"/>
              </a:ext>
            </a:extLst>
          </p:cNvPr>
          <p:cNvGrpSpPr/>
          <p:nvPr/>
        </p:nvGrpSpPr>
        <p:grpSpPr>
          <a:xfrm>
            <a:off x="452967" y="3266842"/>
            <a:ext cx="1440000" cy="1440000"/>
            <a:chOff x="439071" y="3196493"/>
            <a:chExt cx="1512000" cy="1512000"/>
          </a:xfrm>
        </p:grpSpPr>
        <p:sp>
          <p:nvSpPr>
            <p:cNvPr id="183" name="Oval 182">
              <a:extLst>
                <a:ext uri="{FF2B5EF4-FFF2-40B4-BE49-F238E27FC236}">
                  <a16:creationId xmlns:a16="http://schemas.microsoft.com/office/drawing/2014/main" id="{FB71A70B-A96D-4009-9B17-293F70249DB3}"/>
                </a:ext>
              </a:extLst>
            </p:cNvPr>
            <p:cNvSpPr/>
            <p:nvPr/>
          </p:nvSpPr>
          <p:spPr>
            <a:xfrm>
              <a:off x="439071" y="3196493"/>
              <a:ext cx="1512000" cy="1512000"/>
            </a:xfrm>
            <a:prstGeom prst="ellipse">
              <a:avLst/>
            </a:prstGeom>
            <a:solidFill>
              <a:srgbClr val="990000"/>
            </a:solidFill>
            <a:ln w="38100">
              <a:solidFill>
                <a:srgbClr val="FFC000"/>
              </a:solidFill>
            </a:ln>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C000"/>
                  </a:solidFill>
                  <a:latin typeface="Formal436 BT" panose="03060802040302020203" pitchFamily="66" charset="0"/>
                </a:rPr>
                <a:t>The location</a:t>
              </a:r>
              <a:endParaRPr lang="en-US" dirty="0">
                <a:solidFill>
                  <a:srgbClr val="FFC000"/>
                </a:solidFill>
                <a:latin typeface="Formal436 BT" panose="03060802040302020203" pitchFamily="66" charset="0"/>
              </a:endParaRPr>
            </a:p>
          </p:txBody>
        </p:sp>
        <p:pic>
          <p:nvPicPr>
            <p:cNvPr id="184" name="Picture 183">
              <a:extLst>
                <a:ext uri="{FF2B5EF4-FFF2-40B4-BE49-F238E27FC236}">
                  <a16:creationId xmlns:a16="http://schemas.microsoft.com/office/drawing/2014/main" id="{391C1363-84F3-4E99-A401-E0B6334F2110}"/>
                </a:ext>
              </a:extLst>
            </p:cNvPr>
            <p:cNvPicPr>
              <a:picLocks noChangeAspect="1"/>
            </p:cNvPicPr>
            <p:nvPr/>
          </p:nvPicPr>
          <p:blipFill>
            <a:blip r:embed="rId4"/>
            <a:stretch>
              <a:fillRect/>
            </a:stretch>
          </p:blipFill>
          <p:spPr>
            <a:xfrm>
              <a:off x="547071" y="3304493"/>
              <a:ext cx="1296000" cy="1296000"/>
            </a:xfrm>
            <a:prstGeom prst="rect">
              <a:avLst/>
            </a:prstGeom>
          </p:spPr>
        </p:pic>
      </p:grpSp>
      <p:grpSp>
        <p:nvGrpSpPr>
          <p:cNvPr id="185" name="Group 184">
            <a:extLst>
              <a:ext uri="{FF2B5EF4-FFF2-40B4-BE49-F238E27FC236}">
                <a16:creationId xmlns:a16="http://schemas.microsoft.com/office/drawing/2014/main" id="{509B26F0-D566-4B63-A338-DB87A2A73478}"/>
              </a:ext>
            </a:extLst>
          </p:cNvPr>
          <p:cNvGrpSpPr/>
          <p:nvPr/>
        </p:nvGrpSpPr>
        <p:grpSpPr>
          <a:xfrm>
            <a:off x="452967" y="1487552"/>
            <a:ext cx="1440000" cy="1440000"/>
            <a:chOff x="458236" y="1440897"/>
            <a:chExt cx="1512000" cy="1512000"/>
          </a:xfrm>
        </p:grpSpPr>
        <p:sp>
          <p:nvSpPr>
            <p:cNvPr id="186" name="Oval 185">
              <a:extLst>
                <a:ext uri="{FF2B5EF4-FFF2-40B4-BE49-F238E27FC236}">
                  <a16:creationId xmlns:a16="http://schemas.microsoft.com/office/drawing/2014/main" id="{F64B45E0-FFCD-4F03-8984-DCBA84E09F69}"/>
                </a:ext>
              </a:extLst>
            </p:cNvPr>
            <p:cNvSpPr/>
            <p:nvPr/>
          </p:nvSpPr>
          <p:spPr>
            <a:xfrm>
              <a:off x="458236" y="1440897"/>
              <a:ext cx="1512000" cy="1512000"/>
            </a:xfrm>
            <a:prstGeom prst="ellipse">
              <a:avLst/>
            </a:prstGeom>
            <a:solidFill>
              <a:srgbClr val="990000"/>
            </a:solidFill>
            <a:ln w="38100">
              <a:solidFill>
                <a:srgbClr val="FFC000"/>
              </a:solidFill>
            </a:ln>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solidFill>
                    <a:srgbClr val="FFC000"/>
                  </a:solidFill>
                  <a:latin typeface="Formal436 BT" panose="03060802040302020203" pitchFamily="66" charset="0"/>
                </a:rPr>
                <a:t>The person</a:t>
              </a:r>
              <a:endParaRPr lang="en-US" dirty="0">
                <a:solidFill>
                  <a:srgbClr val="FFC000"/>
                </a:solidFill>
                <a:latin typeface="Formal436 BT" panose="03060802040302020203" pitchFamily="66" charset="0"/>
              </a:endParaRPr>
            </a:p>
          </p:txBody>
        </p:sp>
        <p:pic>
          <p:nvPicPr>
            <p:cNvPr id="187" name="Picture 186">
              <a:extLst>
                <a:ext uri="{FF2B5EF4-FFF2-40B4-BE49-F238E27FC236}">
                  <a16:creationId xmlns:a16="http://schemas.microsoft.com/office/drawing/2014/main" id="{73F19E36-DD6E-4849-AFB8-E080E788E520}"/>
                </a:ext>
              </a:extLst>
            </p:cNvPr>
            <p:cNvPicPr>
              <a:picLocks noChangeAspect="1"/>
            </p:cNvPicPr>
            <p:nvPr/>
          </p:nvPicPr>
          <p:blipFill>
            <a:blip r:embed="rId5"/>
            <a:stretch>
              <a:fillRect/>
            </a:stretch>
          </p:blipFill>
          <p:spPr>
            <a:xfrm>
              <a:off x="566236" y="1548897"/>
              <a:ext cx="1296000" cy="1296000"/>
            </a:xfrm>
            <a:prstGeom prst="rect">
              <a:avLst/>
            </a:prstGeom>
          </p:spPr>
        </p:pic>
      </p:grpSp>
      <p:sp useBgFill="1">
        <p:nvSpPr>
          <p:cNvPr id="104" name="Rope Oval 2">
            <a:extLst>
              <a:ext uri="{FF2B5EF4-FFF2-40B4-BE49-F238E27FC236}">
                <a16:creationId xmlns:a16="http://schemas.microsoft.com/office/drawing/2014/main" id="{26775F72-E338-453F-929B-337E827AB379}"/>
              </a:ext>
            </a:extLst>
          </p:cNvPr>
          <p:cNvSpPr/>
          <p:nvPr/>
        </p:nvSpPr>
        <p:spPr>
          <a:xfrm>
            <a:off x="3656839" y="4663166"/>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0" name="Prof Oval 95">
            <a:extLst>
              <a:ext uri="{FF2B5EF4-FFF2-40B4-BE49-F238E27FC236}">
                <a16:creationId xmlns:a16="http://schemas.microsoft.com/office/drawing/2014/main" id="{85C69824-5B1E-4F11-9F36-F28784D84F36}"/>
              </a:ext>
            </a:extLst>
          </p:cNvPr>
          <p:cNvSpPr/>
          <p:nvPr/>
        </p:nvSpPr>
        <p:spPr>
          <a:xfrm>
            <a:off x="7584022" y="1518085"/>
            <a:ext cx="403216" cy="3944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7" name="Revolver small Picture 76">
            <a:extLst>
              <a:ext uri="{FF2B5EF4-FFF2-40B4-BE49-F238E27FC236}">
                <a16:creationId xmlns:a16="http://schemas.microsoft.com/office/drawing/2014/main" id="{6B66FCDD-71C2-4603-8365-D97915C629E0}"/>
              </a:ext>
            </a:extLst>
          </p:cNvPr>
          <p:cNvPicPr>
            <a:picLocks/>
          </p:cNvPicPr>
          <p:nvPr/>
        </p:nvPicPr>
        <p:blipFill>
          <a:blip r:embed="rId6"/>
          <a:stretch>
            <a:fillRect/>
          </a:stretch>
        </p:blipFill>
        <p:spPr>
          <a:xfrm>
            <a:off x="587701" y="5024634"/>
            <a:ext cx="1170533" cy="1502185"/>
          </a:xfrm>
          <a:prstGeom prst="rect">
            <a:avLst/>
          </a:prstGeom>
        </p:spPr>
      </p:pic>
      <p:grpSp>
        <p:nvGrpSpPr>
          <p:cNvPr id="61" name="Wrench Group 47">
            <a:extLst>
              <a:ext uri="{FF2B5EF4-FFF2-40B4-BE49-F238E27FC236}">
                <a16:creationId xmlns:a16="http://schemas.microsoft.com/office/drawing/2014/main" id="{D43F9FDF-C53E-41D2-95EE-36CC8AEB90E1}"/>
              </a:ext>
            </a:extLst>
          </p:cNvPr>
          <p:cNvGrpSpPr/>
          <p:nvPr/>
        </p:nvGrpSpPr>
        <p:grpSpPr>
          <a:xfrm>
            <a:off x="632967" y="5235726"/>
            <a:ext cx="1080000" cy="1080000"/>
            <a:chOff x="4912918" y="2963818"/>
            <a:chExt cx="1080000" cy="1080000"/>
          </a:xfrm>
          <a:solidFill>
            <a:srgbClr val="FBE5D6">
              <a:alpha val="1176"/>
            </a:srgbClr>
          </a:solidFill>
        </p:grpSpPr>
        <p:sp>
          <p:nvSpPr>
            <p:cNvPr id="62" name="Freeform: Shape 61">
              <a:extLst>
                <a:ext uri="{FF2B5EF4-FFF2-40B4-BE49-F238E27FC236}">
                  <a16:creationId xmlns:a16="http://schemas.microsoft.com/office/drawing/2014/main" id="{421DED29-21E8-4642-80B5-AB0CC28D7F07}"/>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6DB63DEC-8166-4486-A36F-1F2E6F3CF03F}"/>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74D6597-7A9B-47F4-8641-BDA7F4ECF81C}"/>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65" name="Candle Group 51">
            <a:extLst>
              <a:ext uri="{FF2B5EF4-FFF2-40B4-BE49-F238E27FC236}">
                <a16:creationId xmlns:a16="http://schemas.microsoft.com/office/drawing/2014/main" id="{0F0A5724-C863-442A-8BB4-A443E909A1C0}"/>
              </a:ext>
            </a:extLst>
          </p:cNvPr>
          <p:cNvGrpSpPr/>
          <p:nvPr/>
        </p:nvGrpSpPr>
        <p:grpSpPr>
          <a:xfrm rot="18000000">
            <a:off x="632966" y="5235726"/>
            <a:ext cx="1080003" cy="1080000"/>
            <a:chOff x="4912918" y="2963821"/>
            <a:chExt cx="1080003" cy="1080000"/>
          </a:xfrm>
          <a:solidFill>
            <a:srgbClr val="FBE5D6">
              <a:alpha val="1176"/>
            </a:srgbClr>
          </a:solidFill>
        </p:grpSpPr>
        <p:sp>
          <p:nvSpPr>
            <p:cNvPr id="66" name="Freeform: Shape 65">
              <a:extLst>
                <a:ext uri="{FF2B5EF4-FFF2-40B4-BE49-F238E27FC236}">
                  <a16:creationId xmlns:a16="http://schemas.microsoft.com/office/drawing/2014/main" id="{CD920EDF-E198-4D51-83CC-660EBF47FE7D}"/>
                </a:ext>
              </a:extLst>
            </p:cNvPr>
            <p:cNvSpPr/>
            <p:nvPr/>
          </p:nvSpPr>
          <p:spPr>
            <a:xfrm>
              <a:off x="4912921" y="2963821"/>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FA05BFF0-05FC-4647-853E-26FD88EC24D8}"/>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E4116E3-FF73-4D24-91B3-76A4B84C5780}"/>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69" name="Rope Group 55">
            <a:extLst>
              <a:ext uri="{FF2B5EF4-FFF2-40B4-BE49-F238E27FC236}">
                <a16:creationId xmlns:a16="http://schemas.microsoft.com/office/drawing/2014/main" id="{625ABEEA-B578-4C17-B17D-58E92CA7C401}"/>
              </a:ext>
            </a:extLst>
          </p:cNvPr>
          <p:cNvGrpSpPr/>
          <p:nvPr/>
        </p:nvGrpSpPr>
        <p:grpSpPr>
          <a:xfrm rot="14400000">
            <a:off x="632967" y="5235726"/>
            <a:ext cx="1080000" cy="1080000"/>
            <a:chOff x="4912918" y="2963818"/>
            <a:chExt cx="1080000" cy="1080000"/>
          </a:xfrm>
          <a:solidFill>
            <a:srgbClr val="FBE5D6">
              <a:alpha val="1176"/>
            </a:srgbClr>
          </a:solidFill>
        </p:grpSpPr>
        <p:sp>
          <p:nvSpPr>
            <p:cNvPr id="70" name="Freeform: Shape 69">
              <a:extLst>
                <a:ext uri="{FF2B5EF4-FFF2-40B4-BE49-F238E27FC236}">
                  <a16:creationId xmlns:a16="http://schemas.microsoft.com/office/drawing/2014/main" id="{96681382-86CE-4FFF-B2A4-F2931936BF63}"/>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F2B25058-6B5C-4DBD-980C-0A8F2E01A1DB}"/>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B75F5BB-C9BC-4211-B4A7-4B748E80A13C}"/>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73" name="Lead pipe Group 59">
            <a:extLst>
              <a:ext uri="{FF2B5EF4-FFF2-40B4-BE49-F238E27FC236}">
                <a16:creationId xmlns:a16="http://schemas.microsoft.com/office/drawing/2014/main" id="{35665229-E3DD-4343-8EFC-83FDF7D2C2C7}"/>
              </a:ext>
            </a:extLst>
          </p:cNvPr>
          <p:cNvGrpSpPr/>
          <p:nvPr/>
        </p:nvGrpSpPr>
        <p:grpSpPr>
          <a:xfrm rot="10800000">
            <a:off x="632967" y="5235726"/>
            <a:ext cx="1080000" cy="1080000"/>
            <a:chOff x="4912918" y="2963818"/>
            <a:chExt cx="1080000" cy="1080000"/>
          </a:xfrm>
          <a:solidFill>
            <a:srgbClr val="FBE5D6">
              <a:alpha val="1176"/>
            </a:srgbClr>
          </a:solidFill>
        </p:grpSpPr>
        <p:sp>
          <p:nvSpPr>
            <p:cNvPr id="74" name="Freeform: Shape 73">
              <a:extLst>
                <a:ext uri="{FF2B5EF4-FFF2-40B4-BE49-F238E27FC236}">
                  <a16:creationId xmlns:a16="http://schemas.microsoft.com/office/drawing/2014/main" id="{6B7556DC-BCC7-4BFC-AEC5-971A21BB8903}"/>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594AC3DA-A921-4428-A598-59A0D0359E8C}"/>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B2F2298-2E40-497F-AAF3-97110B3234FC}"/>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77" name="Knife Group 63">
            <a:extLst>
              <a:ext uri="{FF2B5EF4-FFF2-40B4-BE49-F238E27FC236}">
                <a16:creationId xmlns:a16="http://schemas.microsoft.com/office/drawing/2014/main" id="{16B58679-45C6-4B9B-A70C-0CEB9D49D01A}"/>
              </a:ext>
            </a:extLst>
          </p:cNvPr>
          <p:cNvGrpSpPr/>
          <p:nvPr/>
        </p:nvGrpSpPr>
        <p:grpSpPr>
          <a:xfrm rot="7200000">
            <a:off x="632967" y="5235726"/>
            <a:ext cx="1080000" cy="1080000"/>
            <a:chOff x="4912918" y="2963818"/>
            <a:chExt cx="1080000" cy="1080000"/>
          </a:xfrm>
          <a:solidFill>
            <a:srgbClr val="FBE5D6">
              <a:alpha val="1176"/>
            </a:srgbClr>
          </a:solidFill>
        </p:grpSpPr>
        <p:sp>
          <p:nvSpPr>
            <p:cNvPr id="78" name="Freeform: Shape 77">
              <a:extLst>
                <a:ext uri="{FF2B5EF4-FFF2-40B4-BE49-F238E27FC236}">
                  <a16:creationId xmlns:a16="http://schemas.microsoft.com/office/drawing/2014/main" id="{29BEB0B7-9EDA-4FB9-89CD-2B88E6388AAC}"/>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7391AF16-F4F6-4AA9-95F9-1239B75C7F00}"/>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AD357DC-54A0-4C88-847B-B677168F7D87}"/>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81" name="Revolver Group 67">
            <a:extLst>
              <a:ext uri="{FF2B5EF4-FFF2-40B4-BE49-F238E27FC236}">
                <a16:creationId xmlns:a16="http://schemas.microsoft.com/office/drawing/2014/main" id="{DE0C115E-4571-4BA2-A7B2-1E1931586E75}"/>
              </a:ext>
            </a:extLst>
          </p:cNvPr>
          <p:cNvGrpSpPr/>
          <p:nvPr/>
        </p:nvGrpSpPr>
        <p:grpSpPr>
          <a:xfrm rot="3600000">
            <a:off x="632967" y="5235726"/>
            <a:ext cx="1080000" cy="1080000"/>
            <a:chOff x="4912918" y="2963818"/>
            <a:chExt cx="1080000" cy="1080000"/>
          </a:xfrm>
          <a:solidFill>
            <a:srgbClr val="FBE5D6">
              <a:alpha val="1176"/>
            </a:srgbClr>
          </a:solidFill>
        </p:grpSpPr>
        <p:sp>
          <p:nvSpPr>
            <p:cNvPr id="82" name="Freeform: Shape 81">
              <a:extLst>
                <a:ext uri="{FF2B5EF4-FFF2-40B4-BE49-F238E27FC236}">
                  <a16:creationId xmlns:a16="http://schemas.microsoft.com/office/drawing/2014/main" id="{DAEE7787-68F9-44BE-9C14-664181E2BC5B}"/>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2B3CC02C-73F3-4731-B17C-BE815289EF2E}"/>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40666E9-DDB6-4862-95FA-8A220FA35D15}"/>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pic>
        <p:nvPicPr>
          <p:cNvPr id="85" name="Candle large Picture 11">
            <a:extLst>
              <a:ext uri="{FF2B5EF4-FFF2-40B4-BE49-F238E27FC236}">
                <a16:creationId xmlns:a16="http://schemas.microsoft.com/office/drawing/2014/main" id="{AC459D68-285C-47F4-82DB-348E816C4D86}"/>
              </a:ext>
            </a:extLst>
          </p:cNvPr>
          <p:cNvPicPr>
            <a:picLocks/>
          </p:cNvPicPr>
          <p:nvPr/>
        </p:nvPicPr>
        <p:blipFill>
          <a:blip r:embed="rId7"/>
          <a:stretch>
            <a:fillRect/>
          </a:stretch>
        </p:blipFill>
        <p:spPr>
          <a:xfrm>
            <a:off x="4277445" y="1784037"/>
            <a:ext cx="2048433" cy="2731245"/>
          </a:xfrm>
          <a:prstGeom prst="rect">
            <a:avLst/>
          </a:prstGeom>
        </p:spPr>
      </p:pic>
      <p:pic>
        <p:nvPicPr>
          <p:cNvPr id="86" name="Wrench large Picture 13">
            <a:extLst>
              <a:ext uri="{FF2B5EF4-FFF2-40B4-BE49-F238E27FC236}">
                <a16:creationId xmlns:a16="http://schemas.microsoft.com/office/drawing/2014/main" id="{94256718-6557-414E-9824-7755B88B06E5}"/>
              </a:ext>
            </a:extLst>
          </p:cNvPr>
          <p:cNvPicPr>
            <a:picLocks/>
          </p:cNvPicPr>
          <p:nvPr/>
        </p:nvPicPr>
        <p:blipFill>
          <a:blip r:embed="rId8"/>
          <a:stretch>
            <a:fillRect/>
          </a:stretch>
        </p:blipFill>
        <p:spPr>
          <a:xfrm>
            <a:off x="4277445" y="1784037"/>
            <a:ext cx="2048433" cy="2731245"/>
          </a:xfrm>
          <a:prstGeom prst="rect">
            <a:avLst/>
          </a:prstGeom>
        </p:spPr>
      </p:pic>
      <p:pic>
        <p:nvPicPr>
          <p:cNvPr id="87" name="lead pipe large 14">
            <a:extLst>
              <a:ext uri="{FF2B5EF4-FFF2-40B4-BE49-F238E27FC236}">
                <a16:creationId xmlns:a16="http://schemas.microsoft.com/office/drawing/2014/main" id="{4880454F-2A59-4F26-997C-6573DFE54CA3}"/>
              </a:ext>
            </a:extLst>
          </p:cNvPr>
          <p:cNvPicPr>
            <a:picLocks/>
          </p:cNvPicPr>
          <p:nvPr/>
        </p:nvPicPr>
        <p:blipFill>
          <a:blip r:embed="rId9"/>
          <a:stretch>
            <a:fillRect/>
          </a:stretch>
        </p:blipFill>
        <p:spPr>
          <a:xfrm>
            <a:off x="4277445" y="1784037"/>
            <a:ext cx="2048433" cy="2731245"/>
          </a:xfrm>
          <a:prstGeom prst="rect">
            <a:avLst/>
          </a:prstGeom>
        </p:spPr>
      </p:pic>
      <p:pic>
        <p:nvPicPr>
          <p:cNvPr id="88" name="Rope large Picture 15">
            <a:extLst>
              <a:ext uri="{FF2B5EF4-FFF2-40B4-BE49-F238E27FC236}">
                <a16:creationId xmlns:a16="http://schemas.microsoft.com/office/drawing/2014/main" id="{8140F5F7-396C-4B44-9E30-0EC101D2C45A}"/>
              </a:ext>
            </a:extLst>
          </p:cNvPr>
          <p:cNvPicPr>
            <a:picLocks/>
          </p:cNvPicPr>
          <p:nvPr/>
        </p:nvPicPr>
        <p:blipFill>
          <a:blip r:embed="rId10"/>
          <a:stretch>
            <a:fillRect/>
          </a:stretch>
        </p:blipFill>
        <p:spPr>
          <a:xfrm>
            <a:off x="4207029" y="1784037"/>
            <a:ext cx="2189264" cy="2731245"/>
          </a:xfrm>
          <a:prstGeom prst="rect">
            <a:avLst/>
          </a:prstGeom>
        </p:spPr>
      </p:pic>
      <p:pic>
        <p:nvPicPr>
          <p:cNvPr id="89" name="Knife large Picture 16">
            <a:extLst>
              <a:ext uri="{FF2B5EF4-FFF2-40B4-BE49-F238E27FC236}">
                <a16:creationId xmlns:a16="http://schemas.microsoft.com/office/drawing/2014/main" id="{94792E88-96F2-4475-8B50-80ACF5BB49E1}"/>
              </a:ext>
            </a:extLst>
          </p:cNvPr>
          <p:cNvPicPr>
            <a:picLocks/>
          </p:cNvPicPr>
          <p:nvPr/>
        </p:nvPicPr>
        <p:blipFill>
          <a:blip r:embed="rId11"/>
          <a:stretch>
            <a:fillRect/>
          </a:stretch>
        </p:blipFill>
        <p:spPr>
          <a:xfrm>
            <a:off x="4277445" y="1784037"/>
            <a:ext cx="2048433" cy="2731245"/>
          </a:xfrm>
          <a:prstGeom prst="rect">
            <a:avLst/>
          </a:prstGeom>
        </p:spPr>
      </p:pic>
      <p:pic>
        <p:nvPicPr>
          <p:cNvPr id="90" name="Wrench small Picture 19">
            <a:extLst>
              <a:ext uri="{FF2B5EF4-FFF2-40B4-BE49-F238E27FC236}">
                <a16:creationId xmlns:a16="http://schemas.microsoft.com/office/drawing/2014/main" id="{DC670CE1-90B0-47A1-8A0E-539F5E8806ED}"/>
              </a:ext>
            </a:extLst>
          </p:cNvPr>
          <p:cNvPicPr>
            <a:picLocks/>
          </p:cNvPicPr>
          <p:nvPr/>
        </p:nvPicPr>
        <p:blipFill>
          <a:blip r:embed="rId8"/>
          <a:stretch>
            <a:fillRect/>
          </a:stretch>
        </p:blipFill>
        <p:spPr>
          <a:xfrm>
            <a:off x="587701" y="5024634"/>
            <a:ext cx="1170533" cy="1502185"/>
          </a:xfrm>
          <a:prstGeom prst="rect">
            <a:avLst/>
          </a:prstGeom>
        </p:spPr>
      </p:pic>
      <p:pic>
        <p:nvPicPr>
          <p:cNvPr id="91" name="Lead pipe small Picture 20">
            <a:extLst>
              <a:ext uri="{FF2B5EF4-FFF2-40B4-BE49-F238E27FC236}">
                <a16:creationId xmlns:a16="http://schemas.microsoft.com/office/drawing/2014/main" id="{31BCF226-6DE9-415F-BB95-1F643D1B79BB}"/>
              </a:ext>
            </a:extLst>
          </p:cNvPr>
          <p:cNvPicPr>
            <a:picLocks/>
          </p:cNvPicPr>
          <p:nvPr/>
        </p:nvPicPr>
        <p:blipFill>
          <a:blip r:embed="rId9"/>
          <a:stretch>
            <a:fillRect/>
          </a:stretch>
        </p:blipFill>
        <p:spPr>
          <a:xfrm>
            <a:off x="587701" y="5024634"/>
            <a:ext cx="1170533" cy="1502185"/>
          </a:xfrm>
          <a:prstGeom prst="rect">
            <a:avLst/>
          </a:prstGeom>
        </p:spPr>
      </p:pic>
      <p:pic>
        <p:nvPicPr>
          <p:cNvPr id="93" name="Knife small Picture 22">
            <a:extLst>
              <a:ext uri="{FF2B5EF4-FFF2-40B4-BE49-F238E27FC236}">
                <a16:creationId xmlns:a16="http://schemas.microsoft.com/office/drawing/2014/main" id="{9E7086D6-9956-4590-82E0-AE99587BB64A}"/>
              </a:ext>
            </a:extLst>
          </p:cNvPr>
          <p:cNvPicPr>
            <a:picLocks/>
          </p:cNvPicPr>
          <p:nvPr/>
        </p:nvPicPr>
        <p:blipFill>
          <a:blip r:embed="rId11"/>
          <a:stretch>
            <a:fillRect/>
          </a:stretch>
        </p:blipFill>
        <p:spPr>
          <a:xfrm>
            <a:off x="587701" y="5024634"/>
            <a:ext cx="1170533" cy="1502185"/>
          </a:xfrm>
          <a:prstGeom prst="rect">
            <a:avLst/>
          </a:prstGeom>
        </p:spPr>
      </p:pic>
      <p:pic>
        <p:nvPicPr>
          <p:cNvPr id="94" name="Rope Q Picture 30">
            <a:extLst>
              <a:ext uri="{FF2B5EF4-FFF2-40B4-BE49-F238E27FC236}">
                <a16:creationId xmlns:a16="http://schemas.microsoft.com/office/drawing/2014/main" id="{309AEF54-4050-4307-907C-D79AE565AFB6}"/>
              </a:ext>
            </a:extLst>
          </p:cNvPr>
          <p:cNvPicPr>
            <a:picLocks/>
          </p:cNvPicPr>
          <p:nvPr/>
        </p:nvPicPr>
        <p:blipFill>
          <a:blip r:embed="rId12"/>
          <a:stretch>
            <a:fillRect/>
          </a:stretch>
        </p:blipFill>
        <p:spPr>
          <a:xfrm>
            <a:off x="587701" y="5024634"/>
            <a:ext cx="1170533" cy="1502185"/>
          </a:xfrm>
          <a:prstGeom prst="rect">
            <a:avLst/>
          </a:prstGeom>
        </p:spPr>
      </p:pic>
      <p:pic>
        <p:nvPicPr>
          <p:cNvPr id="95" name="lead pipe Q Picture 31">
            <a:extLst>
              <a:ext uri="{FF2B5EF4-FFF2-40B4-BE49-F238E27FC236}">
                <a16:creationId xmlns:a16="http://schemas.microsoft.com/office/drawing/2014/main" id="{4BBC9B5C-EFCE-432A-A482-CDD2F561EE4C}"/>
              </a:ext>
            </a:extLst>
          </p:cNvPr>
          <p:cNvPicPr>
            <a:picLocks/>
          </p:cNvPicPr>
          <p:nvPr/>
        </p:nvPicPr>
        <p:blipFill>
          <a:blip r:embed="rId12"/>
          <a:stretch>
            <a:fillRect/>
          </a:stretch>
        </p:blipFill>
        <p:spPr>
          <a:xfrm>
            <a:off x="587701" y="5024634"/>
            <a:ext cx="1170533" cy="1502185"/>
          </a:xfrm>
          <a:prstGeom prst="rect">
            <a:avLst/>
          </a:prstGeom>
        </p:spPr>
      </p:pic>
      <p:pic>
        <p:nvPicPr>
          <p:cNvPr id="96" name="Knife Q Picture 32">
            <a:extLst>
              <a:ext uri="{FF2B5EF4-FFF2-40B4-BE49-F238E27FC236}">
                <a16:creationId xmlns:a16="http://schemas.microsoft.com/office/drawing/2014/main" id="{94B662F5-803C-4CF1-AA30-97EC222306A9}"/>
              </a:ext>
            </a:extLst>
          </p:cNvPr>
          <p:cNvPicPr>
            <a:picLocks/>
          </p:cNvPicPr>
          <p:nvPr/>
        </p:nvPicPr>
        <p:blipFill>
          <a:blip r:embed="rId12"/>
          <a:stretch>
            <a:fillRect/>
          </a:stretch>
        </p:blipFill>
        <p:spPr>
          <a:xfrm>
            <a:off x="587701" y="5024634"/>
            <a:ext cx="1170533" cy="1502185"/>
          </a:xfrm>
          <a:prstGeom prst="rect">
            <a:avLst/>
          </a:prstGeom>
        </p:spPr>
      </p:pic>
      <p:pic>
        <p:nvPicPr>
          <p:cNvPr id="97" name="Revolver Q Picture 33">
            <a:extLst>
              <a:ext uri="{FF2B5EF4-FFF2-40B4-BE49-F238E27FC236}">
                <a16:creationId xmlns:a16="http://schemas.microsoft.com/office/drawing/2014/main" id="{F2ECF67E-A406-4EC8-AB83-8BD7BAAD3CF6}"/>
              </a:ext>
            </a:extLst>
          </p:cNvPr>
          <p:cNvPicPr>
            <a:picLocks/>
          </p:cNvPicPr>
          <p:nvPr/>
        </p:nvPicPr>
        <p:blipFill>
          <a:blip r:embed="rId12"/>
          <a:stretch>
            <a:fillRect/>
          </a:stretch>
        </p:blipFill>
        <p:spPr>
          <a:xfrm>
            <a:off x="587701" y="5024634"/>
            <a:ext cx="1170533" cy="1502185"/>
          </a:xfrm>
          <a:prstGeom prst="rect">
            <a:avLst/>
          </a:prstGeom>
        </p:spPr>
      </p:pic>
      <p:pic>
        <p:nvPicPr>
          <p:cNvPr id="98" name="Wrench Q Picture 34">
            <a:extLst>
              <a:ext uri="{FF2B5EF4-FFF2-40B4-BE49-F238E27FC236}">
                <a16:creationId xmlns:a16="http://schemas.microsoft.com/office/drawing/2014/main" id="{0D882242-4B6B-4C79-8B98-22D4611111F2}"/>
              </a:ext>
            </a:extLst>
          </p:cNvPr>
          <p:cNvPicPr>
            <a:picLocks/>
          </p:cNvPicPr>
          <p:nvPr/>
        </p:nvPicPr>
        <p:blipFill>
          <a:blip r:embed="rId12"/>
          <a:stretch>
            <a:fillRect/>
          </a:stretch>
        </p:blipFill>
        <p:spPr>
          <a:xfrm>
            <a:off x="587701" y="5024634"/>
            <a:ext cx="1170533" cy="1502185"/>
          </a:xfrm>
          <a:prstGeom prst="rect">
            <a:avLst/>
          </a:prstGeom>
        </p:spPr>
      </p:pic>
      <p:sp useBgFill="1">
        <p:nvSpPr>
          <p:cNvPr id="99" name="Candle Oval 2">
            <a:extLst>
              <a:ext uri="{FF2B5EF4-FFF2-40B4-BE49-F238E27FC236}">
                <a16:creationId xmlns:a16="http://schemas.microsoft.com/office/drawing/2014/main" id="{6B3A30B6-6CC7-4DC4-8386-2B713193C454}"/>
              </a:ext>
            </a:extLst>
          </p:cNvPr>
          <p:cNvSpPr/>
          <p:nvPr/>
        </p:nvSpPr>
        <p:spPr>
          <a:xfrm>
            <a:off x="4527300" y="2864852"/>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0" name="Wrench Oval 2">
            <a:extLst>
              <a:ext uri="{FF2B5EF4-FFF2-40B4-BE49-F238E27FC236}">
                <a16:creationId xmlns:a16="http://schemas.microsoft.com/office/drawing/2014/main" id="{C922E243-AD32-4D35-8ACC-210520509E46}"/>
              </a:ext>
            </a:extLst>
          </p:cNvPr>
          <p:cNvSpPr/>
          <p:nvPr/>
        </p:nvSpPr>
        <p:spPr>
          <a:xfrm>
            <a:off x="5692784" y="458792"/>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1" name="Revolver Oval 2">
            <a:extLst>
              <a:ext uri="{FF2B5EF4-FFF2-40B4-BE49-F238E27FC236}">
                <a16:creationId xmlns:a16="http://schemas.microsoft.com/office/drawing/2014/main" id="{95F14C55-90C4-4E55-9219-BA1F67FABCD0}"/>
              </a:ext>
            </a:extLst>
          </p:cNvPr>
          <p:cNvSpPr/>
          <p:nvPr/>
        </p:nvSpPr>
        <p:spPr>
          <a:xfrm>
            <a:off x="3019300" y="3799690"/>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2" name="KnifeOval 2">
            <a:extLst>
              <a:ext uri="{FF2B5EF4-FFF2-40B4-BE49-F238E27FC236}">
                <a16:creationId xmlns:a16="http://schemas.microsoft.com/office/drawing/2014/main" id="{E2ED65CF-44F5-4E57-BBF8-A659F6132605}"/>
              </a:ext>
            </a:extLst>
          </p:cNvPr>
          <p:cNvSpPr/>
          <p:nvPr/>
        </p:nvSpPr>
        <p:spPr>
          <a:xfrm>
            <a:off x="7506304" y="3754942"/>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3" name="Lead pipe Oval 2">
            <a:extLst>
              <a:ext uri="{FF2B5EF4-FFF2-40B4-BE49-F238E27FC236}">
                <a16:creationId xmlns:a16="http://schemas.microsoft.com/office/drawing/2014/main" id="{AAFA0C86-9131-4B7F-9A63-1BB330861469}"/>
              </a:ext>
            </a:extLst>
          </p:cNvPr>
          <p:cNvSpPr/>
          <p:nvPr/>
        </p:nvSpPr>
        <p:spPr>
          <a:xfrm>
            <a:off x="2544495" y="6081652"/>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5" name="Candle small Picture 17">
            <a:extLst>
              <a:ext uri="{FF2B5EF4-FFF2-40B4-BE49-F238E27FC236}">
                <a16:creationId xmlns:a16="http://schemas.microsoft.com/office/drawing/2014/main" id="{E59585E9-BA8B-4722-BD3E-2CFF70850D80}"/>
              </a:ext>
            </a:extLst>
          </p:cNvPr>
          <p:cNvPicPr>
            <a:picLocks/>
          </p:cNvPicPr>
          <p:nvPr/>
        </p:nvPicPr>
        <p:blipFill>
          <a:blip r:embed="rId7"/>
          <a:stretch>
            <a:fillRect/>
          </a:stretch>
        </p:blipFill>
        <p:spPr>
          <a:xfrm>
            <a:off x="587701" y="5024634"/>
            <a:ext cx="1170533" cy="1502185"/>
          </a:xfrm>
          <a:prstGeom prst="rect">
            <a:avLst/>
          </a:prstGeom>
        </p:spPr>
      </p:pic>
      <p:pic>
        <p:nvPicPr>
          <p:cNvPr id="106" name="Candle Q Picture 35">
            <a:extLst>
              <a:ext uri="{FF2B5EF4-FFF2-40B4-BE49-F238E27FC236}">
                <a16:creationId xmlns:a16="http://schemas.microsoft.com/office/drawing/2014/main" id="{72943A16-553C-4385-84BA-88CDFED385BD}"/>
              </a:ext>
            </a:extLst>
          </p:cNvPr>
          <p:cNvPicPr>
            <a:picLocks/>
          </p:cNvPicPr>
          <p:nvPr/>
        </p:nvPicPr>
        <p:blipFill>
          <a:blip r:embed="rId12"/>
          <a:stretch>
            <a:fillRect/>
          </a:stretch>
        </p:blipFill>
        <p:spPr>
          <a:xfrm>
            <a:off x="587701" y="5024634"/>
            <a:ext cx="1170533" cy="1502185"/>
          </a:xfrm>
          <a:prstGeom prst="rect">
            <a:avLst/>
          </a:prstGeom>
        </p:spPr>
      </p:pic>
      <p:pic>
        <p:nvPicPr>
          <p:cNvPr id="108" name="Revolver large Picture 81">
            <a:extLst>
              <a:ext uri="{FF2B5EF4-FFF2-40B4-BE49-F238E27FC236}">
                <a16:creationId xmlns:a16="http://schemas.microsoft.com/office/drawing/2014/main" id="{5713597F-B00B-4D28-89A6-3C9E8F92C825}"/>
              </a:ext>
            </a:extLst>
          </p:cNvPr>
          <p:cNvPicPr>
            <a:picLocks/>
          </p:cNvPicPr>
          <p:nvPr/>
        </p:nvPicPr>
        <p:blipFill>
          <a:blip r:embed="rId6"/>
          <a:stretch>
            <a:fillRect/>
          </a:stretch>
        </p:blipFill>
        <p:spPr>
          <a:xfrm>
            <a:off x="4277445" y="1784037"/>
            <a:ext cx="2048433" cy="2731245"/>
          </a:xfrm>
          <a:prstGeom prst="rect">
            <a:avLst/>
          </a:prstGeom>
        </p:spPr>
      </p:pic>
      <p:pic>
        <p:nvPicPr>
          <p:cNvPr id="109" name="Courtyard large Picture 21">
            <a:extLst>
              <a:ext uri="{FF2B5EF4-FFF2-40B4-BE49-F238E27FC236}">
                <a16:creationId xmlns:a16="http://schemas.microsoft.com/office/drawing/2014/main" id="{A9199EF1-920F-4372-9275-581E54AD3A46}"/>
              </a:ext>
            </a:extLst>
          </p:cNvPr>
          <p:cNvPicPr>
            <a:picLocks/>
          </p:cNvPicPr>
          <p:nvPr/>
        </p:nvPicPr>
        <p:blipFill>
          <a:blip r:embed="rId13"/>
          <a:stretch>
            <a:fillRect/>
          </a:stretch>
        </p:blipFill>
        <p:spPr>
          <a:xfrm>
            <a:off x="4277445" y="1784037"/>
            <a:ext cx="2048433" cy="2731245"/>
          </a:xfrm>
          <a:prstGeom prst="rect">
            <a:avLst/>
          </a:prstGeom>
        </p:spPr>
      </p:pic>
      <p:pic>
        <p:nvPicPr>
          <p:cNvPr id="110" name="Hall large Picture 22">
            <a:extLst>
              <a:ext uri="{FF2B5EF4-FFF2-40B4-BE49-F238E27FC236}">
                <a16:creationId xmlns:a16="http://schemas.microsoft.com/office/drawing/2014/main" id="{B7B9F036-27BB-4B40-8AAC-4B338EC69DE5}"/>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4260463" y="1784037"/>
            <a:ext cx="2049164" cy="2731245"/>
          </a:xfrm>
          <a:prstGeom prst="rect">
            <a:avLst/>
          </a:prstGeom>
        </p:spPr>
      </p:pic>
      <p:pic>
        <p:nvPicPr>
          <p:cNvPr id="111" name="Kitchen large Picture 23">
            <a:extLst>
              <a:ext uri="{FF2B5EF4-FFF2-40B4-BE49-F238E27FC236}">
                <a16:creationId xmlns:a16="http://schemas.microsoft.com/office/drawing/2014/main" id="{09B60CAE-A345-4DF7-925E-C97482C2FE15}"/>
              </a:ext>
            </a:extLst>
          </p:cNvPr>
          <p:cNvPicPr>
            <a:picLocks/>
          </p:cNvPicPr>
          <p:nvPr/>
        </p:nvPicPr>
        <p:blipFill>
          <a:blip r:embed="rId15"/>
          <a:stretch>
            <a:fillRect/>
          </a:stretch>
        </p:blipFill>
        <p:spPr>
          <a:xfrm>
            <a:off x="4277445" y="1784037"/>
            <a:ext cx="2048433" cy="2731245"/>
          </a:xfrm>
          <a:prstGeom prst="rect">
            <a:avLst/>
          </a:prstGeom>
        </p:spPr>
      </p:pic>
      <p:pic>
        <p:nvPicPr>
          <p:cNvPr id="112" name="Study large Picture 25">
            <a:extLst>
              <a:ext uri="{FF2B5EF4-FFF2-40B4-BE49-F238E27FC236}">
                <a16:creationId xmlns:a16="http://schemas.microsoft.com/office/drawing/2014/main" id="{81A72A27-7977-4361-8551-591A0323F625}"/>
              </a:ext>
            </a:extLst>
          </p:cNvPr>
          <p:cNvPicPr>
            <a:picLocks/>
          </p:cNvPicPr>
          <p:nvPr/>
        </p:nvPicPr>
        <p:blipFill>
          <a:blip r:embed="rId16"/>
          <a:stretch>
            <a:fillRect/>
          </a:stretch>
        </p:blipFill>
        <p:spPr>
          <a:xfrm>
            <a:off x="4277445" y="1784037"/>
            <a:ext cx="2048433" cy="2731245"/>
          </a:xfrm>
          <a:prstGeom prst="rect">
            <a:avLst/>
          </a:prstGeom>
        </p:spPr>
      </p:pic>
      <p:pic>
        <p:nvPicPr>
          <p:cNvPr id="113" name="Empty large Picture 27">
            <a:extLst>
              <a:ext uri="{FF2B5EF4-FFF2-40B4-BE49-F238E27FC236}">
                <a16:creationId xmlns:a16="http://schemas.microsoft.com/office/drawing/2014/main" id="{FCF4BB6B-A90B-4AAC-BFBF-9BF1C2243AA2}"/>
              </a:ext>
            </a:extLst>
          </p:cNvPr>
          <p:cNvPicPr>
            <a:picLocks/>
          </p:cNvPicPr>
          <p:nvPr/>
        </p:nvPicPr>
        <p:blipFill>
          <a:blip r:embed="rId17"/>
          <a:stretch>
            <a:fillRect/>
          </a:stretch>
        </p:blipFill>
        <p:spPr>
          <a:xfrm>
            <a:off x="4277445" y="1784037"/>
            <a:ext cx="2048433" cy="2731245"/>
          </a:xfrm>
          <a:prstGeom prst="rect">
            <a:avLst/>
          </a:prstGeom>
        </p:spPr>
      </p:pic>
      <p:pic>
        <p:nvPicPr>
          <p:cNvPr id="114" name="Library large Picture 28">
            <a:extLst>
              <a:ext uri="{FF2B5EF4-FFF2-40B4-BE49-F238E27FC236}">
                <a16:creationId xmlns:a16="http://schemas.microsoft.com/office/drawing/2014/main" id="{8E83D2C6-4A80-4053-8BD2-13E5E40268BA}"/>
              </a:ext>
            </a:extLst>
          </p:cNvPr>
          <p:cNvPicPr>
            <a:picLocks/>
          </p:cNvPicPr>
          <p:nvPr/>
        </p:nvPicPr>
        <p:blipFill>
          <a:blip r:embed="rId18"/>
          <a:stretch>
            <a:fillRect/>
          </a:stretch>
        </p:blipFill>
        <p:spPr>
          <a:xfrm>
            <a:off x="4277445" y="1784037"/>
            <a:ext cx="2048433" cy="2731245"/>
          </a:xfrm>
          <a:prstGeom prst="rect">
            <a:avLst/>
          </a:prstGeom>
        </p:spPr>
      </p:pic>
      <p:grpSp>
        <p:nvGrpSpPr>
          <p:cNvPr id="115" name="Library Group 47">
            <a:extLst>
              <a:ext uri="{FF2B5EF4-FFF2-40B4-BE49-F238E27FC236}">
                <a16:creationId xmlns:a16="http://schemas.microsoft.com/office/drawing/2014/main" id="{CEAE25AF-DF20-49E1-B187-3EA4AB3A8475}"/>
              </a:ext>
            </a:extLst>
          </p:cNvPr>
          <p:cNvGrpSpPr/>
          <p:nvPr/>
        </p:nvGrpSpPr>
        <p:grpSpPr>
          <a:xfrm>
            <a:off x="632967" y="3436187"/>
            <a:ext cx="1080000" cy="1080000"/>
            <a:chOff x="4912918" y="2963818"/>
            <a:chExt cx="1080000" cy="1080000"/>
          </a:xfrm>
          <a:solidFill>
            <a:srgbClr val="FBE5D6">
              <a:alpha val="1176"/>
            </a:srgbClr>
          </a:solidFill>
        </p:grpSpPr>
        <p:sp>
          <p:nvSpPr>
            <p:cNvPr id="116" name="Freeform: Shape 115">
              <a:extLst>
                <a:ext uri="{FF2B5EF4-FFF2-40B4-BE49-F238E27FC236}">
                  <a16:creationId xmlns:a16="http://schemas.microsoft.com/office/drawing/2014/main" id="{2BAA8092-286F-44C3-8866-82A71486F1B5}"/>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a:extLst>
                <a:ext uri="{FF2B5EF4-FFF2-40B4-BE49-F238E27FC236}">
                  <a16:creationId xmlns:a16="http://schemas.microsoft.com/office/drawing/2014/main" id="{385FE77C-EA4D-4260-B45C-2EE974E2D9BF}"/>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69E24D9-0445-4673-B5D4-6AA6174B842C}"/>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19" name="Courtyard Group 51">
            <a:extLst>
              <a:ext uri="{FF2B5EF4-FFF2-40B4-BE49-F238E27FC236}">
                <a16:creationId xmlns:a16="http://schemas.microsoft.com/office/drawing/2014/main" id="{B0097445-80BC-4AD2-A422-213B6557325B}"/>
              </a:ext>
            </a:extLst>
          </p:cNvPr>
          <p:cNvGrpSpPr/>
          <p:nvPr/>
        </p:nvGrpSpPr>
        <p:grpSpPr>
          <a:xfrm rot="18000000">
            <a:off x="632966" y="3436187"/>
            <a:ext cx="1080003" cy="1080000"/>
            <a:chOff x="4912918" y="2963821"/>
            <a:chExt cx="1080003" cy="1080000"/>
          </a:xfrm>
          <a:solidFill>
            <a:srgbClr val="FBE5D6">
              <a:alpha val="1176"/>
            </a:srgbClr>
          </a:solidFill>
        </p:grpSpPr>
        <p:sp>
          <p:nvSpPr>
            <p:cNvPr id="120" name="Freeform: Shape 119">
              <a:extLst>
                <a:ext uri="{FF2B5EF4-FFF2-40B4-BE49-F238E27FC236}">
                  <a16:creationId xmlns:a16="http://schemas.microsoft.com/office/drawing/2014/main" id="{CE4703BE-C6D3-47A9-9845-FC212FBE2705}"/>
                </a:ext>
              </a:extLst>
            </p:cNvPr>
            <p:cNvSpPr/>
            <p:nvPr/>
          </p:nvSpPr>
          <p:spPr>
            <a:xfrm>
              <a:off x="4912921" y="2963821"/>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a:extLst>
                <a:ext uri="{FF2B5EF4-FFF2-40B4-BE49-F238E27FC236}">
                  <a16:creationId xmlns:a16="http://schemas.microsoft.com/office/drawing/2014/main" id="{22486109-98DF-4E24-80EC-F031CEB010EB}"/>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0B6BAD3-94AB-4A0E-B1C3-369E88B4A03A}"/>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23" name="Study Group 55">
            <a:extLst>
              <a:ext uri="{FF2B5EF4-FFF2-40B4-BE49-F238E27FC236}">
                <a16:creationId xmlns:a16="http://schemas.microsoft.com/office/drawing/2014/main" id="{8FCABAAE-1AFE-4DE8-AA42-2D1D769E7FFC}"/>
              </a:ext>
            </a:extLst>
          </p:cNvPr>
          <p:cNvGrpSpPr/>
          <p:nvPr/>
        </p:nvGrpSpPr>
        <p:grpSpPr>
          <a:xfrm rot="14400000">
            <a:off x="632967" y="3436187"/>
            <a:ext cx="1080000" cy="1080000"/>
            <a:chOff x="4912918" y="2963818"/>
            <a:chExt cx="1080000" cy="1080000"/>
          </a:xfrm>
          <a:solidFill>
            <a:srgbClr val="FBE5D6">
              <a:alpha val="1176"/>
            </a:srgbClr>
          </a:solidFill>
        </p:grpSpPr>
        <p:sp>
          <p:nvSpPr>
            <p:cNvPr id="124" name="Freeform: Shape 123">
              <a:extLst>
                <a:ext uri="{FF2B5EF4-FFF2-40B4-BE49-F238E27FC236}">
                  <a16:creationId xmlns:a16="http://schemas.microsoft.com/office/drawing/2014/main" id="{2E1107CA-EA04-44AB-A6CB-BE8A88BF45AF}"/>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377BDBF4-A671-4F18-8BE3-9F3561A634D4}"/>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6BB4384-C1FD-4F7B-A61C-42C5E305BD8B}"/>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27" name="Kitchen Group 59">
            <a:extLst>
              <a:ext uri="{FF2B5EF4-FFF2-40B4-BE49-F238E27FC236}">
                <a16:creationId xmlns:a16="http://schemas.microsoft.com/office/drawing/2014/main" id="{A875DD66-48D0-4F01-AECA-D54EFA2F533F}"/>
              </a:ext>
            </a:extLst>
          </p:cNvPr>
          <p:cNvGrpSpPr/>
          <p:nvPr/>
        </p:nvGrpSpPr>
        <p:grpSpPr>
          <a:xfrm rot="10800000">
            <a:off x="632967" y="3436187"/>
            <a:ext cx="1080000" cy="1080000"/>
            <a:chOff x="4912918" y="2963818"/>
            <a:chExt cx="1080000" cy="1080000"/>
          </a:xfrm>
          <a:solidFill>
            <a:srgbClr val="FBE5D6">
              <a:alpha val="1176"/>
            </a:srgbClr>
          </a:solidFill>
        </p:grpSpPr>
        <p:sp>
          <p:nvSpPr>
            <p:cNvPr id="128" name="Freeform: Shape 127">
              <a:extLst>
                <a:ext uri="{FF2B5EF4-FFF2-40B4-BE49-F238E27FC236}">
                  <a16:creationId xmlns:a16="http://schemas.microsoft.com/office/drawing/2014/main" id="{A237735C-1F19-4E50-A7EE-00F4A379663D}"/>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a:extLst>
                <a:ext uri="{FF2B5EF4-FFF2-40B4-BE49-F238E27FC236}">
                  <a16:creationId xmlns:a16="http://schemas.microsoft.com/office/drawing/2014/main" id="{FAE60AFA-A981-40D2-919D-2DA7867012A1}"/>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F11126E-75CC-4DB8-9DC7-70F07489BF08}"/>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31" name="Hall Group 63">
            <a:extLst>
              <a:ext uri="{FF2B5EF4-FFF2-40B4-BE49-F238E27FC236}">
                <a16:creationId xmlns:a16="http://schemas.microsoft.com/office/drawing/2014/main" id="{852F7C18-2133-437B-9AD7-D01707F52AFF}"/>
              </a:ext>
            </a:extLst>
          </p:cNvPr>
          <p:cNvGrpSpPr/>
          <p:nvPr/>
        </p:nvGrpSpPr>
        <p:grpSpPr>
          <a:xfrm rot="7200000">
            <a:off x="632967" y="3436187"/>
            <a:ext cx="1080000" cy="1080000"/>
            <a:chOff x="4912918" y="2963818"/>
            <a:chExt cx="1080000" cy="1080000"/>
          </a:xfrm>
          <a:solidFill>
            <a:schemeClr val="tx1">
              <a:lumMod val="65000"/>
              <a:lumOff val="35000"/>
              <a:alpha val="1176"/>
            </a:schemeClr>
          </a:solidFill>
        </p:grpSpPr>
        <p:sp>
          <p:nvSpPr>
            <p:cNvPr id="132" name="Freeform: Shape 131">
              <a:extLst>
                <a:ext uri="{FF2B5EF4-FFF2-40B4-BE49-F238E27FC236}">
                  <a16:creationId xmlns:a16="http://schemas.microsoft.com/office/drawing/2014/main" id="{042E5116-E07B-4BEA-9859-73B3A06EC181}"/>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a:extLst>
                <a:ext uri="{FF2B5EF4-FFF2-40B4-BE49-F238E27FC236}">
                  <a16:creationId xmlns:a16="http://schemas.microsoft.com/office/drawing/2014/main" id="{0139EE8B-B409-4700-8AF8-94D4283F827A}"/>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0062DD9-2449-4B56-A5E9-CF1AAC2C5CED}"/>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35" name="Empty Group 67">
            <a:extLst>
              <a:ext uri="{FF2B5EF4-FFF2-40B4-BE49-F238E27FC236}">
                <a16:creationId xmlns:a16="http://schemas.microsoft.com/office/drawing/2014/main" id="{4C98C496-BCBA-49E2-ADC7-385A59E3ED74}"/>
              </a:ext>
            </a:extLst>
          </p:cNvPr>
          <p:cNvGrpSpPr/>
          <p:nvPr/>
        </p:nvGrpSpPr>
        <p:grpSpPr>
          <a:xfrm rot="3600000">
            <a:off x="632967" y="3436187"/>
            <a:ext cx="1080000" cy="1080000"/>
            <a:chOff x="4912918" y="2963818"/>
            <a:chExt cx="1080000" cy="1080000"/>
          </a:xfrm>
          <a:solidFill>
            <a:srgbClr val="FBE5D6">
              <a:alpha val="1176"/>
            </a:srgbClr>
          </a:solidFill>
        </p:grpSpPr>
        <p:sp>
          <p:nvSpPr>
            <p:cNvPr id="136" name="Freeform: Shape 135">
              <a:extLst>
                <a:ext uri="{FF2B5EF4-FFF2-40B4-BE49-F238E27FC236}">
                  <a16:creationId xmlns:a16="http://schemas.microsoft.com/office/drawing/2014/main" id="{B3C39C6E-401C-4BB4-A5E3-766AC939356E}"/>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a:extLst>
                <a:ext uri="{FF2B5EF4-FFF2-40B4-BE49-F238E27FC236}">
                  <a16:creationId xmlns:a16="http://schemas.microsoft.com/office/drawing/2014/main" id="{662996E3-D1F9-479C-A68D-8AA696EF8982}"/>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F3E3294-FF27-41DA-A318-0DE464F0D7AD}"/>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sp useBgFill="1">
        <p:nvSpPr>
          <p:cNvPr id="139" name="Hall Oval 2">
            <a:extLst>
              <a:ext uri="{FF2B5EF4-FFF2-40B4-BE49-F238E27FC236}">
                <a16:creationId xmlns:a16="http://schemas.microsoft.com/office/drawing/2014/main" id="{310ABFB1-3D89-48D2-906D-5D44D64F922F}"/>
              </a:ext>
            </a:extLst>
          </p:cNvPr>
          <p:cNvSpPr/>
          <p:nvPr/>
        </p:nvSpPr>
        <p:spPr>
          <a:xfrm>
            <a:off x="5741935" y="4742511"/>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0" name="CourtyardOval 2">
            <a:extLst>
              <a:ext uri="{FF2B5EF4-FFF2-40B4-BE49-F238E27FC236}">
                <a16:creationId xmlns:a16="http://schemas.microsoft.com/office/drawing/2014/main" id="{DE0B2DE2-BDB1-4D38-8379-43C4C0B61CEA}"/>
              </a:ext>
            </a:extLst>
          </p:cNvPr>
          <p:cNvSpPr/>
          <p:nvPr/>
        </p:nvSpPr>
        <p:spPr>
          <a:xfrm>
            <a:off x="5517417" y="6016242"/>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1" name="Kitchen Oval 2">
            <a:extLst>
              <a:ext uri="{FF2B5EF4-FFF2-40B4-BE49-F238E27FC236}">
                <a16:creationId xmlns:a16="http://schemas.microsoft.com/office/drawing/2014/main" id="{BE25446D-54BE-4261-B06D-3A22F3EC2F4B}"/>
              </a:ext>
            </a:extLst>
          </p:cNvPr>
          <p:cNvSpPr/>
          <p:nvPr/>
        </p:nvSpPr>
        <p:spPr>
          <a:xfrm>
            <a:off x="6578992" y="843286"/>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2" name="Empty Oval 2">
            <a:extLst>
              <a:ext uri="{FF2B5EF4-FFF2-40B4-BE49-F238E27FC236}">
                <a16:creationId xmlns:a16="http://schemas.microsoft.com/office/drawing/2014/main" id="{A0CCBB86-B358-40E7-82CE-D9AA1DFCEB40}"/>
              </a:ext>
            </a:extLst>
          </p:cNvPr>
          <p:cNvSpPr/>
          <p:nvPr/>
        </p:nvSpPr>
        <p:spPr>
          <a:xfrm>
            <a:off x="4292321" y="4918665"/>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3" name="Study Oval 2">
            <a:extLst>
              <a:ext uri="{FF2B5EF4-FFF2-40B4-BE49-F238E27FC236}">
                <a16:creationId xmlns:a16="http://schemas.microsoft.com/office/drawing/2014/main" id="{EE0487B8-9FB0-4940-B225-427D8E96D78B}"/>
              </a:ext>
            </a:extLst>
          </p:cNvPr>
          <p:cNvSpPr/>
          <p:nvPr/>
        </p:nvSpPr>
        <p:spPr>
          <a:xfrm>
            <a:off x="6028285" y="3495540"/>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4" name="Library Oval 2">
            <a:extLst>
              <a:ext uri="{FF2B5EF4-FFF2-40B4-BE49-F238E27FC236}">
                <a16:creationId xmlns:a16="http://schemas.microsoft.com/office/drawing/2014/main" id="{DC37C165-183F-45DC-B2E7-E04726BFC7B1}"/>
              </a:ext>
            </a:extLst>
          </p:cNvPr>
          <p:cNvSpPr/>
          <p:nvPr/>
        </p:nvSpPr>
        <p:spPr>
          <a:xfrm>
            <a:off x="2796047" y="3166379"/>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5" name="Courtyard small Picture 29">
            <a:extLst>
              <a:ext uri="{FF2B5EF4-FFF2-40B4-BE49-F238E27FC236}">
                <a16:creationId xmlns:a16="http://schemas.microsoft.com/office/drawing/2014/main" id="{871C837B-2960-47D2-ADA9-E8018F7C29D8}"/>
              </a:ext>
            </a:extLst>
          </p:cNvPr>
          <p:cNvPicPr>
            <a:picLocks/>
          </p:cNvPicPr>
          <p:nvPr/>
        </p:nvPicPr>
        <p:blipFill>
          <a:blip r:embed="rId13"/>
          <a:stretch>
            <a:fillRect/>
          </a:stretch>
        </p:blipFill>
        <p:spPr>
          <a:xfrm>
            <a:off x="587701" y="3225095"/>
            <a:ext cx="1170533" cy="1502185"/>
          </a:xfrm>
          <a:prstGeom prst="rect">
            <a:avLst/>
          </a:prstGeom>
        </p:spPr>
      </p:pic>
      <p:pic>
        <p:nvPicPr>
          <p:cNvPr id="146" name="Hall small Picture 30">
            <a:extLst>
              <a:ext uri="{FF2B5EF4-FFF2-40B4-BE49-F238E27FC236}">
                <a16:creationId xmlns:a16="http://schemas.microsoft.com/office/drawing/2014/main" id="{BB8E5A52-5EEE-4F80-9FE4-BDF325A7DCE3}"/>
              </a:ext>
            </a:extLst>
          </p:cNvPr>
          <p:cNvPicPr>
            <a:picLocks/>
          </p:cNvPicPr>
          <p:nvPr/>
        </p:nvPicPr>
        <p:blipFill>
          <a:blip r:embed="rId19">
            <a:extLst>
              <a:ext uri="{28A0092B-C50C-407E-A947-70E740481C1C}">
                <a14:useLocalDpi xmlns:a14="http://schemas.microsoft.com/office/drawing/2010/main" val="0"/>
              </a:ext>
            </a:extLst>
          </a:blip>
          <a:stretch>
            <a:fillRect/>
          </a:stretch>
        </p:blipFill>
        <p:spPr>
          <a:xfrm>
            <a:off x="590487" y="3225095"/>
            <a:ext cx="1164960" cy="1502185"/>
          </a:xfrm>
          <a:prstGeom prst="rect">
            <a:avLst/>
          </a:prstGeom>
        </p:spPr>
      </p:pic>
      <p:pic>
        <p:nvPicPr>
          <p:cNvPr id="147" name="Kitchen small Picture 31">
            <a:extLst>
              <a:ext uri="{FF2B5EF4-FFF2-40B4-BE49-F238E27FC236}">
                <a16:creationId xmlns:a16="http://schemas.microsoft.com/office/drawing/2014/main" id="{31F3F1A1-7FC9-4FDE-919C-35D723CE1A30}"/>
              </a:ext>
            </a:extLst>
          </p:cNvPr>
          <p:cNvPicPr>
            <a:picLocks/>
          </p:cNvPicPr>
          <p:nvPr/>
        </p:nvPicPr>
        <p:blipFill>
          <a:blip r:embed="rId15"/>
          <a:stretch>
            <a:fillRect/>
          </a:stretch>
        </p:blipFill>
        <p:spPr>
          <a:xfrm>
            <a:off x="587701" y="3225095"/>
            <a:ext cx="1170533" cy="1502185"/>
          </a:xfrm>
          <a:prstGeom prst="rect">
            <a:avLst/>
          </a:prstGeom>
        </p:spPr>
      </p:pic>
      <p:pic>
        <p:nvPicPr>
          <p:cNvPr id="148" name="Study small Picture 32">
            <a:extLst>
              <a:ext uri="{FF2B5EF4-FFF2-40B4-BE49-F238E27FC236}">
                <a16:creationId xmlns:a16="http://schemas.microsoft.com/office/drawing/2014/main" id="{2D691AEA-8702-4952-9E3B-6A7E1DA8F4B9}"/>
              </a:ext>
            </a:extLst>
          </p:cNvPr>
          <p:cNvPicPr>
            <a:picLocks/>
          </p:cNvPicPr>
          <p:nvPr/>
        </p:nvPicPr>
        <p:blipFill>
          <a:blip r:embed="rId16"/>
          <a:stretch>
            <a:fillRect/>
          </a:stretch>
        </p:blipFill>
        <p:spPr>
          <a:xfrm>
            <a:off x="587701" y="3225095"/>
            <a:ext cx="1170533" cy="1502185"/>
          </a:xfrm>
          <a:prstGeom prst="rect">
            <a:avLst/>
          </a:prstGeom>
        </p:spPr>
      </p:pic>
      <p:pic>
        <p:nvPicPr>
          <p:cNvPr id="149" name="Empty small Picture 33">
            <a:extLst>
              <a:ext uri="{FF2B5EF4-FFF2-40B4-BE49-F238E27FC236}">
                <a16:creationId xmlns:a16="http://schemas.microsoft.com/office/drawing/2014/main" id="{D4A542D9-FCA3-4BBA-BDF2-AFC38FB6249B}"/>
              </a:ext>
            </a:extLst>
          </p:cNvPr>
          <p:cNvPicPr>
            <a:picLocks/>
          </p:cNvPicPr>
          <p:nvPr/>
        </p:nvPicPr>
        <p:blipFill>
          <a:blip r:embed="rId17"/>
          <a:stretch>
            <a:fillRect/>
          </a:stretch>
        </p:blipFill>
        <p:spPr>
          <a:xfrm>
            <a:off x="587701" y="3225095"/>
            <a:ext cx="1170533" cy="1502185"/>
          </a:xfrm>
          <a:prstGeom prst="rect">
            <a:avLst/>
          </a:prstGeom>
        </p:spPr>
      </p:pic>
      <p:pic>
        <p:nvPicPr>
          <p:cNvPr id="150" name="Library small Picture 34">
            <a:extLst>
              <a:ext uri="{FF2B5EF4-FFF2-40B4-BE49-F238E27FC236}">
                <a16:creationId xmlns:a16="http://schemas.microsoft.com/office/drawing/2014/main" id="{112BD4FF-7024-454D-A772-739DDDCC7B13}"/>
              </a:ext>
            </a:extLst>
          </p:cNvPr>
          <p:cNvPicPr>
            <a:picLocks/>
          </p:cNvPicPr>
          <p:nvPr/>
        </p:nvPicPr>
        <p:blipFill>
          <a:blip r:embed="rId18"/>
          <a:stretch>
            <a:fillRect/>
          </a:stretch>
        </p:blipFill>
        <p:spPr>
          <a:xfrm>
            <a:off x="587701" y="3225095"/>
            <a:ext cx="1170533" cy="1502185"/>
          </a:xfrm>
          <a:prstGeom prst="rect">
            <a:avLst/>
          </a:prstGeom>
        </p:spPr>
      </p:pic>
      <p:pic>
        <p:nvPicPr>
          <p:cNvPr id="151" name="Courtyard Q Picture 1">
            <a:extLst>
              <a:ext uri="{FF2B5EF4-FFF2-40B4-BE49-F238E27FC236}">
                <a16:creationId xmlns:a16="http://schemas.microsoft.com/office/drawing/2014/main" id="{1E1BD1BF-4913-4EED-B30B-AADE0D4C618D}"/>
              </a:ext>
            </a:extLst>
          </p:cNvPr>
          <p:cNvPicPr>
            <a:picLocks/>
          </p:cNvPicPr>
          <p:nvPr/>
        </p:nvPicPr>
        <p:blipFill>
          <a:blip r:embed="rId20"/>
          <a:stretch>
            <a:fillRect/>
          </a:stretch>
        </p:blipFill>
        <p:spPr>
          <a:xfrm>
            <a:off x="587701" y="3225095"/>
            <a:ext cx="1170533" cy="1502185"/>
          </a:xfrm>
          <a:prstGeom prst="rect">
            <a:avLst/>
          </a:prstGeom>
        </p:spPr>
      </p:pic>
      <p:pic>
        <p:nvPicPr>
          <p:cNvPr id="152" name="Kitchen Q Picture 43">
            <a:extLst>
              <a:ext uri="{FF2B5EF4-FFF2-40B4-BE49-F238E27FC236}">
                <a16:creationId xmlns:a16="http://schemas.microsoft.com/office/drawing/2014/main" id="{20D6A1A9-3839-44A1-81C1-5FAB07A64016}"/>
              </a:ext>
            </a:extLst>
          </p:cNvPr>
          <p:cNvPicPr>
            <a:picLocks/>
          </p:cNvPicPr>
          <p:nvPr/>
        </p:nvPicPr>
        <p:blipFill>
          <a:blip r:embed="rId20"/>
          <a:stretch>
            <a:fillRect/>
          </a:stretch>
        </p:blipFill>
        <p:spPr>
          <a:xfrm>
            <a:off x="587701" y="3225095"/>
            <a:ext cx="1170533" cy="1502185"/>
          </a:xfrm>
          <a:prstGeom prst="rect">
            <a:avLst/>
          </a:prstGeom>
        </p:spPr>
      </p:pic>
      <p:pic>
        <p:nvPicPr>
          <p:cNvPr id="153" name="Hall Q Picture 44">
            <a:extLst>
              <a:ext uri="{FF2B5EF4-FFF2-40B4-BE49-F238E27FC236}">
                <a16:creationId xmlns:a16="http://schemas.microsoft.com/office/drawing/2014/main" id="{5E692DD6-993C-4419-AA3B-89E89DB5C6BF}"/>
              </a:ext>
            </a:extLst>
          </p:cNvPr>
          <p:cNvPicPr>
            <a:picLocks/>
          </p:cNvPicPr>
          <p:nvPr/>
        </p:nvPicPr>
        <p:blipFill>
          <a:blip r:embed="rId20"/>
          <a:stretch>
            <a:fillRect/>
          </a:stretch>
        </p:blipFill>
        <p:spPr>
          <a:xfrm>
            <a:off x="587701" y="3225095"/>
            <a:ext cx="1170533" cy="1502185"/>
          </a:xfrm>
          <a:prstGeom prst="rect">
            <a:avLst/>
          </a:prstGeom>
        </p:spPr>
      </p:pic>
      <p:pic>
        <p:nvPicPr>
          <p:cNvPr id="154" name="Library Q Picture 45">
            <a:extLst>
              <a:ext uri="{FF2B5EF4-FFF2-40B4-BE49-F238E27FC236}">
                <a16:creationId xmlns:a16="http://schemas.microsoft.com/office/drawing/2014/main" id="{585257DA-BD7E-465E-BA54-90666DA8E087}"/>
              </a:ext>
            </a:extLst>
          </p:cNvPr>
          <p:cNvPicPr>
            <a:picLocks/>
          </p:cNvPicPr>
          <p:nvPr/>
        </p:nvPicPr>
        <p:blipFill>
          <a:blip r:embed="rId20"/>
          <a:stretch>
            <a:fillRect/>
          </a:stretch>
        </p:blipFill>
        <p:spPr>
          <a:xfrm>
            <a:off x="587701" y="3225095"/>
            <a:ext cx="1170533" cy="1502185"/>
          </a:xfrm>
          <a:prstGeom prst="rect">
            <a:avLst/>
          </a:prstGeom>
        </p:spPr>
      </p:pic>
      <p:pic>
        <p:nvPicPr>
          <p:cNvPr id="155" name="Empty Q Picture 46">
            <a:extLst>
              <a:ext uri="{FF2B5EF4-FFF2-40B4-BE49-F238E27FC236}">
                <a16:creationId xmlns:a16="http://schemas.microsoft.com/office/drawing/2014/main" id="{8CBF9EAD-5E01-4AB9-AE2B-27E5485B608A}"/>
              </a:ext>
            </a:extLst>
          </p:cNvPr>
          <p:cNvPicPr>
            <a:picLocks/>
          </p:cNvPicPr>
          <p:nvPr/>
        </p:nvPicPr>
        <p:blipFill>
          <a:blip r:embed="rId20"/>
          <a:stretch>
            <a:fillRect/>
          </a:stretch>
        </p:blipFill>
        <p:spPr>
          <a:xfrm>
            <a:off x="587701" y="3225095"/>
            <a:ext cx="1170533" cy="1502185"/>
          </a:xfrm>
          <a:prstGeom prst="rect">
            <a:avLst/>
          </a:prstGeom>
        </p:spPr>
      </p:pic>
      <p:pic>
        <p:nvPicPr>
          <p:cNvPr id="156" name="Study Q Picture 47">
            <a:extLst>
              <a:ext uri="{FF2B5EF4-FFF2-40B4-BE49-F238E27FC236}">
                <a16:creationId xmlns:a16="http://schemas.microsoft.com/office/drawing/2014/main" id="{450ED811-6B89-45CE-BA03-B6D482130634}"/>
              </a:ext>
            </a:extLst>
          </p:cNvPr>
          <p:cNvPicPr>
            <a:picLocks/>
          </p:cNvPicPr>
          <p:nvPr/>
        </p:nvPicPr>
        <p:blipFill>
          <a:blip r:embed="rId20"/>
          <a:stretch>
            <a:fillRect/>
          </a:stretch>
        </p:blipFill>
        <p:spPr>
          <a:xfrm>
            <a:off x="587701" y="3225095"/>
            <a:ext cx="1170533" cy="1502185"/>
          </a:xfrm>
          <a:prstGeom prst="rect">
            <a:avLst/>
          </a:prstGeom>
        </p:spPr>
      </p:pic>
      <p:pic>
        <p:nvPicPr>
          <p:cNvPr id="199" name="Doctor large Picture 14">
            <a:extLst>
              <a:ext uri="{FF2B5EF4-FFF2-40B4-BE49-F238E27FC236}">
                <a16:creationId xmlns:a16="http://schemas.microsoft.com/office/drawing/2014/main" id="{2510B58A-19B3-4CD3-821B-5E85623F58FD}"/>
              </a:ext>
            </a:extLst>
          </p:cNvPr>
          <p:cNvPicPr>
            <a:picLocks/>
          </p:cNvPicPr>
          <p:nvPr/>
        </p:nvPicPr>
        <p:blipFill>
          <a:blip r:embed="rId21"/>
          <a:stretch>
            <a:fillRect/>
          </a:stretch>
        </p:blipFill>
        <p:spPr>
          <a:xfrm>
            <a:off x="4277445" y="1784037"/>
            <a:ext cx="2048433" cy="2731245"/>
          </a:xfrm>
          <a:prstGeom prst="rect">
            <a:avLst/>
          </a:prstGeom>
        </p:spPr>
      </p:pic>
      <p:pic>
        <p:nvPicPr>
          <p:cNvPr id="200" name="Prof Large Picture 15">
            <a:extLst>
              <a:ext uri="{FF2B5EF4-FFF2-40B4-BE49-F238E27FC236}">
                <a16:creationId xmlns:a16="http://schemas.microsoft.com/office/drawing/2014/main" id="{78BD1CCF-B8C7-4734-A461-E87ADDCCB2C0}"/>
              </a:ext>
            </a:extLst>
          </p:cNvPr>
          <p:cNvPicPr>
            <a:picLocks/>
          </p:cNvPicPr>
          <p:nvPr/>
        </p:nvPicPr>
        <p:blipFill>
          <a:blip r:embed="rId22"/>
          <a:stretch>
            <a:fillRect/>
          </a:stretch>
        </p:blipFill>
        <p:spPr>
          <a:xfrm>
            <a:off x="4277445" y="1784037"/>
            <a:ext cx="2048433" cy="2731245"/>
          </a:xfrm>
          <a:prstGeom prst="rect">
            <a:avLst/>
          </a:prstGeom>
        </p:spPr>
      </p:pic>
      <p:pic>
        <p:nvPicPr>
          <p:cNvPr id="201" name="Punketta large Picture 16">
            <a:extLst>
              <a:ext uri="{FF2B5EF4-FFF2-40B4-BE49-F238E27FC236}">
                <a16:creationId xmlns:a16="http://schemas.microsoft.com/office/drawing/2014/main" id="{CC5BCF89-CAF2-40C1-9DBC-F4E07A2CADE3}"/>
              </a:ext>
            </a:extLst>
          </p:cNvPr>
          <p:cNvPicPr>
            <a:picLocks/>
          </p:cNvPicPr>
          <p:nvPr/>
        </p:nvPicPr>
        <p:blipFill>
          <a:blip r:embed="rId23"/>
          <a:stretch>
            <a:fillRect/>
          </a:stretch>
        </p:blipFill>
        <p:spPr>
          <a:xfrm>
            <a:off x="4277445" y="1784037"/>
            <a:ext cx="2048433" cy="2731245"/>
          </a:xfrm>
          <a:prstGeom prst="rect">
            <a:avLst/>
          </a:prstGeom>
        </p:spPr>
      </p:pic>
      <p:pic>
        <p:nvPicPr>
          <p:cNvPr id="202" name="Jack large Picture 17">
            <a:extLst>
              <a:ext uri="{FF2B5EF4-FFF2-40B4-BE49-F238E27FC236}">
                <a16:creationId xmlns:a16="http://schemas.microsoft.com/office/drawing/2014/main" id="{25D68526-55C2-436E-8128-1C893087F1DA}"/>
              </a:ext>
            </a:extLst>
          </p:cNvPr>
          <p:cNvPicPr>
            <a:picLocks/>
          </p:cNvPicPr>
          <p:nvPr/>
        </p:nvPicPr>
        <p:blipFill>
          <a:blip r:embed="rId24"/>
          <a:stretch>
            <a:fillRect/>
          </a:stretch>
        </p:blipFill>
        <p:spPr>
          <a:xfrm>
            <a:off x="4277445" y="1784037"/>
            <a:ext cx="2048433" cy="2731245"/>
          </a:xfrm>
          <a:prstGeom prst="rect">
            <a:avLst/>
          </a:prstGeom>
        </p:spPr>
      </p:pic>
      <p:pic>
        <p:nvPicPr>
          <p:cNvPr id="203" name="Marjorie large Picture 18">
            <a:extLst>
              <a:ext uri="{FF2B5EF4-FFF2-40B4-BE49-F238E27FC236}">
                <a16:creationId xmlns:a16="http://schemas.microsoft.com/office/drawing/2014/main" id="{516EFBB9-DE69-47EA-B2E7-6AD2D16FFEA3}"/>
              </a:ext>
            </a:extLst>
          </p:cNvPr>
          <p:cNvPicPr>
            <a:picLocks/>
          </p:cNvPicPr>
          <p:nvPr/>
        </p:nvPicPr>
        <p:blipFill>
          <a:blip r:embed="rId25"/>
          <a:stretch>
            <a:fillRect/>
          </a:stretch>
        </p:blipFill>
        <p:spPr>
          <a:xfrm>
            <a:off x="4277445" y="1784037"/>
            <a:ext cx="2048433" cy="2731245"/>
          </a:xfrm>
          <a:prstGeom prst="rect">
            <a:avLst/>
          </a:prstGeom>
        </p:spPr>
      </p:pic>
      <p:pic>
        <p:nvPicPr>
          <p:cNvPr id="204" name="Meg large Picture 19">
            <a:extLst>
              <a:ext uri="{FF2B5EF4-FFF2-40B4-BE49-F238E27FC236}">
                <a16:creationId xmlns:a16="http://schemas.microsoft.com/office/drawing/2014/main" id="{63608F0E-42D1-4012-8353-29A0B48EC317}"/>
              </a:ext>
            </a:extLst>
          </p:cNvPr>
          <p:cNvPicPr>
            <a:picLocks/>
          </p:cNvPicPr>
          <p:nvPr/>
        </p:nvPicPr>
        <p:blipFill>
          <a:blip r:embed="rId26"/>
          <a:stretch>
            <a:fillRect/>
          </a:stretch>
        </p:blipFill>
        <p:spPr>
          <a:xfrm>
            <a:off x="4277445" y="1784037"/>
            <a:ext cx="2048433" cy="2731245"/>
          </a:xfrm>
          <a:prstGeom prst="rect">
            <a:avLst/>
          </a:prstGeom>
        </p:spPr>
      </p:pic>
      <p:grpSp>
        <p:nvGrpSpPr>
          <p:cNvPr id="205" name="Jack Group 47">
            <a:extLst>
              <a:ext uri="{FF2B5EF4-FFF2-40B4-BE49-F238E27FC236}">
                <a16:creationId xmlns:a16="http://schemas.microsoft.com/office/drawing/2014/main" id="{7950C1D5-ECEC-4EF9-B725-C6A6347A4D38}"/>
              </a:ext>
            </a:extLst>
          </p:cNvPr>
          <p:cNvGrpSpPr/>
          <p:nvPr/>
        </p:nvGrpSpPr>
        <p:grpSpPr>
          <a:xfrm>
            <a:off x="632967" y="1668824"/>
            <a:ext cx="1080000" cy="1080000"/>
            <a:chOff x="4912918" y="2963818"/>
            <a:chExt cx="1080000" cy="1080000"/>
          </a:xfrm>
          <a:solidFill>
            <a:srgbClr val="FBE5D6">
              <a:alpha val="1176"/>
            </a:srgbClr>
          </a:solidFill>
        </p:grpSpPr>
        <p:sp>
          <p:nvSpPr>
            <p:cNvPr id="206" name="Freeform: Shape 205">
              <a:extLst>
                <a:ext uri="{FF2B5EF4-FFF2-40B4-BE49-F238E27FC236}">
                  <a16:creationId xmlns:a16="http://schemas.microsoft.com/office/drawing/2014/main" id="{0D317338-D1B2-4F37-A44D-E52EBED81964}"/>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 name="Straight Connector 206">
              <a:extLst>
                <a:ext uri="{FF2B5EF4-FFF2-40B4-BE49-F238E27FC236}">
                  <a16:creationId xmlns:a16="http://schemas.microsoft.com/office/drawing/2014/main" id="{29089D8B-0D35-4C9E-A85B-BEFB89103617}"/>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410BDE12-C5CB-4F4A-9666-B14B0C083306}"/>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09" name="Punketta Group 51">
            <a:extLst>
              <a:ext uri="{FF2B5EF4-FFF2-40B4-BE49-F238E27FC236}">
                <a16:creationId xmlns:a16="http://schemas.microsoft.com/office/drawing/2014/main" id="{BC6F7F13-CDAD-40B1-910E-860DF91EBF8F}"/>
              </a:ext>
            </a:extLst>
          </p:cNvPr>
          <p:cNvGrpSpPr/>
          <p:nvPr/>
        </p:nvGrpSpPr>
        <p:grpSpPr>
          <a:xfrm rot="18000000">
            <a:off x="632966" y="1668825"/>
            <a:ext cx="1080003" cy="1080000"/>
            <a:chOff x="4912918" y="2963821"/>
            <a:chExt cx="1080003" cy="1080000"/>
          </a:xfrm>
          <a:solidFill>
            <a:srgbClr val="FBE5D6">
              <a:alpha val="1176"/>
            </a:srgbClr>
          </a:solidFill>
        </p:grpSpPr>
        <p:sp>
          <p:nvSpPr>
            <p:cNvPr id="210" name="Freeform: Shape 209">
              <a:extLst>
                <a:ext uri="{FF2B5EF4-FFF2-40B4-BE49-F238E27FC236}">
                  <a16:creationId xmlns:a16="http://schemas.microsoft.com/office/drawing/2014/main" id="{714C9281-F0DA-4A76-A20A-1411D4186192}"/>
                </a:ext>
              </a:extLst>
            </p:cNvPr>
            <p:cNvSpPr/>
            <p:nvPr/>
          </p:nvSpPr>
          <p:spPr>
            <a:xfrm>
              <a:off x="4912921" y="2963821"/>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1" name="Straight Connector 210">
              <a:extLst>
                <a:ext uri="{FF2B5EF4-FFF2-40B4-BE49-F238E27FC236}">
                  <a16:creationId xmlns:a16="http://schemas.microsoft.com/office/drawing/2014/main" id="{7A506E22-D2CD-4460-A148-EA2A7B412C7D}"/>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8C8651D9-646D-422E-841E-61BB30169105}"/>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13" name="Marjorie Group 55">
            <a:extLst>
              <a:ext uri="{FF2B5EF4-FFF2-40B4-BE49-F238E27FC236}">
                <a16:creationId xmlns:a16="http://schemas.microsoft.com/office/drawing/2014/main" id="{789AC966-8A76-4DFB-A64B-AFA01404DFAC}"/>
              </a:ext>
            </a:extLst>
          </p:cNvPr>
          <p:cNvGrpSpPr/>
          <p:nvPr/>
        </p:nvGrpSpPr>
        <p:grpSpPr>
          <a:xfrm rot="14400000">
            <a:off x="632967" y="1668824"/>
            <a:ext cx="1080000" cy="1080000"/>
            <a:chOff x="4912918" y="2963818"/>
            <a:chExt cx="1080000" cy="1080000"/>
          </a:xfrm>
          <a:solidFill>
            <a:srgbClr val="FBE5D6">
              <a:alpha val="1176"/>
            </a:srgbClr>
          </a:solidFill>
        </p:grpSpPr>
        <p:sp>
          <p:nvSpPr>
            <p:cNvPr id="214" name="Freeform: Shape 213">
              <a:extLst>
                <a:ext uri="{FF2B5EF4-FFF2-40B4-BE49-F238E27FC236}">
                  <a16:creationId xmlns:a16="http://schemas.microsoft.com/office/drawing/2014/main" id="{22B272DA-6710-4D45-BF26-58BE1E70071A}"/>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a:extLst>
                <a:ext uri="{FF2B5EF4-FFF2-40B4-BE49-F238E27FC236}">
                  <a16:creationId xmlns:a16="http://schemas.microsoft.com/office/drawing/2014/main" id="{7E6A0A4A-5196-4954-B5F7-5CA2071469FF}"/>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E598DD65-5074-4F04-8B9B-9188A10451F9}"/>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17" name="Doctor Group 59">
            <a:extLst>
              <a:ext uri="{FF2B5EF4-FFF2-40B4-BE49-F238E27FC236}">
                <a16:creationId xmlns:a16="http://schemas.microsoft.com/office/drawing/2014/main" id="{4518B889-CDEF-4B95-A8C9-093C4F8C114D}"/>
              </a:ext>
            </a:extLst>
          </p:cNvPr>
          <p:cNvGrpSpPr/>
          <p:nvPr/>
        </p:nvGrpSpPr>
        <p:grpSpPr>
          <a:xfrm rot="10800000">
            <a:off x="632968" y="1668824"/>
            <a:ext cx="1080000" cy="1080000"/>
            <a:chOff x="4912918" y="2963818"/>
            <a:chExt cx="1080000" cy="1080000"/>
          </a:xfrm>
          <a:solidFill>
            <a:srgbClr val="FBE5D6">
              <a:alpha val="1176"/>
            </a:srgbClr>
          </a:solidFill>
        </p:grpSpPr>
        <p:sp>
          <p:nvSpPr>
            <p:cNvPr id="218" name="Freeform: Shape 217">
              <a:extLst>
                <a:ext uri="{FF2B5EF4-FFF2-40B4-BE49-F238E27FC236}">
                  <a16:creationId xmlns:a16="http://schemas.microsoft.com/office/drawing/2014/main" id="{2AB9FC74-28EF-49C6-A212-24492A3A10CE}"/>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a:extLst>
                <a:ext uri="{FF2B5EF4-FFF2-40B4-BE49-F238E27FC236}">
                  <a16:creationId xmlns:a16="http://schemas.microsoft.com/office/drawing/2014/main" id="{0D913430-B6A4-4245-9D46-74B25F81E86C}"/>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F953C0C2-ABF3-421B-872C-9AA97740B187}"/>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21" name="Prof Group 63">
            <a:extLst>
              <a:ext uri="{FF2B5EF4-FFF2-40B4-BE49-F238E27FC236}">
                <a16:creationId xmlns:a16="http://schemas.microsoft.com/office/drawing/2014/main" id="{E5D681F6-B061-4482-B3A6-3891C4309CE7}"/>
              </a:ext>
            </a:extLst>
          </p:cNvPr>
          <p:cNvGrpSpPr/>
          <p:nvPr/>
        </p:nvGrpSpPr>
        <p:grpSpPr>
          <a:xfrm rot="7200000">
            <a:off x="632967" y="1668824"/>
            <a:ext cx="1080000" cy="1080000"/>
            <a:chOff x="4912918" y="2963818"/>
            <a:chExt cx="1080000" cy="1080000"/>
          </a:xfrm>
          <a:solidFill>
            <a:srgbClr val="FBE5D6">
              <a:alpha val="1176"/>
            </a:srgbClr>
          </a:solidFill>
        </p:grpSpPr>
        <p:sp>
          <p:nvSpPr>
            <p:cNvPr id="222" name="Freeform: Shape 221">
              <a:extLst>
                <a:ext uri="{FF2B5EF4-FFF2-40B4-BE49-F238E27FC236}">
                  <a16:creationId xmlns:a16="http://schemas.microsoft.com/office/drawing/2014/main" id="{9083ED81-6A0A-47BE-A722-91D5F31B55EC}"/>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a:extLst>
                <a:ext uri="{FF2B5EF4-FFF2-40B4-BE49-F238E27FC236}">
                  <a16:creationId xmlns:a16="http://schemas.microsoft.com/office/drawing/2014/main" id="{A313258E-96A1-4126-902B-9F68674F9C43}"/>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E9A04EFF-14D5-4031-87F3-567AB82AA71E}"/>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25" name="Meg Group 67">
            <a:extLst>
              <a:ext uri="{FF2B5EF4-FFF2-40B4-BE49-F238E27FC236}">
                <a16:creationId xmlns:a16="http://schemas.microsoft.com/office/drawing/2014/main" id="{CBCCD479-7444-4D21-8AD0-A7F39C99E379}"/>
              </a:ext>
            </a:extLst>
          </p:cNvPr>
          <p:cNvGrpSpPr/>
          <p:nvPr/>
        </p:nvGrpSpPr>
        <p:grpSpPr>
          <a:xfrm rot="3600000">
            <a:off x="632967" y="1668824"/>
            <a:ext cx="1080000" cy="1080000"/>
            <a:chOff x="4912918" y="2963818"/>
            <a:chExt cx="1080000" cy="1080000"/>
          </a:xfrm>
          <a:solidFill>
            <a:srgbClr val="FBE5D6">
              <a:alpha val="1176"/>
            </a:srgbClr>
          </a:solidFill>
        </p:grpSpPr>
        <p:sp>
          <p:nvSpPr>
            <p:cNvPr id="226" name="Freeform: Shape 225">
              <a:extLst>
                <a:ext uri="{FF2B5EF4-FFF2-40B4-BE49-F238E27FC236}">
                  <a16:creationId xmlns:a16="http://schemas.microsoft.com/office/drawing/2014/main" id="{38600D77-A3D6-4B4D-8516-8C756DBB8E27}"/>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7" name="Straight Connector 226">
              <a:extLst>
                <a:ext uri="{FF2B5EF4-FFF2-40B4-BE49-F238E27FC236}">
                  <a16:creationId xmlns:a16="http://schemas.microsoft.com/office/drawing/2014/main" id="{3BA222B1-25CF-4B5D-BA31-10DC6A36B3CD}"/>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C2AA6A75-C3CE-4860-950E-84AF0D9ED883}"/>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sp useBgFill="1">
        <p:nvSpPr>
          <p:cNvPr id="229" name="Doctor Oval 2">
            <a:extLst>
              <a:ext uri="{FF2B5EF4-FFF2-40B4-BE49-F238E27FC236}">
                <a16:creationId xmlns:a16="http://schemas.microsoft.com/office/drawing/2014/main" id="{823F6538-5320-4498-9953-F8381D70A3BD}"/>
              </a:ext>
            </a:extLst>
          </p:cNvPr>
          <p:cNvSpPr/>
          <p:nvPr/>
        </p:nvSpPr>
        <p:spPr>
          <a:xfrm>
            <a:off x="2520966" y="458792"/>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1" name="Punketta Oval 96">
            <a:extLst>
              <a:ext uri="{FF2B5EF4-FFF2-40B4-BE49-F238E27FC236}">
                <a16:creationId xmlns:a16="http://schemas.microsoft.com/office/drawing/2014/main" id="{0E73415B-34F4-4A99-A6AB-2D1737FF4A6A}"/>
              </a:ext>
            </a:extLst>
          </p:cNvPr>
          <p:cNvSpPr/>
          <p:nvPr/>
        </p:nvSpPr>
        <p:spPr>
          <a:xfrm>
            <a:off x="6565762" y="2622568"/>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2" name="Jack Oval 97">
            <a:extLst>
              <a:ext uri="{FF2B5EF4-FFF2-40B4-BE49-F238E27FC236}">
                <a16:creationId xmlns:a16="http://schemas.microsoft.com/office/drawing/2014/main" id="{D452DDF2-99BE-48DC-91DA-94FBEBFF4E4F}"/>
              </a:ext>
            </a:extLst>
          </p:cNvPr>
          <p:cNvSpPr/>
          <p:nvPr/>
        </p:nvSpPr>
        <p:spPr>
          <a:xfrm>
            <a:off x="7506304" y="5678436"/>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3" name="Meg Oval 98">
            <a:extLst>
              <a:ext uri="{FF2B5EF4-FFF2-40B4-BE49-F238E27FC236}">
                <a16:creationId xmlns:a16="http://schemas.microsoft.com/office/drawing/2014/main" id="{5871A67B-FC3A-4BCB-BDCD-FEDCB0270275}"/>
              </a:ext>
            </a:extLst>
          </p:cNvPr>
          <p:cNvSpPr/>
          <p:nvPr/>
        </p:nvSpPr>
        <p:spPr>
          <a:xfrm>
            <a:off x="3591519" y="1303968"/>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4" name="Marge Oval 99">
            <a:extLst>
              <a:ext uri="{FF2B5EF4-FFF2-40B4-BE49-F238E27FC236}">
                <a16:creationId xmlns:a16="http://schemas.microsoft.com/office/drawing/2014/main" id="{08D2D709-29BD-4416-A62D-BF744B0C3CDA}"/>
              </a:ext>
            </a:extLst>
          </p:cNvPr>
          <p:cNvSpPr/>
          <p:nvPr/>
        </p:nvSpPr>
        <p:spPr>
          <a:xfrm>
            <a:off x="4583068" y="379123"/>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 name="Doctor pic Picture 21">
            <a:extLst>
              <a:ext uri="{FF2B5EF4-FFF2-40B4-BE49-F238E27FC236}">
                <a16:creationId xmlns:a16="http://schemas.microsoft.com/office/drawing/2014/main" id="{C57395AE-B9F8-4550-BB03-72DE2C2F6709}"/>
              </a:ext>
            </a:extLst>
          </p:cNvPr>
          <p:cNvPicPr>
            <a:picLocks/>
          </p:cNvPicPr>
          <p:nvPr/>
        </p:nvPicPr>
        <p:blipFill>
          <a:blip r:embed="rId21"/>
          <a:stretch>
            <a:fillRect/>
          </a:stretch>
        </p:blipFill>
        <p:spPr>
          <a:xfrm>
            <a:off x="587701" y="1440897"/>
            <a:ext cx="1170533" cy="1502185"/>
          </a:xfrm>
          <a:prstGeom prst="rect">
            <a:avLst/>
          </a:prstGeom>
        </p:spPr>
      </p:pic>
      <p:pic>
        <p:nvPicPr>
          <p:cNvPr id="236" name="Prof pic Picture 22">
            <a:extLst>
              <a:ext uri="{FF2B5EF4-FFF2-40B4-BE49-F238E27FC236}">
                <a16:creationId xmlns:a16="http://schemas.microsoft.com/office/drawing/2014/main" id="{A4AC6379-8284-4E93-90E0-E05C09309249}"/>
              </a:ext>
            </a:extLst>
          </p:cNvPr>
          <p:cNvPicPr>
            <a:picLocks/>
          </p:cNvPicPr>
          <p:nvPr/>
        </p:nvPicPr>
        <p:blipFill>
          <a:blip r:embed="rId22"/>
          <a:stretch>
            <a:fillRect/>
          </a:stretch>
        </p:blipFill>
        <p:spPr>
          <a:xfrm>
            <a:off x="587701" y="1440897"/>
            <a:ext cx="1170533" cy="1502185"/>
          </a:xfrm>
          <a:prstGeom prst="rect">
            <a:avLst/>
          </a:prstGeom>
        </p:spPr>
      </p:pic>
      <p:pic>
        <p:nvPicPr>
          <p:cNvPr id="237" name="Punketta pic Picture 23">
            <a:extLst>
              <a:ext uri="{FF2B5EF4-FFF2-40B4-BE49-F238E27FC236}">
                <a16:creationId xmlns:a16="http://schemas.microsoft.com/office/drawing/2014/main" id="{EF66B151-D0B2-478B-8A31-D8D7A400D67E}"/>
              </a:ext>
            </a:extLst>
          </p:cNvPr>
          <p:cNvPicPr>
            <a:picLocks/>
          </p:cNvPicPr>
          <p:nvPr/>
        </p:nvPicPr>
        <p:blipFill>
          <a:blip r:embed="rId23"/>
          <a:stretch>
            <a:fillRect/>
          </a:stretch>
        </p:blipFill>
        <p:spPr>
          <a:xfrm>
            <a:off x="587701" y="1440897"/>
            <a:ext cx="1170533" cy="1502185"/>
          </a:xfrm>
          <a:prstGeom prst="rect">
            <a:avLst/>
          </a:prstGeom>
        </p:spPr>
      </p:pic>
      <p:pic>
        <p:nvPicPr>
          <p:cNvPr id="238" name="Jack pic Picture 24">
            <a:extLst>
              <a:ext uri="{FF2B5EF4-FFF2-40B4-BE49-F238E27FC236}">
                <a16:creationId xmlns:a16="http://schemas.microsoft.com/office/drawing/2014/main" id="{276B3535-5077-44DC-9846-42E9BA4247C2}"/>
              </a:ext>
            </a:extLst>
          </p:cNvPr>
          <p:cNvPicPr>
            <a:picLocks/>
          </p:cNvPicPr>
          <p:nvPr/>
        </p:nvPicPr>
        <p:blipFill>
          <a:blip r:embed="rId24"/>
          <a:stretch>
            <a:fillRect/>
          </a:stretch>
        </p:blipFill>
        <p:spPr>
          <a:xfrm>
            <a:off x="587701" y="1440897"/>
            <a:ext cx="1170533" cy="1502185"/>
          </a:xfrm>
          <a:prstGeom prst="rect">
            <a:avLst/>
          </a:prstGeom>
        </p:spPr>
      </p:pic>
      <p:pic>
        <p:nvPicPr>
          <p:cNvPr id="239" name="Marjorie pic Picture 25">
            <a:extLst>
              <a:ext uri="{FF2B5EF4-FFF2-40B4-BE49-F238E27FC236}">
                <a16:creationId xmlns:a16="http://schemas.microsoft.com/office/drawing/2014/main" id="{31742003-1F66-4EA6-AE13-97D4EF648F54}"/>
              </a:ext>
            </a:extLst>
          </p:cNvPr>
          <p:cNvPicPr>
            <a:picLocks/>
          </p:cNvPicPr>
          <p:nvPr/>
        </p:nvPicPr>
        <p:blipFill>
          <a:blip r:embed="rId25"/>
          <a:stretch>
            <a:fillRect/>
          </a:stretch>
        </p:blipFill>
        <p:spPr>
          <a:xfrm>
            <a:off x="587701" y="1440897"/>
            <a:ext cx="1170533" cy="1502185"/>
          </a:xfrm>
          <a:prstGeom prst="rect">
            <a:avLst/>
          </a:prstGeom>
        </p:spPr>
      </p:pic>
      <p:pic>
        <p:nvPicPr>
          <p:cNvPr id="240" name="Meg pic Picture 26">
            <a:extLst>
              <a:ext uri="{FF2B5EF4-FFF2-40B4-BE49-F238E27FC236}">
                <a16:creationId xmlns:a16="http://schemas.microsoft.com/office/drawing/2014/main" id="{99286AAF-A3ED-4C66-BD4A-3B7E4C3046E5}"/>
              </a:ext>
            </a:extLst>
          </p:cNvPr>
          <p:cNvPicPr>
            <a:picLocks/>
          </p:cNvPicPr>
          <p:nvPr/>
        </p:nvPicPr>
        <p:blipFill>
          <a:blip r:embed="rId26"/>
          <a:stretch>
            <a:fillRect/>
          </a:stretch>
        </p:blipFill>
        <p:spPr>
          <a:xfrm>
            <a:off x="587701" y="1440897"/>
            <a:ext cx="1170533" cy="1502185"/>
          </a:xfrm>
          <a:prstGeom prst="rect">
            <a:avLst/>
          </a:prstGeom>
        </p:spPr>
      </p:pic>
      <p:pic>
        <p:nvPicPr>
          <p:cNvPr id="241" name="Marjorie small Picture 1">
            <a:extLst>
              <a:ext uri="{FF2B5EF4-FFF2-40B4-BE49-F238E27FC236}">
                <a16:creationId xmlns:a16="http://schemas.microsoft.com/office/drawing/2014/main" id="{F4EA4B90-010B-4F78-B8E0-C0519B46CD9D}"/>
              </a:ext>
            </a:extLst>
          </p:cNvPr>
          <p:cNvPicPr>
            <a:picLocks/>
          </p:cNvPicPr>
          <p:nvPr/>
        </p:nvPicPr>
        <p:blipFill>
          <a:blip r:embed="rId27"/>
          <a:stretch>
            <a:fillRect/>
          </a:stretch>
        </p:blipFill>
        <p:spPr>
          <a:xfrm>
            <a:off x="587701" y="1440897"/>
            <a:ext cx="1170533" cy="1502185"/>
          </a:xfrm>
          <a:prstGeom prst="rect">
            <a:avLst/>
          </a:prstGeom>
        </p:spPr>
      </p:pic>
      <p:pic>
        <p:nvPicPr>
          <p:cNvPr id="242" name="Prof small Picture 34">
            <a:extLst>
              <a:ext uri="{FF2B5EF4-FFF2-40B4-BE49-F238E27FC236}">
                <a16:creationId xmlns:a16="http://schemas.microsoft.com/office/drawing/2014/main" id="{0C405E3A-811B-4E10-B6FF-A00D23BE7501}"/>
              </a:ext>
            </a:extLst>
          </p:cNvPr>
          <p:cNvPicPr>
            <a:picLocks/>
          </p:cNvPicPr>
          <p:nvPr/>
        </p:nvPicPr>
        <p:blipFill>
          <a:blip r:embed="rId27"/>
          <a:stretch>
            <a:fillRect/>
          </a:stretch>
        </p:blipFill>
        <p:spPr>
          <a:xfrm>
            <a:off x="587701" y="1440897"/>
            <a:ext cx="1170533" cy="1502185"/>
          </a:xfrm>
          <a:prstGeom prst="rect">
            <a:avLst/>
          </a:prstGeom>
        </p:spPr>
      </p:pic>
      <p:pic>
        <p:nvPicPr>
          <p:cNvPr id="243" name="Meg small Picture 35">
            <a:extLst>
              <a:ext uri="{FF2B5EF4-FFF2-40B4-BE49-F238E27FC236}">
                <a16:creationId xmlns:a16="http://schemas.microsoft.com/office/drawing/2014/main" id="{9EB301C9-9C54-44FD-958A-F5722D92CE0A}"/>
              </a:ext>
            </a:extLst>
          </p:cNvPr>
          <p:cNvPicPr>
            <a:picLocks/>
          </p:cNvPicPr>
          <p:nvPr/>
        </p:nvPicPr>
        <p:blipFill>
          <a:blip r:embed="rId27"/>
          <a:stretch>
            <a:fillRect/>
          </a:stretch>
        </p:blipFill>
        <p:spPr>
          <a:xfrm>
            <a:off x="587701" y="1440897"/>
            <a:ext cx="1170533" cy="1502185"/>
          </a:xfrm>
          <a:prstGeom prst="rect">
            <a:avLst/>
          </a:prstGeom>
        </p:spPr>
      </p:pic>
      <p:pic>
        <p:nvPicPr>
          <p:cNvPr id="244" name="Jack Small Picture 36">
            <a:extLst>
              <a:ext uri="{FF2B5EF4-FFF2-40B4-BE49-F238E27FC236}">
                <a16:creationId xmlns:a16="http://schemas.microsoft.com/office/drawing/2014/main" id="{67DFC78B-7A1B-4C6F-A0A5-267238F2CFD2}"/>
              </a:ext>
            </a:extLst>
          </p:cNvPr>
          <p:cNvPicPr>
            <a:picLocks/>
          </p:cNvPicPr>
          <p:nvPr/>
        </p:nvPicPr>
        <p:blipFill>
          <a:blip r:embed="rId27"/>
          <a:stretch>
            <a:fillRect/>
          </a:stretch>
        </p:blipFill>
        <p:spPr>
          <a:xfrm>
            <a:off x="587701" y="1440897"/>
            <a:ext cx="1170533" cy="1502185"/>
          </a:xfrm>
          <a:prstGeom prst="rect">
            <a:avLst/>
          </a:prstGeom>
        </p:spPr>
      </p:pic>
      <p:pic>
        <p:nvPicPr>
          <p:cNvPr id="245" name="Punketta small Picture 37">
            <a:extLst>
              <a:ext uri="{FF2B5EF4-FFF2-40B4-BE49-F238E27FC236}">
                <a16:creationId xmlns:a16="http://schemas.microsoft.com/office/drawing/2014/main" id="{71BC27C3-7FED-446F-852E-B8A7BFCEEA9A}"/>
              </a:ext>
            </a:extLst>
          </p:cNvPr>
          <p:cNvPicPr>
            <a:picLocks/>
          </p:cNvPicPr>
          <p:nvPr/>
        </p:nvPicPr>
        <p:blipFill>
          <a:blip r:embed="rId27"/>
          <a:stretch>
            <a:fillRect/>
          </a:stretch>
        </p:blipFill>
        <p:spPr>
          <a:xfrm>
            <a:off x="587701" y="1440897"/>
            <a:ext cx="1170533" cy="1502185"/>
          </a:xfrm>
          <a:prstGeom prst="rect">
            <a:avLst/>
          </a:prstGeom>
        </p:spPr>
      </p:pic>
      <p:pic>
        <p:nvPicPr>
          <p:cNvPr id="246" name="Doctor small Picture 38">
            <a:extLst>
              <a:ext uri="{FF2B5EF4-FFF2-40B4-BE49-F238E27FC236}">
                <a16:creationId xmlns:a16="http://schemas.microsoft.com/office/drawing/2014/main" id="{B24B8958-302A-48D9-A133-3F2EBEA3501C}"/>
              </a:ext>
            </a:extLst>
          </p:cNvPr>
          <p:cNvPicPr>
            <a:picLocks/>
          </p:cNvPicPr>
          <p:nvPr/>
        </p:nvPicPr>
        <p:blipFill>
          <a:blip r:embed="rId27"/>
          <a:stretch>
            <a:fillRect/>
          </a:stretch>
        </p:blipFill>
        <p:spPr>
          <a:xfrm>
            <a:off x="587701" y="1440897"/>
            <a:ext cx="1170533" cy="1502185"/>
          </a:xfrm>
          <a:prstGeom prst="rect">
            <a:avLst/>
          </a:prstGeom>
        </p:spPr>
      </p:pic>
      <p:sp>
        <p:nvSpPr>
          <p:cNvPr id="261" name="TextBox 260">
            <a:extLst>
              <a:ext uri="{FF2B5EF4-FFF2-40B4-BE49-F238E27FC236}">
                <a16:creationId xmlns:a16="http://schemas.microsoft.com/office/drawing/2014/main" id="{5869D93C-8FAB-494E-B6F6-3E961474AE82}"/>
              </a:ext>
            </a:extLst>
          </p:cNvPr>
          <p:cNvSpPr txBox="1"/>
          <p:nvPr/>
        </p:nvSpPr>
        <p:spPr>
          <a:xfrm rot="16200000">
            <a:off x="-691641" y="3825745"/>
            <a:ext cx="1684362" cy="261610"/>
          </a:xfrm>
          <a:prstGeom prst="rect">
            <a:avLst/>
          </a:prstGeom>
          <a:noFill/>
        </p:spPr>
        <p:txBody>
          <a:bodyPr wrap="square" rtlCol="0">
            <a:spAutoFit/>
          </a:bodyPr>
          <a:lstStyle/>
          <a:p>
            <a:r>
              <a:rPr lang="en-GB" sz="1100" dirty="0">
                <a:solidFill>
                  <a:schemeClr val="bg1"/>
                </a:solidFill>
                <a:latin typeface="Formal436 BT" panose="03060802040302020203" pitchFamily="66" charset="0"/>
              </a:rPr>
              <a:t>RANDOM SELECTION:</a:t>
            </a:r>
          </a:p>
        </p:txBody>
      </p:sp>
      <p:pic>
        <p:nvPicPr>
          <p:cNvPr id="282" name="Picture 281">
            <a:extLst>
              <a:ext uri="{FF2B5EF4-FFF2-40B4-BE49-F238E27FC236}">
                <a16:creationId xmlns:a16="http://schemas.microsoft.com/office/drawing/2014/main" id="{EE04E8FE-FFD7-4D2D-9757-8037A8E422F8}"/>
              </a:ext>
            </a:extLst>
          </p:cNvPr>
          <p:cNvPicPr>
            <a:picLocks noChangeAspect="1"/>
          </p:cNvPicPr>
          <p:nvPr/>
        </p:nvPicPr>
        <p:blipFill>
          <a:blip r:embed="rId28"/>
          <a:stretch>
            <a:fillRect/>
          </a:stretch>
        </p:blipFill>
        <p:spPr>
          <a:xfrm>
            <a:off x="100236" y="141033"/>
            <a:ext cx="2112207" cy="662112"/>
          </a:xfrm>
          <a:prstGeom prst="rect">
            <a:avLst/>
          </a:prstGeom>
        </p:spPr>
      </p:pic>
      <p:sp>
        <p:nvSpPr>
          <p:cNvPr id="283" name="Oval 282">
            <a:hlinkClick r:id="" action="ppaction://hlinkshowjump?jump=nextslide"/>
            <a:extLst>
              <a:ext uri="{FF2B5EF4-FFF2-40B4-BE49-F238E27FC236}">
                <a16:creationId xmlns:a16="http://schemas.microsoft.com/office/drawing/2014/main" id="{216CC4D7-8CF0-46D5-BD4A-FFF88D5B0C3E}"/>
              </a:ext>
            </a:extLst>
          </p:cNvPr>
          <p:cNvSpPr/>
          <p:nvPr/>
        </p:nvSpPr>
        <p:spPr>
          <a:xfrm>
            <a:off x="8528616" y="6100245"/>
            <a:ext cx="1397580" cy="482258"/>
          </a:xfrm>
          <a:prstGeom prst="ellipse">
            <a:avLst/>
          </a:prstGeom>
          <a:solidFill>
            <a:srgbClr val="990000"/>
          </a:solidFill>
          <a:ln w="38100">
            <a:solidFill>
              <a:srgbClr val="FFC000"/>
            </a:solidFill>
          </a:ln>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C000"/>
                </a:solidFill>
                <a:latin typeface="Formal436 BT" panose="03060802040302020203" pitchFamily="66" charset="0"/>
              </a:rPr>
              <a:t>NEXT</a:t>
            </a:r>
            <a:endParaRPr lang="en-US" dirty="0">
              <a:solidFill>
                <a:srgbClr val="FFC000"/>
              </a:solidFill>
              <a:latin typeface="Formal436 BT" panose="03060802040302020203" pitchFamily="66" charset="0"/>
            </a:endParaRPr>
          </a:p>
        </p:txBody>
      </p:sp>
      <p:sp>
        <p:nvSpPr>
          <p:cNvPr id="284" name="TextBox 283">
            <a:extLst>
              <a:ext uri="{FF2B5EF4-FFF2-40B4-BE49-F238E27FC236}">
                <a16:creationId xmlns:a16="http://schemas.microsoft.com/office/drawing/2014/main" id="{9673D385-22B6-40FB-98AC-4A1B10059C2A}"/>
              </a:ext>
            </a:extLst>
          </p:cNvPr>
          <p:cNvSpPr txBox="1"/>
          <p:nvPr/>
        </p:nvSpPr>
        <p:spPr>
          <a:xfrm>
            <a:off x="10355349" y="201106"/>
            <a:ext cx="1725930"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Professor Gray</a:t>
            </a:r>
            <a:endParaRPr lang="en-US" sz="1600" dirty="0">
              <a:solidFill>
                <a:schemeClr val="accent1">
                  <a:lumMod val="60000"/>
                  <a:lumOff val="40000"/>
                </a:schemeClr>
              </a:solidFill>
              <a:latin typeface="Formal436 BT" panose="03060802040302020203" pitchFamily="66" charset="0"/>
            </a:endParaRPr>
          </a:p>
        </p:txBody>
      </p:sp>
      <p:sp>
        <p:nvSpPr>
          <p:cNvPr id="285" name="TextBox 284">
            <a:extLst>
              <a:ext uri="{FF2B5EF4-FFF2-40B4-BE49-F238E27FC236}">
                <a16:creationId xmlns:a16="http://schemas.microsoft.com/office/drawing/2014/main" id="{3A619CD4-A759-4199-8A7D-D5D295179E65}"/>
              </a:ext>
            </a:extLst>
          </p:cNvPr>
          <p:cNvSpPr txBox="1"/>
          <p:nvPr/>
        </p:nvSpPr>
        <p:spPr>
          <a:xfrm>
            <a:off x="10355349" y="534888"/>
            <a:ext cx="1924047"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Marjorie Blonde</a:t>
            </a:r>
            <a:endParaRPr lang="en-US" sz="1600" dirty="0">
              <a:solidFill>
                <a:schemeClr val="accent1">
                  <a:lumMod val="60000"/>
                  <a:lumOff val="40000"/>
                </a:schemeClr>
              </a:solidFill>
              <a:latin typeface="Formal436 BT" panose="03060802040302020203" pitchFamily="66" charset="0"/>
            </a:endParaRPr>
          </a:p>
        </p:txBody>
      </p:sp>
      <p:sp>
        <p:nvSpPr>
          <p:cNvPr id="286" name="TextBox 285">
            <a:extLst>
              <a:ext uri="{FF2B5EF4-FFF2-40B4-BE49-F238E27FC236}">
                <a16:creationId xmlns:a16="http://schemas.microsoft.com/office/drawing/2014/main" id="{4DCA6B03-03BA-41C6-8282-B8A21CCA7A0E}"/>
              </a:ext>
            </a:extLst>
          </p:cNvPr>
          <p:cNvSpPr txBox="1"/>
          <p:nvPr/>
        </p:nvSpPr>
        <p:spPr>
          <a:xfrm>
            <a:off x="10355349" y="868670"/>
            <a:ext cx="1725930"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Jack Greenhat</a:t>
            </a:r>
            <a:endParaRPr lang="en-US" sz="1600" dirty="0">
              <a:solidFill>
                <a:schemeClr val="accent1">
                  <a:lumMod val="60000"/>
                  <a:lumOff val="40000"/>
                </a:schemeClr>
              </a:solidFill>
              <a:latin typeface="Formal436 BT" panose="03060802040302020203" pitchFamily="66" charset="0"/>
            </a:endParaRPr>
          </a:p>
        </p:txBody>
      </p:sp>
      <p:sp>
        <p:nvSpPr>
          <p:cNvPr id="287" name="TextBox 286">
            <a:extLst>
              <a:ext uri="{FF2B5EF4-FFF2-40B4-BE49-F238E27FC236}">
                <a16:creationId xmlns:a16="http://schemas.microsoft.com/office/drawing/2014/main" id="{2E225A91-E042-4248-A14C-202F5EFCEBFB}"/>
              </a:ext>
            </a:extLst>
          </p:cNvPr>
          <p:cNvSpPr txBox="1"/>
          <p:nvPr/>
        </p:nvSpPr>
        <p:spPr>
          <a:xfrm>
            <a:off x="10355349" y="1202452"/>
            <a:ext cx="1725930"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Meg White</a:t>
            </a:r>
            <a:endParaRPr lang="en-US" sz="1600" dirty="0">
              <a:solidFill>
                <a:schemeClr val="accent1">
                  <a:lumMod val="60000"/>
                  <a:lumOff val="40000"/>
                </a:schemeClr>
              </a:solidFill>
              <a:latin typeface="Formal436 BT" panose="03060802040302020203" pitchFamily="66" charset="0"/>
            </a:endParaRPr>
          </a:p>
        </p:txBody>
      </p:sp>
      <p:sp>
        <p:nvSpPr>
          <p:cNvPr id="288" name="TextBox 287">
            <a:extLst>
              <a:ext uri="{FF2B5EF4-FFF2-40B4-BE49-F238E27FC236}">
                <a16:creationId xmlns:a16="http://schemas.microsoft.com/office/drawing/2014/main" id="{F5421905-262D-4D28-9CA2-FB3760FB0BEC}"/>
              </a:ext>
            </a:extLst>
          </p:cNvPr>
          <p:cNvSpPr txBox="1"/>
          <p:nvPr/>
        </p:nvSpPr>
        <p:spPr>
          <a:xfrm>
            <a:off x="10355349" y="1536234"/>
            <a:ext cx="1963439"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Doctor Redmane</a:t>
            </a:r>
            <a:endParaRPr lang="en-US" sz="1600" dirty="0">
              <a:solidFill>
                <a:schemeClr val="accent1">
                  <a:lumMod val="60000"/>
                  <a:lumOff val="40000"/>
                </a:schemeClr>
              </a:solidFill>
              <a:latin typeface="Formal436 BT" panose="03060802040302020203" pitchFamily="66" charset="0"/>
            </a:endParaRPr>
          </a:p>
        </p:txBody>
      </p:sp>
      <p:sp>
        <p:nvSpPr>
          <p:cNvPr id="289" name="TextBox 288">
            <a:extLst>
              <a:ext uri="{FF2B5EF4-FFF2-40B4-BE49-F238E27FC236}">
                <a16:creationId xmlns:a16="http://schemas.microsoft.com/office/drawing/2014/main" id="{06D6119A-8433-4D1E-8F08-C226E0698E60}"/>
              </a:ext>
            </a:extLst>
          </p:cNvPr>
          <p:cNvSpPr txBox="1"/>
          <p:nvPr/>
        </p:nvSpPr>
        <p:spPr>
          <a:xfrm>
            <a:off x="10355349" y="1870016"/>
            <a:ext cx="1725930"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Punketta Pink</a:t>
            </a:r>
            <a:endParaRPr lang="en-US" sz="1600" dirty="0">
              <a:solidFill>
                <a:schemeClr val="accent1">
                  <a:lumMod val="60000"/>
                  <a:lumOff val="40000"/>
                </a:schemeClr>
              </a:solidFill>
              <a:latin typeface="Formal436 BT" panose="03060802040302020203" pitchFamily="66" charset="0"/>
            </a:endParaRPr>
          </a:p>
        </p:txBody>
      </p:sp>
      <p:sp>
        <p:nvSpPr>
          <p:cNvPr id="290" name="TextBox 289">
            <a:extLst>
              <a:ext uri="{FF2B5EF4-FFF2-40B4-BE49-F238E27FC236}">
                <a16:creationId xmlns:a16="http://schemas.microsoft.com/office/drawing/2014/main" id="{D7ED3099-7657-4761-A1A4-DEC8CAB06B37}"/>
              </a:ext>
            </a:extLst>
          </p:cNvPr>
          <p:cNvSpPr txBox="1"/>
          <p:nvPr/>
        </p:nvSpPr>
        <p:spPr>
          <a:xfrm>
            <a:off x="10355349" y="2414470"/>
            <a:ext cx="1245524"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Great Hall</a:t>
            </a:r>
            <a:endParaRPr lang="en-US" sz="1600" dirty="0">
              <a:solidFill>
                <a:srgbClr val="FFC000"/>
              </a:solidFill>
              <a:latin typeface="Formal436 BT" panose="03060802040302020203" pitchFamily="66" charset="0"/>
            </a:endParaRPr>
          </a:p>
        </p:txBody>
      </p:sp>
      <p:sp>
        <p:nvSpPr>
          <p:cNvPr id="291" name="TextBox 290">
            <a:extLst>
              <a:ext uri="{FF2B5EF4-FFF2-40B4-BE49-F238E27FC236}">
                <a16:creationId xmlns:a16="http://schemas.microsoft.com/office/drawing/2014/main" id="{6AE9127B-2858-4BDB-82C3-C88624ADEF3D}"/>
              </a:ext>
            </a:extLst>
          </p:cNvPr>
          <p:cNvSpPr txBox="1"/>
          <p:nvPr/>
        </p:nvSpPr>
        <p:spPr>
          <a:xfrm>
            <a:off x="10355349" y="2748252"/>
            <a:ext cx="1245524"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Courtyard</a:t>
            </a:r>
            <a:endParaRPr lang="en-US" sz="1600" dirty="0">
              <a:solidFill>
                <a:srgbClr val="FFC000"/>
              </a:solidFill>
              <a:latin typeface="Formal436 BT" panose="03060802040302020203" pitchFamily="66" charset="0"/>
            </a:endParaRPr>
          </a:p>
        </p:txBody>
      </p:sp>
      <p:sp>
        <p:nvSpPr>
          <p:cNvPr id="292" name="TextBox 291">
            <a:extLst>
              <a:ext uri="{FF2B5EF4-FFF2-40B4-BE49-F238E27FC236}">
                <a16:creationId xmlns:a16="http://schemas.microsoft.com/office/drawing/2014/main" id="{F7212864-78F4-468D-86A3-A4BE6182D565}"/>
              </a:ext>
            </a:extLst>
          </p:cNvPr>
          <p:cNvSpPr txBox="1"/>
          <p:nvPr/>
        </p:nvSpPr>
        <p:spPr>
          <a:xfrm>
            <a:off x="10355349" y="3082034"/>
            <a:ext cx="1125451"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Kitchen</a:t>
            </a:r>
            <a:endParaRPr lang="en-US" sz="1600" dirty="0">
              <a:solidFill>
                <a:srgbClr val="FFC000"/>
              </a:solidFill>
              <a:latin typeface="Formal436 BT" panose="03060802040302020203" pitchFamily="66" charset="0"/>
            </a:endParaRPr>
          </a:p>
        </p:txBody>
      </p:sp>
      <p:sp>
        <p:nvSpPr>
          <p:cNvPr id="293" name="TextBox 292">
            <a:extLst>
              <a:ext uri="{FF2B5EF4-FFF2-40B4-BE49-F238E27FC236}">
                <a16:creationId xmlns:a16="http://schemas.microsoft.com/office/drawing/2014/main" id="{26E0DE32-46C0-4BB5-98A6-189539780659}"/>
              </a:ext>
            </a:extLst>
          </p:cNvPr>
          <p:cNvSpPr txBox="1"/>
          <p:nvPr/>
        </p:nvSpPr>
        <p:spPr>
          <a:xfrm>
            <a:off x="10355349" y="3415816"/>
            <a:ext cx="986906"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Study</a:t>
            </a:r>
            <a:endParaRPr lang="en-US" sz="1600" dirty="0">
              <a:solidFill>
                <a:srgbClr val="FFC000"/>
              </a:solidFill>
              <a:latin typeface="Formal436 BT" panose="03060802040302020203" pitchFamily="66" charset="0"/>
            </a:endParaRPr>
          </a:p>
        </p:txBody>
      </p:sp>
      <p:sp>
        <p:nvSpPr>
          <p:cNvPr id="294" name="TextBox 293">
            <a:extLst>
              <a:ext uri="{FF2B5EF4-FFF2-40B4-BE49-F238E27FC236}">
                <a16:creationId xmlns:a16="http://schemas.microsoft.com/office/drawing/2014/main" id="{A8B4FD8A-4A02-49C0-B31A-152C4B7DF134}"/>
              </a:ext>
            </a:extLst>
          </p:cNvPr>
          <p:cNvSpPr txBox="1"/>
          <p:nvPr/>
        </p:nvSpPr>
        <p:spPr>
          <a:xfrm>
            <a:off x="10355349" y="3749598"/>
            <a:ext cx="1180869"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Library</a:t>
            </a:r>
            <a:endParaRPr lang="en-US" sz="1600" dirty="0">
              <a:solidFill>
                <a:srgbClr val="FFC000"/>
              </a:solidFill>
              <a:latin typeface="Formal436 BT" panose="03060802040302020203" pitchFamily="66" charset="0"/>
            </a:endParaRPr>
          </a:p>
        </p:txBody>
      </p:sp>
      <p:sp>
        <p:nvSpPr>
          <p:cNvPr id="295" name="TextBox 294">
            <a:extLst>
              <a:ext uri="{FF2B5EF4-FFF2-40B4-BE49-F238E27FC236}">
                <a16:creationId xmlns:a16="http://schemas.microsoft.com/office/drawing/2014/main" id="{56182AEF-D229-4E63-B2B2-2F63A9A455BB}"/>
              </a:ext>
            </a:extLst>
          </p:cNvPr>
          <p:cNvSpPr txBox="1"/>
          <p:nvPr/>
        </p:nvSpPr>
        <p:spPr>
          <a:xfrm>
            <a:off x="10355349" y="4083380"/>
            <a:ext cx="1476000"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Empty Room</a:t>
            </a:r>
            <a:endParaRPr lang="en-US" sz="1600" dirty="0">
              <a:solidFill>
                <a:srgbClr val="FFC000"/>
              </a:solidFill>
              <a:latin typeface="Formal436 BT" panose="03060802040302020203" pitchFamily="66" charset="0"/>
            </a:endParaRPr>
          </a:p>
        </p:txBody>
      </p:sp>
      <p:sp>
        <p:nvSpPr>
          <p:cNvPr id="296" name="TextBox 295">
            <a:extLst>
              <a:ext uri="{FF2B5EF4-FFF2-40B4-BE49-F238E27FC236}">
                <a16:creationId xmlns:a16="http://schemas.microsoft.com/office/drawing/2014/main" id="{A811091A-4521-47F2-A54B-816B4C547401}"/>
              </a:ext>
            </a:extLst>
          </p:cNvPr>
          <p:cNvSpPr txBox="1"/>
          <p:nvPr/>
        </p:nvSpPr>
        <p:spPr>
          <a:xfrm>
            <a:off x="10355349" y="4627834"/>
            <a:ext cx="1476000"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Knife</a:t>
            </a:r>
            <a:endParaRPr lang="en-US" sz="1600" dirty="0">
              <a:solidFill>
                <a:srgbClr val="92D050"/>
              </a:solidFill>
              <a:latin typeface="Formal436 BT" panose="03060802040302020203" pitchFamily="66" charset="0"/>
            </a:endParaRPr>
          </a:p>
        </p:txBody>
      </p:sp>
      <p:sp>
        <p:nvSpPr>
          <p:cNvPr id="297" name="TextBox 296">
            <a:extLst>
              <a:ext uri="{FF2B5EF4-FFF2-40B4-BE49-F238E27FC236}">
                <a16:creationId xmlns:a16="http://schemas.microsoft.com/office/drawing/2014/main" id="{46FAB25F-7987-43FD-8FBA-7388A770369A}"/>
              </a:ext>
            </a:extLst>
          </p:cNvPr>
          <p:cNvSpPr txBox="1"/>
          <p:nvPr/>
        </p:nvSpPr>
        <p:spPr>
          <a:xfrm>
            <a:off x="10355349" y="4961616"/>
            <a:ext cx="1245524"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Lead Pipe</a:t>
            </a:r>
            <a:endParaRPr lang="en-US" sz="1600" dirty="0">
              <a:solidFill>
                <a:srgbClr val="92D050"/>
              </a:solidFill>
              <a:latin typeface="Formal436 BT" panose="03060802040302020203" pitchFamily="66" charset="0"/>
            </a:endParaRPr>
          </a:p>
        </p:txBody>
      </p:sp>
      <p:sp>
        <p:nvSpPr>
          <p:cNvPr id="298" name="TextBox 297">
            <a:extLst>
              <a:ext uri="{FF2B5EF4-FFF2-40B4-BE49-F238E27FC236}">
                <a16:creationId xmlns:a16="http://schemas.microsoft.com/office/drawing/2014/main" id="{4D4D0A7F-5C3E-40F5-A0FE-D6FCCB8421E6}"/>
              </a:ext>
            </a:extLst>
          </p:cNvPr>
          <p:cNvSpPr txBox="1"/>
          <p:nvPr/>
        </p:nvSpPr>
        <p:spPr>
          <a:xfrm>
            <a:off x="10355349" y="5295398"/>
            <a:ext cx="1245524"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Revolver</a:t>
            </a:r>
            <a:endParaRPr lang="en-US" sz="1600" dirty="0">
              <a:solidFill>
                <a:srgbClr val="92D050"/>
              </a:solidFill>
              <a:latin typeface="Formal436 BT" panose="03060802040302020203" pitchFamily="66" charset="0"/>
            </a:endParaRPr>
          </a:p>
        </p:txBody>
      </p:sp>
      <p:sp>
        <p:nvSpPr>
          <p:cNvPr id="299" name="TextBox 298">
            <a:extLst>
              <a:ext uri="{FF2B5EF4-FFF2-40B4-BE49-F238E27FC236}">
                <a16:creationId xmlns:a16="http://schemas.microsoft.com/office/drawing/2014/main" id="{FA417310-EF0E-4CAC-9293-B1ABF23FA304}"/>
              </a:ext>
            </a:extLst>
          </p:cNvPr>
          <p:cNvSpPr txBox="1"/>
          <p:nvPr/>
        </p:nvSpPr>
        <p:spPr>
          <a:xfrm>
            <a:off x="10355349" y="5629180"/>
            <a:ext cx="1070033"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Rope</a:t>
            </a:r>
            <a:endParaRPr lang="en-US" sz="1600" dirty="0">
              <a:solidFill>
                <a:srgbClr val="92D050"/>
              </a:solidFill>
              <a:latin typeface="Formal436 BT" panose="03060802040302020203" pitchFamily="66" charset="0"/>
            </a:endParaRPr>
          </a:p>
        </p:txBody>
      </p:sp>
      <p:sp>
        <p:nvSpPr>
          <p:cNvPr id="300" name="TextBox 299">
            <a:extLst>
              <a:ext uri="{FF2B5EF4-FFF2-40B4-BE49-F238E27FC236}">
                <a16:creationId xmlns:a16="http://schemas.microsoft.com/office/drawing/2014/main" id="{5DADD852-8AEE-4637-A4F2-1969A89F9D86}"/>
              </a:ext>
            </a:extLst>
          </p:cNvPr>
          <p:cNvSpPr txBox="1"/>
          <p:nvPr/>
        </p:nvSpPr>
        <p:spPr>
          <a:xfrm>
            <a:off x="10355349" y="5962962"/>
            <a:ext cx="1397580"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Candlestick</a:t>
            </a:r>
            <a:endParaRPr lang="en-US" sz="1600" dirty="0">
              <a:solidFill>
                <a:srgbClr val="92D050"/>
              </a:solidFill>
              <a:latin typeface="Formal436 BT" panose="03060802040302020203" pitchFamily="66" charset="0"/>
            </a:endParaRPr>
          </a:p>
        </p:txBody>
      </p:sp>
      <p:sp>
        <p:nvSpPr>
          <p:cNvPr id="301" name="TextBox 300">
            <a:extLst>
              <a:ext uri="{FF2B5EF4-FFF2-40B4-BE49-F238E27FC236}">
                <a16:creationId xmlns:a16="http://schemas.microsoft.com/office/drawing/2014/main" id="{ED3B4F6B-2621-4C89-A393-433358FB79B3}"/>
              </a:ext>
            </a:extLst>
          </p:cNvPr>
          <p:cNvSpPr txBox="1"/>
          <p:nvPr/>
        </p:nvSpPr>
        <p:spPr>
          <a:xfrm>
            <a:off x="10355349" y="6296737"/>
            <a:ext cx="1245524"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Wrench</a:t>
            </a:r>
            <a:endParaRPr lang="en-US" sz="1600" dirty="0">
              <a:solidFill>
                <a:srgbClr val="92D050"/>
              </a:solidFill>
              <a:latin typeface="Formal436 BT" panose="03060802040302020203" pitchFamily="66" charset="0"/>
            </a:endParaRPr>
          </a:p>
        </p:txBody>
      </p:sp>
      <p:sp>
        <p:nvSpPr>
          <p:cNvPr id="302" name="Rectangle 301">
            <a:extLst>
              <a:ext uri="{FF2B5EF4-FFF2-40B4-BE49-F238E27FC236}">
                <a16:creationId xmlns:a16="http://schemas.microsoft.com/office/drawing/2014/main" id="{525A5550-33E0-46E7-A24B-236000CA32A5}"/>
              </a:ext>
            </a:extLst>
          </p:cNvPr>
          <p:cNvSpPr/>
          <p:nvPr/>
        </p:nvSpPr>
        <p:spPr>
          <a:xfrm>
            <a:off x="8206301" y="831141"/>
            <a:ext cx="1705916"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bg1"/>
                </a:solidFill>
                <a:effectLst/>
                <a:latin typeface="Formal436 BT" panose="03060802040302020203" pitchFamily="66" charset="0"/>
              </a:rPr>
              <a:t>It was...</a:t>
            </a:r>
          </a:p>
        </p:txBody>
      </p:sp>
      <p:sp>
        <p:nvSpPr>
          <p:cNvPr id="303" name="Rectangle 302">
            <a:extLst>
              <a:ext uri="{FF2B5EF4-FFF2-40B4-BE49-F238E27FC236}">
                <a16:creationId xmlns:a16="http://schemas.microsoft.com/office/drawing/2014/main" id="{B2D0084A-3D79-452B-8B8C-B58DF26B41D9}"/>
              </a:ext>
            </a:extLst>
          </p:cNvPr>
          <p:cNvSpPr/>
          <p:nvPr/>
        </p:nvSpPr>
        <p:spPr>
          <a:xfrm>
            <a:off x="8206301" y="3014565"/>
            <a:ext cx="165622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bg1"/>
                </a:solidFill>
                <a:effectLst/>
                <a:latin typeface="Formal436 BT" panose="03060802040302020203" pitchFamily="66" charset="0"/>
              </a:rPr>
              <a:t>In the...</a:t>
            </a:r>
          </a:p>
        </p:txBody>
      </p:sp>
      <p:sp>
        <p:nvSpPr>
          <p:cNvPr id="304" name="Rectangle 303">
            <a:extLst>
              <a:ext uri="{FF2B5EF4-FFF2-40B4-BE49-F238E27FC236}">
                <a16:creationId xmlns:a16="http://schemas.microsoft.com/office/drawing/2014/main" id="{6D69F8C8-C347-446A-B9F2-921974F06986}"/>
              </a:ext>
            </a:extLst>
          </p:cNvPr>
          <p:cNvSpPr/>
          <p:nvPr/>
        </p:nvSpPr>
        <p:spPr>
          <a:xfrm>
            <a:off x="8206301" y="5253929"/>
            <a:ext cx="2254143"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bg1"/>
                </a:solidFill>
                <a:effectLst/>
                <a:latin typeface="Formal436 BT" panose="03060802040302020203" pitchFamily="66" charset="0"/>
              </a:rPr>
              <a:t>With the…</a:t>
            </a:r>
          </a:p>
        </p:txBody>
      </p:sp>
    </p:spTree>
    <p:extLst>
      <p:ext uri="{BB962C8B-B14F-4D97-AF65-F5344CB8AC3E}">
        <p14:creationId xmlns:p14="http://schemas.microsoft.com/office/powerpoint/2010/main" val="1851844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0000" fill="hold"/>
                                        <p:tgtEl>
                                          <p:spTgt spid="61"/>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0000" fill="hold"/>
                                        <p:tgtEl>
                                          <p:spTgt spid="65"/>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10000" fill="hold"/>
                                        <p:tgtEl>
                                          <p:spTgt spid="69"/>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10000" fill="hold"/>
                                        <p:tgtEl>
                                          <p:spTgt spid="73"/>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10000" fill="hold"/>
                                        <p:tgtEl>
                                          <p:spTgt spid="77"/>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10000" fill="hold"/>
                                        <p:tgtEl>
                                          <p:spTgt spid="81"/>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10000" fill="hold"/>
                                        <p:tgtEl>
                                          <p:spTgt spid="115"/>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10000" fill="hold"/>
                                        <p:tgtEl>
                                          <p:spTgt spid="119"/>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10000" fill="hold"/>
                                        <p:tgtEl>
                                          <p:spTgt spid="123"/>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10000" fill="hold"/>
                                        <p:tgtEl>
                                          <p:spTgt spid="127"/>
                                        </p:tgtEl>
                                        <p:attrNameLst>
                                          <p:attrName>r</p:attrName>
                                        </p:attrNameLst>
                                      </p:cBhvr>
                                    </p:animRot>
                                  </p:childTnLst>
                                </p:cTn>
                              </p:par>
                              <p:par>
                                <p:cTn id="25" presetID="8" presetClass="emph" presetSubtype="0" repeatCount="indefinite" fill="hold" nodeType="withEffect">
                                  <p:stCondLst>
                                    <p:cond delay="0"/>
                                  </p:stCondLst>
                                  <p:childTnLst>
                                    <p:animRot by="21600000">
                                      <p:cBhvr>
                                        <p:cTn id="26" dur="10000" fill="hold"/>
                                        <p:tgtEl>
                                          <p:spTgt spid="131"/>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10000" fill="hold"/>
                                        <p:tgtEl>
                                          <p:spTgt spid="135"/>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10000" fill="hold"/>
                                        <p:tgtEl>
                                          <p:spTgt spid="205"/>
                                        </p:tgtEl>
                                        <p:attrNameLst>
                                          <p:attrName>r</p:attrName>
                                        </p:attrNameLst>
                                      </p:cBhvr>
                                    </p:animRot>
                                  </p:childTnLst>
                                </p:cTn>
                              </p:par>
                              <p:par>
                                <p:cTn id="31" presetID="8" presetClass="emph" presetSubtype="0" repeatCount="indefinite" fill="hold" nodeType="withEffect">
                                  <p:stCondLst>
                                    <p:cond delay="0"/>
                                  </p:stCondLst>
                                  <p:childTnLst>
                                    <p:animRot by="21600000">
                                      <p:cBhvr>
                                        <p:cTn id="32" dur="10000" fill="hold"/>
                                        <p:tgtEl>
                                          <p:spTgt spid="209"/>
                                        </p:tgtEl>
                                        <p:attrNameLst>
                                          <p:attrName>r</p:attrName>
                                        </p:attrNameLst>
                                      </p:cBhvr>
                                    </p:animRot>
                                  </p:childTnLst>
                                </p:cTn>
                              </p:par>
                              <p:par>
                                <p:cTn id="33" presetID="8" presetClass="emph" presetSubtype="0" repeatCount="indefinite" fill="hold" nodeType="withEffect">
                                  <p:stCondLst>
                                    <p:cond delay="0"/>
                                  </p:stCondLst>
                                  <p:childTnLst>
                                    <p:animRot by="21600000">
                                      <p:cBhvr>
                                        <p:cTn id="34" dur="10000" fill="hold"/>
                                        <p:tgtEl>
                                          <p:spTgt spid="213"/>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10000" fill="hold"/>
                                        <p:tgtEl>
                                          <p:spTgt spid="217"/>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10000" fill="hold"/>
                                        <p:tgtEl>
                                          <p:spTgt spid="221"/>
                                        </p:tgtEl>
                                        <p:attrNameLst>
                                          <p:attrName>r</p:attrName>
                                        </p:attrNameLst>
                                      </p:cBhvr>
                                    </p:animRot>
                                  </p:childTnLst>
                                </p:cTn>
                              </p:par>
                              <p:par>
                                <p:cTn id="39" presetID="8" presetClass="emph" presetSubtype="0" repeatCount="indefinite" fill="hold" nodeType="withEffect">
                                  <p:stCondLst>
                                    <p:cond delay="0"/>
                                  </p:stCondLst>
                                  <p:childTnLst>
                                    <p:animRot by="21600000">
                                      <p:cBhvr>
                                        <p:cTn id="40" dur="10000" fill="hold"/>
                                        <p:tgtEl>
                                          <p:spTgt spid="2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65"/>
                    </p:tgtEl>
                  </p:cond>
                </p:stCondLst>
                <p:endSync evt="end" delay="0">
                  <p:rtn val="all"/>
                </p:endSync>
                <p:childTnLst>
                  <p:par>
                    <p:cTn id="42" fill="hold">
                      <p:stCondLst>
                        <p:cond delay="0"/>
                      </p:stCondLst>
                      <p:childTnLst>
                        <p:par>
                          <p:cTn id="43" fill="hold">
                            <p:stCondLst>
                              <p:cond delay="0"/>
                            </p:stCondLst>
                            <p:childTnLst>
                              <p:par>
                                <p:cTn id="44" presetID="1" presetClass="exit" presetSubtype="0" fill="hold" grpId="0" nodeType="withEffect">
                                  <p:stCondLst>
                                    <p:cond delay="0"/>
                                  </p:stCondLst>
                                  <p:childTnLst>
                                    <p:set>
                                      <p:cBhvr>
                                        <p:cTn id="45" dur="1" fill="hold">
                                          <p:stCondLst>
                                            <p:cond delay="0"/>
                                          </p:stCondLst>
                                        </p:cTn>
                                        <p:tgtEl>
                                          <p:spTgt spid="99"/>
                                        </p:tgtEl>
                                        <p:attrNameLst>
                                          <p:attrName>style.visibility</p:attrName>
                                        </p:attrNameLst>
                                      </p:cBhvr>
                                      <p:to>
                                        <p:strVal val="hidden"/>
                                      </p:to>
                                    </p:set>
                                  </p:childTnLst>
                                </p:cTn>
                              </p:par>
                              <p:par>
                                <p:cTn id="46" presetID="45" presetClass="entr" presetSubtype="0" fill="hold" nodeType="withEffect">
                                  <p:stCondLst>
                                    <p:cond delay="0"/>
                                  </p:stCondLst>
                                  <p:childTnLst>
                                    <p:set>
                                      <p:cBhvr>
                                        <p:cTn id="47" dur="1" fill="hold">
                                          <p:stCondLst>
                                            <p:cond delay="0"/>
                                          </p:stCondLst>
                                        </p:cTn>
                                        <p:tgtEl>
                                          <p:spTgt spid="106"/>
                                        </p:tgtEl>
                                        <p:attrNameLst>
                                          <p:attrName>style.visibility</p:attrName>
                                        </p:attrNameLst>
                                      </p:cBhvr>
                                      <p:to>
                                        <p:strVal val="visible"/>
                                      </p:to>
                                    </p:set>
                                    <p:animEffect transition="in" filter="fade">
                                      <p:cBhvr>
                                        <p:cTn id="48" dur="2000"/>
                                        <p:tgtEl>
                                          <p:spTgt spid="106"/>
                                        </p:tgtEl>
                                      </p:cBhvr>
                                    </p:animEffect>
                                    <p:anim calcmode="lin" valueType="num">
                                      <p:cBhvr>
                                        <p:cTn id="49" dur="2000" fill="hold"/>
                                        <p:tgtEl>
                                          <p:spTgt spid="106"/>
                                        </p:tgtEl>
                                        <p:attrNameLst>
                                          <p:attrName>ppt_w</p:attrName>
                                        </p:attrNameLst>
                                      </p:cBhvr>
                                      <p:tavLst>
                                        <p:tav tm="0" fmla="#ppt_w*sin(2.5*pi*$)">
                                          <p:val>
                                            <p:fltVal val="0"/>
                                          </p:val>
                                        </p:tav>
                                        <p:tav tm="100000">
                                          <p:val>
                                            <p:fltVal val="1"/>
                                          </p:val>
                                        </p:tav>
                                      </p:tavLst>
                                    </p:anim>
                                    <p:anim calcmode="lin" valueType="num">
                                      <p:cBhvr>
                                        <p:cTn id="50" dur="2000" fill="hold"/>
                                        <p:tgtEl>
                                          <p:spTgt spid="10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5"/>
                  </p:tgtEl>
                </p:cond>
              </p:nextCondLst>
            </p:seq>
            <p:seq concurrent="1" nextAc="seek">
              <p:cTn id="51" restart="whenNotActive" fill="hold" evtFilter="cancelBubble" nodeType="interactiveSeq">
                <p:stCondLst>
                  <p:cond evt="onClick" delay="0">
                    <p:tgtEl>
                      <p:spTgt spid="73"/>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hidden"/>
                                      </p:to>
                                    </p:set>
                                  </p:childTnLst>
                                </p:cTn>
                              </p:par>
                              <p:par>
                                <p:cTn id="56" presetID="45" presetClass="entr" presetSubtype="0" fill="hold" nodeType="with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2000"/>
                                        <p:tgtEl>
                                          <p:spTgt spid="95"/>
                                        </p:tgtEl>
                                      </p:cBhvr>
                                    </p:animEffect>
                                    <p:anim calcmode="lin" valueType="num">
                                      <p:cBhvr>
                                        <p:cTn id="59" dur="2000" fill="hold"/>
                                        <p:tgtEl>
                                          <p:spTgt spid="95"/>
                                        </p:tgtEl>
                                        <p:attrNameLst>
                                          <p:attrName>ppt_w</p:attrName>
                                        </p:attrNameLst>
                                      </p:cBhvr>
                                      <p:tavLst>
                                        <p:tav tm="0" fmla="#ppt_w*sin(2.5*pi*$)">
                                          <p:val>
                                            <p:fltVal val="0"/>
                                          </p:val>
                                        </p:tav>
                                        <p:tav tm="100000">
                                          <p:val>
                                            <p:fltVal val="1"/>
                                          </p:val>
                                        </p:tav>
                                      </p:tavLst>
                                    </p:anim>
                                    <p:anim calcmode="lin" valueType="num">
                                      <p:cBhvr>
                                        <p:cTn id="60" dur="2000" fill="hold"/>
                                        <p:tgtEl>
                                          <p:spTgt spid="9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73"/>
                  </p:tgtEl>
                </p:cond>
              </p:nextCondLst>
            </p:seq>
            <p:seq concurrent="1" nextAc="seek">
              <p:cTn id="61" restart="whenNotActive" fill="hold" evtFilter="cancelBubble" nodeType="interactiveSeq">
                <p:stCondLst>
                  <p:cond evt="onClick" delay="0">
                    <p:tgtEl>
                      <p:spTgt spid="77"/>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grpId="0" nodeType="withEffect">
                                  <p:stCondLst>
                                    <p:cond delay="0"/>
                                  </p:stCondLst>
                                  <p:childTnLst>
                                    <p:set>
                                      <p:cBhvr>
                                        <p:cTn id="65" dur="1" fill="hold">
                                          <p:stCondLst>
                                            <p:cond delay="0"/>
                                          </p:stCondLst>
                                        </p:cTn>
                                        <p:tgtEl>
                                          <p:spTgt spid="102"/>
                                        </p:tgtEl>
                                        <p:attrNameLst>
                                          <p:attrName>style.visibility</p:attrName>
                                        </p:attrNameLst>
                                      </p:cBhvr>
                                      <p:to>
                                        <p:strVal val="hidden"/>
                                      </p:to>
                                    </p:set>
                                  </p:childTnLst>
                                </p:cTn>
                              </p:par>
                              <p:par>
                                <p:cTn id="66" presetID="45" presetClass="entr" presetSubtype="0" fill="hold" nodeType="with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fade">
                                      <p:cBhvr>
                                        <p:cTn id="68" dur="2000"/>
                                        <p:tgtEl>
                                          <p:spTgt spid="96"/>
                                        </p:tgtEl>
                                      </p:cBhvr>
                                    </p:animEffect>
                                    <p:anim calcmode="lin" valueType="num">
                                      <p:cBhvr>
                                        <p:cTn id="69" dur="2000" fill="hold"/>
                                        <p:tgtEl>
                                          <p:spTgt spid="96"/>
                                        </p:tgtEl>
                                        <p:attrNameLst>
                                          <p:attrName>ppt_w</p:attrName>
                                        </p:attrNameLst>
                                      </p:cBhvr>
                                      <p:tavLst>
                                        <p:tav tm="0" fmla="#ppt_w*sin(2.5*pi*$)">
                                          <p:val>
                                            <p:fltVal val="0"/>
                                          </p:val>
                                        </p:tav>
                                        <p:tav tm="100000">
                                          <p:val>
                                            <p:fltVal val="1"/>
                                          </p:val>
                                        </p:tav>
                                      </p:tavLst>
                                    </p:anim>
                                    <p:anim calcmode="lin" valueType="num">
                                      <p:cBhvr>
                                        <p:cTn id="70" dur="2000" fill="hold"/>
                                        <p:tgtEl>
                                          <p:spTgt spid="9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81"/>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grpId="0" nodeType="withEffect">
                                  <p:stCondLst>
                                    <p:cond delay="0"/>
                                  </p:stCondLst>
                                  <p:childTnLst>
                                    <p:set>
                                      <p:cBhvr>
                                        <p:cTn id="75" dur="1" fill="hold">
                                          <p:stCondLst>
                                            <p:cond delay="0"/>
                                          </p:stCondLst>
                                        </p:cTn>
                                        <p:tgtEl>
                                          <p:spTgt spid="101"/>
                                        </p:tgtEl>
                                        <p:attrNameLst>
                                          <p:attrName>style.visibility</p:attrName>
                                        </p:attrNameLst>
                                      </p:cBhvr>
                                      <p:to>
                                        <p:strVal val="hidden"/>
                                      </p:to>
                                    </p:set>
                                  </p:childTnLst>
                                </p:cTn>
                              </p:par>
                              <p:par>
                                <p:cTn id="76" presetID="45" presetClass="entr" presetSubtype="0" fill="hold" nodeType="withEffect">
                                  <p:stCondLst>
                                    <p:cond delay="0"/>
                                  </p:stCondLst>
                                  <p:childTnLst>
                                    <p:set>
                                      <p:cBhvr>
                                        <p:cTn id="77" dur="1" fill="hold">
                                          <p:stCondLst>
                                            <p:cond delay="0"/>
                                          </p:stCondLst>
                                        </p:cTn>
                                        <p:tgtEl>
                                          <p:spTgt spid="97"/>
                                        </p:tgtEl>
                                        <p:attrNameLst>
                                          <p:attrName>style.visibility</p:attrName>
                                        </p:attrNameLst>
                                      </p:cBhvr>
                                      <p:to>
                                        <p:strVal val="visible"/>
                                      </p:to>
                                    </p:set>
                                    <p:animEffect transition="in" filter="fade">
                                      <p:cBhvr>
                                        <p:cTn id="78" dur="2000"/>
                                        <p:tgtEl>
                                          <p:spTgt spid="97"/>
                                        </p:tgtEl>
                                      </p:cBhvr>
                                    </p:animEffect>
                                    <p:anim calcmode="lin" valueType="num">
                                      <p:cBhvr>
                                        <p:cTn id="79" dur="2000" fill="hold"/>
                                        <p:tgtEl>
                                          <p:spTgt spid="97"/>
                                        </p:tgtEl>
                                        <p:attrNameLst>
                                          <p:attrName>ppt_w</p:attrName>
                                        </p:attrNameLst>
                                      </p:cBhvr>
                                      <p:tavLst>
                                        <p:tav tm="0" fmla="#ppt_w*sin(2.5*pi*$)">
                                          <p:val>
                                            <p:fltVal val="0"/>
                                          </p:val>
                                        </p:tav>
                                        <p:tav tm="100000">
                                          <p:val>
                                            <p:fltVal val="1"/>
                                          </p:val>
                                        </p:tav>
                                      </p:tavLst>
                                    </p:anim>
                                    <p:anim calcmode="lin" valueType="num">
                                      <p:cBhvr>
                                        <p:cTn id="80" dur="2000" fill="hold"/>
                                        <p:tgtEl>
                                          <p:spTgt spid="9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81"/>
                  </p:tgtEl>
                </p:cond>
              </p:nextCondLst>
            </p:seq>
            <p:seq concurrent="1" nextAc="seek">
              <p:cTn id="81" restart="whenNotActive" fill="hold" evtFilter="cancelBubble" nodeType="interactiveSeq">
                <p:stCondLst>
                  <p:cond evt="onClick" delay="0">
                    <p:tgtEl>
                      <p:spTgt spid="69"/>
                    </p:tgtEl>
                  </p:cond>
                </p:stCondLst>
                <p:endSync evt="end" delay="0">
                  <p:rtn val="all"/>
                </p:endSync>
                <p:childTnLst>
                  <p:par>
                    <p:cTn id="82" fill="hold">
                      <p:stCondLst>
                        <p:cond delay="0"/>
                      </p:stCondLst>
                      <p:childTnLst>
                        <p:par>
                          <p:cTn id="83" fill="hold">
                            <p:stCondLst>
                              <p:cond delay="0"/>
                            </p:stCondLst>
                            <p:childTnLst>
                              <p:par>
                                <p:cTn id="84" presetID="1" presetClass="exit"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hidden"/>
                                      </p:to>
                                    </p:set>
                                  </p:childTnLst>
                                </p:cTn>
                              </p:par>
                              <p:par>
                                <p:cTn id="86" presetID="45" presetClass="entr" presetSubtype="0" fill="hold" nodeType="withEffect">
                                  <p:stCondLst>
                                    <p:cond delay="0"/>
                                  </p:stCondLst>
                                  <p:childTnLst>
                                    <p:set>
                                      <p:cBhvr>
                                        <p:cTn id="87" dur="1" fill="hold">
                                          <p:stCondLst>
                                            <p:cond delay="0"/>
                                          </p:stCondLst>
                                        </p:cTn>
                                        <p:tgtEl>
                                          <p:spTgt spid="94"/>
                                        </p:tgtEl>
                                        <p:attrNameLst>
                                          <p:attrName>style.visibility</p:attrName>
                                        </p:attrNameLst>
                                      </p:cBhvr>
                                      <p:to>
                                        <p:strVal val="visible"/>
                                      </p:to>
                                    </p:set>
                                    <p:animEffect transition="in" filter="fade">
                                      <p:cBhvr>
                                        <p:cTn id="88" dur="2000"/>
                                        <p:tgtEl>
                                          <p:spTgt spid="94"/>
                                        </p:tgtEl>
                                      </p:cBhvr>
                                    </p:animEffect>
                                    <p:anim calcmode="lin" valueType="num">
                                      <p:cBhvr>
                                        <p:cTn id="89" dur="2000" fill="hold"/>
                                        <p:tgtEl>
                                          <p:spTgt spid="94"/>
                                        </p:tgtEl>
                                        <p:attrNameLst>
                                          <p:attrName>ppt_w</p:attrName>
                                        </p:attrNameLst>
                                      </p:cBhvr>
                                      <p:tavLst>
                                        <p:tav tm="0" fmla="#ppt_w*sin(2.5*pi*$)">
                                          <p:val>
                                            <p:fltVal val="0"/>
                                          </p:val>
                                        </p:tav>
                                        <p:tav tm="100000">
                                          <p:val>
                                            <p:fltVal val="1"/>
                                          </p:val>
                                        </p:tav>
                                      </p:tavLst>
                                    </p:anim>
                                    <p:anim calcmode="lin" valueType="num">
                                      <p:cBhvr>
                                        <p:cTn id="90" dur="2000" fill="hold"/>
                                        <p:tgtEl>
                                          <p:spTgt spid="9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9"/>
                  </p:tgtEl>
                </p:cond>
              </p:nextCondLst>
            </p:seq>
            <p:seq concurrent="1" nextAc="seek">
              <p:cTn id="91" restart="whenNotActive" fill="hold" evtFilter="cancelBubble" nodeType="interactiveSeq">
                <p:stCondLst>
                  <p:cond evt="onClick" delay="0">
                    <p:tgtEl>
                      <p:spTgt spid="61"/>
                    </p:tgtEl>
                  </p:cond>
                </p:stCondLst>
                <p:endSync evt="end" delay="0">
                  <p:rtn val="all"/>
                </p:endSync>
                <p:childTnLst>
                  <p:par>
                    <p:cTn id="92" fill="hold">
                      <p:stCondLst>
                        <p:cond delay="0"/>
                      </p:stCondLst>
                      <p:childTnLst>
                        <p:par>
                          <p:cTn id="93" fill="hold">
                            <p:stCondLst>
                              <p:cond delay="0"/>
                            </p:stCondLst>
                            <p:childTnLst>
                              <p:par>
                                <p:cTn id="94" presetID="1" presetClass="exit" presetSubtype="0" fill="hold" grpId="0" nodeType="clickEffect">
                                  <p:stCondLst>
                                    <p:cond delay="0"/>
                                  </p:stCondLst>
                                  <p:childTnLst>
                                    <p:set>
                                      <p:cBhvr>
                                        <p:cTn id="95" dur="1" fill="hold">
                                          <p:stCondLst>
                                            <p:cond delay="0"/>
                                          </p:stCondLst>
                                        </p:cTn>
                                        <p:tgtEl>
                                          <p:spTgt spid="100"/>
                                        </p:tgtEl>
                                        <p:attrNameLst>
                                          <p:attrName>style.visibility</p:attrName>
                                        </p:attrNameLst>
                                      </p:cBhvr>
                                      <p:to>
                                        <p:strVal val="hidden"/>
                                      </p:to>
                                    </p:set>
                                  </p:childTnLst>
                                </p:cTn>
                              </p:par>
                              <p:par>
                                <p:cTn id="96" presetID="45" presetClass="entr" presetSubtype="0" fill="hold" nodeType="withEffect">
                                  <p:stCondLst>
                                    <p:cond delay="0"/>
                                  </p:stCondLst>
                                  <p:childTnLst>
                                    <p:set>
                                      <p:cBhvr>
                                        <p:cTn id="97" dur="1" fill="hold">
                                          <p:stCondLst>
                                            <p:cond delay="0"/>
                                          </p:stCondLst>
                                        </p:cTn>
                                        <p:tgtEl>
                                          <p:spTgt spid="98"/>
                                        </p:tgtEl>
                                        <p:attrNameLst>
                                          <p:attrName>style.visibility</p:attrName>
                                        </p:attrNameLst>
                                      </p:cBhvr>
                                      <p:to>
                                        <p:strVal val="visible"/>
                                      </p:to>
                                    </p:set>
                                    <p:animEffect transition="in" filter="fade">
                                      <p:cBhvr>
                                        <p:cTn id="98" dur="2000"/>
                                        <p:tgtEl>
                                          <p:spTgt spid="98"/>
                                        </p:tgtEl>
                                      </p:cBhvr>
                                    </p:animEffect>
                                    <p:anim calcmode="lin" valueType="num">
                                      <p:cBhvr>
                                        <p:cTn id="99" dur="2000" fill="hold"/>
                                        <p:tgtEl>
                                          <p:spTgt spid="98"/>
                                        </p:tgtEl>
                                        <p:attrNameLst>
                                          <p:attrName>ppt_w</p:attrName>
                                        </p:attrNameLst>
                                      </p:cBhvr>
                                      <p:tavLst>
                                        <p:tav tm="0" fmla="#ppt_w*sin(2.5*pi*$)">
                                          <p:val>
                                            <p:fltVal val="0"/>
                                          </p:val>
                                        </p:tav>
                                        <p:tav tm="100000">
                                          <p:val>
                                            <p:fltVal val="1"/>
                                          </p:val>
                                        </p:tav>
                                      </p:tavLst>
                                    </p:anim>
                                    <p:anim calcmode="lin" valueType="num">
                                      <p:cBhvr>
                                        <p:cTn id="100" dur="2000" fill="hold"/>
                                        <p:tgtEl>
                                          <p:spTgt spid="9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1"/>
                  </p:tgtEl>
                </p:cond>
              </p:nextCondLst>
            </p:seq>
            <p:seq concurrent="1" nextAc="seek">
              <p:cTn id="101" restart="whenNotActive" fill="hold" evtFilter="cancelBubble" nodeType="interactiveSeq">
                <p:stCondLst>
                  <p:cond evt="onClick" delay="0">
                    <p:tgtEl>
                      <p:spTgt spid="99"/>
                    </p:tgtEl>
                  </p:cond>
                </p:stCondLst>
                <p:endSync evt="end" delay="0">
                  <p:rtn val="all"/>
                </p:endSync>
                <p:childTnLst>
                  <p:par>
                    <p:cTn id="102" fill="hold">
                      <p:stCondLst>
                        <p:cond delay="0"/>
                      </p:stCondLst>
                      <p:childTnLst>
                        <p:par>
                          <p:cTn id="103" fill="hold">
                            <p:stCondLst>
                              <p:cond delay="0"/>
                            </p:stCondLst>
                            <p:childTnLst>
                              <p:par>
                                <p:cTn id="104" presetID="12" presetClass="entr" presetSubtype="4" fill="hold" nodeType="clickEffect">
                                  <p:stCondLst>
                                    <p:cond delay="0"/>
                                  </p:stCondLst>
                                  <p:childTnLst>
                                    <p:set>
                                      <p:cBhvr>
                                        <p:cTn id="105" dur="1" fill="hold">
                                          <p:stCondLst>
                                            <p:cond delay="0"/>
                                          </p:stCondLst>
                                        </p:cTn>
                                        <p:tgtEl>
                                          <p:spTgt spid="85"/>
                                        </p:tgtEl>
                                        <p:attrNameLst>
                                          <p:attrName>style.visibility</p:attrName>
                                        </p:attrNameLst>
                                      </p:cBhvr>
                                      <p:to>
                                        <p:strVal val="visible"/>
                                      </p:to>
                                    </p:set>
                                    <p:anim calcmode="lin" valueType="num">
                                      <p:cBhvr additive="base">
                                        <p:cTn id="106" dur="500"/>
                                        <p:tgtEl>
                                          <p:spTgt spid="85"/>
                                        </p:tgtEl>
                                        <p:attrNameLst>
                                          <p:attrName>ppt_y</p:attrName>
                                        </p:attrNameLst>
                                      </p:cBhvr>
                                      <p:tavLst>
                                        <p:tav tm="0">
                                          <p:val>
                                            <p:strVal val="#ppt_y+#ppt_h*1.125000"/>
                                          </p:val>
                                        </p:tav>
                                        <p:tav tm="100000">
                                          <p:val>
                                            <p:strVal val="#ppt_y"/>
                                          </p:val>
                                        </p:tav>
                                      </p:tavLst>
                                    </p:anim>
                                    <p:animEffect transition="in" filter="wipe(up)">
                                      <p:cBhvr>
                                        <p:cTn id="107" dur="500"/>
                                        <p:tgtEl>
                                          <p:spTgt spid="85"/>
                                        </p:tgtEl>
                                      </p:cBhvr>
                                    </p:animEffect>
                                  </p:childTnLst>
                                </p:cTn>
                              </p:par>
                            </p:childTnLst>
                          </p:cTn>
                        </p:par>
                        <p:par>
                          <p:cTn id="108" fill="hold">
                            <p:stCondLst>
                              <p:cond delay="500"/>
                            </p:stCondLst>
                            <p:childTnLst>
                              <p:par>
                                <p:cTn id="109" presetID="12" presetClass="exit" presetSubtype="4" fill="hold" nodeType="afterEffect">
                                  <p:stCondLst>
                                    <p:cond delay="2000"/>
                                  </p:stCondLst>
                                  <p:childTnLst>
                                    <p:anim calcmode="lin" valueType="num">
                                      <p:cBhvr additive="base">
                                        <p:cTn id="110" dur="1000"/>
                                        <p:tgtEl>
                                          <p:spTgt spid="85"/>
                                        </p:tgtEl>
                                        <p:attrNameLst>
                                          <p:attrName>ppt_y</p:attrName>
                                        </p:attrNameLst>
                                      </p:cBhvr>
                                      <p:tavLst>
                                        <p:tav tm="0">
                                          <p:val>
                                            <p:strVal val="#ppt_y"/>
                                          </p:val>
                                        </p:tav>
                                        <p:tav tm="100000">
                                          <p:val>
                                            <p:strVal val="#ppt_y+#ppt_h*1.125000"/>
                                          </p:val>
                                        </p:tav>
                                      </p:tavLst>
                                    </p:anim>
                                    <p:animEffect transition="out" filter="wipe(down)">
                                      <p:cBhvr>
                                        <p:cTn id="111" dur="1000"/>
                                        <p:tgtEl>
                                          <p:spTgt spid="85"/>
                                        </p:tgtEl>
                                      </p:cBhvr>
                                    </p:animEffect>
                                    <p:set>
                                      <p:cBhvr>
                                        <p:cTn id="112" dur="1" fill="hold">
                                          <p:stCondLst>
                                            <p:cond delay="9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113" restart="whenNotActive" fill="hold" evtFilter="cancelBubble" nodeType="interactiveSeq">
                <p:stCondLst>
                  <p:cond evt="onClick" delay="0">
                    <p:tgtEl>
                      <p:spTgt spid="104"/>
                    </p:tgtEl>
                  </p:cond>
                </p:stCondLst>
                <p:endSync evt="end" delay="0">
                  <p:rtn val="all"/>
                </p:endSync>
                <p:childTnLst>
                  <p:par>
                    <p:cTn id="114" fill="hold">
                      <p:stCondLst>
                        <p:cond delay="0"/>
                      </p:stCondLst>
                      <p:childTnLst>
                        <p:par>
                          <p:cTn id="115" fill="hold">
                            <p:stCondLst>
                              <p:cond delay="0"/>
                            </p:stCondLst>
                            <p:childTnLst>
                              <p:par>
                                <p:cTn id="116" presetID="12" presetClass="entr" presetSubtype="4" fill="hold" nodeType="clickEffect">
                                  <p:stCondLst>
                                    <p:cond delay="0"/>
                                  </p:stCondLst>
                                  <p:childTnLst>
                                    <p:set>
                                      <p:cBhvr>
                                        <p:cTn id="117" dur="1" fill="hold">
                                          <p:stCondLst>
                                            <p:cond delay="0"/>
                                          </p:stCondLst>
                                        </p:cTn>
                                        <p:tgtEl>
                                          <p:spTgt spid="88"/>
                                        </p:tgtEl>
                                        <p:attrNameLst>
                                          <p:attrName>style.visibility</p:attrName>
                                        </p:attrNameLst>
                                      </p:cBhvr>
                                      <p:to>
                                        <p:strVal val="visible"/>
                                      </p:to>
                                    </p:set>
                                    <p:anim calcmode="lin" valueType="num">
                                      <p:cBhvr additive="base">
                                        <p:cTn id="118" dur="500"/>
                                        <p:tgtEl>
                                          <p:spTgt spid="88"/>
                                        </p:tgtEl>
                                        <p:attrNameLst>
                                          <p:attrName>ppt_y</p:attrName>
                                        </p:attrNameLst>
                                      </p:cBhvr>
                                      <p:tavLst>
                                        <p:tav tm="0">
                                          <p:val>
                                            <p:strVal val="#ppt_y+#ppt_h*1.125000"/>
                                          </p:val>
                                        </p:tav>
                                        <p:tav tm="100000">
                                          <p:val>
                                            <p:strVal val="#ppt_y"/>
                                          </p:val>
                                        </p:tav>
                                      </p:tavLst>
                                    </p:anim>
                                    <p:animEffect transition="in" filter="wipe(up)">
                                      <p:cBhvr>
                                        <p:cTn id="119" dur="500"/>
                                        <p:tgtEl>
                                          <p:spTgt spid="88"/>
                                        </p:tgtEl>
                                      </p:cBhvr>
                                    </p:animEffect>
                                  </p:childTnLst>
                                </p:cTn>
                              </p:par>
                            </p:childTnLst>
                          </p:cTn>
                        </p:par>
                        <p:par>
                          <p:cTn id="120" fill="hold">
                            <p:stCondLst>
                              <p:cond delay="500"/>
                            </p:stCondLst>
                            <p:childTnLst>
                              <p:par>
                                <p:cTn id="121" presetID="12" presetClass="exit" presetSubtype="4" fill="hold" nodeType="afterEffect">
                                  <p:stCondLst>
                                    <p:cond delay="2000"/>
                                  </p:stCondLst>
                                  <p:childTnLst>
                                    <p:anim calcmode="lin" valueType="num">
                                      <p:cBhvr additive="base">
                                        <p:cTn id="122" dur="1000"/>
                                        <p:tgtEl>
                                          <p:spTgt spid="88"/>
                                        </p:tgtEl>
                                        <p:attrNameLst>
                                          <p:attrName>ppt_y</p:attrName>
                                        </p:attrNameLst>
                                      </p:cBhvr>
                                      <p:tavLst>
                                        <p:tav tm="0">
                                          <p:val>
                                            <p:strVal val="#ppt_y"/>
                                          </p:val>
                                        </p:tav>
                                        <p:tav tm="100000">
                                          <p:val>
                                            <p:strVal val="#ppt_y+#ppt_h*1.125000"/>
                                          </p:val>
                                        </p:tav>
                                      </p:tavLst>
                                    </p:anim>
                                    <p:animEffect transition="out" filter="wipe(down)">
                                      <p:cBhvr>
                                        <p:cTn id="123" dur="1000"/>
                                        <p:tgtEl>
                                          <p:spTgt spid="88"/>
                                        </p:tgtEl>
                                      </p:cBhvr>
                                    </p:animEffect>
                                    <p:set>
                                      <p:cBhvr>
                                        <p:cTn id="124" dur="1" fill="hold">
                                          <p:stCondLst>
                                            <p:cond delay="9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125" restart="whenNotActive" fill="hold" evtFilter="cancelBubble" nodeType="interactiveSeq">
                <p:stCondLst>
                  <p:cond evt="onClick" delay="0">
                    <p:tgtEl>
                      <p:spTgt spid="100"/>
                    </p:tgtEl>
                  </p:cond>
                </p:stCondLst>
                <p:endSync evt="end" delay="0">
                  <p:rtn val="all"/>
                </p:endSync>
                <p:childTnLst>
                  <p:par>
                    <p:cTn id="126" fill="hold">
                      <p:stCondLst>
                        <p:cond delay="0"/>
                      </p:stCondLst>
                      <p:childTnLst>
                        <p:par>
                          <p:cTn id="127" fill="hold">
                            <p:stCondLst>
                              <p:cond delay="0"/>
                            </p:stCondLst>
                            <p:childTnLst>
                              <p:par>
                                <p:cTn id="128" presetID="12" presetClass="entr" presetSubtype="4" fill="hold" nodeType="clickEffect">
                                  <p:stCondLst>
                                    <p:cond delay="0"/>
                                  </p:stCondLst>
                                  <p:childTnLst>
                                    <p:set>
                                      <p:cBhvr>
                                        <p:cTn id="129" dur="1" fill="hold">
                                          <p:stCondLst>
                                            <p:cond delay="0"/>
                                          </p:stCondLst>
                                        </p:cTn>
                                        <p:tgtEl>
                                          <p:spTgt spid="86"/>
                                        </p:tgtEl>
                                        <p:attrNameLst>
                                          <p:attrName>style.visibility</p:attrName>
                                        </p:attrNameLst>
                                      </p:cBhvr>
                                      <p:to>
                                        <p:strVal val="visible"/>
                                      </p:to>
                                    </p:set>
                                    <p:anim calcmode="lin" valueType="num">
                                      <p:cBhvr additive="base">
                                        <p:cTn id="130" dur="500"/>
                                        <p:tgtEl>
                                          <p:spTgt spid="86"/>
                                        </p:tgtEl>
                                        <p:attrNameLst>
                                          <p:attrName>ppt_y</p:attrName>
                                        </p:attrNameLst>
                                      </p:cBhvr>
                                      <p:tavLst>
                                        <p:tav tm="0">
                                          <p:val>
                                            <p:strVal val="#ppt_y+#ppt_h*1.125000"/>
                                          </p:val>
                                        </p:tav>
                                        <p:tav tm="100000">
                                          <p:val>
                                            <p:strVal val="#ppt_y"/>
                                          </p:val>
                                        </p:tav>
                                      </p:tavLst>
                                    </p:anim>
                                    <p:animEffect transition="in" filter="wipe(up)">
                                      <p:cBhvr>
                                        <p:cTn id="131" dur="500"/>
                                        <p:tgtEl>
                                          <p:spTgt spid="86"/>
                                        </p:tgtEl>
                                      </p:cBhvr>
                                    </p:animEffect>
                                  </p:childTnLst>
                                </p:cTn>
                              </p:par>
                            </p:childTnLst>
                          </p:cTn>
                        </p:par>
                        <p:par>
                          <p:cTn id="132" fill="hold">
                            <p:stCondLst>
                              <p:cond delay="500"/>
                            </p:stCondLst>
                            <p:childTnLst>
                              <p:par>
                                <p:cTn id="133" presetID="12" presetClass="exit" presetSubtype="4" fill="hold" nodeType="afterEffect">
                                  <p:stCondLst>
                                    <p:cond delay="2000"/>
                                  </p:stCondLst>
                                  <p:childTnLst>
                                    <p:anim calcmode="lin" valueType="num">
                                      <p:cBhvr additive="base">
                                        <p:cTn id="134" dur="1000"/>
                                        <p:tgtEl>
                                          <p:spTgt spid="86"/>
                                        </p:tgtEl>
                                        <p:attrNameLst>
                                          <p:attrName>ppt_y</p:attrName>
                                        </p:attrNameLst>
                                      </p:cBhvr>
                                      <p:tavLst>
                                        <p:tav tm="0">
                                          <p:val>
                                            <p:strVal val="#ppt_y"/>
                                          </p:val>
                                        </p:tav>
                                        <p:tav tm="100000">
                                          <p:val>
                                            <p:strVal val="#ppt_y+#ppt_h*1.125000"/>
                                          </p:val>
                                        </p:tav>
                                      </p:tavLst>
                                    </p:anim>
                                    <p:animEffect transition="out" filter="wipe(down)">
                                      <p:cBhvr>
                                        <p:cTn id="135" dur="1000"/>
                                        <p:tgtEl>
                                          <p:spTgt spid="86"/>
                                        </p:tgtEl>
                                      </p:cBhvr>
                                    </p:animEffect>
                                    <p:set>
                                      <p:cBhvr>
                                        <p:cTn id="136" dur="1" fill="hold">
                                          <p:stCondLst>
                                            <p:cond delay="9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137" restart="whenNotActive" fill="hold" evtFilter="cancelBubble" nodeType="interactiveSeq">
                <p:stCondLst>
                  <p:cond evt="onClick" delay="0">
                    <p:tgtEl>
                      <p:spTgt spid="103"/>
                    </p:tgtEl>
                  </p:cond>
                </p:stCondLst>
                <p:endSync evt="end" delay="0">
                  <p:rtn val="all"/>
                </p:endSync>
                <p:childTnLst>
                  <p:par>
                    <p:cTn id="138" fill="hold">
                      <p:stCondLst>
                        <p:cond delay="0"/>
                      </p:stCondLst>
                      <p:childTnLst>
                        <p:par>
                          <p:cTn id="139" fill="hold">
                            <p:stCondLst>
                              <p:cond delay="0"/>
                            </p:stCondLst>
                            <p:childTnLst>
                              <p:par>
                                <p:cTn id="140" presetID="12" presetClass="entr" presetSubtype="4" fill="hold" nodeType="clickEffect">
                                  <p:stCondLst>
                                    <p:cond delay="0"/>
                                  </p:stCondLst>
                                  <p:childTnLst>
                                    <p:set>
                                      <p:cBhvr>
                                        <p:cTn id="141" dur="1" fill="hold">
                                          <p:stCondLst>
                                            <p:cond delay="0"/>
                                          </p:stCondLst>
                                        </p:cTn>
                                        <p:tgtEl>
                                          <p:spTgt spid="87"/>
                                        </p:tgtEl>
                                        <p:attrNameLst>
                                          <p:attrName>style.visibility</p:attrName>
                                        </p:attrNameLst>
                                      </p:cBhvr>
                                      <p:to>
                                        <p:strVal val="visible"/>
                                      </p:to>
                                    </p:set>
                                    <p:anim calcmode="lin" valueType="num">
                                      <p:cBhvr additive="base">
                                        <p:cTn id="142" dur="500"/>
                                        <p:tgtEl>
                                          <p:spTgt spid="87"/>
                                        </p:tgtEl>
                                        <p:attrNameLst>
                                          <p:attrName>ppt_y</p:attrName>
                                        </p:attrNameLst>
                                      </p:cBhvr>
                                      <p:tavLst>
                                        <p:tav tm="0">
                                          <p:val>
                                            <p:strVal val="#ppt_y+#ppt_h*1.125000"/>
                                          </p:val>
                                        </p:tav>
                                        <p:tav tm="100000">
                                          <p:val>
                                            <p:strVal val="#ppt_y"/>
                                          </p:val>
                                        </p:tav>
                                      </p:tavLst>
                                    </p:anim>
                                    <p:animEffect transition="in" filter="wipe(up)">
                                      <p:cBhvr>
                                        <p:cTn id="143" dur="500"/>
                                        <p:tgtEl>
                                          <p:spTgt spid="87"/>
                                        </p:tgtEl>
                                      </p:cBhvr>
                                    </p:animEffect>
                                  </p:childTnLst>
                                </p:cTn>
                              </p:par>
                            </p:childTnLst>
                          </p:cTn>
                        </p:par>
                        <p:par>
                          <p:cTn id="144" fill="hold">
                            <p:stCondLst>
                              <p:cond delay="500"/>
                            </p:stCondLst>
                            <p:childTnLst>
                              <p:par>
                                <p:cTn id="145" presetID="12" presetClass="exit" presetSubtype="4" fill="hold" nodeType="afterEffect">
                                  <p:stCondLst>
                                    <p:cond delay="2000"/>
                                  </p:stCondLst>
                                  <p:childTnLst>
                                    <p:anim calcmode="lin" valueType="num">
                                      <p:cBhvr additive="base">
                                        <p:cTn id="146" dur="1000"/>
                                        <p:tgtEl>
                                          <p:spTgt spid="87"/>
                                        </p:tgtEl>
                                        <p:attrNameLst>
                                          <p:attrName>ppt_y</p:attrName>
                                        </p:attrNameLst>
                                      </p:cBhvr>
                                      <p:tavLst>
                                        <p:tav tm="0">
                                          <p:val>
                                            <p:strVal val="#ppt_y"/>
                                          </p:val>
                                        </p:tav>
                                        <p:tav tm="100000">
                                          <p:val>
                                            <p:strVal val="#ppt_y+#ppt_h*1.125000"/>
                                          </p:val>
                                        </p:tav>
                                      </p:tavLst>
                                    </p:anim>
                                    <p:animEffect transition="out" filter="wipe(down)">
                                      <p:cBhvr>
                                        <p:cTn id="147" dur="1000"/>
                                        <p:tgtEl>
                                          <p:spTgt spid="87"/>
                                        </p:tgtEl>
                                      </p:cBhvr>
                                    </p:animEffect>
                                    <p:set>
                                      <p:cBhvr>
                                        <p:cTn id="148" dur="1" fill="hold">
                                          <p:stCondLst>
                                            <p:cond delay="9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149" restart="whenNotActive" fill="hold" evtFilter="cancelBubble" nodeType="interactiveSeq">
                <p:stCondLst>
                  <p:cond evt="onClick" delay="0">
                    <p:tgtEl>
                      <p:spTgt spid="102"/>
                    </p:tgtEl>
                  </p:cond>
                </p:stCondLst>
                <p:endSync evt="end" delay="0">
                  <p:rtn val="all"/>
                </p:endSync>
                <p:childTnLst>
                  <p:par>
                    <p:cTn id="150" fill="hold">
                      <p:stCondLst>
                        <p:cond delay="0"/>
                      </p:stCondLst>
                      <p:childTnLst>
                        <p:par>
                          <p:cTn id="151" fill="hold">
                            <p:stCondLst>
                              <p:cond delay="0"/>
                            </p:stCondLst>
                            <p:childTnLst>
                              <p:par>
                                <p:cTn id="152" presetID="12" presetClass="entr" presetSubtype="4" fill="hold" nodeType="clickEffect">
                                  <p:stCondLst>
                                    <p:cond delay="0"/>
                                  </p:stCondLst>
                                  <p:childTnLst>
                                    <p:set>
                                      <p:cBhvr>
                                        <p:cTn id="153" dur="1" fill="hold">
                                          <p:stCondLst>
                                            <p:cond delay="0"/>
                                          </p:stCondLst>
                                        </p:cTn>
                                        <p:tgtEl>
                                          <p:spTgt spid="89"/>
                                        </p:tgtEl>
                                        <p:attrNameLst>
                                          <p:attrName>style.visibility</p:attrName>
                                        </p:attrNameLst>
                                      </p:cBhvr>
                                      <p:to>
                                        <p:strVal val="visible"/>
                                      </p:to>
                                    </p:set>
                                    <p:anim calcmode="lin" valueType="num">
                                      <p:cBhvr additive="base">
                                        <p:cTn id="154" dur="500"/>
                                        <p:tgtEl>
                                          <p:spTgt spid="89"/>
                                        </p:tgtEl>
                                        <p:attrNameLst>
                                          <p:attrName>ppt_y</p:attrName>
                                        </p:attrNameLst>
                                      </p:cBhvr>
                                      <p:tavLst>
                                        <p:tav tm="0">
                                          <p:val>
                                            <p:strVal val="#ppt_y+#ppt_h*1.125000"/>
                                          </p:val>
                                        </p:tav>
                                        <p:tav tm="100000">
                                          <p:val>
                                            <p:strVal val="#ppt_y"/>
                                          </p:val>
                                        </p:tav>
                                      </p:tavLst>
                                    </p:anim>
                                    <p:animEffect transition="in" filter="wipe(up)">
                                      <p:cBhvr>
                                        <p:cTn id="155" dur="500"/>
                                        <p:tgtEl>
                                          <p:spTgt spid="89"/>
                                        </p:tgtEl>
                                      </p:cBhvr>
                                    </p:animEffect>
                                  </p:childTnLst>
                                </p:cTn>
                              </p:par>
                            </p:childTnLst>
                          </p:cTn>
                        </p:par>
                        <p:par>
                          <p:cTn id="156" fill="hold">
                            <p:stCondLst>
                              <p:cond delay="500"/>
                            </p:stCondLst>
                            <p:childTnLst>
                              <p:par>
                                <p:cTn id="157" presetID="12" presetClass="exit" presetSubtype="4" fill="hold" nodeType="afterEffect">
                                  <p:stCondLst>
                                    <p:cond delay="2000"/>
                                  </p:stCondLst>
                                  <p:childTnLst>
                                    <p:anim calcmode="lin" valueType="num">
                                      <p:cBhvr additive="base">
                                        <p:cTn id="158" dur="1000"/>
                                        <p:tgtEl>
                                          <p:spTgt spid="89"/>
                                        </p:tgtEl>
                                        <p:attrNameLst>
                                          <p:attrName>ppt_y</p:attrName>
                                        </p:attrNameLst>
                                      </p:cBhvr>
                                      <p:tavLst>
                                        <p:tav tm="0">
                                          <p:val>
                                            <p:strVal val="#ppt_y"/>
                                          </p:val>
                                        </p:tav>
                                        <p:tav tm="100000">
                                          <p:val>
                                            <p:strVal val="#ppt_y+#ppt_h*1.125000"/>
                                          </p:val>
                                        </p:tav>
                                      </p:tavLst>
                                    </p:anim>
                                    <p:animEffect transition="out" filter="wipe(down)">
                                      <p:cBhvr>
                                        <p:cTn id="159" dur="1000"/>
                                        <p:tgtEl>
                                          <p:spTgt spid="89"/>
                                        </p:tgtEl>
                                      </p:cBhvr>
                                    </p:animEffect>
                                    <p:set>
                                      <p:cBhvr>
                                        <p:cTn id="160"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161" restart="whenNotActive" fill="hold" evtFilter="cancelBubble" nodeType="interactiveSeq">
                <p:stCondLst>
                  <p:cond evt="onClick" delay="0">
                    <p:tgtEl>
                      <p:spTgt spid="106"/>
                    </p:tgtEl>
                  </p:cond>
                </p:stCondLst>
                <p:endSync evt="end" delay="0">
                  <p:rtn val="all"/>
                </p:endSync>
                <p:childTnLst>
                  <p:par>
                    <p:cTn id="162" fill="hold">
                      <p:stCondLst>
                        <p:cond delay="0"/>
                      </p:stCondLst>
                      <p:childTnLst>
                        <p:par>
                          <p:cTn id="163" fill="hold">
                            <p:stCondLst>
                              <p:cond delay="0"/>
                            </p:stCondLst>
                            <p:childTnLst>
                              <p:par>
                                <p:cTn id="164" presetID="45" presetClass="entr" presetSubtype="0" fill="hold" nodeType="clickEffect">
                                  <p:stCondLst>
                                    <p:cond delay="0"/>
                                  </p:stCondLst>
                                  <p:childTnLst>
                                    <p:set>
                                      <p:cBhvr>
                                        <p:cTn id="165" dur="1" fill="hold">
                                          <p:stCondLst>
                                            <p:cond delay="0"/>
                                          </p:stCondLst>
                                        </p:cTn>
                                        <p:tgtEl>
                                          <p:spTgt spid="105"/>
                                        </p:tgtEl>
                                        <p:attrNameLst>
                                          <p:attrName>style.visibility</p:attrName>
                                        </p:attrNameLst>
                                      </p:cBhvr>
                                      <p:to>
                                        <p:strVal val="visible"/>
                                      </p:to>
                                    </p:set>
                                    <p:animEffect transition="in" filter="fade">
                                      <p:cBhvr>
                                        <p:cTn id="166" dur="2000"/>
                                        <p:tgtEl>
                                          <p:spTgt spid="105"/>
                                        </p:tgtEl>
                                      </p:cBhvr>
                                    </p:animEffect>
                                    <p:anim calcmode="lin" valueType="num">
                                      <p:cBhvr>
                                        <p:cTn id="167" dur="2000" fill="hold"/>
                                        <p:tgtEl>
                                          <p:spTgt spid="105"/>
                                        </p:tgtEl>
                                        <p:attrNameLst>
                                          <p:attrName>ppt_w</p:attrName>
                                        </p:attrNameLst>
                                      </p:cBhvr>
                                      <p:tavLst>
                                        <p:tav tm="0" fmla="#ppt_w*sin(2.5*pi*$)">
                                          <p:val>
                                            <p:fltVal val="0"/>
                                          </p:val>
                                        </p:tav>
                                        <p:tav tm="100000">
                                          <p:val>
                                            <p:fltVal val="1"/>
                                          </p:val>
                                        </p:tav>
                                      </p:tavLst>
                                    </p:anim>
                                    <p:anim calcmode="lin" valueType="num">
                                      <p:cBhvr>
                                        <p:cTn id="168" dur="2000" fill="hold"/>
                                        <p:tgtEl>
                                          <p:spTgt spid="105"/>
                                        </p:tgtEl>
                                        <p:attrNameLst>
                                          <p:attrName>ppt_h</p:attrName>
                                        </p:attrNameLst>
                                      </p:cBhvr>
                                      <p:tavLst>
                                        <p:tav tm="0">
                                          <p:val>
                                            <p:strVal val="#ppt_h"/>
                                          </p:val>
                                        </p:tav>
                                        <p:tav tm="100000">
                                          <p:val>
                                            <p:strVal val="#ppt_h"/>
                                          </p:val>
                                        </p:tav>
                                      </p:tavLst>
                                    </p:anim>
                                  </p:childTnLst>
                                </p:cTn>
                              </p:par>
                              <p:par>
                                <p:cTn id="169" presetID="45" presetClass="exit" presetSubtype="0" fill="hold" nodeType="withEffect">
                                  <p:stCondLst>
                                    <p:cond delay="0"/>
                                  </p:stCondLst>
                                  <p:childTnLst>
                                    <p:animEffect transition="out" filter="fade">
                                      <p:cBhvr>
                                        <p:cTn id="170" dur="2000"/>
                                        <p:tgtEl>
                                          <p:spTgt spid="106"/>
                                        </p:tgtEl>
                                      </p:cBhvr>
                                    </p:animEffect>
                                    <p:anim calcmode="lin" valueType="num">
                                      <p:cBhvr>
                                        <p:cTn id="171" dur="2000"/>
                                        <p:tgtEl>
                                          <p:spTgt spid="10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2" dur="2000"/>
                                        <p:tgtEl>
                                          <p:spTgt spid="106"/>
                                        </p:tgtEl>
                                        <p:attrNameLst>
                                          <p:attrName>ppt_h</p:attrName>
                                        </p:attrNameLst>
                                      </p:cBhvr>
                                      <p:tavLst>
                                        <p:tav tm="0">
                                          <p:val>
                                            <p:strVal val="ppt_h"/>
                                          </p:val>
                                        </p:tav>
                                        <p:tav tm="100000">
                                          <p:val>
                                            <p:strVal val="ppt_h"/>
                                          </p:val>
                                        </p:tav>
                                      </p:tavLst>
                                    </p:anim>
                                    <p:set>
                                      <p:cBhvr>
                                        <p:cTn id="173" dur="1" fill="hold">
                                          <p:stCondLst>
                                            <p:cond delay="19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174" restart="whenNotActive" fill="hold" evtFilter="cancelBubble" nodeType="interactiveSeq">
                <p:stCondLst>
                  <p:cond evt="onClick" delay="0">
                    <p:tgtEl>
                      <p:spTgt spid="98"/>
                    </p:tgtEl>
                  </p:cond>
                </p:stCondLst>
                <p:endSync evt="end" delay="0">
                  <p:rtn val="all"/>
                </p:endSync>
                <p:childTnLst>
                  <p:par>
                    <p:cTn id="175" fill="hold">
                      <p:stCondLst>
                        <p:cond delay="0"/>
                      </p:stCondLst>
                      <p:childTnLst>
                        <p:par>
                          <p:cTn id="176" fill="hold">
                            <p:stCondLst>
                              <p:cond delay="0"/>
                            </p:stCondLst>
                            <p:childTnLst>
                              <p:par>
                                <p:cTn id="177" presetID="45" presetClass="entr" presetSubtype="0" fill="hold" nodeType="withEffect">
                                  <p:stCondLst>
                                    <p:cond delay="0"/>
                                  </p:stCondLst>
                                  <p:childTnLst>
                                    <p:set>
                                      <p:cBhvr>
                                        <p:cTn id="178" dur="1" fill="hold">
                                          <p:stCondLst>
                                            <p:cond delay="0"/>
                                          </p:stCondLst>
                                        </p:cTn>
                                        <p:tgtEl>
                                          <p:spTgt spid="90"/>
                                        </p:tgtEl>
                                        <p:attrNameLst>
                                          <p:attrName>style.visibility</p:attrName>
                                        </p:attrNameLst>
                                      </p:cBhvr>
                                      <p:to>
                                        <p:strVal val="visible"/>
                                      </p:to>
                                    </p:set>
                                    <p:animEffect transition="in" filter="fade">
                                      <p:cBhvr>
                                        <p:cTn id="179" dur="2000"/>
                                        <p:tgtEl>
                                          <p:spTgt spid="90"/>
                                        </p:tgtEl>
                                      </p:cBhvr>
                                    </p:animEffect>
                                    <p:anim calcmode="lin" valueType="num">
                                      <p:cBhvr>
                                        <p:cTn id="180" dur="2000" fill="hold"/>
                                        <p:tgtEl>
                                          <p:spTgt spid="90"/>
                                        </p:tgtEl>
                                        <p:attrNameLst>
                                          <p:attrName>ppt_w</p:attrName>
                                        </p:attrNameLst>
                                      </p:cBhvr>
                                      <p:tavLst>
                                        <p:tav tm="0" fmla="#ppt_w*sin(2.5*pi*$)">
                                          <p:val>
                                            <p:fltVal val="0"/>
                                          </p:val>
                                        </p:tav>
                                        <p:tav tm="100000">
                                          <p:val>
                                            <p:fltVal val="1"/>
                                          </p:val>
                                        </p:tav>
                                      </p:tavLst>
                                    </p:anim>
                                    <p:anim calcmode="lin" valueType="num">
                                      <p:cBhvr>
                                        <p:cTn id="181" dur="2000" fill="hold"/>
                                        <p:tgtEl>
                                          <p:spTgt spid="90"/>
                                        </p:tgtEl>
                                        <p:attrNameLst>
                                          <p:attrName>ppt_h</p:attrName>
                                        </p:attrNameLst>
                                      </p:cBhvr>
                                      <p:tavLst>
                                        <p:tav tm="0">
                                          <p:val>
                                            <p:strVal val="#ppt_h"/>
                                          </p:val>
                                        </p:tav>
                                        <p:tav tm="100000">
                                          <p:val>
                                            <p:strVal val="#ppt_h"/>
                                          </p:val>
                                        </p:tav>
                                      </p:tavLst>
                                    </p:anim>
                                  </p:childTnLst>
                                </p:cTn>
                              </p:par>
                              <p:par>
                                <p:cTn id="182" presetID="45" presetClass="exit" presetSubtype="0" fill="hold" nodeType="withEffect">
                                  <p:stCondLst>
                                    <p:cond delay="0"/>
                                  </p:stCondLst>
                                  <p:childTnLst>
                                    <p:animEffect transition="out" filter="fade">
                                      <p:cBhvr>
                                        <p:cTn id="183" dur="2000"/>
                                        <p:tgtEl>
                                          <p:spTgt spid="98"/>
                                        </p:tgtEl>
                                      </p:cBhvr>
                                    </p:animEffect>
                                    <p:anim calcmode="lin" valueType="num">
                                      <p:cBhvr>
                                        <p:cTn id="184" dur="2000"/>
                                        <p:tgtEl>
                                          <p:spTgt spid="9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5" dur="2000"/>
                                        <p:tgtEl>
                                          <p:spTgt spid="98"/>
                                        </p:tgtEl>
                                        <p:attrNameLst>
                                          <p:attrName>ppt_h</p:attrName>
                                        </p:attrNameLst>
                                      </p:cBhvr>
                                      <p:tavLst>
                                        <p:tav tm="0">
                                          <p:val>
                                            <p:strVal val="ppt_h"/>
                                          </p:val>
                                        </p:tav>
                                        <p:tav tm="100000">
                                          <p:val>
                                            <p:strVal val="ppt_h"/>
                                          </p:val>
                                        </p:tav>
                                      </p:tavLst>
                                    </p:anim>
                                    <p:set>
                                      <p:cBhvr>
                                        <p:cTn id="186" dur="1" fill="hold">
                                          <p:stCondLst>
                                            <p:cond delay="19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187" restart="whenNotActive" fill="hold" evtFilter="cancelBubble" nodeType="interactiveSeq">
                <p:stCondLst>
                  <p:cond evt="onClick" delay="0">
                    <p:tgtEl>
                      <p:spTgt spid="97"/>
                    </p:tgtEl>
                  </p:cond>
                </p:stCondLst>
                <p:endSync evt="end" delay="0">
                  <p:rtn val="all"/>
                </p:endSync>
                <p:childTnLst>
                  <p:par>
                    <p:cTn id="188" fill="hold">
                      <p:stCondLst>
                        <p:cond delay="0"/>
                      </p:stCondLst>
                      <p:childTnLst>
                        <p:par>
                          <p:cTn id="189" fill="hold">
                            <p:stCondLst>
                              <p:cond delay="0"/>
                            </p:stCondLst>
                            <p:childTnLst>
                              <p:par>
                                <p:cTn id="190" presetID="45" presetClass="exit" presetSubtype="0" fill="hold" nodeType="withEffect">
                                  <p:stCondLst>
                                    <p:cond delay="0"/>
                                  </p:stCondLst>
                                  <p:childTnLst>
                                    <p:animEffect transition="out" filter="fade">
                                      <p:cBhvr>
                                        <p:cTn id="191" dur="2000"/>
                                        <p:tgtEl>
                                          <p:spTgt spid="97"/>
                                        </p:tgtEl>
                                      </p:cBhvr>
                                    </p:animEffect>
                                    <p:anim calcmode="lin" valueType="num">
                                      <p:cBhvr>
                                        <p:cTn id="192" dur="2000"/>
                                        <p:tgtEl>
                                          <p:spTgt spid="9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93" dur="2000"/>
                                        <p:tgtEl>
                                          <p:spTgt spid="97"/>
                                        </p:tgtEl>
                                        <p:attrNameLst>
                                          <p:attrName>ppt_h</p:attrName>
                                        </p:attrNameLst>
                                      </p:cBhvr>
                                      <p:tavLst>
                                        <p:tav tm="0">
                                          <p:val>
                                            <p:strVal val="ppt_h"/>
                                          </p:val>
                                        </p:tav>
                                        <p:tav tm="100000">
                                          <p:val>
                                            <p:strVal val="ppt_h"/>
                                          </p:val>
                                        </p:tav>
                                      </p:tavLst>
                                    </p:anim>
                                    <p:set>
                                      <p:cBhvr>
                                        <p:cTn id="194" dur="1" fill="hold">
                                          <p:stCondLst>
                                            <p:cond delay="1999"/>
                                          </p:stCondLst>
                                        </p:cTn>
                                        <p:tgtEl>
                                          <p:spTgt spid="97"/>
                                        </p:tgtEl>
                                        <p:attrNameLst>
                                          <p:attrName>style.visibility</p:attrName>
                                        </p:attrNameLst>
                                      </p:cBhvr>
                                      <p:to>
                                        <p:strVal val="hidden"/>
                                      </p:to>
                                    </p:set>
                                  </p:childTnLst>
                                </p:cTn>
                              </p:par>
                              <p:par>
                                <p:cTn id="195" presetID="45" presetClass="entr" presetSubtype="0" fill="hold" nodeType="withEffect">
                                  <p:stCondLst>
                                    <p:cond delay="0"/>
                                  </p:stCondLst>
                                  <p:childTnLst>
                                    <p:set>
                                      <p:cBhvr>
                                        <p:cTn id="196" dur="1" fill="hold">
                                          <p:stCondLst>
                                            <p:cond delay="0"/>
                                          </p:stCondLst>
                                        </p:cTn>
                                        <p:tgtEl>
                                          <p:spTgt spid="107"/>
                                        </p:tgtEl>
                                        <p:attrNameLst>
                                          <p:attrName>style.visibility</p:attrName>
                                        </p:attrNameLst>
                                      </p:cBhvr>
                                      <p:to>
                                        <p:strVal val="visible"/>
                                      </p:to>
                                    </p:set>
                                    <p:animEffect transition="in" filter="fade">
                                      <p:cBhvr>
                                        <p:cTn id="197" dur="2000"/>
                                        <p:tgtEl>
                                          <p:spTgt spid="107"/>
                                        </p:tgtEl>
                                      </p:cBhvr>
                                    </p:animEffect>
                                    <p:anim calcmode="lin" valueType="num">
                                      <p:cBhvr>
                                        <p:cTn id="198" dur="2000" fill="hold"/>
                                        <p:tgtEl>
                                          <p:spTgt spid="107"/>
                                        </p:tgtEl>
                                        <p:attrNameLst>
                                          <p:attrName>ppt_w</p:attrName>
                                        </p:attrNameLst>
                                      </p:cBhvr>
                                      <p:tavLst>
                                        <p:tav tm="0" fmla="#ppt_w*sin(2.5*pi*$)">
                                          <p:val>
                                            <p:fltVal val="0"/>
                                          </p:val>
                                        </p:tav>
                                        <p:tav tm="100000">
                                          <p:val>
                                            <p:fltVal val="1"/>
                                          </p:val>
                                        </p:tav>
                                      </p:tavLst>
                                    </p:anim>
                                    <p:anim calcmode="lin" valueType="num">
                                      <p:cBhvr>
                                        <p:cTn id="199" dur="2000" fill="hold"/>
                                        <p:tgtEl>
                                          <p:spTgt spid="10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7"/>
                  </p:tgtEl>
                </p:cond>
              </p:nextCondLst>
            </p:seq>
            <p:seq concurrent="1" nextAc="seek">
              <p:cTn id="200" restart="whenNotActive" fill="hold" evtFilter="cancelBubble" nodeType="interactiveSeq">
                <p:stCondLst>
                  <p:cond evt="onClick" delay="0">
                    <p:tgtEl>
                      <p:spTgt spid="96"/>
                    </p:tgtEl>
                  </p:cond>
                </p:stCondLst>
                <p:endSync evt="end" delay="0">
                  <p:rtn val="all"/>
                </p:endSync>
                <p:childTnLst>
                  <p:par>
                    <p:cTn id="201" fill="hold">
                      <p:stCondLst>
                        <p:cond delay="0"/>
                      </p:stCondLst>
                      <p:childTnLst>
                        <p:par>
                          <p:cTn id="202" fill="hold">
                            <p:stCondLst>
                              <p:cond delay="0"/>
                            </p:stCondLst>
                            <p:childTnLst>
                              <p:par>
                                <p:cTn id="203" presetID="45" presetClass="entr" presetSubtype="0" fill="hold" nodeType="withEffect">
                                  <p:stCondLst>
                                    <p:cond delay="0"/>
                                  </p:stCondLst>
                                  <p:childTnLst>
                                    <p:set>
                                      <p:cBhvr>
                                        <p:cTn id="204" dur="1" fill="hold">
                                          <p:stCondLst>
                                            <p:cond delay="0"/>
                                          </p:stCondLst>
                                        </p:cTn>
                                        <p:tgtEl>
                                          <p:spTgt spid="93"/>
                                        </p:tgtEl>
                                        <p:attrNameLst>
                                          <p:attrName>style.visibility</p:attrName>
                                        </p:attrNameLst>
                                      </p:cBhvr>
                                      <p:to>
                                        <p:strVal val="visible"/>
                                      </p:to>
                                    </p:set>
                                    <p:animEffect transition="in" filter="fade">
                                      <p:cBhvr>
                                        <p:cTn id="205" dur="2000"/>
                                        <p:tgtEl>
                                          <p:spTgt spid="93"/>
                                        </p:tgtEl>
                                      </p:cBhvr>
                                    </p:animEffect>
                                    <p:anim calcmode="lin" valueType="num">
                                      <p:cBhvr>
                                        <p:cTn id="206" dur="2000" fill="hold"/>
                                        <p:tgtEl>
                                          <p:spTgt spid="93"/>
                                        </p:tgtEl>
                                        <p:attrNameLst>
                                          <p:attrName>ppt_w</p:attrName>
                                        </p:attrNameLst>
                                      </p:cBhvr>
                                      <p:tavLst>
                                        <p:tav tm="0" fmla="#ppt_w*sin(2.5*pi*$)">
                                          <p:val>
                                            <p:fltVal val="0"/>
                                          </p:val>
                                        </p:tav>
                                        <p:tav tm="100000">
                                          <p:val>
                                            <p:fltVal val="1"/>
                                          </p:val>
                                        </p:tav>
                                      </p:tavLst>
                                    </p:anim>
                                    <p:anim calcmode="lin" valueType="num">
                                      <p:cBhvr>
                                        <p:cTn id="207" dur="2000" fill="hold"/>
                                        <p:tgtEl>
                                          <p:spTgt spid="93"/>
                                        </p:tgtEl>
                                        <p:attrNameLst>
                                          <p:attrName>ppt_h</p:attrName>
                                        </p:attrNameLst>
                                      </p:cBhvr>
                                      <p:tavLst>
                                        <p:tav tm="0">
                                          <p:val>
                                            <p:strVal val="#ppt_h"/>
                                          </p:val>
                                        </p:tav>
                                        <p:tav tm="100000">
                                          <p:val>
                                            <p:strVal val="#ppt_h"/>
                                          </p:val>
                                        </p:tav>
                                      </p:tavLst>
                                    </p:anim>
                                  </p:childTnLst>
                                </p:cTn>
                              </p:par>
                              <p:par>
                                <p:cTn id="208" presetID="45" presetClass="exit" presetSubtype="0" fill="hold" nodeType="withEffect">
                                  <p:stCondLst>
                                    <p:cond delay="0"/>
                                  </p:stCondLst>
                                  <p:childTnLst>
                                    <p:animEffect transition="out" filter="fade">
                                      <p:cBhvr>
                                        <p:cTn id="209" dur="2000"/>
                                        <p:tgtEl>
                                          <p:spTgt spid="96"/>
                                        </p:tgtEl>
                                      </p:cBhvr>
                                    </p:animEffect>
                                    <p:anim calcmode="lin" valueType="num">
                                      <p:cBhvr>
                                        <p:cTn id="210" dur="2000"/>
                                        <p:tgtEl>
                                          <p:spTgt spid="9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1" dur="2000"/>
                                        <p:tgtEl>
                                          <p:spTgt spid="96"/>
                                        </p:tgtEl>
                                        <p:attrNameLst>
                                          <p:attrName>ppt_h</p:attrName>
                                        </p:attrNameLst>
                                      </p:cBhvr>
                                      <p:tavLst>
                                        <p:tav tm="0">
                                          <p:val>
                                            <p:strVal val="ppt_h"/>
                                          </p:val>
                                        </p:tav>
                                        <p:tav tm="100000">
                                          <p:val>
                                            <p:strVal val="ppt_h"/>
                                          </p:val>
                                        </p:tav>
                                      </p:tavLst>
                                    </p:anim>
                                    <p:set>
                                      <p:cBhvr>
                                        <p:cTn id="212" dur="1" fill="hold">
                                          <p:stCondLst>
                                            <p:cond delay="1999"/>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96"/>
                  </p:tgtEl>
                </p:cond>
              </p:nextCondLst>
            </p:seq>
            <p:seq concurrent="1" nextAc="seek">
              <p:cTn id="213" restart="whenNotActive" fill="hold" evtFilter="cancelBubble" nodeType="interactiveSeq">
                <p:stCondLst>
                  <p:cond evt="onClick" delay="0">
                    <p:tgtEl>
                      <p:spTgt spid="95"/>
                    </p:tgtEl>
                  </p:cond>
                </p:stCondLst>
                <p:endSync evt="end" delay="0">
                  <p:rtn val="all"/>
                </p:endSync>
                <p:childTnLst>
                  <p:par>
                    <p:cTn id="214" fill="hold">
                      <p:stCondLst>
                        <p:cond delay="0"/>
                      </p:stCondLst>
                      <p:childTnLst>
                        <p:par>
                          <p:cTn id="215" fill="hold">
                            <p:stCondLst>
                              <p:cond delay="0"/>
                            </p:stCondLst>
                            <p:childTnLst>
                              <p:par>
                                <p:cTn id="216" presetID="45" presetClass="entr" presetSubtype="0" fill="hold" nodeType="withEffect">
                                  <p:stCondLst>
                                    <p:cond delay="0"/>
                                  </p:stCondLst>
                                  <p:childTnLst>
                                    <p:set>
                                      <p:cBhvr>
                                        <p:cTn id="217" dur="1" fill="hold">
                                          <p:stCondLst>
                                            <p:cond delay="0"/>
                                          </p:stCondLst>
                                        </p:cTn>
                                        <p:tgtEl>
                                          <p:spTgt spid="91"/>
                                        </p:tgtEl>
                                        <p:attrNameLst>
                                          <p:attrName>style.visibility</p:attrName>
                                        </p:attrNameLst>
                                      </p:cBhvr>
                                      <p:to>
                                        <p:strVal val="visible"/>
                                      </p:to>
                                    </p:set>
                                    <p:animEffect transition="in" filter="fade">
                                      <p:cBhvr>
                                        <p:cTn id="218" dur="2000"/>
                                        <p:tgtEl>
                                          <p:spTgt spid="91"/>
                                        </p:tgtEl>
                                      </p:cBhvr>
                                    </p:animEffect>
                                    <p:anim calcmode="lin" valueType="num">
                                      <p:cBhvr>
                                        <p:cTn id="219" dur="2000" fill="hold"/>
                                        <p:tgtEl>
                                          <p:spTgt spid="91"/>
                                        </p:tgtEl>
                                        <p:attrNameLst>
                                          <p:attrName>ppt_w</p:attrName>
                                        </p:attrNameLst>
                                      </p:cBhvr>
                                      <p:tavLst>
                                        <p:tav tm="0" fmla="#ppt_w*sin(2.5*pi*$)">
                                          <p:val>
                                            <p:fltVal val="0"/>
                                          </p:val>
                                        </p:tav>
                                        <p:tav tm="100000">
                                          <p:val>
                                            <p:fltVal val="1"/>
                                          </p:val>
                                        </p:tav>
                                      </p:tavLst>
                                    </p:anim>
                                    <p:anim calcmode="lin" valueType="num">
                                      <p:cBhvr>
                                        <p:cTn id="220" dur="2000" fill="hold"/>
                                        <p:tgtEl>
                                          <p:spTgt spid="91"/>
                                        </p:tgtEl>
                                        <p:attrNameLst>
                                          <p:attrName>ppt_h</p:attrName>
                                        </p:attrNameLst>
                                      </p:cBhvr>
                                      <p:tavLst>
                                        <p:tav tm="0">
                                          <p:val>
                                            <p:strVal val="#ppt_h"/>
                                          </p:val>
                                        </p:tav>
                                        <p:tav tm="100000">
                                          <p:val>
                                            <p:strVal val="#ppt_h"/>
                                          </p:val>
                                        </p:tav>
                                      </p:tavLst>
                                    </p:anim>
                                  </p:childTnLst>
                                </p:cTn>
                              </p:par>
                              <p:par>
                                <p:cTn id="221" presetID="45" presetClass="exit" presetSubtype="0" fill="hold" nodeType="withEffect">
                                  <p:stCondLst>
                                    <p:cond delay="0"/>
                                  </p:stCondLst>
                                  <p:childTnLst>
                                    <p:animEffect transition="out" filter="fade">
                                      <p:cBhvr>
                                        <p:cTn id="222" dur="2000"/>
                                        <p:tgtEl>
                                          <p:spTgt spid="95"/>
                                        </p:tgtEl>
                                      </p:cBhvr>
                                    </p:animEffect>
                                    <p:anim calcmode="lin" valueType="num">
                                      <p:cBhvr>
                                        <p:cTn id="223" dur="2000"/>
                                        <p:tgtEl>
                                          <p:spTgt spid="9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4" dur="2000"/>
                                        <p:tgtEl>
                                          <p:spTgt spid="95"/>
                                        </p:tgtEl>
                                        <p:attrNameLst>
                                          <p:attrName>ppt_h</p:attrName>
                                        </p:attrNameLst>
                                      </p:cBhvr>
                                      <p:tavLst>
                                        <p:tav tm="0">
                                          <p:val>
                                            <p:strVal val="ppt_h"/>
                                          </p:val>
                                        </p:tav>
                                        <p:tav tm="100000">
                                          <p:val>
                                            <p:strVal val="ppt_h"/>
                                          </p:val>
                                        </p:tav>
                                      </p:tavLst>
                                    </p:anim>
                                    <p:set>
                                      <p:cBhvr>
                                        <p:cTn id="225" dur="1" fill="hold">
                                          <p:stCondLst>
                                            <p:cond delay="19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226" restart="whenNotActive" fill="hold" evtFilter="cancelBubble" nodeType="interactiveSeq">
                <p:stCondLst>
                  <p:cond evt="onClick" delay="0">
                    <p:tgtEl>
                      <p:spTgt spid="94"/>
                    </p:tgtEl>
                  </p:cond>
                </p:stCondLst>
                <p:endSync evt="end" delay="0">
                  <p:rtn val="all"/>
                </p:endSync>
                <p:childTnLst>
                  <p:par>
                    <p:cTn id="227" fill="hold">
                      <p:stCondLst>
                        <p:cond delay="0"/>
                      </p:stCondLst>
                      <p:childTnLst>
                        <p:par>
                          <p:cTn id="228" fill="hold">
                            <p:stCondLst>
                              <p:cond delay="0"/>
                            </p:stCondLst>
                            <p:childTnLst>
                              <p:par>
                                <p:cTn id="229" presetID="45" presetClass="exit" presetSubtype="0" fill="hold" nodeType="withEffect">
                                  <p:stCondLst>
                                    <p:cond delay="0"/>
                                  </p:stCondLst>
                                  <p:childTnLst>
                                    <p:animEffect transition="out" filter="fade">
                                      <p:cBhvr>
                                        <p:cTn id="230" dur="2000"/>
                                        <p:tgtEl>
                                          <p:spTgt spid="94"/>
                                        </p:tgtEl>
                                      </p:cBhvr>
                                    </p:animEffect>
                                    <p:anim calcmode="lin" valueType="num">
                                      <p:cBhvr>
                                        <p:cTn id="231" dur="2000"/>
                                        <p:tgtEl>
                                          <p:spTgt spid="9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2" dur="2000"/>
                                        <p:tgtEl>
                                          <p:spTgt spid="94"/>
                                        </p:tgtEl>
                                        <p:attrNameLst>
                                          <p:attrName>ppt_h</p:attrName>
                                        </p:attrNameLst>
                                      </p:cBhvr>
                                      <p:tavLst>
                                        <p:tav tm="0">
                                          <p:val>
                                            <p:strVal val="ppt_h"/>
                                          </p:val>
                                        </p:tav>
                                        <p:tav tm="100000">
                                          <p:val>
                                            <p:strVal val="ppt_h"/>
                                          </p:val>
                                        </p:tav>
                                      </p:tavLst>
                                    </p:anim>
                                    <p:set>
                                      <p:cBhvr>
                                        <p:cTn id="233" dur="1" fill="hold">
                                          <p:stCondLst>
                                            <p:cond delay="19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234" restart="whenNotActive" fill="hold" evtFilter="cancelBubble" nodeType="interactiveSeq">
                <p:stCondLst>
                  <p:cond evt="onClick" delay="0">
                    <p:tgtEl>
                      <p:spTgt spid="101"/>
                    </p:tgtEl>
                  </p:cond>
                </p:stCondLst>
                <p:endSync evt="end" delay="0">
                  <p:rtn val="all"/>
                </p:endSync>
                <p:childTnLst>
                  <p:par>
                    <p:cTn id="235" fill="hold">
                      <p:stCondLst>
                        <p:cond delay="0"/>
                      </p:stCondLst>
                      <p:childTnLst>
                        <p:par>
                          <p:cTn id="236" fill="hold">
                            <p:stCondLst>
                              <p:cond delay="0"/>
                            </p:stCondLst>
                            <p:childTnLst>
                              <p:par>
                                <p:cTn id="237" presetID="12" presetClass="entr" presetSubtype="4" fill="hold" nodeType="clickEffect">
                                  <p:stCondLst>
                                    <p:cond delay="0"/>
                                  </p:stCondLst>
                                  <p:childTnLst>
                                    <p:set>
                                      <p:cBhvr>
                                        <p:cTn id="238" dur="1" fill="hold">
                                          <p:stCondLst>
                                            <p:cond delay="0"/>
                                          </p:stCondLst>
                                        </p:cTn>
                                        <p:tgtEl>
                                          <p:spTgt spid="108"/>
                                        </p:tgtEl>
                                        <p:attrNameLst>
                                          <p:attrName>style.visibility</p:attrName>
                                        </p:attrNameLst>
                                      </p:cBhvr>
                                      <p:to>
                                        <p:strVal val="visible"/>
                                      </p:to>
                                    </p:set>
                                    <p:anim calcmode="lin" valueType="num">
                                      <p:cBhvr additive="base">
                                        <p:cTn id="239" dur="500"/>
                                        <p:tgtEl>
                                          <p:spTgt spid="108"/>
                                        </p:tgtEl>
                                        <p:attrNameLst>
                                          <p:attrName>ppt_y</p:attrName>
                                        </p:attrNameLst>
                                      </p:cBhvr>
                                      <p:tavLst>
                                        <p:tav tm="0">
                                          <p:val>
                                            <p:strVal val="#ppt_y+#ppt_h*1.125000"/>
                                          </p:val>
                                        </p:tav>
                                        <p:tav tm="100000">
                                          <p:val>
                                            <p:strVal val="#ppt_y"/>
                                          </p:val>
                                        </p:tav>
                                      </p:tavLst>
                                    </p:anim>
                                    <p:animEffect transition="in" filter="wipe(up)">
                                      <p:cBhvr>
                                        <p:cTn id="240" dur="500"/>
                                        <p:tgtEl>
                                          <p:spTgt spid="108"/>
                                        </p:tgtEl>
                                      </p:cBhvr>
                                    </p:animEffect>
                                  </p:childTnLst>
                                </p:cTn>
                              </p:par>
                            </p:childTnLst>
                          </p:cTn>
                        </p:par>
                        <p:par>
                          <p:cTn id="241" fill="hold">
                            <p:stCondLst>
                              <p:cond delay="500"/>
                            </p:stCondLst>
                            <p:childTnLst>
                              <p:par>
                                <p:cTn id="242" presetID="12" presetClass="exit" presetSubtype="4" fill="hold" nodeType="afterEffect">
                                  <p:stCondLst>
                                    <p:cond delay="2000"/>
                                  </p:stCondLst>
                                  <p:childTnLst>
                                    <p:anim calcmode="lin" valueType="num">
                                      <p:cBhvr additive="base">
                                        <p:cTn id="243" dur="1000"/>
                                        <p:tgtEl>
                                          <p:spTgt spid="108"/>
                                        </p:tgtEl>
                                        <p:attrNameLst>
                                          <p:attrName>ppt_y</p:attrName>
                                        </p:attrNameLst>
                                      </p:cBhvr>
                                      <p:tavLst>
                                        <p:tav tm="0">
                                          <p:val>
                                            <p:strVal val="#ppt_y"/>
                                          </p:val>
                                        </p:tav>
                                        <p:tav tm="100000">
                                          <p:val>
                                            <p:strVal val="#ppt_y+#ppt_h*1.125000"/>
                                          </p:val>
                                        </p:tav>
                                      </p:tavLst>
                                    </p:anim>
                                    <p:animEffect transition="out" filter="wipe(down)">
                                      <p:cBhvr>
                                        <p:cTn id="244" dur="1000"/>
                                        <p:tgtEl>
                                          <p:spTgt spid="108"/>
                                        </p:tgtEl>
                                      </p:cBhvr>
                                    </p:animEffect>
                                    <p:set>
                                      <p:cBhvr>
                                        <p:cTn id="245" dur="1" fill="hold">
                                          <p:stCondLst>
                                            <p:cond delay="999"/>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246" restart="whenNotActive" fill="hold" evtFilter="cancelBubble" nodeType="interactiveSeq">
                <p:stCondLst>
                  <p:cond evt="onClick" delay="0">
                    <p:tgtEl>
                      <p:spTgt spid="119"/>
                    </p:tgtEl>
                  </p:cond>
                </p:stCondLst>
                <p:endSync evt="end" delay="0">
                  <p:rtn val="all"/>
                </p:endSync>
                <p:childTnLst>
                  <p:par>
                    <p:cTn id="247" fill="hold">
                      <p:stCondLst>
                        <p:cond delay="0"/>
                      </p:stCondLst>
                      <p:childTnLst>
                        <p:par>
                          <p:cTn id="248" fill="hold">
                            <p:stCondLst>
                              <p:cond delay="0"/>
                            </p:stCondLst>
                            <p:childTnLst>
                              <p:par>
                                <p:cTn id="249" presetID="45" presetClass="entr" presetSubtype="0" fill="hold" nodeType="clickEffect">
                                  <p:stCondLst>
                                    <p:cond delay="0"/>
                                  </p:stCondLst>
                                  <p:childTnLst>
                                    <p:set>
                                      <p:cBhvr>
                                        <p:cTn id="250" dur="1" fill="hold">
                                          <p:stCondLst>
                                            <p:cond delay="0"/>
                                          </p:stCondLst>
                                        </p:cTn>
                                        <p:tgtEl>
                                          <p:spTgt spid="151"/>
                                        </p:tgtEl>
                                        <p:attrNameLst>
                                          <p:attrName>style.visibility</p:attrName>
                                        </p:attrNameLst>
                                      </p:cBhvr>
                                      <p:to>
                                        <p:strVal val="visible"/>
                                      </p:to>
                                    </p:set>
                                    <p:animEffect transition="in" filter="fade">
                                      <p:cBhvr>
                                        <p:cTn id="251" dur="2000"/>
                                        <p:tgtEl>
                                          <p:spTgt spid="151"/>
                                        </p:tgtEl>
                                      </p:cBhvr>
                                    </p:animEffect>
                                    <p:anim calcmode="lin" valueType="num">
                                      <p:cBhvr>
                                        <p:cTn id="252" dur="2000" fill="hold"/>
                                        <p:tgtEl>
                                          <p:spTgt spid="151"/>
                                        </p:tgtEl>
                                        <p:attrNameLst>
                                          <p:attrName>ppt_w</p:attrName>
                                        </p:attrNameLst>
                                      </p:cBhvr>
                                      <p:tavLst>
                                        <p:tav tm="0" fmla="#ppt_w*sin(2.5*pi*$)">
                                          <p:val>
                                            <p:fltVal val="0"/>
                                          </p:val>
                                        </p:tav>
                                        <p:tav tm="100000">
                                          <p:val>
                                            <p:fltVal val="1"/>
                                          </p:val>
                                        </p:tav>
                                      </p:tavLst>
                                    </p:anim>
                                    <p:anim calcmode="lin" valueType="num">
                                      <p:cBhvr>
                                        <p:cTn id="253" dur="2000" fill="hold"/>
                                        <p:tgtEl>
                                          <p:spTgt spid="151"/>
                                        </p:tgtEl>
                                        <p:attrNameLst>
                                          <p:attrName>ppt_h</p:attrName>
                                        </p:attrNameLst>
                                      </p:cBhvr>
                                      <p:tavLst>
                                        <p:tav tm="0">
                                          <p:val>
                                            <p:strVal val="#ppt_h"/>
                                          </p:val>
                                        </p:tav>
                                        <p:tav tm="100000">
                                          <p:val>
                                            <p:strVal val="#ppt_h"/>
                                          </p:val>
                                        </p:tav>
                                      </p:tavLst>
                                    </p:anim>
                                  </p:childTnLst>
                                </p:cTn>
                              </p:par>
                              <p:par>
                                <p:cTn id="254" presetID="1" presetClass="exit" presetSubtype="0" fill="hold" grpId="0" nodeType="withEffect">
                                  <p:stCondLst>
                                    <p:cond delay="0"/>
                                  </p:stCondLst>
                                  <p:childTnLst>
                                    <p:set>
                                      <p:cBhvr>
                                        <p:cTn id="255" dur="1" fill="hold">
                                          <p:stCondLst>
                                            <p:cond delay="0"/>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256" restart="whenNotActive" fill="hold" evtFilter="cancelBubble" nodeType="interactiveSeq">
                <p:stCondLst>
                  <p:cond evt="onClick" delay="0">
                    <p:tgtEl>
                      <p:spTgt spid="127"/>
                    </p:tgtEl>
                  </p:cond>
                </p:stCondLst>
                <p:endSync evt="end" delay="0">
                  <p:rtn val="all"/>
                </p:endSync>
                <p:childTnLst>
                  <p:par>
                    <p:cTn id="257" fill="hold">
                      <p:stCondLst>
                        <p:cond delay="0"/>
                      </p:stCondLst>
                      <p:childTnLst>
                        <p:par>
                          <p:cTn id="258" fill="hold">
                            <p:stCondLst>
                              <p:cond delay="0"/>
                            </p:stCondLst>
                            <p:childTnLst>
                              <p:par>
                                <p:cTn id="259" presetID="45" presetClass="entr" presetSubtype="0" fill="hold" nodeType="clickEffect">
                                  <p:stCondLst>
                                    <p:cond delay="0"/>
                                  </p:stCondLst>
                                  <p:childTnLst>
                                    <p:set>
                                      <p:cBhvr>
                                        <p:cTn id="260" dur="1" fill="hold">
                                          <p:stCondLst>
                                            <p:cond delay="0"/>
                                          </p:stCondLst>
                                        </p:cTn>
                                        <p:tgtEl>
                                          <p:spTgt spid="152"/>
                                        </p:tgtEl>
                                        <p:attrNameLst>
                                          <p:attrName>style.visibility</p:attrName>
                                        </p:attrNameLst>
                                      </p:cBhvr>
                                      <p:to>
                                        <p:strVal val="visible"/>
                                      </p:to>
                                    </p:set>
                                    <p:animEffect transition="in" filter="fade">
                                      <p:cBhvr>
                                        <p:cTn id="261" dur="2000"/>
                                        <p:tgtEl>
                                          <p:spTgt spid="152"/>
                                        </p:tgtEl>
                                      </p:cBhvr>
                                    </p:animEffect>
                                    <p:anim calcmode="lin" valueType="num">
                                      <p:cBhvr>
                                        <p:cTn id="262" dur="2000" fill="hold"/>
                                        <p:tgtEl>
                                          <p:spTgt spid="152"/>
                                        </p:tgtEl>
                                        <p:attrNameLst>
                                          <p:attrName>ppt_w</p:attrName>
                                        </p:attrNameLst>
                                      </p:cBhvr>
                                      <p:tavLst>
                                        <p:tav tm="0" fmla="#ppt_w*sin(2.5*pi*$)">
                                          <p:val>
                                            <p:fltVal val="0"/>
                                          </p:val>
                                        </p:tav>
                                        <p:tav tm="100000">
                                          <p:val>
                                            <p:fltVal val="1"/>
                                          </p:val>
                                        </p:tav>
                                      </p:tavLst>
                                    </p:anim>
                                    <p:anim calcmode="lin" valueType="num">
                                      <p:cBhvr>
                                        <p:cTn id="263" dur="2000" fill="hold"/>
                                        <p:tgtEl>
                                          <p:spTgt spid="152"/>
                                        </p:tgtEl>
                                        <p:attrNameLst>
                                          <p:attrName>ppt_h</p:attrName>
                                        </p:attrNameLst>
                                      </p:cBhvr>
                                      <p:tavLst>
                                        <p:tav tm="0">
                                          <p:val>
                                            <p:strVal val="#ppt_h"/>
                                          </p:val>
                                        </p:tav>
                                        <p:tav tm="100000">
                                          <p:val>
                                            <p:strVal val="#ppt_h"/>
                                          </p:val>
                                        </p:tav>
                                      </p:tavLst>
                                    </p:anim>
                                  </p:childTnLst>
                                </p:cTn>
                              </p:par>
                              <p:par>
                                <p:cTn id="264" presetID="1" presetClass="exit" presetSubtype="0" fill="hold" grpId="0" nodeType="withEffect">
                                  <p:stCondLst>
                                    <p:cond delay="0"/>
                                  </p:stCondLst>
                                  <p:childTnLst>
                                    <p:set>
                                      <p:cBhvr>
                                        <p:cTn id="265" dur="1" fill="hold">
                                          <p:stCondLst>
                                            <p:cond delay="0"/>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seq concurrent="1" nextAc="seek">
              <p:cTn id="266" restart="whenNotActive" fill="hold" evtFilter="cancelBubble" nodeType="interactiveSeq">
                <p:stCondLst>
                  <p:cond evt="onClick" delay="0">
                    <p:tgtEl>
                      <p:spTgt spid="131"/>
                    </p:tgtEl>
                  </p:cond>
                </p:stCondLst>
                <p:endSync evt="end" delay="0">
                  <p:rtn val="all"/>
                </p:endSync>
                <p:childTnLst>
                  <p:par>
                    <p:cTn id="267" fill="hold">
                      <p:stCondLst>
                        <p:cond delay="0"/>
                      </p:stCondLst>
                      <p:childTnLst>
                        <p:par>
                          <p:cTn id="268" fill="hold">
                            <p:stCondLst>
                              <p:cond delay="0"/>
                            </p:stCondLst>
                            <p:childTnLst>
                              <p:par>
                                <p:cTn id="269" presetID="45" presetClass="entr" presetSubtype="0" fill="hold" nodeType="clickEffect">
                                  <p:stCondLst>
                                    <p:cond delay="0"/>
                                  </p:stCondLst>
                                  <p:childTnLst>
                                    <p:set>
                                      <p:cBhvr>
                                        <p:cTn id="270" dur="1" fill="hold">
                                          <p:stCondLst>
                                            <p:cond delay="0"/>
                                          </p:stCondLst>
                                        </p:cTn>
                                        <p:tgtEl>
                                          <p:spTgt spid="153"/>
                                        </p:tgtEl>
                                        <p:attrNameLst>
                                          <p:attrName>style.visibility</p:attrName>
                                        </p:attrNameLst>
                                      </p:cBhvr>
                                      <p:to>
                                        <p:strVal val="visible"/>
                                      </p:to>
                                    </p:set>
                                    <p:animEffect transition="in" filter="fade">
                                      <p:cBhvr>
                                        <p:cTn id="271" dur="2000"/>
                                        <p:tgtEl>
                                          <p:spTgt spid="153"/>
                                        </p:tgtEl>
                                      </p:cBhvr>
                                    </p:animEffect>
                                    <p:anim calcmode="lin" valueType="num">
                                      <p:cBhvr>
                                        <p:cTn id="272" dur="2000" fill="hold"/>
                                        <p:tgtEl>
                                          <p:spTgt spid="153"/>
                                        </p:tgtEl>
                                        <p:attrNameLst>
                                          <p:attrName>ppt_w</p:attrName>
                                        </p:attrNameLst>
                                      </p:cBhvr>
                                      <p:tavLst>
                                        <p:tav tm="0" fmla="#ppt_w*sin(2.5*pi*$)">
                                          <p:val>
                                            <p:fltVal val="0"/>
                                          </p:val>
                                        </p:tav>
                                        <p:tav tm="100000">
                                          <p:val>
                                            <p:fltVal val="1"/>
                                          </p:val>
                                        </p:tav>
                                      </p:tavLst>
                                    </p:anim>
                                    <p:anim calcmode="lin" valueType="num">
                                      <p:cBhvr>
                                        <p:cTn id="273" dur="2000" fill="hold"/>
                                        <p:tgtEl>
                                          <p:spTgt spid="153"/>
                                        </p:tgtEl>
                                        <p:attrNameLst>
                                          <p:attrName>ppt_h</p:attrName>
                                        </p:attrNameLst>
                                      </p:cBhvr>
                                      <p:tavLst>
                                        <p:tav tm="0">
                                          <p:val>
                                            <p:strVal val="#ppt_h"/>
                                          </p:val>
                                        </p:tav>
                                        <p:tav tm="100000">
                                          <p:val>
                                            <p:strVal val="#ppt_h"/>
                                          </p:val>
                                        </p:tav>
                                      </p:tavLst>
                                    </p:anim>
                                  </p:childTnLst>
                                </p:cTn>
                              </p:par>
                              <p:par>
                                <p:cTn id="274" presetID="1" presetClass="exit" presetSubtype="0" fill="hold" grpId="0" nodeType="withEffect">
                                  <p:stCondLst>
                                    <p:cond delay="0"/>
                                  </p:stCondLst>
                                  <p:childTnLst>
                                    <p:set>
                                      <p:cBhvr>
                                        <p:cTn id="275" dur="1" fill="hold">
                                          <p:stCondLst>
                                            <p:cond delay="0"/>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seq concurrent="1" nextAc="seek">
              <p:cTn id="276" restart="whenNotActive" fill="hold" evtFilter="cancelBubble" nodeType="interactiveSeq">
                <p:stCondLst>
                  <p:cond evt="onClick" delay="0">
                    <p:tgtEl>
                      <p:spTgt spid="115"/>
                    </p:tgtEl>
                  </p:cond>
                </p:stCondLst>
                <p:endSync evt="end" delay="0">
                  <p:rtn val="all"/>
                </p:endSync>
                <p:childTnLst>
                  <p:par>
                    <p:cTn id="277" fill="hold">
                      <p:stCondLst>
                        <p:cond delay="0"/>
                      </p:stCondLst>
                      <p:childTnLst>
                        <p:par>
                          <p:cTn id="278" fill="hold">
                            <p:stCondLst>
                              <p:cond delay="0"/>
                            </p:stCondLst>
                            <p:childTnLst>
                              <p:par>
                                <p:cTn id="279" presetID="45" presetClass="entr" presetSubtype="0" fill="hold" nodeType="clickEffect">
                                  <p:stCondLst>
                                    <p:cond delay="0"/>
                                  </p:stCondLst>
                                  <p:childTnLst>
                                    <p:set>
                                      <p:cBhvr>
                                        <p:cTn id="280" dur="1" fill="hold">
                                          <p:stCondLst>
                                            <p:cond delay="0"/>
                                          </p:stCondLst>
                                        </p:cTn>
                                        <p:tgtEl>
                                          <p:spTgt spid="154"/>
                                        </p:tgtEl>
                                        <p:attrNameLst>
                                          <p:attrName>style.visibility</p:attrName>
                                        </p:attrNameLst>
                                      </p:cBhvr>
                                      <p:to>
                                        <p:strVal val="visible"/>
                                      </p:to>
                                    </p:set>
                                    <p:animEffect transition="in" filter="fade">
                                      <p:cBhvr>
                                        <p:cTn id="281" dur="2000"/>
                                        <p:tgtEl>
                                          <p:spTgt spid="154"/>
                                        </p:tgtEl>
                                      </p:cBhvr>
                                    </p:animEffect>
                                    <p:anim calcmode="lin" valueType="num">
                                      <p:cBhvr>
                                        <p:cTn id="282" dur="2000" fill="hold"/>
                                        <p:tgtEl>
                                          <p:spTgt spid="154"/>
                                        </p:tgtEl>
                                        <p:attrNameLst>
                                          <p:attrName>ppt_w</p:attrName>
                                        </p:attrNameLst>
                                      </p:cBhvr>
                                      <p:tavLst>
                                        <p:tav tm="0" fmla="#ppt_w*sin(2.5*pi*$)">
                                          <p:val>
                                            <p:fltVal val="0"/>
                                          </p:val>
                                        </p:tav>
                                        <p:tav tm="100000">
                                          <p:val>
                                            <p:fltVal val="1"/>
                                          </p:val>
                                        </p:tav>
                                      </p:tavLst>
                                    </p:anim>
                                    <p:anim calcmode="lin" valueType="num">
                                      <p:cBhvr>
                                        <p:cTn id="283" dur="2000" fill="hold"/>
                                        <p:tgtEl>
                                          <p:spTgt spid="154"/>
                                        </p:tgtEl>
                                        <p:attrNameLst>
                                          <p:attrName>ppt_h</p:attrName>
                                        </p:attrNameLst>
                                      </p:cBhvr>
                                      <p:tavLst>
                                        <p:tav tm="0">
                                          <p:val>
                                            <p:strVal val="#ppt_h"/>
                                          </p:val>
                                        </p:tav>
                                        <p:tav tm="100000">
                                          <p:val>
                                            <p:strVal val="#ppt_h"/>
                                          </p:val>
                                        </p:tav>
                                      </p:tavLst>
                                    </p:anim>
                                  </p:childTnLst>
                                </p:cTn>
                              </p:par>
                              <p:par>
                                <p:cTn id="284" presetID="1" presetClass="exit" presetSubtype="0" fill="hold" grpId="0" nodeType="withEffect">
                                  <p:stCondLst>
                                    <p:cond delay="0"/>
                                  </p:stCondLst>
                                  <p:childTnLst>
                                    <p:set>
                                      <p:cBhvr>
                                        <p:cTn id="285" dur="1" fill="hold">
                                          <p:stCondLst>
                                            <p:cond delay="0"/>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286" restart="whenNotActive" fill="hold" evtFilter="cancelBubble" nodeType="interactiveSeq">
                <p:stCondLst>
                  <p:cond evt="onClick" delay="0">
                    <p:tgtEl>
                      <p:spTgt spid="135"/>
                    </p:tgtEl>
                  </p:cond>
                </p:stCondLst>
                <p:endSync evt="end" delay="0">
                  <p:rtn val="all"/>
                </p:endSync>
                <p:childTnLst>
                  <p:par>
                    <p:cTn id="287" fill="hold">
                      <p:stCondLst>
                        <p:cond delay="0"/>
                      </p:stCondLst>
                      <p:childTnLst>
                        <p:par>
                          <p:cTn id="288" fill="hold">
                            <p:stCondLst>
                              <p:cond delay="0"/>
                            </p:stCondLst>
                            <p:childTnLst>
                              <p:par>
                                <p:cTn id="289" presetID="45" presetClass="entr" presetSubtype="0" fill="hold" nodeType="clickEffect">
                                  <p:stCondLst>
                                    <p:cond delay="0"/>
                                  </p:stCondLst>
                                  <p:childTnLst>
                                    <p:set>
                                      <p:cBhvr>
                                        <p:cTn id="290" dur="1" fill="hold">
                                          <p:stCondLst>
                                            <p:cond delay="0"/>
                                          </p:stCondLst>
                                        </p:cTn>
                                        <p:tgtEl>
                                          <p:spTgt spid="155"/>
                                        </p:tgtEl>
                                        <p:attrNameLst>
                                          <p:attrName>style.visibility</p:attrName>
                                        </p:attrNameLst>
                                      </p:cBhvr>
                                      <p:to>
                                        <p:strVal val="visible"/>
                                      </p:to>
                                    </p:set>
                                    <p:animEffect transition="in" filter="fade">
                                      <p:cBhvr>
                                        <p:cTn id="291" dur="2000"/>
                                        <p:tgtEl>
                                          <p:spTgt spid="155"/>
                                        </p:tgtEl>
                                      </p:cBhvr>
                                    </p:animEffect>
                                    <p:anim calcmode="lin" valueType="num">
                                      <p:cBhvr>
                                        <p:cTn id="292" dur="2000" fill="hold"/>
                                        <p:tgtEl>
                                          <p:spTgt spid="155"/>
                                        </p:tgtEl>
                                        <p:attrNameLst>
                                          <p:attrName>ppt_w</p:attrName>
                                        </p:attrNameLst>
                                      </p:cBhvr>
                                      <p:tavLst>
                                        <p:tav tm="0" fmla="#ppt_w*sin(2.5*pi*$)">
                                          <p:val>
                                            <p:fltVal val="0"/>
                                          </p:val>
                                        </p:tav>
                                        <p:tav tm="100000">
                                          <p:val>
                                            <p:fltVal val="1"/>
                                          </p:val>
                                        </p:tav>
                                      </p:tavLst>
                                    </p:anim>
                                    <p:anim calcmode="lin" valueType="num">
                                      <p:cBhvr>
                                        <p:cTn id="293" dur="2000" fill="hold"/>
                                        <p:tgtEl>
                                          <p:spTgt spid="155"/>
                                        </p:tgtEl>
                                        <p:attrNameLst>
                                          <p:attrName>ppt_h</p:attrName>
                                        </p:attrNameLst>
                                      </p:cBhvr>
                                      <p:tavLst>
                                        <p:tav tm="0">
                                          <p:val>
                                            <p:strVal val="#ppt_h"/>
                                          </p:val>
                                        </p:tav>
                                        <p:tav tm="100000">
                                          <p:val>
                                            <p:strVal val="#ppt_h"/>
                                          </p:val>
                                        </p:tav>
                                      </p:tavLst>
                                    </p:anim>
                                  </p:childTnLst>
                                </p:cTn>
                              </p:par>
                              <p:par>
                                <p:cTn id="294" presetID="1" presetClass="exit" presetSubtype="0" fill="hold" grpId="0" nodeType="withEffect">
                                  <p:stCondLst>
                                    <p:cond delay="0"/>
                                  </p:stCondLst>
                                  <p:childTnLst>
                                    <p:set>
                                      <p:cBhvr>
                                        <p:cTn id="295" dur="1" fill="hold">
                                          <p:stCondLst>
                                            <p:cond delay="0"/>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35"/>
                  </p:tgtEl>
                </p:cond>
              </p:nextCondLst>
            </p:seq>
            <p:seq concurrent="1" nextAc="seek">
              <p:cTn id="296" restart="whenNotActive" fill="hold" evtFilter="cancelBubble" nodeType="interactiveSeq">
                <p:stCondLst>
                  <p:cond evt="onClick" delay="0">
                    <p:tgtEl>
                      <p:spTgt spid="123"/>
                    </p:tgtEl>
                  </p:cond>
                </p:stCondLst>
                <p:endSync evt="end" delay="0">
                  <p:rtn val="all"/>
                </p:endSync>
                <p:childTnLst>
                  <p:par>
                    <p:cTn id="297" fill="hold">
                      <p:stCondLst>
                        <p:cond delay="0"/>
                      </p:stCondLst>
                      <p:childTnLst>
                        <p:par>
                          <p:cTn id="298" fill="hold">
                            <p:stCondLst>
                              <p:cond delay="0"/>
                            </p:stCondLst>
                            <p:childTnLst>
                              <p:par>
                                <p:cTn id="299" presetID="45" presetClass="entr" presetSubtype="0" fill="hold" nodeType="clickEffect">
                                  <p:stCondLst>
                                    <p:cond delay="0"/>
                                  </p:stCondLst>
                                  <p:childTnLst>
                                    <p:set>
                                      <p:cBhvr>
                                        <p:cTn id="300" dur="1" fill="hold">
                                          <p:stCondLst>
                                            <p:cond delay="0"/>
                                          </p:stCondLst>
                                        </p:cTn>
                                        <p:tgtEl>
                                          <p:spTgt spid="156"/>
                                        </p:tgtEl>
                                        <p:attrNameLst>
                                          <p:attrName>style.visibility</p:attrName>
                                        </p:attrNameLst>
                                      </p:cBhvr>
                                      <p:to>
                                        <p:strVal val="visible"/>
                                      </p:to>
                                    </p:set>
                                    <p:animEffect transition="in" filter="fade">
                                      <p:cBhvr>
                                        <p:cTn id="301" dur="2000"/>
                                        <p:tgtEl>
                                          <p:spTgt spid="156"/>
                                        </p:tgtEl>
                                      </p:cBhvr>
                                    </p:animEffect>
                                    <p:anim calcmode="lin" valueType="num">
                                      <p:cBhvr>
                                        <p:cTn id="302" dur="2000" fill="hold"/>
                                        <p:tgtEl>
                                          <p:spTgt spid="156"/>
                                        </p:tgtEl>
                                        <p:attrNameLst>
                                          <p:attrName>ppt_w</p:attrName>
                                        </p:attrNameLst>
                                      </p:cBhvr>
                                      <p:tavLst>
                                        <p:tav tm="0" fmla="#ppt_w*sin(2.5*pi*$)">
                                          <p:val>
                                            <p:fltVal val="0"/>
                                          </p:val>
                                        </p:tav>
                                        <p:tav tm="100000">
                                          <p:val>
                                            <p:fltVal val="1"/>
                                          </p:val>
                                        </p:tav>
                                      </p:tavLst>
                                    </p:anim>
                                    <p:anim calcmode="lin" valueType="num">
                                      <p:cBhvr>
                                        <p:cTn id="303" dur="2000" fill="hold"/>
                                        <p:tgtEl>
                                          <p:spTgt spid="156"/>
                                        </p:tgtEl>
                                        <p:attrNameLst>
                                          <p:attrName>ppt_h</p:attrName>
                                        </p:attrNameLst>
                                      </p:cBhvr>
                                      <p:tavLst>
                                        <p:tav tm="0">
                                          <p:val>
                                            <p:strVal val="#ppt_h"/>
                                          </p:val>
                                        </p:tav>
                                        <p:tav tm="100000">
                                          <p:val>
                                            <p:strVal val="#ppt_h"/>
                                          </p:val>
                                        </p:tav>
                                      </p:tavLst>
                                    </p:anim>
                                  </p:childTnLst>
                                </p:cTn>
                              </p:par>
                              <p:par>
                                <p:cTn id="304" presetID="1" presetClass="exit" presetSubtype="0" fill="hold" grpId="0" nodeType="withEffect">
                                  <p:stCondLst>
                                    <p:cond delay="0"/>
                                  </p:stCondLst>
                                  <p:childTnLst>
                                    <p:set>
                                      <p:cBhvr>
                                        <p:cTn id="305" dur="1" fill="hold">
                                          <p:stCondLst>
                                            <p:cond delay="0"/>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seq concurrent="1" nextAc="seek">
              <p:cTn id="306" restart="whenNotActive" fill="hold" evtFilter="cancelBubble" nodeType="interactiveSeq">
                <p:stCondLst>
                  <p:cond evt="onClick" delay="0">
                    <p:tgtEl>
                      <p:spTgt spid="140"/>
                    </p:tgtEl>
                  </p:cond>
                </p:stCondLst>
                <p:endSync evt="end" delay="0">
                  <p:rtn val="all"/>
                </p:endSync>
                <p:childTnLst>
                  <p:par>
                    <p:cTn id="307" fill="hold">
                      <p:stCondLst>
                        <p:cond delay="0"/>
                      </p:stCondLst>
                      <p:childTnLst>
                        <p:par>
                          <p:cTn id="308" fill="hold">
                            <p:stCondLst>
                              <p:cond delay="0"/>
                            </p:stCondLst>
                            <p:childTnLst>
                              <p:par>
                                <p:cTn id="309" presetID="12" presetClass="entr" presetSubtype="4" fill="hold" nodeType="clickEffect">
                                  <p:stCondLst>
                                    <p:cond delay="0"/>
                                  </p:stCondLst>
                                  <p:childTnLst>
                                    <p:set>
                                      <p:cBhvr>
                                        <p:cTn id="310" dur="1" fill="hold">
                                          <p:stCondLst>
                                            <p:cond delay="0"/>
                                          </p:stCondLst>
                                        </p:cTn>
                                        <p:tgtEl>
                                          <p:spTgt spid="109"/>
                                        </p:tgtEl>
                                        <p:attrNameLst>
                                          <p:attrName>style.visibility</p:attrName>
                                        </p:attrNameLst>
                                      </p:cBhvr>
                                      <p:to>
                                        <p:strVal val="visible"/>
                                      </p:to>
                                    </p:set>
                                    <p:anim calcmode="lin" valueType="num">
                                      <p:cBhvr additive="base">
                                        <p:cTn id="311" dur="1000"/>
                                        <p:tgtEl>
                                          <p:spTgt spid="109"/>
                                        </p:tgtEl>
                                        <p:attrNameLst>
                                          <p:attrName>ppt_y</p:attrName>
                                        </p:attrNameLst>
                                      </p:cBhvr>
                                      <p:tavLst>
                                        <p:tav tm="0">
                                          <p:val>
                                            <p:strVal val="#ppt_y+#ppt_h*1.125000"/>
                                          </p:val>
                                        </p:tav>
                                        <p:tav tm="100000">
                                          <p:val>
                                            <p:strVal val="#ppt_y"/>
                                          </p:val>
                                        </p:tav>
                                      </p:tavLst>
                                    </p:anim>
                                    <p:animEffect transition="in" filter="wipe(up)">
                                      <p:cBhvr>
                                        <p:cTn id="312" dur="1000"/>
                                        <p:tgtEl>
                                          <p:spTgt spid="109"/>
                                        </p:tgtEl>
                                      </p:cBhvr>
                                    </p:animEffect>
                                  </p:childTnLst>
                                </p:cTn>
                              </p:par>
                            </p:childTnLst>
                          </p:cTn>
                        </p:par>
                        <p:par>
                          <p:cTn id="313" fill="hold">
                            <p:stCondLst>
                              <p:cond delay="1000"/>
                            </p:stCondLst>
                            <p:childTnLst>
                              <p:par>
                                <p:cTn id="314" presetID="12" presetClass="exit" presetSubtype="4" fill="hold" nodeType="afterEffect">
                                  <p:stCondLst>
                                    <p:cond delay="2000"/>
                                  </p:stCondLst>
                                  <p:childTnLst>
                                    <p:anim calcmode="lin" valueType="num">
                                      <p:cBhvr additive="base">
                                        <p:cTn id="315" dur="1000"/>
                                        <p:tgtEl>
                                          <p:spTgt spid="109"/>
                                        </p:tgtEl>
                                        <p:attrNameLst>
                                          <p:attrName>ppt_y</p:attrName>
                                        </p:attrNameLst>
                                      </p:cBhvr>
                                      <p:tavLst>
                                        <p:tav tm="0">
                                          <p:val>
                                            <p:strVal val="#ppt_y"/>
                                          </p:val>
                                        </p:tav>
                                        <p:tav tm="100000">
                                          <p:val>
                                            <p:strVal val="#ppt_y+#ppt_h*1.125000"/>
                                          </p:val>
                                        </p:tav>
                                      </p:tavLst>
                                    </p:anim>
                                    <p:animEffect transition="out" filter="wipe(down)">
                                      <p:cBhvr>
                                        <p:cTn id="316" dur="1000"/>
                                        <p:tgtEl>
                                          <p:spTgt spid="109"/>
                                        </p:tgtEl>
                                      </p:cBhvr>
                                    </p:animEffect>
                                    <p:set>
                                      <p:cBhvr>
                                        <p:cTn id="317" dur="1" fill="hold">
                                          <p:stCondLst>
                                            <p:cond delay="9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318" restart="whenNotActive" fill="hold" evtFilter="cancelBubble" nodeType="interactiveSeq">
                <p:stCondLst>
                  <p:cond evt="onClick" delay="0">
                    <p:tgtEl>
                      <p:spTgt spid="139"/>
                    </p:tgtEl>
                  </p:cond>
                </p:stCondLst>
                <p:endSync evt="end" delay="0">
                  <p:rtn val="all"/>
                </p:endSync>
                <p:childTnLst>
                  <p:par>
                    <p:cTn id="319" fill="hold">
                      <p:stCondLst>
                        <p:cond delay="0"/>
                      </p:stCondLst>
                      <p:childTnLst>
                        <p:par>
                          <p:cTn id="320" fill="hold">
                            <p:stCondLst>
                              <p:cond delay="0"/>
                            </p:stCondLst>
                            <p:childTnLst>
                              <p:par>
                                <p:cTn id="321" presetID="12" presetClass="entr" presetSubtype="4" fill="hold" nodeType="clickEffect">
                                  <p:stCondLst>
                                    <p:cond delay="0"/>
                                  </p:stCondLst>
                                  <p:childTnLst>
                                    <p:set>
                                      <p:cBhvr>
                                        <p:cTn id="322" dur="1" fill="hold">
                                          <p:stCondLst>
                                            <p:cond delay="0"/>
                                          </p:stCondLst>
                                        </p:cTn>
                                        <p:tgtEl>
                                          <p:spTgt spid="110"/>
                                        </p:tgtEl>
                                        <p:attrNameLst>
                                          <p:attrName>style.visibility</p:attrName>
                                        </p:attrNameLst>
                                      </p:cBhvr>
                                      <p:to>
                                        <p:strVal val="visible"/>
                                      </p:to>
                                    </p:set>
                                    <p:anim calcmode="lin" valueType="num">
                                      <p:cBhvr additive="base">
                                        <p:cTn id="323" dur="1000"/>
                                        <p:tgtEl>
                                          <p:spTgt spid="110"/>
                                        </p:tgtEl>
                                        <p:attrNameLst>
                                          <p:attrName>ppt_y</p:attrName>
                                        </p:attrNameLst>
                                      </p:cBhvr>
                                      <p:tavLst>
                                        <p:tav tm="0">
                                          <p:val>
                                            <p:strVal val="#ppt_y+#ppt_h*1.125000"/>
                                          </p:val>
                                        </p:tav>
                                        <p:tav tm="100000">
                                          <p:val>
                                            <p:strVal val="#ppt_y"/>
                                          </p:val>
                                        </p:tav>
                                      </p:tavLst>
                                    </p:anim>
                                    <p:animEffect transition="in" filter="wipe(up)">
                                      <p:cBhvr>
                                        <p:cTn id="324" dur="1000"/>
                                        <p:tgtEl>
                                          <p:spTgt spid="110"/>
                                        </p:tgtEl>
                                      </p:cBhvr>
                                    </p:animEffect>
                                  </p:childTnLst>
                                </p:cTn>
                              </p:par>
                            </p:childTnLst>
                          </p:cTn>
                        </p:par>
                        <p:par>
                          <p:cTn id="325" fill="hold">
                            <p:stCondLst>
                              <p:cond delay="1000"/>
                            </p:stCondLst>
                            <p:childTnLst>
                              <p:par>
                                <p:cTn id="326" presetID="12" presetClass="exit" presetSubtype="4" fill="hold" nodeType="afterEffect">
                                  <p:stCondLst>
                                    <p:cond delay="2000"/>
                                  </p:stCondLst>
                                  <p:childTnLst>
                                    <p:anim calcmode="lin" valueType="num">
                                      <p:cBhvr additive="base">
                                        <p:cTn id="327" dur="1000"/>
                                        <p:tgtEl>
                                          <p:spTgt spid="110"/>
                                        </p:tgtEl>
                                        <p:attrNameLst>
                                          <p:attrName>ppt_y</p:attrName>
                                        </p:attrNameLst>
                                      </p:cBhvr>
                                      <p:tavLst>
                                        <p:tav tm="0">
                                          <p:val>
                                            <p:strVal val="#ppt_y"/>
                                          </p:val>
                                        </p:tav>
                                        <p:tav tm="100000">
                                          <p:val>
                                            <p:strVal val="#ppt_y+#ppt_h*1.125000"/>
                                          </p:val>
                                        </p:tav>
                                      </p:tavLst>
                                    </p:anim>
                                    <p:animEffect transition="out" filter="wipe(down)">
                                      <p:cBhvr>
                                        <p:cTn id="328" dur="1000"/>
                                        <p:tgtEl>
                                          <p:spTgt spid="110"/>
                                        </p:tgtEl>
                                      </p:cBhvr>
                                    </p:animEffect>
                                    <p:set>
                                      <p:cBhvr>
                                        <p:cTn id="329" dur="1" fill="hold">
                                          <p:stCondLst>
                                            <p:cond delay="9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330" restart="whenNotActive" fill="hold" evtFilter="cancelBubble" nodeType="interactiveSeq">
                <p:stCondLst>
                  <p:cond evt="onClick" delay="0">
                    <p:tgtEl>
                      <p:spTgt spid="141"/>
                    </p:tgtEl>
                  </p:cond>
                </p:stCondLst>
                <p:endSync evt="end" delay="0">
                  <p:rtn val="all"/>
                </p:endSync>
                <p:childTnLst>
                  <p:par>
                    <p:cTn id="331" fill="hold">
                      <p:stCondLst>
                        <p:cond delay="0"/>
                      </p:stCondLst>
                      <p:childTnLst>
                        <p:par>
                          <p:cTn id="332" fill="hold">
                            <p:stCondLst>
                              <p:cond delay="0"/>
                            </p:stCondLst>
                            <p:childTnLst>
                              <p:par>
                                <p:cTn id="333" presetID="12" presetClass="entr" presetSubtype="4" fill="hold" nodeType="clickEffect">
                                  <p:stCondLst>
                                    <p:cond delay="0"/>
                                  </p:stCondLst>
                                  <p:childTnLst>
                                    <p:set>
                                      <p:cBhvr>
                                        <p:cTn id="334" dur="1" fill="hold">
                                          <p:stCondLst>
                                            <p:cond delay="0"/>
                                          </p:stCondLst>
                                        </p:cTn>
                                        <p:tgtEl>
                                          <p:spTgt spid="111"/>
                                        </p:tgtEl>
                                        <p:attrNameLst>
                                          <p:attrName>style.visibility</p:attrName>
                                        </p:attrNameLst>
                                      </p:cBhvr>
                                      <p:to>
                                        <p:strVal val="visible"/>
                                      </p:to>
                                    </p:set>
                                    <p:anim calcmode="lin" valueType="num">
                                      <p:cBhvr additive="base">
                                        <p:cTn id="335" dur="1000"/>
                                        <p:tgtEl>
                                          <p:spTgt spid="111"/>
                                        </p:tgtEl>
                                        <p:attrNameLst>
                                          <p:attrName>ppt_y</p:attrName>
                                        </p:attrNameLst>
                                      </p:cBhvr>
                                      <p:tavLst>
                                        <p:tav tm="0">
                                          <p:val>
                                            <p:strVal val="#ppt_y+#ppt_h*1.125000"/>
                                          </p:val>
                                        </p:tav>
                                        <p:tav tm="100000">
                                          <p:val>
                                            <p:strVal val="#ppt_y"/>
                                          </p:val>
                                        </p:tav>
                                      </p:tavLst>
                                    </p:anim>
                                    <p:animEffect transition="in" filter="wipe(up)">
                                      <p:cBhvr>
                                        <p:cTn id="336" dur="1000"/>
                                        <p:tgtEl>
                                          <p:spTgt spid="111"/>
                                        </p:tgtEl>
                                      </p:cBhvr>
                                    </p:animEffect>
                                  </p:childTnLst>
                                </p:cTn>
                              </p:par>
                            </p:childTnLst>
                          </p:cTn>
                        </p:par>
                        <p:par>
                          <p:cTn id="337" fill="hold">
                            <p:stCondLst>
                              <p:cond delay="1000"/>
                            </p:stCondLst>
                            <p:childTnLst>
                              <p:par>
                                <p:cTn id="338" presetID="12" presetClass="exit" presetSubtype="4" fill="hold" nodeType="afterEffect">
                                  <p:stCondLst>
                                    <p:cond delay="2000"/>
                                  </p:stCondLst>
                                  <p:childTnLst>
                                    <p:anim calcmode="lin" valueType="num">
                                      <p:cBhvr additive="base">
                                        <p:cTn id="339" dur="1000"/>
                                        <p:tgtEl>
                                          <p:spTgt spid="111"/>
                                        </p:tgtEl>
                                        <p:attrNameLst>
                                          <p:attrName>ppt_y</p:attrName>
                                        </p:attrNameLst>
                                      </p:cBhvr>
                                      <p:tavLst>
                                        <p:tav tm="0">
                                          <p:val>
                                            <p:strVal val="#ppt_y"/>
                                          </p:val>
                                        </p:tav>
                                        <p:tav tm="100000">
                                          <p:val>
                                            <p:strVal val="#ppt_y+#ppt_h*1.125000"/>
                                          </p:val>
                                        </p:tav>
                                      </p:tavLst>
                                    </p:anim>
                                    <p:animEffect transition="out" filter="wipe(down)">
                                      <p:cBhvr>
                                        <p:cTn id="340" dur="1000"/>
                                        <p:tgtEl>
                                          <p:spTgt spid="111"/>
                                        </p:tgtEl>
                                      </p:cBhvr>
                                    </p:animEffect>
                                    <p:set>
                                      <p:cBhvr>
                                        <p:cTn id="341" dur="1" fill="hold">
                                          <p:stCondLst>
                                            <p:cond delay="9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342" restart="whenNotActive" fill="hold" evtFilter="cancelBubble" nodeType="interactiveSeq">
                <p:stCondLst>
                  <p:cond evt="onClick" delay="0">
                    <p:tgtEl>
                      <p:spTgt spid="143"/>
                    </p:tgtEl>
                  </p:cond>
                </p:stCondLst>
                <p:endSync evt="end" delay="0">
                  <p:rtn val="all"/>
                </p:endSync>
                <p:childTnLst>
                  <p:par>
                    <p:cTn id="343" fill="hold">
                      <p:stCondLst>
                        <p:cond delay="0"/>
                      </p:stCondLst>
                      <p:childTnLst>
                        <p:par>
                          <p:cTn id="344" fill="hold">
                            <p:stCondLst>
                              <p:cond delay="0"/>
                            </p:stCondLst>
                            <p:childTnLst>
                              <p:par>
                                <p:cTn id="345" presetID="12" presetClass="entr" presetSubtype="4" fill="hold" nodeType="clickEffect">
                                  <p:stCondLst>
                                    <p:cond delay="0"/>
                                  </p:stCondLst>
                                  <p:childTnLst>
                                    <p:set>
                                      <p:cBhvr>
                                        <p:cTn id="346" dur="1" fill="hold">
                                          <p:stCondLst>
                                            <p:cond delay="0"/>
                                          </p:stCondLst>
                                        </p:cTn>
                                        <p:tgtEl>
                                          <p:spTgt spid="112"/>
                                        </p:tgtEl>
                                        <p:attrNameLst>
                                          <p:attrName>style.visibility</p:attrName>
                                        </p:attrNameLst>
                                      </p:cBhvr>
                                      <p:to>
                                        <p:strVal val="visible"/>
                                      </p:to>
                                    </p:set>
                                    <p:anim calcmode="lin" valueType="num">
                                      <p:cBhvr additive="base">
                                        <p:cTn id="347" dur="1000"/>
                                        <p:tgtEl>
                                          <p:spTgt spid="112"/>
                                        </p:tgtEl>
                                        <p:attrNameLst>
                                          <p:attrName>ppt_y</p:attrName>
                                        </p:attrNameLst>
                                      </p:cBhvr>
                                      <p:tavLst>
                                        <p:tav tm="0">
                                          <p:val>
                                            <p:strVal val="#ppt_y+#ppt_h*1.125000"/>
                                          </p:val>
                                        </p:tav>
                                        <p:tav tm="100000">
                                          <p:val>
                                            <p:strVal val="#ppt_y"/>
                                          </p:val>
                                        </p:tav>
                                      </p:tavLst>
                                    </p:anim>
                                    <p:animEffect transition="in" filter="wipe(up)">
                                      <p:cBhvr>
                                        <p:cTn id="348" dur="1000"/>
                                        <p:tgtEl>
                                          <p:spTgt spid="112"/>
                                        </p:tgtEl>
                                      </p:cBhvr>
                                    </p:animEffect>
                                  </p:childTnLst>
                                </p:cTn>
                              </p:par>
                            </p:childTnLst>
                          </p:cTn>
                        </p:par>
                        <p:par>
                          <p:cTn id="349" fill="hold">
                            <p:stCondLst>
                              <p:cond delay="1000"/>
                            </p:stCondLst>
                            <p:childTnLst>
                              <p:par>
                                <p:cTn id="350" presetID="12" presetClass="exit" presetSubtype="4" fill="hold" nodeType="afterEffect">
                                  <p:stCondLst>
                                    <p:cond delay="2000"/>
                                  </p:stCondLst>
                                  <p:childTnLst>
                                    <p:anim calcmode="lin" valueType="num">
                                      <p:cBhvr additive="base">
                                        <p:cTn id="351" dur="1000"/>
                                        <p:tgtEl>
                                          <p:spTgt spid="112"/>
                                        </p:tgtEl>
                                        <p:attrNameLst>
                                          <p:attrName>ppt_y</p:attrName>
                                        </p:attrNameLst>
                                      </p:cBhvr>
                                      <p:tavLst>
                                        <p:tav tm="0">
                                          <p:val>
                                            <p:strVal val="#ppt_y"/>
                                          </p:val>
                                        </p:tav>
                                        <p:tav tm="100000">
                                          <p:val>
                                            <p:strVal val="#ppt_y+#ppt_h*1.125000"/>
                                          </p:val>
                                        </p:tav>
                                      </p:tavLst>
                                    </p:anim>
                                    <p:animEffect transition="out" filter="wipe(down)">
                                      <p:cBhvr>
                                        <p:cTn id="352" dur="1000"/>
                                        <p:tgtEl>
                                          <p:spTgt spid="112"/>
                                        </p:tgtEl>
                                      </p:cBhvr>
                                    </p:animEffect>
                                    <p:set>
                                      <p:cBhvr>
                                        <p:cTn id="353" dur="1" fill="hold">
                                          <p:stCondLst>
                                            <p:cond delay="9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354" restart="whenNotActive" fill="hold" evtFilter="cancelBubble" nodeType="interactiveSeq">
                <p:stCondLst>
                  <p:cond evt="onClick" delay="0">
                    <p:tgtEl>
                      <p:spTgt spid="142"/>
                    </p:tgtEl>
                  </p:cond>
                </p:stCondLst>
                <p:endSync evt="end" delay="0">
                  <p:rtn val="all"/>
                </p:endSync>
                <p:childTnLst>
                  <p:par>
                    <p:cTn id="355" fill="hold">
                      <p:stCondLst>
                        <p:cond delay="0"/>
                      </p:stCondLst>
                      <p:childTnLst>
                        <p:par>
                          <p:cTn id="356" fill="hold">
                            <p:stCondLst>
                              <p:cond delay="0"/>
                            </p:stCondLst>
                            <p:childTnLst>
                              <p:par>
                                <p:cTn id="357" presetID="12" presetClass="entr" presetSubtype="4" fill="hold" nodeType="clickEffect">
                                  <p:stCondLst>
                                    <p:cond delay="0"/>
                                  </p:stCondLst>
                                  <p:childTnLst>
                                    <p:set>
                                      <p:cBhvr>
                                        <p:cTn id="358" dur="1" fill="hold">
                                          <p:stCondLst>
                                            <p:cond delay="0"/>
                                          </p:stCondLst>
                                        </p:cTn>
                                        <p:tgtEl>
                                          <p:spTgt spid="113"/>
                                        </p:tgtEl>
                                        <p:attrNameLst>
                                          <p:attrName>style.visibility</p:attrName>
                                        </p:attrNameLst>
                                      </p:cBhvr>
                                      <p:to>
                                        <p:strVal val="visible"/>
                                      </p:to>
                                    </p:set>
                                    <p:anim calcmode="lin" valueType="num">
                                      <p:cBhvr additive="base">
                                        <p:cTn id="359" dur="1000"/>
                                        <p:tgtEl>
                                          <p:spTgt spid="113"/>
                                        </p:tgtEl>
                                        <p:attrNameLst>
                                          <p:attrName>ppt_y</p:attrName>
                                        </p:attrNameLst>
                                      </p:cBhvr>
                                      <p:tavLst>
                                        <p:tav tm="0">
                                          <p:val>
                                            <p:strVal val="#ppt_y+#ppt_h*1.125000"/>
                                          </p:val>
                                        </p:tav>
                                        <p:tav tm="100000">
                                          <p:val>
                                            <p:strVal val="#ppt_y"/>
                                          </p:val>
                                        </p:tav>
                                      </p:tavLst>
                                    </p:anim>
                                    <p:animEffect transition="in" filter="wipe(up)">
                                      <p:cBhvr>
                                        <p:cTn id="360" dur="1000"/>
                                        <p:tgtEl>
                                          <p:spTgt spid="113"/>
                                        </p:tgtEl>
                                      </p:cBhvr>
                                    </p:animEffect>
                                  </p:childTnLst>
                                </p:cTn>
                              </p:par>
                            </p:childTnLst>
                          </p:cTn>
                        </p:par>
                        <p:par>
                          <p:cTn id="361" fill="hold">
                            <p:stCondLst>
                              <p:cond delay="1000"/>
                            </p:stCondLst>
                            <p:childTnLst>
                              <p:par>
                                <p:cTn id="362" presetID="12" presetClass="exit" presetSubtype="4" fill="hold" nodeType="afterEffect">
                                  <p:stCondLst>
                                    <p:cond delay="2000"/>
                                  </p:stCondLst>
                                  <p:childTnLst>
                                    <p:anim calcmode="lin" valueType="num">
                                      <p:cBhvr additive="base">
                                        <p:cTn id="363" dur="1000"/>
                                        <p:tgtEl>
                                          <p:spTgt spid="113"/>
                                        </p:tgtEl>
                                        <p:attrNameLst>
                                          <p:attrName>ppt_y</p:attrName>
                                        </p:attrNameLst>
                                      </p:cBhvr>
                                      <p:tavLst>
                                        <p:tav tm="0">
                                          <p:val>
                                            <p:strVal val="#ppt_y"/>
                                          </p:val>
                                        </p:tav>
                                        <p:tav tm="100000">
                                          <p:val>
                                            <p:strVal val="#ppt_y+#ppt_h*1.125000"/>
                                          </p:val>
                                        </p:tav>
                                      </p:tavLst>
                                    </p:anim>
                                    <p:animEffect transition="out" filter="wipe(down)">
                                      <p:cBhvr>
                                        <p:cTn id="364" dur="1000"/>
                                        <p:tgtEl>
                                          <p:spTgt spid="113"/>
                                        </p:tgtEl>
                                      </p:cBhvr>
                                    </p:animEffect>
                                    <p:set>
                                      <p:cBhvr>
                                        <p:cTn id="365" dur="1" fill="hold">
                                          <p:stCondLst>
                                            <p:cond delay="9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366" restart="whenNotActive" fill="hold" evtFilter="cancelBubble" nodeType="interactiveSeq">
                <p:stCondLst>
                  <p:cond evt="onClick" delay="0">
                    <p:tgtEl>
                      <p:spTgt spid="144"/>
                    </p:tgtEl>
                  </p:cond>
                </p:stCondLst>
                <p:endSync evt="end" delay="0">
                  <p:rtn val="all"/>
                </p:endSync>
                <p:childTnLst>
                  <p:par>
                    <p:cTn id="367" fill="hold">
                      <p:stCondLst>
                        <p:cond delay="0"/>
                      </p:stCondLst>
                      <p:childTnLst>
                        <p:par>
                          <p:cTn id="368" fill="hold">
                            <p:stCondLst>
                              <p:cond delay="0"/>
                            </p:stCondLst>
                            <p:childTnLst>
                              <p:par>
                                <p:cTn id="369" presetID="12" presetClass="entr" presetSubtype="4" fill="hold" nodeType="withEffect">
                                  <p:stCondLst>
                                    <p:cond delay="0"/>
                                  </p:stCondLst>
                                  <p:childTnLst>
                                    <p:set>
                                      <p:cBhvr>
                                        <p:cTn id="370" dur="1" fill="hold">
                                          <p:stCondLst>
                                            <p:cond delay="0"/>
                                          </p:stCondLst>
                                        </p:cTn>
                                        <p:tgtEl>
                                          <p:spTgt spid="114"/>
                                        </p:tgtEl>
                                        <p:attrNameLst>
                                          <p:attrName>style.visibility</p:attrName>
                                        </p:attrNameLst>
                                      </p:cBhvr>
                                      <p:to>
                                        <p:strVal val="visible"/>
                                      </p:to>
                                    </p:set>
                                    <p:anim calcmode="lin" valueType="num">
                                      <p:cBhvr additive="base">
                                        <p:cTn id="371" dur="1000"/>
                                        <p:tgtEl>
                                          <p:spTgt spid="114"/>
                                        </p:tgtEl>
                                        <p:attrNameLst>
                                          <p:attrName>ppt_y</p:attrName>
                                        </p:attrNameLst>
                                      </p:cBhvr>
                                      <p:tavLst>
                                        <p:tav tm="0">
                                          <p:val>
                                            <p:strVal val="#ppt_y+#ppt_h*1.125000"/>
                                          </p:val>
                                        </p:tav>
                                        <p:tav tm="100000">
                                          <p:val>
                                            <p:strVal val="#ppt_y"/>
                                          </p:val>
                                        </p:tav>
                                      </p:tavLst>
                                    </p:anim>
                                    <p:animEffect transition="in" filter="wipe(up)">
                                      <p:cBhvr>
                                        <p:cTn id="372" dur="1000"/>
                                        <p:tgtEl>
                                          <p:spTgt spid="114"/>
                                        </p:tgtEl>
                                      </p:cBhvr>
                                    </p:animEffect>
                                  </p:childTnLst>
                                </p:cTn>
                              </p:par>
                            </p:childTnLst>
                          </p:cTn>
                        </p:par>
                        <p:par>
                          <p:cTn id="373" fill="hold">
                            <p:stCondLst>
                              <p:cond delay="1000"/>
                            </p:stCondLst>
                            <p:childTnLst>
                              <p:par>
                                <p:cTn id="374" presetID="12" presetClass="exit" presetSubtype="4" fill="hold" nodeType="afterEffect">
                                  <p:stCondLst>
                                    <p:cond delay="2000"/>
                                  </p:stCondLst>
                                  <p:childTnLst>
                                    <p:anim calcmode="lin" valueType="num">
                                      <p:cBhvr additive="base">
                                        <p:cTn id="375" dur="1000"/>
                                        <p:tgtEl>
                                          <p:spTgt spid="114"/>
                                        </p:tgtEl>
                                        <p:attrNameLst>
                                          <p:attrName>ppt_y</p:attrName>
                                        </p:attrNameLst>
                                      </p:cBhvr>
                                      <p:tavLst>
                                        <p:tav tm="0">
                                          <p:val>
                                            <p:strVal val="#ppt_y"/>
                                          </p:val>
                                        </p:tav>
                                        <p:tav tm="100000">
                                          <p:val>
                                            <p:strVal val="#ppt_y+#ppt_h*1.125000"/>
                                          </p:val>
                                        </p:tav>
                                      </p:tavLst>
                                    </p:anim>
                                    <p:animEffect transition="out" filter="wipe(down)">
                                      <p:cBhvr>
                                        <p:cTn id="376" dur="1000"/>
                                        <p:tgtEl>
                                          <p:spTgt spid="114"/>
                                        </p:tgtEl>
                                      </p:cBhvr>
                                    </p:animEffect>
                                    <p:set>
                                      <p:cBhvr>
                                        <p:cTn id="377" dur="1" fill="hold">
                                          <p:stCondLst>
                                            <p:cond delay="9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seq concurrent="1" nextAc="seek">
              <p:cTn id="378" restart="whenNotActive" fill="hold" evtFilter="cancelBubble" nodeType="interactiveSeq">
                <p:stCondLst>
                  <p:cond evt="onClick" delay="0">
                    <p:tgtEl>
                      <p:spTgt spid="151"/>
                    </p:tgtEl>
                  </p:cond>
                </p:stCondLst>
                <p:endSync evt="end" delay="0">
                  <p:rtn val="all"/>
                </p:endSync>
                <p:childTnLst>
                  <p:par>
                    <p:cTn id="379" fill="hold">
                      <p:stCondLst>
                        <p:cond delay="0"/>
                      </p:stCondLst>
                      <p:childTnLst>
                        <p:par>
                          <p:cTn id="380" fill="hold">
                            <p:stCondLst>
                              <p:cond delay="0"/>
                            </p:stCondLst>
                            <p:childTnLst>
                              <p:par>
                                <p:cTn id="381" presetID="45" presetClass="entr" presetSubtype="0" fill="hold" nodeType="clickEffect">
                                  <p:stCondLst>
                                    <p:cond delay="0"/>
                                  </p:stCondLst>
                                  <p:childTnLst>
                                    <p:set>
                                      <p:cBhvr>
                                        <p:cTn id="382" dur="1" fill="hold">
                                          <p:stCondLst>
                                            <p:cond delay="0"/>
                                          </p:stCondLst>
                                        </p:cTn>
                                        <p:tgtEl>
                                          <p:spTgt spid="145"/>
                                        </p:tgtEl>
                                        <p:attrNameLst>
                                          <p:attrName>style.visibility</p:attrName>
                                        </p:attrNameLst>
                                      </p:cBhvr>
                                      <p:to>
                                        <p:strVal val="visible"/>
                                      </p:to>
                                    </p:set>
                                    <p:animEffect transition="in" filter="fade">
                                      <p:cBhvr>
                                        <p:cTn id="383" dur="2000"/>
                                        <p:tgtEl>
                                          <p:spTgt spid="145"/>
                                        </p:tgtEl>
                                      </p:cBhvr>
                                    </p:animEffect>
                                    <p:anim calcmode="lin" valueType="num">
                                      <p:cBhvr>
                                        <p:cTn id="384" dur="2000" fill="hold"/>
                                        <p:tgtEl>
                                          <p:spTgt spid="145"/>
                                        </p:tgtEl>
                                        <p:attrNameLst>
                                          <p:attrName>ppt_w</p:attrName>
                                        </p:attrNameLst>
                                      </p:cBhvr>
                                      <p:tavLst>
                                        <p:tav tm="0" fmla="#ppt_w*sin(2.5*pi*$)">
                                          <p:val>
                                            <p:fltVal val="0"/>
                                          </p:val>
                                        </p:tav>
                                        <p:tav tm="100000">
                                          <p:val>
                                            <p:fltVal val="1"/>
                                          </p:val>
                                        </p:tav>
                                      </p:tavLst>
                                    </p:anim>
                                    <p:anim calcmode="lin" valueType="num">
                                      <p:cBhvr>
                                        <p:cTn id="385" dur="2000" fill="hold"/>
                                        <p:tgtEl>
                                          <p:spTgt spid="145"/>
                                        </p:tgtEl>
                                        <p:attrNameLst>
                                          <p:attrName>ppt_h</p:attrName>
                                        </p:attrNameLst>
                                      </p:cBhvr>
                                      <p:tavLst>
                                        <p:tav tm="0">
                                          <p:val>
                                            <p:strVal val="#ppt_h"/>
                                          </p:val>
                                        </p:tav>
                                        <p:tav tm="100000">
                                          <p:val>
                                            <p:strVal val="#ppt_h"/>
                                          </p:val>
                                        </p:tav>
                                      </p:tavLst>
                                    </p:anim>
                                  </p:childTnLst>
                                </p:cTn>
                              </p:par>
                              <p:par>
                                <p:cTn id="386" presetID="45" presetClass="exit" presetSubtype="0" fill="hold" nodeType="withEffect">
                                  <p:stCondLst>
                                    <p:cond delay="0"/>
                                  </p:stCondLst>
                                  <p:childTnLst>
                                    <p:animEffect transition="out" filter="fade">
                                      <p:cBhvr>
                                        <p:cTn id="387" dur="2000"/>
                                        <p:tgtEl>
                                          <p:spTgt spid="151"/>
                                        </p:tgtEl>
                                      </p:cBhvr>
                                    </p:animEffect>
                                    <p:anim calcmode="lin" valueType="num">
                                      <p:cBhvr>
                                        <p:cTn id="388" dur="2000"/>
                                        <p:tgtEl>
                                          <p:spTgt spid="15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89" dur="2000"/>
                                        <p:tgtEl>
                                          <p:spTgt spid="151"/>
                                        </p:tgtEl>
                                        <p:attrNameLst>
                                          <p:attrName>ppt_h</p:attrName>
                                        </p:attrNameLst>
                                      </p:cBhvr>
                                      <p:tavLst>
                                        <p:tav tm="0">
                                          <p:val>
                                            <p:strVal val="ppt_h"/>
                                          </p:val>
                                        </p:tav>
                                        <p:tav tm="100000">
                                          <p:val>
                                            <p:strVal val="ppt_h"/>
                                          </p:val>
                                        </p:tav>
                                      </p:tavLst>
                                    </p:anim>
                                    <p:set>
                                      <p:cBhvr>
                                        <p:cTn id="390" dur="1" fill="hold">
                                          <p:stCondLst>
                                            <p:cond delay="199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391" restart="whenNotActive" fill="hold" evtFilter="cancelBubble" nodeType="interactiveSeq">
                <p:stCondLst>
                  <p:cond evt="onClick" delay="0">
                    <p:tgtEl>
                      <p:spTgt spid="153"/>
                    </p:tgtEl>
                  </p:cond>
                </p:stCondLst>
                <p:endSync evt="end" delay="0">
                  <p:rtn val="all"/>
                </p:endSync>
                <p:childTnLst>
                  <p:par>
                    <p:cTn id="392" fill="hold">
                      <p:stCondLst>
                        <p:cond delay="0"/>
                      </p:stCondLst>
                      <p:childTnLst>
                        <p:par>
                          <p:cTn id="393" fill="hold">
                            <p:stCondLst>
                              <p:cond delay="0"/>
                            </p:stCondLst>
                            <p:childTnLst>
                              <p:par>
                                <p:cTn id="394" presetID="45" presetClass="entr" presetSubtype="0" fill="hold" nodeType="clickEffect">
                                  <p:stCondLst>
                                    <p:cond delay="0"/>
                                  </p:stCondLst>
                                  <p:childTnLst>
                                    <p:set>
                                      <p:cBhvr>
                                        <p:cTn id="395" dur="1" fill="hold">
                                          <p:stCondLst>
                                            <p:cond delay="0"/>
                                          </p:stCondLst>
                                        </p:cTn>
                                        <p:tgtEl>
                                          <p:spTgt spid="146"/>
                                        </p:tgtEl>
                                        <p:attrNameLst>
                                          <p:attrName>style.visibility</p:attrName>
                                        </p:attrNameLst>
                                      </p:cBhvr>
                                      <p:to>
                                        <p:strVal val="visible"/>
                                      </p:to>
                                    </p:set>
                                    <p:animEffect transition="in" filter="fade">
                                      <p:cBhvr>
                                        <p:cTn id="396" dur="2000"/>
                                        <p:tgtEl>
                                          <p:spTgt spid="146"/>
                                        </p:tgtEl>
                                      </p:cBhvr>
                                    </p:animEffect>
                                    <p:anim calcmode="lin" valueType="num">
                                      <p:cBhvr>
                                        <p:cTn id="397" dur="2000" fill="hold"/>
                                        <p:tgtEl>
                                          <p:spTgt spid="146"/>
                                        </p:tgtEl>
                                        <p:attrNameLst>
                                          <p:attrName>ppt_w</p:attrName>
                                        </p:attrNameLst>
                                      </p:cBhvr>
                                      <p:tavLst>
                                        <p:tav tm="0" fmla="#ppt_w*sin(2.5*pi*$)">
                                          <p:val>
                                            <p:fltVal val="0"/>
                                          </p:val>
                                        </p:tav>
                                        <p:tav tm="100000">
                                          <p:val>
                                            <p:fltVal val="1"/>
                                          </p:val>
                                        </p:tav>
                                      </p:tavLst>
                                    </p:anim>
                                    <p:anim calcmode="lin" valueType="num">
                                      <p:cBhvr>
                                        <p:cTn id="398" dur="2000" fill="hold"/>
                                        <p:tgtEl>
                                          <p:spTgt spid="146"/>
                                        </p:tgtEl>
                                        <p:attrNameLst>
                                          <p:attrName>ppt_h</p:attrName>
                                        </p:attrNameLst>
                                      </p:cBhvr>
                                      <p:tavLst>
                                        <p:tav tm="0">
                                          <p:val>
                                            <p:strVal val="#ppt_h"/>
                                          </p:val>
                                        </p:tav>
                                        <p:tav tm="100000">
                                          <p:val>
                                            <p:strVal val="#ppt_h"/>
                                          </p:val>
                                        </p:tav>
                                      </p:tavLst>
                                    </p:anim>
                                  </p:childTnLst>
                                </p:cTn>
                              </p:par>
                              <p:par>
                                <p:cTn id="399" presetID="45" presetClass="exit" presetSubtype="0" fill="hold" nodeType="withEffect">
                                  <p:stCondLst>
                                    <p:cond delay="0"/>
                                  </p:stCondLst>
                                  <p:childTnLst>
                                    <p:animEffect transition="out" filter="fade">
                                      <p:cBhvr>
                                        <p:cTn id="400" dur="2000"/>
                                        <p:tgtEl>
                                          <p:spTgt spid="153"/>
                                        </p:tgtEl>
                                      </p:cBhvr>
                                    </p:animEffect>
                                    <p:anim calcmode="lin" valueType="num">
                                      <p:cBhvr>
                                        <p:cTn id="401" dur="2000"/>
                                        <p:tgtEl>
                                          <p:spTgt spid="15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02" dur="2000"/>
                                        <p:tgtEl>
                                          <p:spTgt spid="153"/>
                                        </p:tgtEl>
                                        <p:attrNameLst>
                                          <p:attrName>ppt_h</p:attrName>
                                        </p:attrNameLst>
                                      </p:cBhvr>
                                      <p:tavLst>
                                        <p:tav tm="0">
                                          <p:val>
                                            <p:strVal val="ppt_h"/>
                                          </p:val>
                                        </p:tav>
                                        <p:tav tm="100000">
                                          <p:val>
                                            <p:strVal val="ppt_h"/>
                                          </p:val>
                                        </p:tav>
                                      </p:tavLst>
                                    </p:anim>
                                    <p:set>
                                      <p:cBhvr>
                                        <p:cTn id="403" dur="1" fill="hold">
                                          <p:stCondLst>
                                            <p:cond delay="1999"/>
                                          </p:stCondLst>
                                        </p:cTn>
                                        <p:tgtEl>
                                          <p:spTgt spid="153"/>
                                        </p:tgtEl>
                                        <p:attrNameLst>
                                          <p:attrName>style.visibility</p:attrName>
                                        </p:attrNameLst>
                                      </p:cBhvr>
                                      <p:to>
                                        <p:strVal val="hidden"/>
                                      </p:to>
                                    </p:set>
                                  </p:childTnLst>
                                </p:cTn>
                              </p:par>
                            </p:childTnLst>
                          </p:cTn>
                        </p:par>
                      </p:childTnLst>
                    </p:cTn>
                  </p:par>
                </p:childTnLst>
              </p:cTn>
              <p:nextCondLst>
                <p:cond evt="onClick" delay="0">
                  <p:tgtEl>
                    <p:spTgt spid="153"/>
                  </p:tgtEl>
                </p:cond>
              </p:nextCondLst>
            </p:seq>
            <p:seq concurrent="1" nextAc="seek">
              <p:cTn id="404" restart="whenNotActive" fill="hold" evtFilter="cancelBubble" nodeType="interactiveSeq">
                <p:stCondLst>
                  <p:cond evt="onClick" delay="0">
                    <p:tgtEl>
                      <p:spTgt spid="152"/>
                    </p:tgtEl>
                  </p:cond>
                </p:stCondLst>
                <p:endSync evt="end" delay="0">
                  <p:rtn val="all"/>
                </p:endSync>
                <p:childTnLst>
                  <p:par>
                    <p:cTn id="405" fill="hold">
                      <p:stCondLst>
                        <p:cond delay="0"/>
                      </p:stCondLst>
                      <p:childTnLst>
                        <p:par>
                          <p:cTn id="406" fill="hold">
                            <p:stCondLst>
                              <p:cond delay="0"/>
                            </p:stCondLst>
                            <p:childTnLst>
                              <p:par>
                                <p:cTn id="407" presetID="45" presetClass="entr" presetSubtype="0" fill="hold" nodeType="withEffect">
                                  <p:stCondLst>
                                    <p:cond delay="0"/>
                                  </p:stCondLst>
                                  <p:childTnLst>
                                    <p:set>
                                      <p:cBhvr>
                                        <p:cTn id="408" dur="1" fill="hold">
                                          <p:stCondLst>
                                            <p:cond delay="0"/>
                                          </p:stCondLst>
                                        </p:cTn>
                                        <p:tgtEl>
                                          <p:spTgt spid="147"/>
                                        </p:tgtEl>
                                        <p:attrNameLst>
                                          <p:attrName>style.visibility</p:attrName>
                                        </p:attrNameLst>
                                      </p:cBhvr>
                                      <p:to>
                                        <p:strVal val="visible"/>
                                      </p:to>
                                    </p:set>
                                    <p:animEffect transition="in" filter="fade">
                                      <p:cBhvr>
                                        <p:cTn id="409" dur="2000"/>
                                        <p:tgtEl>
                                          <p:spTgt spid="147"/>
                                        </p:tgtEl>
                                      </p:cBhvr>
                                    </p:animEffect>
                                    <p:anim calcmode="lin" valueType="num">
                                      <p:cBhvr>
                                        <p:cTn id="410" dur="2000" fill="hold"/>
                                        <p:tgtEl>
                                          <p:spTgt spid="147"/>
                                        </p:tgtEl>
                                        <p:attrNameLst>
                                          <p:attrName>ppt_w</p:attrName>
                                        </p:attrNameLst>
                                      </p:cBhvr>
                                      <p:tavLst>
                                        <p:tav tm="0" fmla="#ppt_w*sin(2.5*pi*$)">
                                          <p:val>
                                            <p:fltVal val="0"/>
                                          </p:val>
                                        </p:tav>
                                        <p:tav tm="100000">
                                          <p:val>
                                            <p:fltVal val="1"/>
                                          </p:val>
                                        </p:tav>
                                      </p:tavLst>
                                    </p:anim>
                                    <p:anim calcmode="lin" valueType="num">
                                      <p:cBhvr>
                                        <p:cTn id="411" dur="2000" fill="hold"/>
                                        <p:tgtEl>
                                          <p:spTgt spid="147"/>
                                        </p:tgtEl>
                                        <p:attrNameLst>
                                          <p:attrName>ppt_h</p:attrName>
                                        </p:attrNameLst>
                                      </p:cBhvr>
                                      <p:tavLst>
                                        <p:tav tm="0">
                                          <p:val>
                                            <p:strVal val="#ppt_h"/>
                                          </p:val>
                                        </p:tav>
                                        <p:tav tm="100000">
                                          <p:val>
                                            <p:strVal val="#ppt_h"/>
                                          </p:val>
                                        </p:tav>
                                      </p:tavLst>
                                    </p:anim>
                                  </p:childTnLst>
                                </p:cTn>
                              </p:par>
                              <p:par>
                                <p:cTn id="412" presetID="45" presetClass="exit" presetSubtype="0" fill="hold" nodeType="withEffect">
                                  <p:stCondLst>
                                    <p:cond delay="0"/>
                                  </p:stCondLst>
                                  <p:childTnLst>
                                    <p:animEffect transition="out" filter="fade">
                                      <p:cBhvr>
                                        <p:cTn id="413" dur="2000"/>
                                        <p:tgtEl>
                                          <p:spTgt spid="152"/>
                                        </p:tgtEl>
                                      </p:cBhvr>
                                    </p:animEffect>
                                    <p:anim calcmode="lin" valueType="num">
                                      <p:cBhvr>
                                        <p:cTn id="414" dur="2000"/>
                                        <p:tgtEl>
                                          <p:spTgt spid="15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15" dur="2000"/>
                                        <p:tgtEl>
                                          <p:spTgt spid="152"/>
                                        </p:tgtEl>
                                        <p:attrNameLst>
                                          <p:attrName>ppt_h</p:attrName>
                                        </p:attrNameLst>
                                      </p:cBhvr>
                                      <p:tavLst>
                                        <p:tav tm="0">
                                          <p:val>
                                            <p:strVal val="ppt_h"/>
                                          </p:val>
                                        </p:tav>
                                        <p:tav tm="100000">
                                          <p:val>
                                            <p:strVal val="ppt_h"/>
                                          </p:val>
                                        </p:tav>
                                      </p:tavLst>
                                    </p:anim>
                                    <p:set>
                                      <p:cBhvr>
                                        <p:cTn id="416" dur="1" fill="hold">
                                          <p:stCondLst>
                                            <p:cond delay="199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152"/>
                  </p:tgtEl>
                </p:cond>
              </p:nextCondLst>
            </p:seq>
            <p:seq concurrent="1" nextAc="seek">
              <p:cTn id="417" restart="whenNotActive" fill="hold" evtFilter="cancelBubble" nodeType="interactiveSeq">
                <p:stCondLst>
                  <p:cond evt="onClick" delay="0">
                    <p:tgtEl>
                      <p:spTgt spid="156"/>
                    </p:tgtEl>
                  </p:cond>
                </p:stCondLst>
                <p:endSync evt="end" delay="0">
                  <p:rtn val="all"/>
                </p:endSync>
                <p:childTnLst>
                  <p:par>
                    <p:cTn id="418" fill="hold">
                      <p:stCondLst>
                        <p:cond delay="0"/>
                      </p:stCondLst>
                      <p:childTnLst>
                        <p:par>
                          <p:cTn id="419" fill="hold">
                            <p:stCondLst>
                              <p:cond delay="0"/>
                            </p:stCondLst>
                            <p:childTnLst>
                              <p:par>
                                <p:cTn id="420" presetID="45" presetClass="entr" presetSubtype="0" fill="hold" nodeType="withEffect">
                                  <p:stCondLst>
                                    <p:cond delay="0"/>
                                  </p:stCondLst>
                                  <p:childTnLst>
                                    <p:set>
                                      <p:cBhvr>
                                        <p:cTn id="421" dur="1" fill="hold">
                                          <p:stCondLst>
                                            <p:cond delay="0"/>
                                          </p:stCondLst>
                                        </p:cTn>
                                        <p:tgtEl>
                                          <p:spTgt spid="148"/>
                                        </p:tgtEl>
                                        <p:attrNameLst>
                                          <p:attrName>style.visibility</p:attrName>
                                        </p:attrNameLst>
                                      </p:cBhvr>
                                      <p:to>
                                        <p:strVal val="visible"/>
                                      </p:to>
                                    </p:set>
                                    <p:animEffect transition="in" filter="fade">
                                      <p:cBhvr>
                                        <p:cTn id="422" dur="2000"/>
                                        <p:tgtEl>
                                          <p:spTgt spid="148"/>
                                        </p:tgtEl>
                                      </p:cBhvr>
                                    </p:animEffect>
                                    <p:anim calcmode="lin" valueType="num">
                                      <p:cBhvr>
                                        <p:cTn id="423" dur="2000" fill="hold"/>
                                        <p:tgtEl>
                                          <p:spTgt spid="148"/>
                                        </p:tgtEl>
                                        <p:attrNameLst>
                                          <p:attrName>ppt_w</p:attrName>
                                        </p:attrNameLst>
                                      </p:cBhvr>
                                      <p:tavLst>
                                        <p:tav tm="0" fmla="#ppt_w*sin(2.5*pi*$)">
                                          <p:val>
                                            <p:fltVal val="0"/>
                                          </p:val>
                                        </p:tav>
                                        <p:tav tm="100000">
                                          <p:val>
                                            <p:fltVal val="1"/>
                                          </p:val>
                                        </p:tav>
                                      </p:tavLst>
                                    </p:anim>
                                    <p:anim calcmode="lin" valueType="num">
                                      <p:cBhvr>
                                        <p:cTn id="424" dur="2000" fill="hold"/>
                                        <p:tgtEl>
                                          <p:spTgt spid="148"/>
                                        </p:tgtEl>
                                        <p:attrNameLst>
                                          <p:attrName>ppt_h</p:attrName>
                                        </p:attrNameLst>
                                      </p:cBhvr>
                                      <p:tavLst>
                                        <p:tav tm="0">
                                          <p:val>
                                            <p:strVal val="#ppt_h"/>
                                          </p:val>
                                        </p:tav>
                                        <p:tav tm="100000">
                                          <p:val>
                                            <p:strVal val="#ppt_h"/>
                                          </p:val>
                                        </p:tav>
                                      </p:tavLst>
                                    </p:anim>
                                  </p:childTnLst>
                                </p:cTn>
                              </p:par>
                              <p:par>
                                <p:cTn id="425" presetID="45" presetClass="exit" presetSubtype="0" fill="hold" nodeType="withEffect">
                                  <p:stCondLst>
                                    <p:cond delay="0"/>
                                  </p:stCondLst>
                                  <p:childTnLst>
                                    <p:animEffect transition="out" filter="fade">
                                      <p:cBhvr>
                                        <p:cTn id="426" dur="2000"/>
                                        <p:tgtEl>
                                          <p:spTgt spid="156"/>
                                        </p:tgtEl>
                                      </p:cBhvr>
                                    </p:animEffect>
                                    <p:anim calcmode="lin" valueType="num">
                                      <p:cBhvr>
                                        <p:cTn id="427" dur="2000"/>
                                        <p:tgtEl>
                                          <p:spTgt spid="15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28" dur="2000"/>
                                        <p:tgtEl>
                                          <p:spTgt spid="156"/>
                                        </p:tgtEl>
                                        <p:attrNameLst>
                                          <p:attrName>ppt_h</p:attrName>
                                        </p:attrNameLst>
                                      </p:cBhvr>
                                      <p:tavLst>
                                        <p:tav tm="0">
                                          <p:val>
                                            <p:strVal val="ppt_h"/>
                                          </p:val>
                                        </p:tav>
                                        <p:tav tm="100000">
                                          <p:val>
                                            <p:strVal val="ppt_h"/>
                                          </p:val>
                                        </p:tav>
                                      </p:tavLst>
                                    </p:anim>
                                    <p:set>
                                      <p:cBhvr>
                                        <p:cTn id="429" dur="1" fill="hold">
                                          <p:stCondLst>
                                            <p:cond delay="1999"/>
                                          </p:stCondLst>
                                        </p:cTn>
                                        <p:tgtEl>
                                          <p:spTgt spid="156"/>
                                        </p:tgtEl>
                                        <p:attrNameLst>
                                          <p:attrName>style.visibility</p:attrName>
                                        </p:attrNameLst>
                                      </p:cBhvr>
                                      <p:to>
                                        <p:strVal val="hidden"/>
                                      </p:to>
                                    </p:set>
                                  </p:childTnLst>
                                </p:cTn>
                              </p:par>
                            </p:childTnLst>
                          </p:cTn>
                        </p:par>
                      </p:childTnLst>
                    </p:cTn>
                  </p:par>
                </p:childTnLst>
              </p:cTn>
              <p:nextCondLst>
                <p:cond evt="onClick" delay="0">
                  <p:tgtEl>
                    <p:spTgt spid="156"/>
                  </p:tgtEl>
                </p:cond>
              </p:nextCondLst>
            </p:seq>
            <p:seq concurrent="1" nextAc="seek">
              <p:cTn id="430" restart="whenNotActive" fill="hold" evtFilter="cancelBubble" nodeType="interactiveSeq">
                <p:stCondLst>
                  <p:cond evt="onClick" delay="0">
                    <p:tgtEl>
                      <p:spTgt spid="155"/>
                    </p:tgtEl>
                  </p:cond>
                </p:stCondLst>
                <p:endSync evt="end" delay="0">
                  <p:rtn val="all"/>
                </p:endSync>
                <p:childTnLst>
                  <p:par>
                    <p:cTn id="431" fill="hold">
                      <p:stCondLst>
                        <p:cond delay="0"/>
                      </p:stCondLst>
                      <p:childTnLst>
                        <p:par>
                          <p:cTn id="432" fill="hold">
                            <p:stCondLst>
                              <p:cond delay="0"/>
                            </p:stCondLst>
                            <p:childTnLst>
                              <p:par>
                                <p:cTn id="433" presetID="45" presetClass="entr" presetSubtype="0" fill="hold" nodeType="withEffect">
                                  <p:stCondLst>
                                    <p:cond delay="0"/>
                                  </p:stCondLst>
                                  <p:childTnLst>
                                    <p:set>
                                      <p:cBhvr>
                                        <p:cTn id="434" dur="1" fill="hold">
                                          <p:stCondLst>
                                            <p:cond delay="0"/>
                                          </p:stCondLst>
                                        </p:cTn>
                                        <p:tgtEl>
                                          <p:spTgt spid="149"/>
                                        </p:tgtEl>
                                        <p:attrNameLst>
                                          <p:attrName>style.visibility</p:attrName>
                                        </p:attrNameLst>
                                      </p:cBhvr>
                                      <p:to>
                                        <p:strVal val="visible"/>
                                      </p:to>
                                    </p:set>
                                    <p:animEffect transition="in" filter="fade">
                                      <p:cBhvr>
                                        <p:cTn id="435" dur="2000"/>
                                        <p:tgtEl>
                                          <p:spTgt spid="149"/>
                                        </p:tgtEl>
                                      </p:cBhvr>
                                    </p:animEffect>
                                    <p:anim calcmode="lin" valueType="num">
                                      <p:cBhvr>
                                        <p:cTn id="436" dur="2000" fill="hold"/>
                                        <p:tgtEl>
                                          <p:spTgt spid="149"/>
                                        </p:tgtEl>
                                        <p:attrNameLst>
                                          <p:attrName>ppt_w</p:attrName>
                                        </p:attrNameLst>
                                      </p:cBhvr>
                                      <p:tavLst>
                                        <p:tav tm="0" fmla="#ppt_w*sin(2.5*pi*$)">
                                          <p:val>
                                            <p:fltVal val="0"/>
                                          </p:val>
                                        </p:tav>
                                        <p:tav tm="100000">
                                          <p:val>
                                            <p:fltVal val="1"/>
                                          </p:val>
                                        </p:tav>
                                      </p:tavLst>
                                    </p:anim>
                                    <p:anim calcmode="lin" valueType="num">
                                      <p:cBhvr>
                                        <p:cTn id="437" dur="2000" fill="hold"/>
                                        <p:tgtEl>
                                          <p:spTgt spid="149"/>
                                        </p:tgtEl>
                                        <p:attrNameLst>
                                          <p:attrName>ppt_h</p:attrName>
                                        </p:attrNameLst>
                                      </p:cBhvr>
                                      <p:tavLst>
                                        <p:tav tm="0">
                                          <p:val>
                                            <p:strVal val="#ppt_h"/>
                                          </p:val>
                                        </p:tav>
                                        <p:tav tm="100000">
                                          <p:val>
                                            <p:strVal val="#ppt_h"/>
                                          </p:val>
                                        </p:tav>
                                      </p:tavLst>
                                    </p:anim>
                                  </p:childTnLst>
                                </p:cTn>
                              </p:par>
                              <p:par>
                                <p:cTn id="438" presetID="45" presetClass="exit" presetSubtype="0" fill="hold" nodeType="withEffect">
                                  <p:stCondLst>
                                    <p:cond delay="0"/>
                                  </p:stCondLst>
                                  <p:childTnLst>
                                    <p:animEffect transition="out" filter="fade">
                                      <p:cBhvr>
                                        <p:cTn id="439" dur="2000"/>
                                        <p:tgtEl>
                                          <p:spTgt spid="155"/>
                                        </p:tgtEl>
                                      </p:cBhvr>
                                    </p:animEffect>
                                    <p:anim calcmode="lin" valueType="num">
                                      <p:cBhvr>
                                        <p:cTn id="440" dur="2000"/>
                                        <p:tgtEl>
                                          <p:spTgt spid="15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41" dur="2000"/>
                                        <p:tgtEl>
                                          <p:spTgt spid="155"/>
                                        </p:tgtEl>
                                        <p:attrNameLst>
                                          <p:attrName>ppt_h</p:attrName>
                                        </p:attrNameLst>
                                      </p:cBhvr>
                                      <p:tavLst>
                                        <p:tav tm="0">
                                          <p:val>
                                            <p:strVal val="ppt_h"/>
                                          </p:val>
                                        </p:tav>
                                        <p:tav tm="100000">
                                          <p:val>
                                            <p:strVal val="ppt_h"/>
                                          </p:val>
                                        </p:tav>
                                      </p:tavLst>
                                    </p:anim>
                                    <p:set>
                                      <p:cBhvr>
                                        <p:cTn id="442" dur="1" fill="hold">
                                          <p:stCondLst>
                                            <p:cond delay="1999"/>
                                          </p:stCondLst>
                                        </p:cTn>
                                        <p:tgtEl>
                                          <p:spTgt spid="155"/>
                                        </p:tgtEl>
                                        <p:attrNameLst>
                                          <p:attrName>style.visibility</p:attrName>
                                        </p:attrNameLst>
                                      </p:cBhvr>
                                      <p:to>
                                        <p:strVal val="hidden"/>
                                      </p:to>
                                    </p:set>
                                  </p:childTnLst>
                                </p:cTn>
                              </p:par>
                            </p:childTnLst>
                          </p:cTn>
                        </p:par>
                      </p:childTnLst>
                    </p:cTn>
                  </p:par>
                </p:childTnLst>
              </p:cTn>
              <p:nextCondLst>
                <p:cond evt="onClick" delay="0">
                  <p:tgtEl>
                    <p:spTgt spid="155"/>
                  </p:tgtEl>
                </p:cond>
              </p:nextCondLst>
            </p:seq>
            <p:seq concurrent="1" nextAc="seek">
              <p:cTn id="443" restart="whenNotActive" fill="hold" evtFilter="cancelBubble" nodeType="interactiveSeq">
                <p:stCondLst>
                  <p:cond evt="onClick" delay="0">
                    <p:tgtEl>
                      <p:spTgt spid="154"/>
                    </p:tgtEl>
                  </p:cond>
                </p:stCondLst>
                <p:endSync evt="end" delay="0">
                  <p:rtn val="all"/>
                </p:endSync>
                <p:childTnLst>
                  <p:par>
                    <p:cTn id="444" fill="hold">
                      <p:stCondLst>
                        <p:cond delay="0"/>
                      </p:stCondLst>
                      <p:childTnLst>
                        <p:par>
                          <p:cTn id="445" fill="hold">
                            <p:stCondLst>
                              <p:cond delay="0"/>
                            </p:stCondLst>
                            <p:childTnLst>
                              <p:par>
                                <p:cTn id="446" presetID="45" presetClass="entr" presetSubtype="0" fill="hold" nodeType="withEffect">
                                  <p:stCondLst>
                                    <p:cond delay="0"/>
                                  </p:stCondLst>
                                  <p:childTnLst>
                                    <p:set>
                                      <p:cBhvr>
                                        <p:cTn id="447" dur="1" fill="hold">
                                          <p:stCondLst>
                                            <p:cond delay="0"/>
                                          </p:stCondLst>
                                        </p:cTn>
                                        <p:tgtEl>
                                          <p:spTgt spid="150"/>
                                        </p:tgtEl>
                                        <p:attrNameLst>
                                          <p:attrName>style.visibility</p:attrName>
                                        </p:attrNameLst>
                                      </p:cBhvr>
                                      <p:to>
                                        <p:strVal val="visible"/>
                                      </p:to>
                                    </p:set>
                                    <p:animEffect transition="in" filter="fade">
                                      <p:cBhvr>
                                        <p:cTn id="448" dur="2000"/>
                                        <p:tgtEl>
                                          <p:spTgt spid="150"/>
                                        </p:tgtEl>
                                      </p:cBhvr>
                                    </p:animEffect>
                                    <p:anim calcmode="lin" valueType="num">
                                      <p:cBhvr>
                                        <p:cTn id="449" dur="2000" fill="hold"/>
                                        <p:tgtEl>
                                          <p:spTgt spid="150"/>
                                        </p:tgtEl>
                                        <p:attrNameLst>
                                          <p:attrName>ppt_w</p:attrName>
                                        </p:attrNameLst>
                                      </p:cBhvr>
                                      <p:tavLst>
                                        <p:tav tm="0" fmla="#ppt_w*sin(2.5*pi*$)">
                                          <p:val>
                                            <p:fltVal val="0"/>
                                          </p:val>
                                        </p:tav>
                                        <p:tav tm="100000">
                                          <p:val>
                                            <p:fltVal val="1"/>
                                          </p:val>
                                        </p:tav>
                                      </p:tavLst>
                                    </p:anim>
                                    <p:anim calcmode="lin" valueType="num">
                                      <p:cBhvr>
                                        <p:cTn id="450" dur="2000" fill="hold"/>
                                        <p:tgtEl>
                                          <p:spTgt spid="150"/>
                                        </p:tgtEl>
                                        <p:attrNameLst>
                                          <p:attrName>ppt_h</p:attrName>
                                        </p:attrNameLst>
                                      </p:cBhvr>
                                      <p:tavLst>
                                        <p:tav tm="0">
                                          <p:val>
                                            <p:strVal val="#ppt_h"/>
                                          </p:val>
                                        </p:tav>
                                        <p:tav tm="100000">
                                          <p:val>
                                            <p:strVal val="#ppt_h"/>
                                          </p:val>
                                        </p:tav>
                                      </p:tavLst>
                                    </p:anim>
                                  </p:childTnLst>
                                </p:cTn>
                              </p:par>
                              <p:par>
                                <p:cTn id="451" presetID="45" presetClass="exit" presetSubtype="0" fill="hold" nodeType="withEffect">
                                  <p:stCondLst>
                                    <p:cond delay="0"/>
                                  </p:stCondLst>
                                  <p:childTnLst>
                                    <p:animEffect transition="out" filter="fade">
                                      <p:cBhvr>
                                        <p:cTn id="452" dur="2000"/>
                                        <p:tgtEl>
                                          <p:spTgt spid="154"/>
                                        </p:tgtEl>
                                      </p:cBhvr>
                                    </p:animEffect>
                                    <p:anim calcmode="lin" valueType="num">
                                      <p:cBhvr>
                                        <p:cTn id="453" dur="2000"/>
                                        <p:tgtEl>
                                          <p:spTgt spid="15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54" dur="2000"/>
                                        <p:tgtEl>
                                          <p:spTgt spid="154"/>
                                        </p:tgtEl>
                                        <p:attrNameLst>
                                          <p:attrName>ppt_h</p:attrName>
                                        </p:attrNameLst>
                                      </p:cBhvr>
                                      <p:tavLst>
                                        <p:tav tm="0">
                                          <p:val>
                                            <p:strVal val="ppt_h"/>
                                          </p:val>
                                        </p:tav>
                                        <p:tav tm="100000">
                                          <p:val>
                                            <p:strVal val="ppt_h"/>
                                          </p:val>
                                        </p:tav>
                                      </p:tavLst>
                                    </p:anim>
                                    <p:set>
                                      <p:cBhvr>
                                        <p:cTn id="455" dur="1" fill="hold">
                                          <p:stCondLst>
                                            <p:cond delay="199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154"/>
                  </p:tgtEl>
                </p:cond>
              </p:nextCondLst>
            </p:seq>
            <p:seq concurrent="1" nextAc="seek">
              <p:cTn id="456" restart="whenNotActive" fill="hold" evtFilter="cancelBubble" nodeType="interactiveSeq">
                <p:stCondLst>
                  <p:cond evt="onClick" delay="0">
                    <p:tgtEl>
                      <p:spTgt spid="229"/>
                    </p:tgtEl>
                  </p:cond>
                </p:stCondLst>
                <p:endSync evt="end" delay="0">
                  <p:rtn val="all"/>
                </p:endSync>
                <p:childTnLst>
                  <p:par>
                    <p:cTn id="457" fill="hold">
                      <p:stCondLst>
                        <p:cond delay="0"/>
                      </p:stCondLst>
                      <p:childTnLst>
                        <p:par>
                          <p:cTn id="458" fill="hold">
                            <p:stCondLst>
                              <p:cond delay="0"/>
                            </p:stCondLst>
                            <p:childTnLst>
                              <p:par>
                                <p:cTn id="459" presetID="12" presetClass="entr" presetSubtype="4" fill="hold" nodeType="clickEffect">
                                  <p:stCondLst>
                                    <p:cond delay="0"/>
                                  </p:stCondLst>
                                  <p:childTnLst>
                                    <p:set>
                                      <p:cBhvr>
                                        <p:cTn id="460" dur="1" fill="hold">
                                          <p:stCondLst>
                                            <p:cond delay="0"/>
                                          </p:stCondLst>
                                        </p:cTn>
                                        <p:tgtEl>
                                          <p:spTgt spid="199"/>
                                        </p:tgtEl>
                                        <p:attrNameLst>
                                          <p:attrName>style.visibility</p:attrName>
                                        </p:attrNameLst>
                                      </p:cBhvr>
                                      <p:to>
                                        <p:strVal val="visible"/>
                                      </p:to>
                                    </p:set>
                                    <p:anim calcmode="lin" valueType="num">
                                      <p:cBhvr additive="base">
                                        <p:cTn id="461" dur="1000"/>
                                        <p:tgtEl>
                                          <p:spTgt spid="199"/>
                                        </p:tgtEl>
                                        <p:attrNameLst>
                                          <p:attrName>ppt_y</p:attrName>
                                        </p:attrNameLst>
                                      </p:cBhvr>
                                      <p:tavLst>
                                        <p:tav tm="0">
                                          <p:val>
                                            <p:strVal val="#ppt_y+#ppt_h*1.125000"/>
                                          </p:val>
                                        </p:tav>
                                        <p:tav tm="100000">
                                          <p:val>
                                            <p:strVal val="#ppt_y"/>
                                          </p:val>
                                        </p:tav>
                                      </p:tavLst>
                                    </p:anim>
                                    <p:animEffect transition="in" filter="wipe(up)">
                                      <p:cBhvr>
                                        <p:cTn id="462" dur="1000"/>
                                        <p:tgtEl>
                                          <p:spTgt spid="199"/>
                                        </p:tgtEl>
                                      </p:cBhvr>
                                    </p:animEffect>
                                  </p:childTnLst>
                                </p:cTn>
                              </p:par>
                            </p:childTnLst>
                          </p:cTn>
                        </p:par>
                        <p:par>
                          <p:cTn id="463" fill="hold">
                            <p:stCondLst>
                              <p:cond delay="1000"/>
                            </p:stCondLst>
                            <p:childTnLst>
                              <p:par>
                                <p:cTn id="464" presetID="12" presetClass="exit" presetSubtype="4" fill="hold" nodeType="afterEffect">
                                  <p:stCondLst>
                                    <p:cond delay="2000"/>
                                  </p:stCondLst>
                                  <p:childTnLst>
                                    <p:anim calcmode="lin" valueType="num">
                                      <p:cBhvr additive="base">
                                        <p:cTn id="465" dur="1000"/>
                                        <p:tgtEl>
                                          <p:spTgt spid="199"/>
                                        </p:tgtEl>
                                        <p:attrNameLst>
                                          <p:attrName>ppt_y</p:attrName>
                                        </p:attrNameLst>
                                      </p:cBhvr>
                                      <p:tavLst>
                                        <p:tav tm="0">
                                          <p:val>
                                            <p:strVal val="#ppt_y"/>
                                          </p:val>
                                        </p:tav>
                                        <p:tav tm="100000">
                                          <p:val>
                                            <p:strVal val="#ppt_y+#ppt_h*1.125000"/>
                                          </p:val>
                                        </p:tav>
                                      </p:tavLst>
                                    </p:anim>
                                    <p:animEffect transition="out" filter="wipe(down)">
                                      <p:cBhvr>
                                        <p:cTn id="466" dur="1000"/>
                                        <p:tgtEl>
                                          <p:spTgt spid="199"/>
                                        </p:tgtEl>
                                      </p:cBhvr>
                                    </p:animEffect>
                                    <p:set>
                                      <p:cBhvr>
                                        <p:cTn id="467" dur="1" fill="hold">
                                          <p:stCondLst>
                                            <p:cond delay="999"/>
                                          </p:stCondLst>
                                        </p:cTn>
                                        <p:tgtEl>
                                          <p:spTgt spid="199"/>
                                        </p:tgtEl>
                                        <p:attrNameLst>
                                          <p:attrName>style.visibility</p:attrName>
                                        </p:attrNameLst>
                                      </p:cBhvr>
                                      <p:to>
                                        <p:strVal val="hidden"/>
                                      </p:to>
                                    </p:set>
                                  </p:childTnLst>
                                </p:cTn>
                              </p:par>
                            </p:childTnLst>
                          </p:cTn>
                        </p:par>
                      </p:childTnLst>
                    </p:cTn>
                  </p:par>
                </p:childTnLst>
              </p:cTn>
              <p:nextCondLst>
                <p:cond evt="onClick" delay="0">
                  <p:tgtEl>
                    <p:spTgt spid="229"/>
                  </p:tgtEl>
                </p:cond>
              </p:nextCondLst>
            </p:seq>
            <p:seq concurrent="1" nextAc="seek">
              <p:cTn id="468" restart="whenNotActive" fill="hold" evtFilter="cancelBubble" nodeType="interactiveSeq">
                <p:stCondLst>
                  <p:cond evt="onClick" delay="0">
                    <p:tgtEl>
                      <p:spTgt spid="230"/>
                    </p:tgtEl>
                  </p:cond>
                </p:stCondLst>
                <p:endSync evt="end" delay="0">
                  <p:rtn val="all"/>
                </p:endSync>
                <p:childTnLst>
                  <p:par>
                    <p:cTn id="469" fill="hold">
                      <p:stCondLst>
                        <p:cond delay="0"/>
                      </p:stCondLst>
                      <p:childTnLst>
                        <p:par>
                          <p:cTn id="470" fill="hold">
                            <p:stCondLst>
                              <p:cond delay="0"/>
                            </p:stCondLst>
                            <p:childTnLst>
                              <p:par>
                                <p:cTn id="471" presetID="12" presetClass="entr" presetSubtype="4" fill="hold" nodeType="clickEffect">
                                  <p:stCondLst>
                                    <p:cond delay="0"/>
                                  </p:stCondLst>
                                  <p:childTnLst>
                                    <p:set>
                                      <p:cBhvr>
                                        <p:cTn id="472" dur="1" fill="hold">
                                          <p:stCondLst>
                                            <p:cond delay="0"/>
                                          </p:stCondLst>
                                        </p:cTn>
                                        <p:tgtEl>
                                          <p:spTgt spid="200"/>
                                        </p:tgtEl>
                                        <p:attrNameLst>
                                          <p:attrName>style.visibility</p:attrName>
                                        </p:attrNameLst>
                                      </p:cBhvr>
                                      <p:to>
                                        <p:strVal val="visible"/>
                                      </p:to>
                                    </p:set>
                                    <p:anim calcmode="lin" valueType="num">
                                      <p:cBhvr additive="base">
                                        <p:cTn id="473" dur="1000"/>
                                        <p:tgtEl>
                                          <p:spTgt spid="200"/>
                                        </p:tgtEl>
                                        <p:attrNameLst>
                                          <p:attrName>ppt_y</p:attrName>
                                        </p:attrNameLst>
                                      </p:cBhvr>
                                      <p:tavLst>
                                        <p:tav tm="0">
                                          <p:val>
                                            <p:strVal val="#ppt_y+#ppt_h*1.125000"/>
                                          </p:val>
                                        </p:tav>
                                        <p:tav tm="100000">
                                          <p:val>
                                            <p:strVal val="#ppt_y"/>
                                          </p:val>
                                        </p:tav>
                                      </p:tavLst>
                                    </p:anim>
                                    <p:animEffect transition="in" filter="wipe(up)">
                                      <p:cBhvr>
                                        <p:cTn id="474" dur="1000"/>
                                        <p:tgtEl>
                                          <p:spTgt spid="200"/>
                                        </p:tgtEl>
                                      </p:cBhvr>
                                    </p:animEffect>
                                  </p:childTnLst>
                                </p:cTn>
                              </p:par>
                            </p:childTnLst>
                          </p:cTn>
                        </p:par>
                        <p:par>
                          <p:cTn id="475" fill="hold">
                            <p:stCondLst>
                              <p:cond delay="1000"/>
                            </p:stCondLst>
                            <p:childTnLst>
                              <p:par>
                                <p:cTn id="476" presetID="12" presetClass="exit" presetSubtype="4" fill="hold" nodeType="afterEffect">
                                  <p:stCondLst>
                                    <p:cond delay="2000"/>
                                  </p:stCondLst>
                                  <p:childTnLst>
                                    <p:anim calcmode="lin" valueType="num">
                                      <p:cBhvr additive="base">
                                        <p:cTn id="477" dur="1000"/>
                                        <p:tgtEl>
                                          <p:spTgt spid="200"/>
                                        </p:tgtEl>
                                        <p:attrNameLst>
                                          <p:attrName>ppt_y</p:attrName>
                                        </p:attrNameLst>
                                      </p:cBhvr>
                                      <p:tavLst>
                                        <p:tav tm="0">
                                          <p:val>
                                            <p:strVal val="#ppt_y"/>
                                          </p:val>
                                        </p:tav>
                                        <p:tav tm="100000">
                                          <p:val>
                                            <p:strVal val="#ppt_y+#ppt_h*1.125000"/>
                                          </p:val>
                                        </p:tav>
                                      </p:tavLst>
                                    </p:anim>
                                    <p:animEffect transition="out" filter="wipe(down)">
                                      <p:cBhvr>
                                        <p:cTn id="478" dur="1000"/>
                                        <p:tgtEl>
                                          <p:spTgt spid="200"/>
                                        </p:tgtEl>
                                      </p:cBhvr>
                                    </p:animEffect>
                                    <p:set>
                                      <p:cBhvr>
                                        <p:cTn id="479" dur="1" fill="hold">
                                          <p:stCondLst>
                                            <p:cond delay="999"/>
                                          </p:stCondLst>
                                        </p:cTn>
                                        <p:tgtEl>
                                          <p:spTgt spid="200"/>
                                        </p:tgtEl>
                                        <p:attrNameLst>
                                          <p:attrName>style.visibility</p:attrName>
                                        </p:attrNameLst>
                                      </p:cBhvr>
                                      <p:to>
                                        <p:strVal val="hidden"/>
                                      </p:to>
                                    </p:set>
                                  </p:childTnLst>
                                </p:cTn>
                              </p:par>
                            </p:childTnLst>
                          </p:cTn>
                        </p:par>
                      </p:childTnLst>
                    </p:cTn>
                  </p:par>
                </p:childTnLst>
              </p:cTn>
              <p:nextCondLst>
                <p:cond evt="onClick" delay="0">
                  <p:tgtEl>
                    <p:spTgt spid="230"/>
                  </p:tgtEl>
                </p:cond>
              </p:nextCondLst>
            </p:seq>
            <p:seq concurrent="1" nextAc="seek">
              <p:cTn id="480" restart="whenNotActive" fill="hold" evtFilter="cancelBubble" nodeType="interactiveSeq">
                <p:stCondLst>
                  <p:cond evt="onClick" delay="0">
                    <p:tgtEl>
                      <p:spTgt spid="231"/>
                    </p:tgtEl>
                  </p:cond>
                </p:stCondLst>
                <p:endSync evt="end" delay="0">
                  <p:rtn val="all"/>
                </p:endSync>
                <p:childTnLst>
                  <p:par>
                    <p:cTn id="481" fill="hold">
                      <p:stCondLst>
                        <p:cond delay="0"/>
                      </p:stCondLst>
                      <p:childTnLst>
                        <p:par>
                          <p:cTn id="482" fill="hold">
                            <p:stCondLst>
                              <p:cond delay="0"/>
                            </p:stCondLst>
                            <p:childTnLst>
                              <p:par>
                                <p:cTn id="483" presetID="12" presetClass="entr" presetSubtype="4" fill="hold" nodeType="clickEffect">
                                  <p:stCondLst>
                                    <p:cond delay="0"/>
                                  </p:stCondLst>
                                  <p:childTnLst>
                                    <p:set>
                                      <p:cBhvr>
                                        <p:cTn id="484" dur="1" fill="hold">
                                          <p:stCondLst>
                                            <p:cond delay="0"/>
                                          </p:stCondLst>
                                        </p:cTn>
                                        <p:tgtEl>
                                          <p:spTgt spid="201"/>
                                        </p:tgtEl>
                                        <p:attrNameLst>
                                          <p:attrName>style.visibility</p:attrName>
                                        </p:attrNameLst>
                                      </p:cBhvr>
                                      <p:to>
                                        <p:strVal val="visible"/>
                                      </p:to>
                                    </p:set>
                                    <p:anim calcmode="lin" valueType="num">
                                      <p:cBhvr additive="base">
                                        <p:cTn id="485" dur="1000"/>
                                        <p:tgtEl>
                                          <p:spTgt spid="201"/>
                                        </p:tgtEl>
                                        <p:attrNameLst>
                                          <p:attrName>ppt_y</p:attrName>
                                        </p:attrNameLst>
                                      </p:cBhvr>
                                      <p:tavLst>
                                        <p:tav tm="0">
                                          <p:val>
                                            <p:strVal val="#ppt_y+#ppt_h*1.125000"/>
                                          </p:val>
                                        </p:tav>
                                        <p:tav tm="100000">
                                          <p:val>
                                            <p:strVal val="#ppt_y"/>
                                          </p:val>
                                        </p:tav>
                                      </p:tavLst>
                                    </p:anim>
                                    <p:animEffect transition="in" filter="wipe(up)">
                                      <p:cBhvr>
                                        <p:cTn id="486" dur="1000"/>
                                        <p:tgtEl>
                                          <p:spTgt spid="201"/>
                                        </p:tgtEl>
                                      </p:cBhvr>
                                    </p:animEffect>
                                  </p:childTnLst>
                                </p:cTn>
                              </p:par>
                            </p:childTnLst>
                          </p:cTn>
                        </p:par>
                        <p:par>
                          <p:cTn id="487" fill="hold">
                            <p:stCondLst>
                              <p:cond delay="1000"/>
                            </p:stCondLst>
                            <p:childTnLst>
                              <p:par>
                                <p:cTn id="488" presetID="12" presetClass="exit" presetSubtype="4" fill="hold" nodeType="afterEffect">
                                  <p:stCondLst>
                                    <p:cond delay="2000"/>
                                  </p:stCondLst>
                                  <p:childTnLst>
                                    <p:anim calcmode="lin" valueType="num">
                                      <p:cBhvr additive="base">
                                        <p:cTn id="489" dur="1000"/>
                                        <p:tgtEl>
                                          <p:spTgt spid="201"/>
                                        </p:tgtEl>
                                        <p:attrNameLst>
                                          <p:attrName>ppt_y</p:attrName>
                                        </p:attrNameLst>
                                      </p:cBhvr>
                                      <p:tavLst>
                                        <p:tav tm="0">
                                          <p:val>
                                            <p:strVal val="#ppt_y"/>
                                          </p:val>
                                        </p:tav>
                                        <p:tav tm="100000">
                                          <p:val>
                                            <p:strVal val="#ppt_y+#ppt_h*1.125000"/>
                                          </p:val>
                                        </p:tav>
                                      </p:tavLst>
                                    </p:anim>
                                    <p:animEffect transition="out" filter="wipe(down)">
                                      <p:cBhvr>
                                        <p:cTn id="490" dur="1000"/>
                                        <p:tgtEl>
                                          <p:spTgt spid="201"/>
                                        </p:tgtEl>
                                      </p:cBhvr>
                                    </p:animEffect>
                                    <p:set>
                                      <p:cBhvr>
                                        <p:cTn id="491" dur="1" fill="hold">
                                          <p:stCondLst>
                                            <p:cond delay="999"/>
                                          </p:stCondLst>
                                        </p:cTn>
                                        <p:tgtEl>
                                          <p:spTgt spid="201"/>
                                        </p:tgtEl>
                                        <p:attrNameLst>
                                          <p:attrName>style.visibility</p:attrName>
                                        </p:attrNameLst>
                                      </p:cBhvr>
                                      <p:to>
                                        <p:strVal val="hidden"/>
                                      </p:to>
                                    </p:set>
                                  </p:childTnLst>
                                </p:cTn>
                              </p:par>
                            </p:childTnLst>
                          </p:cTn>
                        </p:par>
                      </p:childTnLst>
                    </p:cTn>
                  </p:par>
                </p:childTnLst>
              </p:cTn>
              <p:nextCondLst>
                <p:cond evt="onClick" delay="0">
                  <p:tgtEl>
                    <p:spTgt spid="231"/>
                  </p:tgtEl>
                </p:cond>
              </p:nextCondLst>
            </p:seq>
            <p:seq concurrent="1" nextAc="seek">
              <p:cTn id="492" restart="whenNotActive" fill="hold" evtFilter="cancelBubble" nodeType="interactiveSeq">
                <p:stCondLst>
                  <p:cond evt="onClick" delay="0">
                    <p:tgtEl>
                      <p:spTgt spid="232"/>
                    </p:tgtEl>
                  </p:cond>
                </p:stCondLst>
                <p:endSync evt="end" delay="0">
                  <p:rtn val="all"/>
                </p:endSync>
                <p:childTnLst>
                  <p:par>
                    <p:cTn id="493" fill="hold">
                      <p:stCondLst>
                        <p:cond delay="0"/>
                      </p:stCondLst>
                      <p:childTnLst>
                        <p:par>
                          <p:cTn id="494" fill="hold">
                            <p:stCondLst>
                              <p:cond delay="0"/>
                            </p:stCondLst>
                            <p:childTnLst>
                              <p:par>
                                <p:cTn id="495" presetID="12" presetClass="entr" presetSubtype="4" fill="hold" nodeType="clickEffect">
                                  <p:stCondLst>
                                    <p:cond delay="0"/>
                                  </p:stCondLst>
                                  <p:childTnLst>
                                    <p:set>
                                      <p:cBhvr>
                                        <p:cTn id="496" dur="1" fill="hold">
                                          <p:stCondLst>
                                            <p:cond delay="0"/>
                                          </p:stCondLst>
                                        </p:cTn>
                                        <p:tgtEl>
                                          <p:spTgt spid="202"/>
                                        </p:tgtEl>
                                        <p:attrNameLst>
                                          <p:attrName>style.visibility</p:attrName>
                                        </p:attrNameLst>
                                      </p:cBhvr>
                                      <p:to>
                                        <p:strVal val="visible"/>
                                      </p:to>
                                    </p:set>
                                    <p:anim calcmode="lin" valueType="num">
                                      <p:cBhvr additive="base">
                                        <p:cTn id="497" dur="1000"/>
                                        <p:tgtEl>
                                          <p:spTgt spid="202"/>
                                        </p:tgtEl>
                                        <p:attrNameLst>
                                          <p:attrName>ppt_y</p:attrName>
                                        </p:attrNameLst>
                                      </p:cBhvr>
                                      <p:tavLst>
                                        <p:tav tm="0">
                                          <p:val>
                                            <p:strVal val="#ppt_y+#ppt_h*1.125000"/>
                                          </p:val>
                                        </p:tav>
                                        <p:tav tm="100000">
                                          <p:val>
                                            <p:strVal val="#ppt_y"/>
                                          </p:val>
                                        </p:tav>
                                      </p:tavLst>
                                    </p:anim>
                                    <p:animEffect transition="in" filter="wipe(up)">
                                      <p:cBhvr>
                                        <p:cTn id="498" dur="1000"/>
                                        <p:tgtEl>
                                          <p:spTgt spid="202"/>
                                        </p:tgtEl>
                                      </p:cBhvr>
                                    </p:animEffect>
                                  </p:childTnLst>
                                </p:cTn>
                              </p:par>
                            </p:childTnLst>
                          </p:cTn>
                        </p:par>
                        <p:par>
                          <p:cTn id="499" fill="hold">
                            <p:stCondLst>
                              <p:cond delay="1000"/>
                            </p:stCondLst>
                            <p:childTnLst>
                              <p:par>
                                <p:cTn id="500" presetID="12" presetClass="exit" presetSubtype="4" fill="hold" nodeType="afterEffect">
                                  <p:stCondLst>
                                    <p:cond delay="2000"/>
                                  </p:stCondLst>
                                  <p:childTnLst>
                                    <p:anim calcmode="lin" valueType="num">
                                      <p:cBhvr additive="base">
                                        <p:cTn id="501" dur="1000"/>
                                        <p:tgtEl>
                                          <p:spTgt spid="202"/>
                                        </p:tgtEl>
                                        <p:attrNameLst>
                                          <p:attrName>ppt_y</p:attrName>
                                        </p:attrNameLst>
                                      </p:cBhvr>
                                      <p:tavLst>
                                        <p:tav tm="0">
                                          <p:val>
                                            <p:strVal val="#ppt_y"/>
                                          </p:val>
                                        </p:tav>
                                        <p:tav tm="100000">
                                          <p:val>
                                            <p:strVal val="#ppt_y+#ppt_h*1.125000"/>
                                          </p:val>
                                        </p:tav>
                                      </p:tavLst>
                                    </p:anim>
                                    <p:animEffect transition="out" filter="wipe(down)">
                                      <p:cBhvr>
                                        <p:cTn id="502" dur="1000"/>
                                        <p:tgtEl>
                                          <p:spTgt spid="202"/>
                                        </p:tgtEl>
                                      </p:cBhvr>
                                    </p:animEffect>
                                    <p:set>
                                      <p:cBhvr>
                                        <p:cTn id="503" dur="1" fill="hold">
                                          <p:stCondLst>
                                            <p:cond delay="999"/>
                                          </p:stCondLst>
                                        </p:cTn>
                                        <p:tgtEl>
                                          <p:spTgt spid="202"/>
                                        </p:tgtEl>
                                        <p:attrNameLst>
                                          <p:attrName>style.visibility</p:attrName>
                                        </p:attrNameLst>
                                      </p:cBhvr>
                                      <p:to>
                                        <p:strVal val="hidden"/>
                                      </p:to>
                                    </p:set>
                                  </p:childTnLst>
                                </p:cTn>
                              </p:par>
                            </p:childTnLst>
                          </p:cTn>
                        </p:par>
                      </p:childTnLst>
                    </p:cTn>
                  </p:par>
                </p:childTnLst>
              </p:cTn>
              <p:nextCondLst>
                <p:cond evt="onClick" delay="0">
                  <p:tgtEl>
                    <p:spTgt spid="232"/>
                  </p:tgtEl>
                </p:cond>
              </p:nextCondLst>
            </p:seq>
            <p:seq concurrent="1" nextAc="seek">
              <p:cTn id="504" restart="whenNotActive" fill="hold" evtFilter="cancelBubble" nodeType="interactiveSeq">
                <p:stCondLst>
                  <p:cond evt="onClick" delay="0">
                    <p:tgtEl>
                      <p:spTgt spid="234"/>
                    </p:tgtEl>
                  </p:cond>
                </p:stCondLst>
                <p:endSync evt="end" delay="0">
                  <p:rtn val="all"/>
                </p:endSync>
                <p:childTnLst>
                  <p:par>
                    <p:cTn id="505" fill="hold">
                      <p:stCondLst>
                        <p:cond delay="0"/>
                      </p:stCondLst>
                      <p:childTnLst>
                        <p:par>
                          <p:cTn id="506" fill="hold">
                            <p:stCondLst>
                              <p:cond delay="0"/>
                            </p:stCondLst>
                            <p:childTnLst>
                              <p:par>
                                <p:cTn id="507" presetID="12" presetClass="entr" presetSubtype="4" fill="hold" nodeType="clickEffect">
                                  <p:stCondLst>
                                    <p:cond delay="0"/>
                                  </p:stCondLst>
                                  <p:childTnLst>
                                    <p:set>
                                      <p:cBhvr>
                                        <p:cTn id="508" dur="1" fill="hold">
                                          <p:stCondLst>
                                            <p:cond delay="0"/>
                                          </p:stCondLst>
                                        </p:cTn>
                                        <p:tgtEl>
                                          <p:spTgt spid="203"/>
                                        </p:tgtEl>
                                        <p:attrNameLst>
                                          <p:attrName>style.visibility</p:attrName>
                                        </p:attrNameLst>
                                      </p:cBhvr>
                                      <p:to>
                                        <p:strVal val="visible"/>
                                      </p:to>
                                    </p:set>
                                    <p:anim calcmode="lin" valueType="num">
                                      <p:cBhvr additive="base">
                                        <p:cTn id="509" dur="1000"/>
                                        <p:tgtEl>
                                          <p:spTgt spid="203"/>
                                        </p:tgtEl>
                                        <p:attrNameLst>
                                          <p:attrName>ppt_y</p:attrName>
                                        </p:attrNameLst>
                                      </p:cBhvr>
                                      <p:tavLst>
                                        <p:tav tm="0">
                                          <p:val>
                                            <p:strVal val="#ppt_y+#ppt_h*1.125000"/>
                                          </p:val>
                                        </p:tav>
                                        <p:tav tm="100000">
                                          <p:val>
                                            <p:strVal val="#ppt_y"/>
                                          </p:val>
                                        </p:tav>
                                      </p:tavLst>
                                    </p:anim>
                                    <p:animEffect transition="in" filter="wipe(up)">
                                      <p:cBhvr>
                                        <p:cTn id="510" dur="1000"/>
                                        <p:tgtEl>
                                          <p:spTgt spid="203"/>
                                        </p:tgtEl>
                                      </p:cBhvr>
                                    </p:animEffect>
                                  </p:childTnLst>
                                </p:cTn>
                              </p:par>
                            </p:childTnLst>
                          </p:cTn>
                        </p:par>
                        <p:par>
                          <p:cTn id="511" fill="hold">
                            <p:stCondLst>
                              <p:cond delay="1000"/>
                            </p:stCondLst>
                            <p:childTnLst>
                              <p:par>
                                <p:cTn id="512" presetID="12" presetClass="exit" presetSubtype="4" fill="hold" nodeType="afterEffect">
                                  <p:stCondLst>
                                    <p:cond delay="2000"/>
                                  </p:stCondLst>
                                  <p:childTnLst>
                                    <p:anim calcmode="lin" valueType="num">
                                      <p:cBhvr additive="base">
                                        <p:cTn id="513" dur="1000"/>
                                        <p:tgtEl>
                                          <p:spTgt spid="203"/>
                                        </p:tgtEl>
                                        <p:attrNameLst>
                                          <p:attrName>ppt_y</p:attrName>
                                        </p:attrNameLst>
                                      </p:cBhvr>
                                      <p:tavLst>
                                        <p:tav tm="0">
                                          <p:val>
                                            <p:strVal val="#ppt_y"/>
                                          </p:val>
                                        </p:tav>
                                        <p:tav tm="100000">
                                          <p:val>
                                            <p:strVal val="#ppt_y+#ppt_h*1.125000"/>
                                          </p:val>
                                        </p:tav>
                                      </p:tavLst>
                                    </p:anim>
                                    <p:animEffect transition="out" filter="wipe(down)">
                                      <p:cBhvr>
                                        <p:cTn id="514" dur="1000"/>
                                        <p:tgtEl>
                                          <p:spTgt spid="203"/>
                                        </p:tgtEl>
                                      </p:cBhvr>
                                    </p:animEffect>
                                    <p:set>
                                      <p:cBhvr>
                                        <p:cTn id="515" dur="1" fill="hold">
                                          <p:stCondLst>
                                            <p:cond delay="999"/>
                                          </p:stCondLst>
                                        </p:cTn>
                                        <p:tgtEl>
                                          <p:spTgt spid="203"/>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516" restart="whenNotActive" fill="hold" evtFilter="cancelBubble" nodeType="interactiveSeq">
                <p:stCondLst>
                  <p:cond evt="onClick" delay="0">
                    <p:tgtEl>
                      <p:spTgt spid="233"/>
                    </p:tgtEl>
                  </p:cond>
                </p:stCondLst>
                <p:endSync evt="end" delay="0">
                  <p:rtn val="all"/>
                </p:endSync>
                <p:childTnLst>
                  <p:par>
                    <p:cTn id="517" fill="hold">
                      <p:stCondLst>
                        <p:cond delay="0"/>
                      </p:stCondLst>
                      <p:childTnLst>
                        <p:par>
                          <p:cTn id="518" fill="hold">
                            <p:stCondLst>
                              <p:cond delay="0"/>
                            </p:stCondLst>
                            <p:childTnLst>
                              <p:par>
                                <p:cTn id="519" presetID="12" presetClass="entr" presetSubtype="4" fill="hold" nodeType="clickEffect">
                                  <p:stCondLst>
                                    <p:cond delay="0"/>
                                  </p:stCondLst>
                                  <p:childTnLst>
                                    <p:set>
                                      <p:cBhvr>
                                        <p:cTn id="520" dur="1" fill="hold">
                                          <p:stCondLst>
                                            <p:cond delay="0"/>
                                          </p:stCondLst>
                                        </p:cTn>
                                        <p:tgtEl>
                                          <p:spTgt spid="204"/>
                                        </p:tgtEl>
                                        <p:attrNameLst>
                                          <p:attrName>style.visibility</p:attrName>
                                        </p:attrNameLst>
                                      </p:cBhvr>
                                      <p:to>
                                        <p:strVal val="visible"/>
                                      </p:to>
                                    </p:set>
                                    <p:anim calcmode="lin" valueType="num">
                                      <p:cBhvr additive="base">
                                        <p:cTn id="521" dur="1000"/>
                                        <p:tgtEl>
                                          <p:spTgt spid="204"/>
                                        </p:tgtEl>
                                        <p:attrNameLst>
                                          <p:attrName>ppt_y</p:attrName>
                                        </p:attrNameLst>
                                      </p:cBhvr>
                                      <p:tavLst>
                                        <p:tav tm="0">
                                          <p:val>
                                            <p:strVal val="#ppt_y+#ppt_h*1.125000"/>
                                          </p:val>
                                        </p:tav>
                                        <p:tav tm="100000">
                                          <p:val>
                                            <p:strVal val="#ppt_y"/>
                                          </p:val>
                                        </p:tav>
                                      </p:tavLst>
                                    </p:anim>
                                    <p:animEffect transition="in" filter="wipe(up)">
                                      <p:cBhvr>
                                        <p:cTn id="522" dur="1000"/>
                                        <p:tgtEl>
                                          <p:spTgt spid="204"/>
                                        </p:tgtEl>
                                      </p:cBhvr>
                                    </p:animEffect>
                                  </p:childTnLst>
                                </p:cTn>
                              </p:par>
                            </p:childTnLst>
                          </p:cTn>
                        </p:par>
                        <p:par>
                          <p:cTn id="523" fill="hold">
                            <p:stCondLst>
                              <p:cond delay="1000"/>
                            </p:stCondLst>
                            <p:childTnLst>
                              <p:par>
                                <p:cTn id="524" presetID="12" presetClass="exit" presetSubtype="4" fill="hold" nodeType="afterEffect">
                                  <p:stCondLst>
                                    <p:cond delay="2000"/>
                                  </p:stCondLst>
                                  <p:childTnLst>
                                    <p:anim calcmode="lin" valueType="num">
                                      <p:cBhvr additive="base">
                                        <p:cTn id="525" dur="1000"/>
                                        <p:tgtEl>
                                          <p:spTgt spid="204"/>
                                        </p:tgtEl>
                                        <p:attrNameLst>
                                          <p:attrName>ppt_y</p:attrName>
                                        </p:attrNameLst>
                                      </p:cBhvr>
                                      <p:tavLst>
                                        <p:tav tm="0">
                                          <p:val>
                                            <p:strVal val="#ppt_y"/>
                                          </p:val>
                                        </p:tav>
                                        <p:tav tm="100000">
                                          <p:val>
                                            <p:strVal val="#ppt_y+#ppt_h*1.125000"/>
                                          </p:val>
                                        </p:tav>
                                      </p:tavLst>
                                    </p:anim>
                                    <p:animEffect transition="out" filter="wipe(down)">
                                      <p:cBhvr>
                                        <p:cTn id="526" dur="1000"/>
                                        <p:tgtEl>
                                          <p:spTgt spid="204"/>
                                        </p:tgtEl>
                                      </p:cBhvr>
                                    </p:animEffect>
                                    <p:set>
                                      <p:cBhvr>
                                        <p:cTn id="527" dur="1" fill="hold">
                                          <p:stCondLst>
                                            <p:cond delay="999"/>
                                          </p:stCondLst>
                                        </p:cTn>
                                        <p:tgtEl>
                                          <p:spTgt spid="204"/>
                                        </p:tgtEl>
                                        <p:attrNameLst>
                                          <p:attrName>style.visibility</p:attrName>
                                        </p:attrNameLst>
                                      </p:cBhvr>
                                      <p:to>
                                        <p:strVal val="hidden"/>
                                      </p:to>
                                    </p:set>
                                  </p:childTnLst>
                                </p:cTn>
                              </p:par>
                            </p:childTnLst>
                          </p:cTn>
                        </p:par>
                      </p:childTnLst>
                    </p:cTn>
                  </p:par>
                </p:childTnLst>
              </p:cTn>
              <p:nextCondLst>
                <p:cond evt="onClick" delay="0">
                  <p:tgtEl>
                    <p:spTgt spid="233"/>
                  </p:tgtEl>
                </p:cond>
              </p:nextCondLst>
            </p:seq>
            <p:seq concurrent="1" nextAc="seek">
              <p:cTn id="528" restart="whenNotActive" fill="hold" evtFilter="cancelBubble" nodeType="interactiveSeq">
                <p:stCondLst>
                  <p:cond evt="onClick" delay="0">
                    <p:tgtEl>
                      <p:spTgt spid="217"/>
                    </p:tgtEl>
                  </p:cond>
                </p:stCondLst>
                <p:endSync evt="end" delay="0">
                  <p:rtn val="all"/>
                </p:endSync>
                <p:childTnLst>
                  <p:par>
                    <p:cTn id="529" fill="hold">
                      <p:stCondLst>
                        <p:cond delay="0"/>
                      </p:stCondLst>
                      <p:childTnLst>
                        <p:par>
                          <p:cTn id="530" fill="hold">
                            <p:stCondLst>
                              <p:cond delay="0"/>
                            </p:stCondLst>
                            <p:childTnLst>
                              <p:par>
                                <p:cTn id="531" presetID="1" presetClass="exit" presetSubtype="0" fill="hold" grpId="0" nodeType="clickEffect">
                                  <p:stCondLst>
                                    <p:cond delay="0"/>
                                  </p:stCondLst>
                                  <p:childTnLst>
                                    <p:set>
                                      <p:cBhvr>
                                        <p:cTn id="532" dur="1" fill="hold">
                                          <p:stCondLst>
                                            <p:cond delay="0"/>
                                          </p:stCondLst>
                                        </p:cTn>
                                        <p:tgtEl>
                                          <p:spTgt spid="229"/>
                                        </p:tgtEl>
                                        <p:attrNameLst>
                                          <p:attrName>style.visibility</p:attrName>
                                        </p:attrNameLst>
                                      </p:cBhvr>
                                      <p:to>
                                        <p:strVal val="hidden"/>
                                      </p:to>
                                    </p:set>
                                  </p:childTnLst>
                                </p:cTn>
                              </p:par>
                              <p:par>
                                <p:cTn id="533" presetID="45" presetClass="entr" presetSubtype="0" fill="hold" nodeType="withEffect">
                                  <p:stCondLst>
                                    <p:cond delay="0"/>
                                  </p:stCondLst>
                                  <p:childTnLst>
                                    <p:set>
                                      <p:cBhvr>
                                        <p:cTn id="534" dur="1" fill="hold">
                                          <p:stCondLst>
                                            <p:cond delay="0"/>
                                          </p:stCondLst>
                                        </p:cTn>
                                        <p:tgtEl>
                                          <p:spTgt spid="246"/>
                                        </p:tgtEl>
                                        <p:attrNameLst>
                                          <p:attrName>style.visibility</p:attrName>
                                        </p:attrNameLst>
                                      </p:cBhvr>
                                      <p:to>
                                        <p:strVal val="visible"/>
                                      </p:to>
                                    </p:set>
                                    <p:animEffect transition="in" filter="fade">
                                      <p:cBhvr>
                                        <p:cTn id="535" dur="2000"/>
                                        <p:tgtEl>
                                          <p:spTgt spid="246"/>
                                        </p:tgtEl>
                                      </p:cBhvr>
                                    </p:animEffect>
                                    <p:anim calcmode="lin" valueType="num">
                                      <p:cBhvr>
                                        <p:cTn id="536" dur="2000" fill="hold"/>
                                        <p:tgtEl>
                                          <p:spTgt spid="246"/>
                                        </p:tgtEl>
                                        <p:attrNameLst>
                                          <p:attrName>ppt_w</p:attrName>
                                        </p:attrNameLst>
                                      </p:cBhvr>
                                      <p:tavLst>
                                        <p:tav tm="0" fmla="#ppt_w*sin(2.5*pi*$)">
                                          <p:val>
                                            <p:fltVal val="0"/>
                                          </p:val>
                                        </p:tav>
                                        <p:tav tm="100000">
                                          <p:val>
                                            <p:fltVal val="1"/>
                                          </p:val>
                                        </p:tav>
                                      </p:tavLst>
                                    </p:anim>
                                    <p:anim calcmode="lin" valueType="num">
                                      <p:cBhvr>
                                        <p:cTn id="537" dur="2000" fill="hold"/>
                                        <p:tgtEl>
                                          <p:spTgt spid="24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17"/>
                  </p:tgtEl>
                </p:cond>
              </p:nextCondLst>
            </p:seq>
            <p:seq concurrent="1" nextAc="seek">
              <p:cTn id="538" restart="whenNotActive" fill="hold" evtFilter="cancelBubble" nodeType="interactiveSeq">
                <p:stCondLst>
                  <p:cond evt="onClick" delay="0">
                    <p:tgtEl>
                      <p:spTgt spid="221"/>
                    </p:tgtEl>
                  </p:cond>
                </p:stCondLst>
                <p:endSync evt="end" delay="0">
                  <p:rtn val="all"/>
                </p:endSync>
                <p:childTnLst>
                  <p:par>
                    <p:cTn id="539" fill="hold">
                      <p:stCondLst>
                        <p:cond delay="0"/>
                      </p:stCondLst>
                      <p:childTnLst>
                        <p:par>
                          <p:cTn id="540" fill="hold">
                            <p:stCondLst>
                              <p:cond delay="0"/>
                            </p:stCondLst>
                            <p:childTnLst>
                              <p:par>
                                <p:cTn id="541" presetID="1" presetClass="exit" presetSubtype="0" fill="hold" grpId="0" nodeType="clickEffect">
                                  <p:stCondLst>
                                    <p:cond delay="0"/>
                                  </p:stCondLst>
                                  <p:childTnLst>
                                    <p:set>
                                      <p:cBhvr>
                                        <p:cTn id="542" dur="1" fill="hold">
                                          <p:stCondLst>
                                            <p:cond delay="0"/>
                                          </p:stCondLst>
                                        </p:cTn>
                                        <p:tgtEl>
                                          <p:spTgt spid="230"/>
                                        </p:tgtEl>
                                        <p:attrNameLst>
                                          <p:attrName>style.visibility</p:attrName>
                                        </p:attrNameLst>
                                      </p:cBhvr>
                                      <p:to>
                                        <p:strVal val="hidden"/>
                                      </p:to>
                                    </p:set>
                                  </p:childTnLst>
                                </p:cTn>
                              </p:par>
                              <p:par>
                                <p:cTn id="543" presetID="45" presetClass="entr" presetSubtype="0" fill="hold" nodeType="withEffect">
                                  <p:stCondLst>
                                    <p:cond delay="0"/>
                                  </p:stCondLst>
                                  <p:childTnLst>
                                    <p:set>
                                      <p:cBhvr>
                                        <p:cTn id="544" dur="1" fill="hold">
                                          <p:stCondLst>
                                            <p:cond delay="0"/>
                                          </p:stCondLst>
                                        </p:cTn>
                                        <p:tgtEl>
                                          <p:spTgt spid="242"/>
                                        </p:tgtEl>
                                        <p:attrNameLst>
                                          <p:attrName>style.visibility</p:attrName>
                                        </p:attrNameLst>
                                      </p:cBhvr>
                                      <p:to>
                                        <p:strVal val="visible"/>
                                      </p:to>
                                    </p:set>
                                    <p:animEffect transition="in" filter="fade">
                                      <p:cBhvr>
                                        <p:cTn id="545" dur="2000"/>
                                        <p:tgtEl>
                                          <p:spTgt spid="242"/>
                                        </p:tgtEl>
                                      </p:cBhvr>
                                    </p:animEffect>
                                    <p:anim calcmode="lin" valueType="num">
                                      <p:cBhvr>
                                        <p:cTn id="546" dur="2000" fill="hold"/>
                                        <p:tgtEl>
                                          <p:spTgt spid="242"/>
                                        </p:tgtEl>
                                        <p:attrNameLst>
                                          <p:attrName>ppt_w</p:attrName>
                                        </p:attrNameLst>
                                      </p:cBhvr>
                                      <p:tavLst>
                                        <p:tav tm="0" fmla="#ppt_w*sin(2.5*pi*$)">
                                          <p:val>
                                            <p:fltVal val="0"/>
                                          </p:val>
                                        </p:tav>
                                        <p:tav tm="100000">
                                          <p:val>
                                            <p:fltVal val="1"/>
                                          </p:val>
                                        </p:tav>
                                      </p:tavLst>
                                    </p:anim>
                                    <p:anim calcmode="lin" valueType="num">
                                      <p:cBhvr>
                                        <p:cTn id="547" dur="2000" fill="hold"/>
                                        <p:tgtEl>
                                          <p:spTgt spid="24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21"/>
                  </p:tgtEl>
                </p:cond>
              </p:nextCondLst>
            </p:seq>
            <p:seq concurrent="1" nextAc="seek">
              <p:cTn id="548" restart="whenNotActive" fill="hold" evtFilter="cancelBubble" nodeType="interactiveSeq">
                <p:stCondLst>
                  <p:cond evt="onClick" delay="0">
                    <p:tgtEl>
                      <p:spTgt spid="209"/>
                    </p:tgtEl>
                  </p:cond>
                </p:stCondLst>
                <p:endSync evt="end" delay="0">
                  <p:rtn val="all"/>
                </p:endSync>
                <p:childTnLst>
                  <p:par>
                    <p:cTn id="549" fill="hold">
                      <p:stCondLst>
                        <p:cond delay="0"/>
                      </p:stCondLst>
                      <p:childTnLst>
                        <p:par>
                          <p:cTn id="550" fill="hold">
                            <p:stCondLst>
                              <p:cond delay="0"/>
                            </p:stCondLst>
                            <p:childTnLst>
                              <p:par>
                                <p:cTn id="551" presetID="1" presetClass="exit" presetSubtype="0" fill="hold" grpId="0" nodeType="clickEffect">
                                  <p:stCondLst>
                                    <p:cond delay="0"/>
                                  </p:stCondLst>
                                  <p:childTnLst>
                                    <p:set>
                                      <p:cBhvr>
                                        <p:cTn id="552" dur="1" fill="hold">
                                          <p:stCondLst>
                                            <p:cond delay="0"/>
                                          </p:stCondLst>
                                        </p:cTn>
                                        <p:tgtEl>
                                          <p:spTgt spid="231"/>
                                        </p:tgtEl>
                                        <p:attrNameLst>
                                          <p:attrName>style.visibility</p:attrName>
                                        </p:attrNameLst>
                                      </p:cBhvr>
                                      <p:to>
                                        <p:strVal val="hidden"/>
                                      </p:to>
                                    </p:set>
                                  </p:childTnLst>
                                </p:cTn>
                              </p:par>
                              <p:par>
                                <p:cTn id="553" presetID="45" presetClass="entr" presetSubtype="0" fill="hold" nodeType="withEffect">
                                  <p:stCondLst>
                                    <p:cond delay="0"/>
                                  </p:stCondLst>
                                  <p:childTnLst>
                                    <p:set>
                                      <p:cBhvr>
                                        <p:cTn id="554" dur="1" fill="hold">
                                          <p:stCondLst>
                                            <p:cond delay="0"/>
                                          </p:stCondLst>
                                        </p:cTn>
                                        <p:tgtEl>
                                          <p:spTgt spid="245"/>
                                        </p:tgtEl>
                                        <p:attrNameLst>
                                          <p:attrName>style.visibility</p:attrName>
                                        </p:attrNameLst>
                                      </p:cBhvr>
                                      <p:to>
                                        <p:strVal val="visible"/>
                                      </p:to>
                                    </p:set>
                                    <p:animEffect transition="in" filter="fade">
                                      <p:cBhvr>
                                        <p:cTn id="555" dur="2000"/>
                                        <p:tgtEl>
                                          <p:spTgt spid="245"/>
                                        </p:tgtEl>
                                      </p:cBhvr>
                                    </p:animEffect>
                                    <p:anim calcmode="lin" valueType="num">
                                      <p:cBhvr>
                                        <p:cTn id="556" dur="2000" fill="hold"/>
                                        <p:tgtEl>
                                          <p:spTgt spid="245"/>
                                        </p:tgtEl>
                                        <p:attrNameLst>
                                          <p:attrName>ppt_w</p:attrName>
                                        </p:attrNameLst>
                                      </p:cBhvr>
                                      <p:tavLst>
                                        <p:tav tm="0" fmla="#ppt_w*sin(2.5*pi*$)">
                                          <p:val>
                                            <p:fltVal val="0"/>
                                          </p:val>
                                        </p:tav>
                                        <p:tav tm="100000">
                                          <p:val>
                                            <p:fltVal val="1"/>
                                          </p:val>
                                        </p:tav>
                                      </p:tavLst>
                                    </p:anim>
                                    <p:anim calcmode="lin" valueType="num">
                                      <p:cBhvr>
                                        <p:cTn id="557" dur="2000" fill="hold"/>
                                        <p:tgtEl>
                                          <p:spTgt spid="24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9"/>
                  </p:tgtEl>
                </p:cond>
              </p:nextCondLst>
            </p:seq>
            <p:seq concurrent="1" nextAc="seek">
              <p:cTn id="558" restart="whenNotActive" fill="hold" evtFilter="cancelBubble" nodeType="interactiveSeq">
                <p:stCondLst>
                  <p:cond evt="onClick" delay="0">
                    <p:tgtEl>
                      <p:spTgt spid="205"/>
                    </p:tgtEl>
                  </p:cond>
                </p:stCondLst>
                <p:endSync evt="end" delay="0">
                  <p:rtn val="all"/>
                </p:endSync>
                <p:childTnLst>
                  <p:par>
                    <p:cTn id="559" fill="hold">
                      <p:stCondLst>
                        <p:cond delay="0"/>
                      </p:stCondLst>
                      <p:childTnLst>
                        <p:par>
                          <p:cTn id="560" fill="hold">
                            <p:stCondLst>
                              <p:cond delay="0"/>
                            </p:stCondLst>
                            <p:childTnLst>
                              <p:par>
                                <p:cTn id="561" presetID="1" presetClass="exit" presetSubtype="0" fill="hold" grpId="0" nodeType="clickEffect">
                                  <p:stCondLst>
                                    <p:cond delay="0"/>
                                  </p:stCondLst>
                                  <p:childTnLst>
                                    <p:set>
                                      <p:cBhvr>
                                        <p:cTn id="562" dur="1" fill="hold">
                                          <p:stCondLst>
                                            <p:cond delay="0"/>
                                          </p:stCondLst>
                                        </p:cTn>
                                        <p:tgtEl>
                                          <p:spTgt spid="232"/>
                                        </p:tgtEl>
                                        <p:attrNameLst>
                                          <p:attrName>style.visibility</p:attrName>
                                        </p:attrNameLst>
                                      </p:cBhvr>
                                      <p:to>
                                        <p:strVal val="hidden"/>
                                      </p:to>
                                    </p:set>
                                  </p:childTnLst>
                                </p:cTn>
                              </p:par>
                              <p:par>
                                <p:cTn id="563" presetID="45" presetClass="entr" presetSubtype="0" fill="hold" nodeType="withEffect">
                                  <p:stCondLst>
                                    <p:cond delay="0"/>
                                  </p:stCondLst>
                                  <p:childTnLst>
                                    <p:set>
                                      <p:cBhvr>
                                        <p:cTn id="564" dur="1" fill="hold">
                                          <p:stCondLst>
                                            <p:cond delay="0"/>
                                          </p:stCondLst>
                                        </p:cTn>
                                        <p:tgtEl>
                                          <p:spTgt spid="244"/>
                                        </p:tgtEl>
                                        <p:attrNameLst>
                                          <p:attrName>style.visibility</p:attrName>
                                        </p:attrNameLst>
                                      </p:cBhvr>
                                      <p:to>
                                        <p:strVal val="visible"/>
                                      </p:to>
                                    </p:set>
                                    <p:animEffect transition="in" filter="fade">
                                      <p:cBhvr>
                                        <p:cTn id="565" dur="2000"/>
                                        <p:tgtEl>
                                          <p:spTgt spid="244"/>
                                        </p:tgtEl>
                                      </p:cBhvr>
                                    </p:animEffect>
                                    <p:anim calcmode="lin" valueType="num">
                                      <p:cBhvr>
                                        <p:cTn id="566" dur="2000" fill="hold"/>
                                        <p:tgtEl>
                                          <p:spTgt spid="244"/>
                                        </p:tgtEl>
                                        <p:attrNameLst>
                                          <p:attrName>ppt_w</p:attrName>
                                        </p:attrNameLst>
                                      </p:cBhvr>
                                      <p:tavLst>
                                        <p:tav tm="0" fmla="#ppt_w*sin(2.5*pi*$)">
                                          <p:val>
                                            <p:fltVal val="0"/>
                                          </p:val>
                                        </p:tav>
                                        <p:tav tm="100000">
                                          <p:val>
                                            <p:fltVal val="1"/>
                                          </p:val>
                                        </p:tav>
                                      </p:tavLst>
                                    </p:anim>
                                    <p:anim calcmode="lin" valueType="num">
                                      <p:cBhvr>
                                        <p:cTn id="567" dur="2000" fill="hold"/>
                                        <p:tgtEl>
                                          <p:spTgt spid="24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5"/>
                  </p:tgtEl>
                </p:cond>
              </p:nextCondLst>
            </p:seq>
            <p:seq concurrent="1" nextAc="seek">
              <p:cTn id="568" restart="whenNotActive" fill="hold" evtFilter="cancelBubble" nodeType="interactiveSeq">
                <p:stCondLst>
                  <p:cond evt="onClick" delay="0">
                    <p:tgtEl>
                      <p:spTgt spid="225"/>
                    </p:tgtEl>
                  </p:cond>
                </p:stCondLst>
                <p:endSync evt="end" delay="0">
                  <p:rtn val="all"/>
                </p:endSync>
                <p:childTnLst>
                  <p:par>
                    <p:cTn id="569" fill="hold">
                      <p:stCondLst>
                        <p:cond delay="0"/>
                      </p:stCondLst>
                      <p:childTnLst>
                        <p:par>
                          <p:cTn id="570" fill="hold">
                            <p:stCondLst>
                              <p:cond delay="0"/>
                            </p:stCondLst>
                            <p:childTnLst>
                              <p:par>
                                <p:cTn id="571" presetID="1" presetClass="exit" presetSubtype="0" fill="hold" grpId="0" nodeType="clickEffect">
                                  <p:stCondLst>
                                    <p:cond delay="0"/>
                                  </p:stCondLst>
                                  <p:childTnLst>
                                    <p:set>
                                      <p:cBhvr>
                                        <p:cTn id="572" dur="1" fill="hold">
                                          <p:stCondLst>
                                            <p:cond delay="0"/>
                                          </p:stCondLst>
                                        </p:cTn>
                                        <p:tgtEl>
                                          <p:spTgt spid="233"/>
                                        </p:tgtEl>
                                        <p:attrNameLst>
                                          <p:attrName>style.visibility</p:attrName>
                                        </p:attrNameLst>
                                      </p:cBhvr>
                                      <p:to>
                                        <p:strVal val="hidden"/>
                                      </p:to>
                                    </p:set>
                                  </p:childTnLst>
                                </p:cTn>
                              </p:par>
                              <p:par>
                                <p:cTn id="573" presetID="45" presetClass="entr" presetSubtype="0" fill="hold" nodeType="withEffect">
                                  <p:stCondLst>
                                    <p:cond delay="0"/>
                                  </p:stCondLst>
                                  <p:childTnLst>
                                    <p:set>
                                      <p:cBhvr>
                                        <p:cTn id="574" dur="1" fill="hold">
                                          <p:stCondLst>
                                            <p:cond delay="0"/>
                                          </p:stCondLst>
                                        </p:cTn>
                                        <p:tgtEl>
                                          <p:spTgt spid="243"/>
                                        </p:tgtEl>
                                        <p:attrNameLst>
                                          <p:attrName>style.visibility</p:attrName>
                                        </p:attrNameLst>
                                      </p:cBhvr>
                                      <p:to>
                                        <p:strVal val="visible"/>
                                      </p:to>
                                    </p:set>
                                    <p:animEffect transition="in" filter="fade">
                                      <p:cBhvr>
                                        <p:cTn id="575" dur="2000"/>
                                        <p:tgtEl>
                                          <p:spTgt spid="243"/>
                                        </p:tgtEl>
                                      </p:cBhvr>
                                    </p:animEffect>
                                    <p:anim calcmode="lin" valueType="num">
                                      <p:cBhvr>
                                        <p:cTn id="576" dur="2000" fill="hold"/>
                                        <p:tgtEl>
                                          <p:spTgt spid="243"/>
                                        </p:tgtEl>
                                        <p:attrNameLst>
                                          <p:attrName>ppt_w</p:attrName>
                                        </p:attrNameLst>
                                      </p:cBhvr>
                                      <p:tavLst>
                                        <p:tav tm="0" fmla="#ppt_w*sin(2.5*pi*$)">
                                          <p:val>
                                            <p:fltVal val="0"/>
                                          </p:val>
                                        </p:tav>
                                        <p:tav tm="100000">
                                          <p:val>
                                            <p:fltVal val="1"/>
                                          </p:val>
                                        </p:tav>
                                      </p:tavLst>
                                    </p:anim>
                                    <p:anim calcmode="lin" valueType="num">
                                      <p:cBhvr>
                                        <p:cTn id="577" dur="2000" fill="hold"/>
                                        <p:tgtEl>
                                          <p:spTgt spid="24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25"/>
                  </p:tgtEl>
                </p:cond>
              </p:nextCondLst>
            </p:seq>
            <p:seq concurrent="1" nextAc="seek">
              <p:cTn id="578" restart="whenNotActive" fill="hold" evtFilter="cancelBubble" nodeType="interactiveSeq">
                <p:stCondLst>
                  <p:cond evt="onClick" delay="0">
                    <p:tgtEl>
                      <p:spTgt spid="213"/>
                    </p:tgtEl>
                  </p:cond>
                </p:stCondLst>
                <p:endSync evt="end" delay="0">
                  <p:rtn val="all"/>
                </p:endSync>
                <p:childTnLst>
                  <p:par>
                    <p:cTn id="579" fill="hold">
                      <p:stCondLst>
                        <p:cond delay="0"/>
                      </p:stCondLst>
                      <p:childTnLst>
                        <p:par>
                          <p:cTn id="580" fill="hold">
                            <p:stCondLst>
                              <p:cond delay="0"/>
                            </p:stCondLst>
                            <p:childTnLst>
                              <p:par>
                                <p:cTn id="581" presetID="1" presetClass="exit" presetSubtype="0" fill="hold" grpId="0" nodeType="clickEffect">
                                  <p:stCondLst>
                                    <p:cond delay="0"/>
                                  </p:stCondLst>
                                  <p:childTnLst>
                                    <p:set>
                                      <p:cBhvr>
                                        <p:cTn id="582" dur="1" fill="hold">
                                          <p:stCondLst>
                                            <p:cond delay="0"/>
                                          </p:stCondLst>
                                        </p:cTn>
                                        <p:tgtEl>
                                          <p:spTgt spid="234"/>
                                        </p:tgtEl>
                                        <p:attrNameLst>
                                          <p:attrName>style.visibility</p:attrName>
                                        </p:attrNameLst>
                                      </p:cBhvr>
                                      <p:to>
                                        <p:strVal val="hidden"/>
                                      </p:to>
                                    </p:set>
                                  </p:childTnLst>
                                </p:cTn>
                              </p:par>
                            </p:childTnLst>
                          </p:cTn>
                        </p:par>
                      </p:childTnLst>
                    </p:cTn>
                  </p:par>
                  <p:par>
                    <p:cTn id="583" fill="hold">
                      <p:stCondLst>
                        <p:cond delay="indefinite"/>
                      </p:stCondLst>
                      <p:childTnLst>
                        <p:par>
                          <p:cTn id="584" fill="hold">
                            <p:stCondLst>
                              <p:cond delay="0"/>
                            </p:stCondLst>
                            <p:childTnLst>
                              <p:par>
                                <p:cTn id="585" presetID="45" presetClass="entr" presetSubtype="0" fill="hold" nodeType="clickEffect">
                                  <p:stCondLst>
                                    <p:cond delay="0"/>
                                  </p:stCondLst>
                                  <p:childTnLst>
                                    <p:set>
                                      <p:cBhvr>
                                        <p:cTn id="586" dur="1" fill="hold">
                                          <p:stCondLst>
                                            <p:cond delay="0"/>
                                          </p:stCondLst>
                                        </p:cTn>
                                        <p:tgtEl>
                                          <p:spTgt spid="241"/>
                                        </p:tgtEl>
                                        <p:attrNameLst>
                                          <p:attrName>style.visibility</p:attrName>
                                        </p:attrNameLst>
                                      </p:cBhvr>
                                      <p:to>
                                        <p:strVal val="visible"/>
                                      </p:to>
                                    </p:set>
                                    <p:animEffect transition="in" filter="fade">
                                      <p:cBhvr>
                                        <p:cTn id="587" dur="2000"/>
                                        <p:tgtEl>
                                          <p:spTgt spid="241"/>
                                        </p:tgtEl>
                                      </p:cBhvr>
                                    </p:animEffect>
                                    <p:anim calcmode="lin" valueType="num">
                                      <p:cBhvr>
                                        <p:cTn id="588" dur="2000" fill="hold"/>
                                        <p:tgtEl>
                                          <p:spTgt spid="241"/>
                                        </p:tgtEl>
                                        <p:attrNameLst>
                                          <p:attrName>ppt_w</p:attrName>
                                        </p:attrNameLst>
                                      </p:cBhvr>
                                      <p:tavLst>
                                        <p:tav tm="0" fmla="#ppt_w*sin(2.5*pi*$)">
                                          <p:val>
                                            <p:fltVal val="0"/>
                                          </p:val>
                                        </p:tav>
                                        <p:tav tm="100000">
                                          <p:val>
                                            <p:fltVal val="1"/>
                                          </p:val>
                                        </p:tav>
                                      </p:tavLst>
                                    </p:anim>
                                    <p:anim calcmode="lin" valueType="num">
                                      <p:cBhvr>
                                        <p:cTn id="589" dur="2000" fill="hold"/>
                                        <p:tgtEl>
                                          <p:spTgt spid="24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13"/>
                  </p:tgtEl>
                </p:cond>
              </p:nextCondLst>
            </p:seq>
            <p:seq concurrent="1" nextAc="seek">
              <p:cTn id="590" restart="whenNotActive" fill="hold" evtFilter="cancelBubble" nodeType="interactiveSeq">
                <p:stCondLst>
                  <p:cond evt="onClick" delay="0">
                    <p:tgtEl>
                      <p:spTgt spid="246"/>
                    </p:tgtEl>
                  </p:cond>
                </p:stCondLst>
                <p:endSync evt="end" delay="0">
                  <p:rtn val="all"/>
                </p:endSync>
                <p:childTnLst>
                  <p:par>
                    <p:cTn id="591" fill="hold">
                      <p:stCondLst>
                        <p:cond delay="0"/>
                      </p:stCondLst>
                      <p:childTnLst>
                        <p:par>
                          <p:cTn id="592" fill="hold">
                            <p:stCondLst>
                              <p:cond delay="0"/>
                            </p:stCondLst>
                            <p:childTnLst>
                              <p:par>
                                <p:cTn id="593" presetID="45" presetClass="entr" presetSubtype="0" fill="hold" nodeType="clickEffect">
                                  <p:stCondLst>
                                    <p:cond delay="0"/>
                                  </p:stCondLst>
                                  <p:childTnLst>
                                    <p:set>
                                      <p:cBhvr>
                                        <p:cTn id="594" dur="1" fill="hold">
                                          <p:stCondLst>
                                            <p:cond delay="0"/>
                                          </p:stCondLst>
                                        </p:cTn>
                                        <p:tgtEl>
                                          <p:spTgt spid="235"/>
                                        </p:tgtEl>
                                        <p:attrNameLst>
                                          <p:attrName>style.visibility</p:attrName>
                                        </p:attrNameLst>
                                      </p:cBhvr>
                                      <p:to>
                                        <p:strVal val="visible"/>
                                      </p:to>
                                    </p:set>
                                    <p:animEffect transition="in" filter="fade">
                                      <p:cBhvr>
                                        <p:cTn id="595" dur="2000"/>
                                        <p:tgtEl>
                                          <p:spTgt spid="235"/>
                                        </p:tgtEl>
                                      </p:cBhvr>
                                    </p:animEffect>
                                    <p:anim calcmode="lin" valueType="num">
                                      <p:cBhvr>
                                        <p:cTn id="596" dur="2000" fill="hold"/>
                                        <p:tgtEl>
                                          <p:spTgt spid="235"/>
                                        </p:tgtEl>
                                        <p:attrNameLst>
                                          <p:attrName>ppt_w</p:attrName>
                                        </p:attrNameLst>
                                      </p:cBhvr>
                                      <p:tavLst>
                                        <p:tav tm="0" fmla="#ppt_w*sin(2.5*pi*$)">
                                          <p:val>
                                            <p:fltVal val="0"/>
                                          </p:val>
                                        </p:tav>
                                        <p:tav tm="100000">
                                          <p:val>
                                            <p:fltVal val="1"/>
                                          </p:val>
                                        </p:tav>
                                      </p:tavLst>
                                    </p:anim>
                                    <p:anim calcmode="lin" valueType="num">
                                      <p:cBhvr>
                                        <p:cTn id="597" dur="2000" fill="hold"/>
                                        <p:tgtEl>
                                          <p:spTgt spid="235"/>
                                        </p:tgtEl>
                                        <p:attrNameLst>
                                          <p:attrName>ppt_h</p:attrName>
                                        </p:attrNameLst>
                                      </p:cBhvr>
                                      <p:tavLst>
                                        <p:tav tm="0">
                                          <p:val>
                                            <p:strVal val="#ppt_h"/>
                                          </p:val>
                                        </p:tav>
                                        <p:tav tm="100000">
                                          <p:val>
                                            <p:strVal val="#ppt_h"/>
                                          </p:val>
                                        </p:tav>
                                      </p:tavLst>
                                    </p:anim>
                                  </p:childTnLst>
                                </p:cTn>
                              </p:par>
                              <p:par>
                                <p:cTn id="598" presetID="45" presetClass="exit" presetSubtype="0" fill="hold" nodeType="withEffect">
                                  <p:stCondLst>
                                    <p:cond delay="0"/>
                                  </p:stCondLst>
                                  <p:childTnLst>
                                    <p:animEffect transition="out" filter="fade">
                                      <p:cBhvr>
                                        <p:cTn id="599" dur="2000"/>
                                        <p:tgtEl>
                                          <p:spTgt spid="246"/>
                                        </p:tgtEl>
                                      </p:cBhvr>
                                    </p:animEffect>
                                    <p:anim calcmode="lin" valueType="num">
                                      <p:cBhvr>
                                        <p:cTn id="600" dur="2000"/>
                                        <p:tgtEl>
                                          <p:spTgt spid="24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01" dur="2000"/>
                                        <p:tgtEl>
                                          <p:spTgt spid="246"/>
                                        </p:tgtEl>
                                        <p:attrNameLst>
                                          <p:attrName>ppt_h</p:attrName>
                                        </p:attrNameLst>
                                      </p:cBhvr>
                                      <p:tavLst>
                                        <p:tav tm="0">
                                          <p:val>
                                            <p:strVal val="ppt_h"/>
                                          </p:val>
                                        </p:tav>
                                        <p:tav tm="100000">
                                          <p:val>
                                            <p:strVal val="ppt_h"/>
                                          </p:val>
                                        </p:tav>
                                      </p:tavLst>
                                    </p:anim>
                                    <p:set>
                                      <p:cBhvr>
                                        <p:cTn id="602" dur="1" fill="hold">
                                          <p:stCondLst>
                                            <p:cond delay="1999"/>
                                          </p:stCondLst>
                                        </p:cTn>
                                        <p:tgtEl>
                                          <p:spTgt spid="246"/>
                                        </p:tgtEl>
                                        <p:attrNameLst>
                                          <p:attrName>style.visibility</p:attrName>
                                        </p:attrNameLst>
                                      </p:cBhvr>
                                      <p:to>
                                        <p:strVal val="hidden"/>
                                      </p:to>
                                    </p:set>
                                  </p:childTnLst>
                                </p:cTn>
                              </p:par>
                            </p:childTnLst>
                          </p:cTn>
                        </p:par>
                      </p:childTnLst>
                    </p:cTn>
                  </p:par>
                </p:childTnLst>
              </p:cTn>
              <p:nextCondLst>
                <p:cond evt="onClick" delay="0">
                  <p:tgtEl>
                    <p:spTgt spid="246"/>
                  </p:tgtEl>
                </p:cond>
              </p:nextCondLst>
            </p:seq>
            <p:seq concurrent="1" nextAc="seek">
              <p:cTn id="603" restart="whenNotActive" fill="hold" evtFilter="cancelBubble" nodeType="interactiveSeq">
                <p:stCondLst>
                  <p:cond evt="onClick" delay="0">
                    <p:tgtEl>
                      <p:spTgt spid="242"/>
                    </p:tgtEl>
                  </p:cond>
                </p:stCondLst>
                <p:endSync evt="end" delay="0">
                  <p:rtn val="all"/>
                </p:endSync>
                <p:childTnLst>
                  <p:par>
                    <p:cTn id="604" fill="hold">
                      <p:stCondLst>
                        <p:cond delay="0"/>
                      </p:stCondLst>
                      <p:childTnLst>
                        <p:par>
                          <p:cTn id="605" fill="hold">
                            <p:stCondLst>
                              <p:cond delay="0"/>
                            </p:stCondLst>
                            <p:childTnLst>
                              <p:par>
                                <p:cTn id="606" presetID="45" presetClass="entr" presetSubtype="0" fill="hold" nodeType="clickEffect">
                                  <p:stCondLst>
                                    <p:cond delay="0"/>
                                  </p:stCondLst>
                                  <p:childTnLst>
                                    <p:set>
                                      <p:cBhvr>
                                        <p:cTn id="607" dur="1" fill="hold">
                                          <p:stCondLst>
                                            <p:cond delay="0"/>
                                          </p:stCondLst>
                                        </p:cTn>
                                        <p:tgtEl>
                                          <p:spTgt spid="236"/>
                                        </p:tgtEl>
                                        <p:attrNameLst>
                                          <p:attrName>style.visibility</p:attrName>
                                        </p:attrNameLst>
                                      </p:cBhvr>
                                      <p:to>
                                        <p:strVal val="visible"/>
                                      </p:to>
                                    </p:set>
                                    <p:animEffect transition="in" filter="fade">
                                      <p:cBhvr>
                                        <p:cTn id="608" dur="2000"/>
                                        <p:tgtEl>
                                          <p:spTgt spid="236"/>
                                        </p:tgtEl>
                                      </p:cBhvr>
                                    </p:animEffect>
                                    <p:anim calcmode="lin" valueType="num">
                                      <p:cBhvr>
                                        <p:cTn id="609" dur="2000" fill="hold"/>
                                        <p:tgtEl>
                                          <p:spTgt spid="236"/>
                                        </p:tgtEl>
                                        <p:attrNameLst>
                                          <p:attrName>ppt_w</p:attrName>
                                        </p:attrNameLst>
                                      </p:cBhvr>
                                      <p:tavLst>
                                        <p:tav tm="0" fmla="#ppt_w*sin(2.5*pi*$)">
                                          <p:val>
                                            <p:fltVal val="0"/>
                                          </p:val>
                                        </p:tav>
                                        <p:tav tm="100000">
                                          <p:val>
                                            <p:fltVal val="1"/>
                                          </p:val>
                                        </p:tav>
                                      </p:tavLst>
                                    </p:anim>
                                    <p:anim calcmode="lin" valueType="num">
                                      <p:cBhvr>
                                        <p:cTn id="610" dur="2000" fill="hold"/>
                                        <p:tgtEl>
                                          <p:spTgt spid="236"/>
                                        </p:tgtEl>
                                        <p:attrNameLst>
                                          <p:attrName>ppt_h</p:attrName>
                                        </p:attrNameLst>
                                      </p:cBhvr>
                                      <p:tavLst>
                                        <p:tav tm="0">
                                          <p:val>
                                            <p:strVal val="#ppt_h"/>
                                          </p:val>
                                        </p:tav>
                                        <p:tav tm="100000">
                                          <p:val>
                                            <p:strVal val="#ppt_h"/>
                                          </p:val>
                                        </p:tav>
                                      </p:tavLst>
                                    </p:anim>
                                  </p:childTnLst>
                                </p:cTn>
                              </p:par>
                              <p:par>
                                <p:cTn id="611" presetID="45" presetClass="exit" presetSubtype="0" fill="hold" nodeType="withEffect">
                                  <p:stCondLst>
                                    <p:cond delay="0"/>
                                  </p:stCondLst>
                                  <p:childTnLst>
                                    <p:animEffect transition="out" filter="fade">
                                      <p:cBhvr>
                                        <p:cTn id="612" dur="2000"/>
                                        <p:tgtEl>
                                          <p:spTgt spid="242"/>
                                        </p:tgtEl>
                                      </p:cBhvr>
                                    </p:animEffect>
                                    <p:anim calcmode="lin" valueType="num">
                                      <p:cBhvr>
                                        <p:cTn id="613" dur="2000"/>
                                        <p:tgtEl>
                                          <p:spTgt spid="24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14" dur="2000"/>
                                        <p:tgtEl>
                                          <p:spTgt spid="242"/>
                                        </p:tgtEl>
                                        <p:attrNameLst>
                                          <p:attrName>ppt_h</p:attrName>
                                        </p:attrNameLst>
                                      </p:cBhvr>
                                      <p:tavLst>
                                        <p:tav tm="0">
                                          <p:val>
                                            <p:strVal val="ppt_h"/>
                                          </p:val>
                                        </p:tav>
                                        <p:tav tm="100000">
                                          <p:val>
                                            <p:strVal val="ppt_h"/>
                                          </p:val>
                                        </p:tav>
                                      </p:tavLst>
                                    </p:anim>
                                    <p:set>
                                      <p:cBhvr>
                                        <p:cTn id="615" dur="1" fill="hold">
                                          <p:stCondLst>
                                            <p:cond delay="1999"/>
                                          </p:stCondLst>
                                        </p:cTn>
                                        <p:tgtEl>
                                          <p:spTgt spid="242"/>
                                        </p:tgtEl>
                                        <p:attrNameLst>
                                          <p:attrName>style.visibility</p:attrName>
                                        </p:attrNameLst>
                                      </p:cBhvr>
                                      <p:to>
                                        <p:strVal val="hidden"/>
                                      </p:to>
                                    </p:set>
                                  </p:childTnLst>
                                </p:cTn>
                              </p:par>
                            </p:childTnLst>
                          </p:cTn>
                        </p:par>
                      </p:childTnLst>
                    </p:cTn>
                  </p:par>
                </p:childTnLst>
              </p:cTn>
              <p:nextCondLst>
                <p:cond evt="onClick" delay="0">
                  <p:tgtEl>
                    <p:spTgt spid="242"/>
                  </p:tgtEl>
                </p:cond>
              </p:nextCondLst>
            </p:seq>
            <p:seq concurrent="1" nextAc="seek">
              <p:cTn id="616" restart="whenNotActive" fill="hold" evtFilter="cancelBubble" nodeType="interactiveSeq">
                <p:stCondLst>
                  <p:cond evt="onClick" delay="0">
                    <p:tgtEl>
                      <p:spTgt spid="245"/>
                    </p:tgtEl>
                  </p:cond>
                </p:stCondLst>
                <p:endSync evt="end" delay="0">
                  <p:rtn val="all"/>
                </p:endSync>
                <p:childTnLst>
                  <p:par>
                    <p:cTn id="617" fill="hold">
                      <p:stCondLst>
                        <p:cond delay="0"/>
                      </p:stCondLst>
                      <p:childTnLst>
                        <p:par>
                          <p:cTn id="618" fill="hold">
                            <p:stCondLst>
                              <p:cond delay="0"/>
                            </p:stCondLst>
                            <p:childTnLst>
                              <p:par>
                                <p:cTn id="619" presetID="45" presetClass="entr" presetSubtype="0" fill="hold" nodeType="clickEffect">
                                  <p:stCondLst>
                                    <p:cond delay="0"/>
                                  </p:stCondLst>
                                  <p:childTnLst>
                                    <p:set>
                                      <p:cBhvr>
                                        <p:cTn id="620" dur="1" fill="hold">
                                          <p:stCondLst>
                                            <p:cond delay="0"/>
                                          </p:stCondLst>
                                        </p:cTn>
                                        <p:tgtEl>
                                          <p:spTgt spid="237"/>
                                        </p:tgtEl>
                                        <p:attrNameLst>
                                          <p:attrName>style.visibility</p:attrName>
                                        </p:attrNameLst>
                                      </p:cBhvr>
                                      <p:to>
                                        <p:strVal val="visible"/>
                                      </p:to>
                                    </p:set>
                                    <p:animEffect transition="in" filter="fade">
                                      <p:cBhvr>
                                        <p:cTn id="621" dur="2000"/>
                                        <p:tgtEl>
                                          <p:spTgt spid="237"/>
                                        </p:tgtEl>
                                      </p:cBhvr>
                                    </p:animEffect>
                                    <p:anim calcmode="lin" valueType="num">
                                      <p:cBhvr>
                                        <p:cTn id="622" dur="2000" fill="hold"/>
                                        <p:tgtEl>
                                          <p:spTgt spid="237"/>
                                        </p:tgtEl>
                                        <p:attrNameLst>
                                          <p:attrName>ppt_w</p:attrName>
                                        </p:attrNameLst>
                                      </p:cBhvr>
                                      <p:tavLst>
                                        <p:tav tm="0" fmla="#ppt_w*sin(2.5*pi*$)">
                                          <p:val>
                                            <p:fltVal val="0"/>
                                          </p:val>
                                        </p:tav>
                                        <p:tav tm="100000">
                                          <p:val>
                                            <p:fltVal val="1"/>
                                          </p:val>
                                        </p:tav>
                                      </p:tavLst>
                                    </p:anim>
                                    <p:anim calcmode="lin" valueType="num">
                                      <p:cBhvr>
                                        <p:cTn id="623" dur="2000" fill="hold"/>
                                        <p:tgtEl>
                                          <p:spTgt spid="237"/>
                                        </p:tgtEl>
                                        <p:attrNameLst>
                                          <p:attrName>ppt_h</p:attrName>
                                        </p:attrNameLst>
                                      </p:cBhvr>
                                      <p:tavLst>
                                        <p:tav tm="0">
                                          <p:val>
                                            <p:strVal val="#ppt_h"/>
                                          </p:val>
                                        </p:tav>
                                        <p:tav tm="100000">
                                          <p:val>
                                            <p:strVal val="#ppt_h"/>
                                          </p:val>
                                        </p:tav>
                                      </p:tavLst>
                                    </p:anim>
                                  </p:childTnLst>
                                </p:cTn>
                              </p:par>
                              <p:par>
                                <p:cTn id="624" presetID="45" presetClass="exit" presetSubtype="0" fill="hold" nodeType="withEffect">
                                  <p:stCondLst>
                                    <p:cond delay="0"/>
                                  </p:stCondLst>
                                  <p:childTnLst>
                                    <p:animEffect transition="out" filter="fade">
                                      <p:cBhvr>
                                        <p:cTn id="625" dur="2000"/>
                                        <p:tgtEl>
                                          <p:spTgt spid="245"/>
                                        </p:tgtEl>
                                      </p:cBhvr>
                                    </p:animEffect>
                                    <p:anim calcmode="lin" valueType="num">
                                      <p:cBhvr>
                                        <p:cTn id="626" dur="2000"/>
                                        <p:tgtEl>
                                          <p:spTgt spid="24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27" dur="2000"/>
                                        <p:tgtEl>
                                          <p:spTgt spid="245"/>
                                        </p:tgtEl>
                                        <p:attrNameLst>
                                          <p:attrName>ppt_h</p:attrName>
                                        </p:attrNameLst>
                                      </p:cBhvr>
                                      <p:tavLst>
                                        <p:tav tm="0">
                                          <p:val>
                                            <p:strVal val="ppt_h"/>
                                          </p:val>
                                        </p:tav>
                                        <p:tav tm="100000">
                                          <p:val>
                                            <p:strVal val="ppt_h"/>
                                          </p:val>
                                        </p:tav>
                                      </p:tavLst>
                                    </p:anim>
                                    <p:set>
                                      <p:cBhvr>
                                        <p:cTn id="628" dur="1" fill="hold">
                                          <p:stCondLst>
                                            <p:cond delay="1999"/>
                                          </p:stCondLst>
                                        </p:cTn>
                                        <p:tgtEl>
                                          <p:spTgt spid="245"/>
                                        </p:tgtEl>
                                        <p:attrNameLst>
                                          <p:attrName>style.visibility</p:attrName>
                                        </p:attrNameLst>
                                      </p:cBhvr>
                                      <p:to>
                                        <p:strVal val="hidden"/>
                                      </p:to>
                                    </p:set>
                                  </p:childTnLst>
                                </p:cTn>
                              </p:par>
                            </p:childTnLst>
                          </p:cTn>
                        </p:par>
                      </p:childTnLst>
                    </p:cTn>
                  </p:par>
                </p:childTnLst>
              </p:cTn>
              <p:nextCondLst>
                <p:cond evt="onClick" delay="0">
                  <p:tgtEl>
                    <p:spTgt spid="245"/>
                  </p:tgtEl>
                </p:cond>
              </p:nextCondLst>
            </p:seq>
            <p:seq concurrent="1" nextAc="seek">
              <p:cTn id="629" restart="whenNotActive" fill="hold" evtFilter="cancelBubble" nodeType="interactiveSeq">
                <p:stCondLst>
                  <p:cond evt="onClick" delay="0">
                    <p:tgtEl>
                      <p:spTgt spid="244"/>
                    </p:tgtEl>
                  </p:cond>
                </p:stCondLst>
                <p:endSync evt="end" delay="0">
                  <p:rtn val="all"/>
                </p:endSync>
                <p:childTnLst>
                  <p:par>
                    <p:cTn id="630" fill="hold">
                      <p:stCondLst>
                        <p:cond delay="0"/>
                      </p:stCondLst>
                      <p:childTnLst>
                        <p:par>
                          <p:cTn id="631" fill="hold">
                            <p:stCondLst>
                              <p:cond delay="0"/>
                            </p:stCondLst>
                            <p:childTnLst>
                              <p:par>
                                <p:cTn id="632" presetID="45" presetClass="entr" presetSubtype="0" fill="hold" nodeType="clickEffect">
                                  <p:stCondLst>
                                    <p:cond delay="0"/>
                                  </p:stCondLst>
                                  <p:childTnLst>
                                    <p:set>
                                      <p:cBhvr>
                                        <p:cTn id="633" dur="1" fill="hold">
                                          <p:stCondLst>
                                            <p:cond delay="0"/>
                                          </p:stCondLst>
                                        </p:cTn>
                                        <p:tgtEl>
                                          <p:spTgt spid="238"/>
                                        </p:tgtEl>
                                        <p:attrNameLst>
                                          <p:attrName>style.visibility</p:attrName>
                                        </p:attrNameLst>
                                      </p:cBhvr>
                                      <p:to>
                                        <p:strVal val="visible"/>
                                      </p:to>
                                    </p:set>
                                    <p:animEffect transition="in" filter="fade">
                                      <p:cBhvr>
                                        <p:cTn id="634" dur="2000"/>
                                        <p:tgtEl>
                                          <p:spTgt spid="238"/>
                                        </p:tgtEl>
                                      </p:cBhvr>
                                    </p:animEffect>
                                    <p:anim calcmode="lin" valueType="num">
                                      <p:cBhvr>
                                        <p:cTn id="635" dur="2000" fill="hold"/>
                                        <p:tgtEl>
                                          <p:spTgt spid="238"/>
                                        </p:tgtEl>
                                        <p:attrNameLst>
                                          <p:attrName>ppt_w</p:attrName>
                                        </p:attrNameLst>
                                      </p:cBhvr>
                                      <p:tavLst>
                                        <p:tav tm="0" fmla="#ppt_w*sin(2.5*pi*$)">
                                          <p:val>
                                            <p:fltVal val="0"/>
                                          </p:val>
                                        </p:tav>
                                        <p:tav tm="100000">
                                          <p:val>
                                            <p:fltVal val="1"/>
                                          </p:val>
                                        </p:tav>
                                      </p:tavLst>
                                    </p:anim>
                                    <p:anim calcmode="lin" valueType="num">
                                      <p:cBhvr>
                                        <p:cTn id="636" dur="2000" fill="hold"/>
                                        <p:tgtEl>
                                          <p:spTgt spid="238"/>
                                        </p:tgtEl>
                                        <p:attrNameLst>
                                          <p:attrName>ppt_h</p:attrName>
                                        </p:attrNameLst>
                                      </p:cBhvr>
                                      <p:tavLst>
                                        <p:tav tm="0">
                                          <p:val>
                                            <p:strVal val="#ppt_h"/>
                                          </p:val>
                                        </p:tav>
                                        <p:tav tm="100000">
                                          <p:val>
                                            <p:strVal val="#ppt_h"/>
                                          </p:val>
                                        </p:tav>
                                      </p:tavLst>
                                    </p:anim>
                                  </p:childTnLst>
                                </p:cTn>
                              </p:par>
                              <p:par>
                                <p:cTn id="637" presetID="45" presetClass="exit" presetSubtype="0" fill="hold" nodeType="withEffect">
                                  <p:stCondLst>
                                    <p:cond delay="0"/>
                                  </p:stCondLst>
                                  <p:childTnLst>
                                    <p:animEffect transition="out" filter="fade">
                                      <p:cBhvr>
                                        <p:cTn id="638" dur="2000"/>
                                        <p:tgtEl>
                                          <p:spTgt spid="244"/>
                                        </p:tgtEl>
                                      </p:cBhvr>
                                    </p:animEffect>
                                    <p:anim calcmode="lin" valueType="num">
                                      <p:cBhvr>
                                        <p:cTn id="639" dur="2000"/>
                                        <p:tgtEl>
                                          <p:spTgt spid="24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40" dur="2000"/>
                                        <p:tgtEl>
                                          <p:spTgt spid="244"/>
                                        </p:tgtEl>
                                        <p:attrNameLst>
                                          <p:attrName>ppt_h</p:attrName>
                                        </p:attrNameLst>
                                      </p:cBhvr>
                                      <p:tavLst>
                                        <p:tav tm="0">
                                          <p:val>
                                            <p:strVal val="ppt_h"/>
                                          </p:val>
                                        </p:tav>
                                        <p:tav tm="100000">
                                          <p:val>
                                            <p:strVal val="ppt_h"/>
                                          </p:val>
                                        </p:tav>
                                      </p:tavLst>
                                    </p:anim>
                                    <p:set>
                                      <p:cBhvr>
                                        <p:cTn id="641" dur="1" fill="hold">
                                          <p:stCondLst>
                                            <p:cond delay="1999"/>
                                          </p:stCondLst>
                                        </p:cTn>
                                        <p:tgtEl>
                                          <p:spTgt spid="244"/>
                                        </p:tgtEl>
                                        <p:attrNameLst>
                                          <p:attrName>style.visibility</p:attrName>
                                        </p:attrNameLst>
                                      </p:cBhvr>
                                      <p:to>
                                        <p:strVal val="hidden"/>
                                      </p:to>
                                    </p:set>
                                  </p:childTnLst>
                                </p:cTn>
                              </p:par>
                            </p:childTnLst>
                          </p:cTn>
                        </p:par>
                      </p:childTnLst>
                    </p:cTn>
                  </p:par>
                </p:childTnLst>
              </p:cTn>
              <p:nextCondLst>
                <p:cond evt="onClick" delay="0">
                  <p:tgtEl>
                    <p:spTgt spid="244"/>
                  </p:tgtEl>
                </p:cond>
              </p:nextCondLst>
            </p:seq>
            <p:seq concurrent="1" nextAc="seek">
              <p:cTn id="642" restart="whenNotActive" fill="hold" evtFilter="cancelBubble" nodeType="interactiveSeq">
                <p:stCondLst>
                  <p:cond evt="onClick" delay="0">
                    <p:tgtEl>
                      <p:spTgt spid="243"/>
                    </p:tgtEl>
                  </p:cond>
                </p:stCondLst>
                <p:endSync evt="end" delay="0">
                  <p:rtn val="all"/>
                </p:endSync>
                <p:childTnLst>
                  <p:par>
                    <p:cTn id="643" fill="hold">
                      <p:stCondLst>
                        <p:cond delay="0"/>
                      </p:stCondLst>
                      <p:childTnLst>
                        <p:par>
                          <p:cTn id="644" fill="hold">
                            <p:stCondLst>
                              <p:cond delay="0"/>
                            </p:stCondLst>
                            <p:childTnLst>
                              <p:par>
                                <p:cTn id="645" presetID="45" presetClass="entr" presetSubtype="0" fill="hold" nodeType="clickEffect">
                                  <p:stCondLst>
                                    <p:cond delay="0"/>
                                  </p:stCondLst>
                                  <p:childTnLst>
                                    <p:set>
                                      <p:cBhvr>
                                        <p:cTn id="646" dur="1" fill="hold">
                                          <p:stCondLst>
                                            <p:cond delay="0"/>
                                          </p:stCondLst>
                                        </p:cTn>
                                        <p:tgtEl>
                                          <p:spTgt spid="240"/>
                                        </p:tgtEl>
                                        <p:attrNameLst>
                                          <p:attrName>style.visibility</p:attrName>
                                        </p:attrNameLst>
                                      </p:cBhvr>
                                      <p:to>
                                        <p:strVal val="visible"/>
                                      </p:to>
                                    </p:set>
                                    <p:animEffect transition="in" filter="fade">
                                      <p:cBhvr>
                                        <p:cTn id="647" dur="2000"/>
                                        <p:tgtEl>
                                          <p:spTgt spid="240"/>
                                        </p:tgtEl>
                                      </p:cBhvr>
                                    </p:animEffect>
                                    <p:anim calcmode="lin" valueType="num">
                                      <p:cBhvr>
                                        <p:cTn id="648" dur="2000" fill="hold"/>
                                        <p:tgtEl>
                                          <p:spTgt spid="240"/>
                                        </p:tgtEl>
                                        <p:attrNameLst>
                                          <p:attrName>ppt_w</p:attrName>
                                        </p:attrNameLst>
                                      </p:cBhvr>
                                      <p:tavLst>
                                        <p:tav tm="0" fmla="#ppt_w*sin(2.5*pi*$)">
                                          <p:val>
                                            <p:fltVal val="0"/>
                                          </p:val>
                                        </p:tav>
                                        <p:tav tm="100000">
                                          <p:val>
                                            <p:fltVal val="1"/>
                                          </p:val>
                                        </p:tav>
                                      </p:tavLst>
                                    </p:anim>
                                    <p:anim calcmode="lin" valueType="num">
                                      <p:cBhvr>
                                        <p:cTn id="649" dur="2000" fill="hold"/>
                                        <p:tgtEl>
                                          <p:spTgt spid="240"/>
                                        </p:tgtEl>
                                        <p:attrNameLst>
                                          <p:attrName>ppt_h</p:attrName>
                                        </p:attrNameLst>
                                      </p:cBhvr>
                                      <p:tavLst>
                                        <p:tav tm="0">
                                          <p:val>
                                            <p:strVal val="#ppt_h"/>
                                          </p:val>
                                        </p:tav>
                                        <p:tav tm="100000">
                                          <p:val>
                                            <p:strVal val="#ppt_h"/>
                                          </p:val>
                                        </p:tav>
                                      </p:tavLst>
                                    </p:anim>
                                  </p:childTnLst>
                                </p:cTn>
                              </p:par>
                              <p:par>
                                <p:cTn id="650" presetID="45" presetClass="exit" presetSubtype="0" fill="hold" nodeType="withEffect">
                                  <p:stCondLst>
                                    <p:cond delay="0"/>
                                  </p:stCondLst>
                                  <p:childTnLst>
                                    <p:animEffect transition="out" filter="fade">
                                      <p:cBhvr>
                                        <p:cTn id="651" dur="2000"/>
                                        <p:tgtEl>
                                          <p:spTgt spid="243"/>
                                        </p:tgtEl>
                                      </p:cBhvr>
                                    </p:animEffect>
                                    <p:anim calcmode="lin" valueType="num">
                                      <p:cBhvr>
                                        <p:cTn id="652" dur="2000"/>
                                        <p:tgtEl>
                                          <p:spTgt spid="24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53" dur="2000"/>
                                        <p:tgtEl>
                                          <p:spTgt spid="243"/>
                                        </p:tgtEl>
                                        <p:attrNameLst>
                                          <p:attrName>ppt_h</p:attrName>
                                        </p:attrNameLst>
                                      </p:cBhvr>
                                      <p:tavLst>
                                        <p:tav tm="0">
                                          <p:val>
                                            <p:strVal val="ppt_h"/>
                                          </p:val>
                                        </p:tav>
                                        <p:tav tm="100000">
                                          <p:val>
                                            <p:strVal val="ppt_h"/>
                                          </p:val>
                                        </p:tav>
                                      </p:tavLst>
                                    </p:anim>
                                    <p:set>
                                      <p:cBhvr>
                                        <p:cTn id="654" dur="1" fill="hold">
                                          <p:stCondLst>
                                            <p:cond delay="1999"/>
                                          </p:stCondLst>
                                        </p:cTn>
                                        <p:tgtEl>
                                          <p:spTgt spid="243"/>
                                        </p:tgtEl>
                                        <p:attrNameLst>
                                          <p:attrName>style.visibility</p:attrName>
                                        </p:attrNameLst>
                                      </p:cBhvr>
                                      <p:to>
                                        <p:strVal val="hidden"/>
                                      </p:to>
                                    </p:set>
                                  </p:childTnLst>
                                </p:cTn>
                              </p:par>
                            </p:childTnLst>
                          </p:cTn>
                        </p:par>
                      </p:childTnLst>
                    </p:cTn>
                  </p:par>
                </p:childTnLst>
              </p:cTn>
              <p:nextCondLst>
                <p:cond evt="onClick" delay="0">
                  <p:tgtEl>
                    <p:spTgt spid="243"/>
                  </p:tgtEl>
                </p:cond>
              </p:nextCondLst>
            </p:seq>
            <p:seq concurrent="1" nextAc="seek">
              <p:cTn id="655" restart="whenNotActive" fill="hold" evtFilter="cancelBubble" nodeType="interactiveSeq">
                <p:stCondLst>
                  <p:cond evt="onClick" delay="0">
                    <p:tgtEl>
                      <p:spTgt spid="241"/>
                    </p:tgtEl>
                  </p:cond>
                </p:stCondLst>
                <p:endSync evt="end" delay="0">
                  <p:rtn val="all"/>
                </p:endSync>
                <p:childTnLst>
                  <p:par>
                    <p:cTn id="656" fill="hold">
                      <p:stCondLst>
                        <p:cond delay="0"/>
                      </p:stCondLst>
                      <p:childTnLst>
                        <p:par>
                          <p:cTn id="657" fill="hold">
                            <p:stCondLst>
                              <p:cond delay="0"/>
                            </p:stCondLst>
                            <p:childTnLst>
                              <p:par>
                                <p:cTn id="658" presetID="45" presetClass="entr" presetSubtype="0" fill="hold" nodeType="clickEffect">
                                  <p:stCondLst>
                                    <p:cond delay="0"/>
                                  </p:stCondLst>
                                  <p:childTnLst>
                                    <p:set>
                                      <p:cBhvr>
                                        <p:cTn id="659" dur="1" fill="hold">
                                          <p:stCondLst>
                                            <p:cond delay="0"/>
                                          </p:stCondLst>
                                        </p:cTn>
                                        <p:tgtEl>
                                          <p:spTgt spid="239"/>
                                        </p:tgtEl>
                                        <p:attrNameLst>
                                          <p:attrName>style.visibility</p:attrName>
                                        </p:attrNameLst>
                                      </p:cBhvr>
                                      <p:to>
                                        <p:strVal val="visible"/>
                                      </p:to>
                                    </p:set>
                                    <p:animEffect transition="in" filter="fade">
                                      <p:cBhvr>
                                        <p:cTn id="660" dur="2000"/>
                                        <p:tgtEl>
                                          <p:spTgt spid="239"/>
                                        </p:tgtEl>
                                      </p:cBhvr>
                                    </p:animEffect>
                                    <p:anim calcmode="lin" valueType="num">
                                      <p:cBhvr>
                                        <p:cTn id="661" dur="2000" fill="hold"/>
                                        <p:tgtEl>
                                          <p:spTgt spid="239"/>
                                        </p:tgtEl>
                                        <p:attrNameLst>
                                          <p:attrName>ppt_w</p:attrName>
                                        </p:attrNameLst>
                                      </p:cBhvr>
                                      <p:tavLst>
                                        <p:tav tm="0" fmla="#ppt_w*sin(2.5*pi*$)">
                                          <p:val>
                                            <p:fltVal val="0"/>
                                          </p:val>
                                        </p:tav>
                                        <p:tav tm="100000">
                                          <p:val>
                                            <p:fltVal val="1"/>
                                          </p:val>
                                        </p:tav>
                                      </p:tavLst>
                                    </p:anim>
                                    <p:anim calcmode="lin" valueType="num">
                                      <p:cBhvr>
                                        <p:cTn id="662" dur="2000" fill="hold"/>
                                        <p:tgtEl>
                                          <p:spTgt spid="239"/>
                                        </p:tgtEl>
                                        <p:attrNameLst>
                                          <p:attrName>ppt_h</p:attrName>
                                        </p:attrNameLst>
                                      </p:cBhvr>
                                      <p:tavLst>
                                        <p:tav tm="0">
                                          <p:val>
                                            <p:strVal val="#ppt_h"/>
                                          </p:val>
                                        </p:tav>
                                        <p:tav tm="100000">
                                          <p:val>
                                            <p:strVal val="#ppt_h"/>
                                          </p:val>
                                        </p:tav>
                                      </p:tavLst>
                                    </p:anim>
                                  </p:childTnLst>
                                </p:cTn>
                              </p:par>
                              <p:par>
                                <p:cTn id="663" presetID="45" presetClass="exit" presetSubtype="0" fill="hold" nodeType="withEffect">
                                  <p:stCondLst>
                                    <p:cond delay="0"/>
                                  </p:stCondLst>
                                  <p:childTnLst>
                                    <p:animEffect transition="out" filter="fade">
                                      <p:cBhvr>
                                        <p:cTn id="664" dur="2000"/>
                                        <p:tgtEl>
                                          <p:spTgt spid="241"/>
                                        </p:tgtEl>
                                      </p:cBhvr>
                                    </p:animEffect>
                                    <p:anim calcmode="lin" valueType="num">
                                      <p:cBhvr>
                                        <p:cTn id="665" dur="2000"/>
                                        <p:tgtEl>
                                          <p:spTgt spid="24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66" dur="2000"/>
                                        <p:tgtEl>
                                          <p:spTgt spid="241"/>
                                        </p:tgtEl>
                                        <p:attrNameLst>
                                          <p:attrName>ppt_h</p:attrName>
                                        </p:attrNameLst>
                                      </p:cBhvr>
                                      <p:tavLst>
                                        <p:tav tm="0">
                                          <p:val>
                                            <p:strVal val="ppt_h"/>
                                          </p:val>
                                        </p:tav>
                                        <p:tav tm="100000">
                                          <p:val>
                                            <p:strVal val="ppt_h"/>
                                          </p:val>
                                        </p:tav>
                                      </p:tavLst>
                                    </p:anim>
                                    <p:set>
                                      <p:cBhvr>
                                        <p:cTn id="667" dur="1" fill="hold">
                                          <p:stCondLst>
                                            <p:cond delay="1999"/>
                                          </p:stCondLst>
                                        </p:cTn>
                                        <p:tgtEl>
                                          <p:spTgt spid="241"/>
                                        </p:tgtEl>
                                        <p:attrNameLst>
                                          <p:attrName>style.visibility</p:attrName>
                                        </p:attrNameLst>
                                      </p:cBhvr>
                                      <p:to>
                                        <p:strVal val="hidden"/>
                                      </p:to>
                                    </p:set>
                                  </p:childTnLst>
                                </p:cTn>
                              </p:par>
                            </p:childTnLst>
                          </p:cTn>
                        </p:par>
                      </p:childTnLst>
                    </p:cTn>
                  </p:par>
                </p:childTnLst>
              </p:cTn>
              <p:nextCondLst>
                <p:cond evt="onClick" delay="0">
                  <p:tgtEl>
                    <p:spTgt spid="241"/>
                  </p:tgtEl>
                </p:cond>
              </p:nextCondLst>
            </p:seq>
            <p:seq concurrent="1" nextAc="seek">
              <p:cTn id="668" restart="whenNotActive" fill="hold" evtFilter="cancelBubble" nodeType="interactiveSeq">
                <p:stCondLst>
                  <p:cond evt="onClick" delay="0">
                    <p:tgtEl>
                      <p:spTgt spid="284"/>
                    </p:tgtEl>
                  </p:cond>
                </p:stCondLst>
                <p:endSync evt="end" delay="0">
                  <p:rtn val="all"/>
                </p:endSync>
                <p:childTnLst>
                  <p:par>
                    <p:cTn id="669" fill="hold">
                      <p:stCondLst>
                        <p:cond delay="0"/>
                      </p:stCondLst>
                      <p:childTnLst>
                        <p:par>
                          <p:cTn id="670" fill="hold">
                            <p:stCondLst>
                              <p:cond delay="0"/>
                            </p:stCondLst>
                            <p:childTnLst>
                              <p:par>
                                <p:cTn id="671" presetID="3" presetClass="emph" presetSubtype="2" fill="hold" grpId="0" nodeType="clickEffect">
                                  <p:stCondLst>
                                    <p:cond delay="0"/>
                                  </p:stCondLst>
                                  <p:childTnLst>
                                    <p:animClr clrSpc="rgb" dir="cw">
                                      <p:cBhvr override="childStyle">
                                        <p:cTn id="672" dur="2000" fill="hold"/>
                                        <p:tgtEl>
                                          <p:spTgt spid="284"/>
                                        </p:tgtEl>
                                        <p:attrNameLst>
                                          <p:attrName>style.color</p:attrName>
                                        </p:attrNameLst>
                                      </p:cBhvr>
                                      <p:to>
                                        <a:schemeClr val="accent2"/>
                                      </p:to>
                                    </p:animClr>
                                  </p:childTnLst>
                                </p:cTn>
                              </p:par>
                            </p:childTnLst>
                          </p:cTn>
                        </p:par>
                      </p:childTnLst>
                    </p:cTn>
                  </p:par>
                  <p:par>
                    <p:cTn id="673" fill="hold">
                      <p:stCondLst>
                        <p:cond delay="indefinite"/>
                      </p:stCondLst>
                      <p:childTnLst>
                        <p:par>
                          <p:cTn id="674" fill="hold">
                            <p:stCondLst>
                              <p:cond delay="0"/>
                            </p:stCondLst>
                            <p:childTnLst>
                              <p:par>
                                <p:cTn id="675" presetID="3" presetClass="emph" presetSubtype="2" fill="hold" grpId="1" nodeType="clickEffect">
                                  <p:stCondLst>
                                    <p:cond delay="0"/>
                                  </p:stCondLst>
                                  <p:childTnLst>
                                    <p:animClr clrSpc="rgb" dir="cw">
                                      <p:cBhvr override="childStyle">
                                        <p:cTn id="676" dur="2000" fill="hold"/>
                                        <p:tgtEl>
                                          <p:spTgt spid="284"/>
                                        </p:tgtEl>
                                        <p:attrNameLst>
                                          <p:attrName>style.color</p:attrName>
                                        </p:attrNameLst>
                                      </p:cBhvr>
                                      <p:to>
                                        <a:srgbClr val="8EAADB"/>
                                      </p:to>
                                    </p:animClr>
                                  </p:childTnLst>
                                </p:cTn>
                              </p:par>
                            </p:childTnLst>
                          </p:cTn>
                        </p:par>
                      </p:childTnLst>
                    </p:cTn>
                  </p:par>
                </p:childTnLst>
              </p:cTn>
              <p:nextCondLst>
                <p:cond evt="onClick" delay="0">
                  <p:tgtEl>
                    <p:spTgt spid="284"/>
                  </p:tgtEl>
                </p:cond>
              </p:nextCondLst>
            </p:seq>
            <p:seq concurrent="1" nextAc="seek">
              <p:cTn id="677" restart="whenNotActive" fill="hold" evtFilter="cancelBubble" nodeType="interactiveSeq">
                <p:stCondLst>
                  <p:cond evt="onClick" delay="0">
                    <p:tgtEl>
                      <p:spTgt spid="285"/>
                    </p:tgtEl>
                  </p:cond>
                </p:stCondLst>
                <p:endSync evt="end" delay="0">
                  <p:rtn val="all"/>
                </p:endSync>
                <p:childTnLst>
                  <p:par>
                    <p:cTn id="678" fill="hold">
                      <p:stCondLst>
                        <p:cond delay="0"/>
                      </p:stCondLst>
                      <p:childTnLst>
                        <p:par>
                          <p:cTn id="679" fill="hold">
                            <p:stCondLst>
                              <p:cond delay="0"/>
                            </p:stCondLst>
                            <p:childTnLst>
                              <p:par>
                                <p:cTn id="680" presetID="3" presetClass="emph" presetSubtype="2" fill="hold" grpId="0" nodeType="clickEffect">
                                  <p:stCondLst>
                                    <p:cond delay="0"/>
                                  </p:stCondLst>
                                  <p:childTnLst>
                                    <p:animClr clrSpc="rgb" dir="cw">
                                      <p:cBhvr override="childStyle">
                                        <p:cTn id="681" dur="2000" fill="hold"/>
                                        <p:tgtEl>
                                          <p:spTgt spid="285"/>
                                        </p:tgtEl>
                                        <p:attrNameLst>
                                          <p:attrName>style.color</p:attrName>
                                        </p:attrNameLst>
                                      </p:cBhvr>
                                      <p:to>
                                        <a:schemeClr val="accent2"/>
                                      </p:to>
                                    </p:animClr>
                                  </p:childTnLst>
                                </p:cTn>
                              </p:par>
                            </p:childTnLst>
                          </p:cTn>
                        </p:par>
                      </p:childTnLst>
                    </p:cTn>
                  </p:par>
                  <p:par>
                    <p:cTn id="682" fill="hold">
                      <p:stCondLst>
                        <p:cond delay="indefinite"/>
                      </p:stCondLst>
                      <p:childTnLst>
                        <p:par>
                          <p:cTn id="683" fill="hold">
                            <p:stCondLst>
                              <p:cond delay="0"/>
                            </p:stCondLst>
                            <p:childTnLst>
                              <p:par>
                                <p:cTn id="684" presetID="3" presetClass="emph" presetSubtype="2" fill="hold" grpId="1" nodeType="clickEffect">
                                  <p:stCondLst>
                                    <p:cond delay="0"/>
                                  </p:stCondLst>
                                  <p:childTnLst>
                                    <p:animClr clrSpc="rgb" dir="cw">
                                      <p:cBhvr override="childStyle">
                                        <p:cTn id="685" dur="2000" fill="hold"/>
                                        <p:tgtEl>
                                          <p:spTgt spid="285"/>
                                        </p:tgtEl>
                                        <p:attrNameLst>
                                          <p:attrName>style.color</p:attrName>
                                        </p:attrNameLst>
                                      </p:cBhvr>
                                      <p:to>
                                        <a:srgbClr val="8EAADB"/>
                                      </p:to>
                                    </p:animClr>
                                  </p:childTnLst>
                                </p:cTn>
                              </p:par>
                            </p:childTnLst>
                          </p:cTn>
                        </p:par>
                      </p:childTnLst>
                    </p:cTn>
                  </p:par>
                </p:childTnLst>
              </p:cTn>
              <p:nextCondLst>
                <p:cond evt="onClick" delay="0">
                  <p:tgtEl>
                    <p:spTgt spid="285"/>
                  </p:tgtEl>
                </p:cond>
              </p:nextCondLst>
            </p:seq>
            <p:seq concurrent="1" nextAc="seek">
              <p:cTn id="686" restart="whenNotActive" fill="hold" evtFilter="cancelBubble" nodeType="interactiveSeq">
                <p:stCondLst>
                  <p:cond evt="onClick" delay="0">
                    <p:tgtEl>
                      <p:spTgt spid="286"/>
                    </p:tgtEl>
                  </p:cond>
                </p:stCondLst>
                <p:endSync evt="end" delay="0">
                  <p:rtn val="all"/>
                </p:endSync>
                <p:childTnLst>
                  <p:par>
                    <p:cTn id="687" fill="hold">
                      <p:stCondLst>
                        <p:cond delay="0"/>
                      </p:stCondLst>
                      <p:childTnLst>
                        <p:par>
                          <p:cTn id="688" fill="hold">
                            <p:stCondLst>
                              <p:cond delay="0"/>
                            </p:stCondLst>
                            <p:childTnLst>
                              <p:par>
                                <p:cTn id="689" presetID="3" presetClass="emph" presetSubtype="2" fill="hold" grpId="0" nodeType="clickEffect">
                                  <p:stCondLst>
                                    <p:cond delay="0"/>
                                  </p:stCondLst>
                                  <p:childTnLst>
                                    <p:animClr clrSpc="rgb" dir="cw">
                                      <p:cBhvr override="childStyle">
                                        <p:cTn id="690" dur="2000" fill="hold"/>
                                        <p:tgtEl>
                                          <p:spTgt spid="286"/>
                                        </p:tgtEl>
                                        <p:attrNameLst>
                                          <p:attrName>style.color</p:attrName>
                                        </p:attrNameLst>
                                      </p:cBhvr>
                                      <p:to>
                                        <a:schemeClr val="accent2"/>
                                      </p:to>
                                    </p:animClr>
                                  </p:childTnLst>
                                </p:cTn>
                              </p:par>
                            </p:childTnLst>
                          </p:cTn>
                        </p:par>
                      </p:childTnLst>
                    </p:cTn>
                  </p:par>
                  <p:par>
                    <p:cTn id="691" fill="hold">
                      <p:stCondLst>
                        <p:cond delay="indefinite"/>
                      </p:stCondLst>
                      <p:childTnLst>
                        <p:par>
                          <p:cTn id="692" fill="hold">
                            <p:stCondLst>
                              <p:cond delay="0"/>
                            </p:stCondLst>
                            <p:childTnLst>
                              <p:par>
                                <p:cTn id="693" presetID="3" presetClass="emph" presetSubtype="2" fill="hold" grpId="1" nodeType="clickEffect">
                                  <p:stCondLst>
                                    <p:cond delay="0"/>
                                  </p:stCondLst>
                                  <p:childTnLst>
                                    <p:animClr clrSpc="rgb" dir="cw">
                                      <p:cBhvr override="childStyle">
                                        <p:cTn id="694" dur="2000" fill="hold"/>
                                        <p:tgtEl>
                                          <p:spTgt spid="286"/>
                                        </p:tgtEl>
                                        <p:attrNameLst>
                                          <p:attrName>style.color</p:attrName>
                                        </p:attrNameLst>
                                      </p:cBhvr>
                                      <p:to>
                                        <a:srgbClr val="8EAADB"/>
                                      </p:to>
                                    </p:animClr>
                                  </p:childTnLst>
                                </p:cTn>
                              </p:par>
                            </p:childTnLst>
                          </p:cTn>
                        </p:par>
                      </p:childTnLst>
                    </p:cTn>
                  </p:par>
                </p:childTnLst>
              </p:cTn>
              <p:nextCondLst>
                <p:cond evt="onClick" delay="0">
                  <p:tgtEl>
                    <p:spTgt spid="286"/>
                  </p:tgtEl>
                </p:cond>
              </p:nextCondLst>
            </p:seq>
            <p:seq concurrent="1" nextAc="seek">
              <p:cTn id="695" restart="whenNotActive" fill="hold" evtFilter="cancelBubble" nodeType="interactiveSeq">
                <p:stCondLst>
                  <p:cond evt="onClick" delay="0">
                    <p:tgtEl>
                      <p:spTgt spid="287"/>
                    </p:tgtEl>
                  </p:cond>
                </p:stCondLst>
                <p:endSync evt="end" delay="0">
                  <p:rtn val="all"/>
                </p:endSync>
                <p:childTnLst>
                  <p:par>
                    <p:cTn id="696" fill="hold">
                      <p:stCondLst>
                        <p:cond delay="0"/>
                      </p:stCondLst>
                      <p:childTnLst>
                        <p:par>
                          <p:cTn id="697" fill="hold">
                            <p:stCondLst>
                              <p:cond delay="0"/>
                            </p:stCondLst>
                            <p:childTnLst>
                              <p:par>
                                <p:cTn id="698" presetID="3" presetClass="emph" presetSubtype="2" fill="hold" grpId="0" nodeType="clickEffect">
                                  <p:stCondLst>
                                    <p:cond delay="0"/>
                                  </p:stCondLst>
                                  <p:childTnLst>
                                    <p:animClr clrSpc="rgb" dir="cw">
                                      <p:cBhvr override="childStyle">
                                        <p:cTn id="699" dur="2000" fill="hold"/>
                                        <p:tgtEl>
                                          <p:spTgt spid="287"/>
                                        </p:tgtEl>
                                        <p:attrNameLst>
                                          <p:attrName>style.color</p:attrName>
                                        </p:attrNameLst>
                                      </p:cBhvr>
                                      <p:to>
                                        <a:schemeClr val="accent2"/>
                                      </p:to>
                                    </p:animClr>
                                  </p:childTnLst>
                                </p:cTn>
                              </p:par>
                            </p:childTnLst>
                          </p:cTn>
                        </p:par>
                      </p:childTnLst>
                    </p:cTn>
                  </p:par>
                  <p:par>
                    <p:cTn id="700" fill="hold">
                      <p:stCondLst>
                        <p:cond delay="indefinite"/>
                      </p:stCondLst>
                      <p:childTnLst>
                        <p:par>
                          <p:cTn id="701" fill="hold">
                            <p:stCondLst>
                              <p:cond delay="0"/>
                            </p:stCondLst>
                            <p:childTnLst>
                              <p:par>
                                <p:cTn id="702" presetID="3" presetClass="emph" presetSubtype="2" fill="hold" grpId="1" nodeType="clickEffect">
                                  <p:stCondLst>
                                    <p:cond delay="0"/>
                                  </p:stCondLst>
                                  <p:childTnLst>
                                    <p:animClr clrSpc="rgb" dir="cw">
                                      <p:cBhvr override="childStyle">
                                        <p:cTn id="703" dur="2000" fill="hold"/>
                                        <p:tgtEl>
                                          <p:spTgt spid="287"/>
                                        </p:tgtEl>
                                        <p:attrNameLst>
                                          <p:attrName>style.color</p:attrName>
                                        </p:attrNameLst>
                                      </p:cBhvr>
                                      <p:to>
                                        <a:srgbClr val="8EAADB"/>
                                      </p:to>
                                    </p:animClr>
                                  </p:childTnLst>
                                </p:cTn>
                              </p:par>
                            </p:childTnLst>
                          </p:cTn>
                        </p:par>
                      </p:childTnLst>
                    </p:cTn>
                  </p:par>
                </p:childTnLst>
              </p:cTn>
              <p:nextCondLst>
                <p:cond evt="onClick" delay="0">
                  <p:tgtEl>
                    <p:spTgt spid="287"/>
                  </p:tgtEl>
                </p:cond>
              </p:nextCondLst>
            </p:seq>
            <p:seq concurrent="1" nextAc="seek">
              <p:cTn id="704" restart="whenNotActive" fill="hold" evtFilter="cancelBubble" nodeType="interactiveSeq">
                <p:stCondLst>
                  <p:cond evt="onClick" delay="0">
                    <p:tgtEl>
                      <p:spTgt spid="288"/>
                    </p:tgtEl>
                  </p:cond>
                </p:stCondLst>
                <p:endSync evt="end" delay="0">
                  <p:rtn val="all"/>
                </p:endSync>
                <p:childTnLst>
                  <p:par>
                    <p:cTn id="705" fill="hold">
                      <p:stCondLst>
                        <p:cond delay="0"/>
                      </p:stCondLst>
                      <p:childTnLst>
                        <p:par>
                          <p:cTn id="706" fill="hold">
                            <p:stCondLst>
                              <p:cond delay="0"/>
                            </p:stCondLst>
                            <p:childTnLst>
                              <p:par>
                                <p:cTn id="707" presetID="3" presetClass="emph" presetSubtype="2" fill="hold" grpId="0" nodeType="clickEffect">
                                  <p:stCondLst>
                                    <p:cond delay="0"/>
                                  </p:stCondLst>
                                  <p:childTnLst>
                                    <p:animClr clrSpc="rgb" dir="cw">
                                      <p:cBhvr override="childStyle">
                                        <p:cTn id="708" dur="2000" fill="hold"/>
                                        <p:tgtEl>
                                          <p:spTgt spid="288"/>
                                        </p:tgtEl>
                                        <p:attrNameLst>
                                          <p:attrName>style.color</p:attrName>
                                        </p:attrNameLst>
                                      </p:cBhvr>
                                      <p:to>
                                        <a:schemeClr val="accent2"/>
                                      </p:to>
                                    </p:animClr>
                                  </p:childTnLst>
                                </p:cTn>
                              </p:par>
                            </p:childTnLst>
                          </p:cTn>
                        </p:par>
                      </p:childTnLst>
                    </p:cTn>
                  </p:par>
                  <p:par>
                    <p:cTn id="709" fill="hold">
                      <p:stCondLst>
                        <p:cond delay="indefinite"/>
                      </p:stCondLst>
                      <p:childTnLst>
                        <p:par>
                          <p:cTn id="710" fill="hold">
                            <p:stCondLst>
                              <p:cond delay="0"/>
                            </p:stCondLst>
                            <p:childTnLst>
                              <p:par>
                                <p:cTn id="711" presetID="3" presetClass="emph" presetSubtype="2" fill="hold" grpId="1" nodeType="clickEffect">
                                  <p:stCondLst>
                                    <p:cond delay="0"/>
                                  </p:stCondLst>
                                  <p:childTnLst>
                                    <p:animClr clrSpc="rgb" dir="cw">
                                      <p:cBhvr override="childStyle">
                                        <p:cTn id="712" dur="2000" fill="hold"/>
                                        <p:tgtEl>
                                          <p:spTgt spid="288"/>
                                        </p:tgtEl>
                                        <p:attrNameLst>
                                          <p:attrName>style.color</p:attrName>
                                        </p:attrNameLst>
                                      </p:cBhvr>
                                      <p:to>
                                        <a:srgbClr val="8EAADB"/>
                                      </p:to>
                                    </p:animClr>
                                  </p:childTnLst>
                                </p:cTn>
                              </p:par>
                            </p:childTnLst>
                          </p:cTn>
                        </p:par>
                      </p:childTnLst>
                    </p:cTn>
                  </p:par>
                </p:childTnLst>
              </p:cTn>
              <p:nextCondLst>
                <p:cond evt="onClick" delay="0">
                  <p:tgtEl>
                    <p:spTgt spid="288"/>
                  </p:tgtEl>
                </p:cond>
              </p:nextCondLst>
            </p:seq>
            <p:seq concurrent="1" nextAc="seek">
              <p:cTn id="713" restart="whenNotActive" fill="hold" evtFilter="cancelBubble" nodeType="interactiveSeq">
                <p:stCondLst>
                  <p:cond evt="onClick" delay="0">
                    <p:tgtEl>
                      <p:spTgt spid="289"/>
                    </p:tgtEl>
                  </p:cond>
                </p:stCondLst>
                <p:endSync evt="end" delay="0">
                  <p:rtn val="all"/>
                </p:endSync>
                <p:childTnLst>
                  <p:par>
                    <p:cTn id="714" fill="hold">
                      <p:stCondLst>
                        <p:cond delay="0"/>
                      </p:stCondLst>
                      <p:childTnLst>
                        <p:par>
                          <p:cTn id="715" fill="hold">
                            <p:stCondLst>
                              <p:cond delay="0"/>
                            </p:stCondLst>
                            <p:childTnLst>
                              <p:par>
                                <p:cTn id="716" presetID="3" presetClass="emph" presetSubtype="2" fill="hold" grpId="0" nodeType="clickEffect">
                                  <p:stCondLst>
                                    <p:cond delay="0"/>
                                  </p:stCondLst>
                                  <p:childTnLst>
                                    <p:animClr clrSpc="rgb" dir="cw">
                                      <p:cBhvr override="childStyle">
                                        <p:cTn id="717" dur="2000" fill="hold"/>
                                        <p:tgtEl>
                                          <p:spTgt spid="289"/>
                                        </p:tgtEl>
                                        <p:attrNameLst>
                                          <p:attrName>style.color</p:attrName>
                                        </p:attrNameLst>
                                      </p:cBhvr>
                                      <p:to>
                                        <a:schemeClr val="accent2"/>
                                      </p:to>
                                    </p:animClr>
                                  </p:childTnLst>
                                </p:cTn>
                              </p:par>
                            </p:childTnLst>
                          </p:cTn>
                        </p:par>
                      </p:childTnLst>
                    </p:cTn>
                  </p:par>
                  <p:par>
                    <p:cTn id="718" fill="hold">
                      <p:stCondLst>
                        <p:cond delay="indefinite"/>
                      </p:stCondLst>
                      <p:childTnLst>
                        <p:par>
                          <p:cTn id="719" fill="hold">
                            <p:stCondLst>
                              <p:cond delay="0"/>
                            </p:stCondLst>
                            <p:childTnLst>
                              <p:par>
                                <p:cTn id="720" presetID="3" presetClass="emph" presetSubtype="2" fill="hold" grpId="1" nodeType="clickEffect">
                                  <p:stCondLst>
                                    <p:cond delay="0"/>
                                  </p:stCondLst>
                                  <p:childTnLst>
                                    <p:animClr clrSpc="rgb" dir="cw">
                                      <p:cBhvr override="childStyle">
                                        <p:cTn id="721" dur="2000" fill="hold"/>
                                        <p:tgtEl>
                                          <p:spTgt spid="289"/>
                                        </p:tgtEl>
                                        <p:attrNameLst>
                                          <p:attrName>style.color</p:attrName>
                                        </p:attrNameLst>
                                      </p:cBhvr>
                                      <p:to>
                                        <a:srgbClr val="8EAADB"/>
                                      </p:to>
                                    </p:animClr>
                                  </p:childTnLst>
                                </p:cTn>
                              </p:par>
                            </p:childTnLst>
                          </p:cTn>
                        </p:par>
                      </p:childTnLst>
                    </p:cTn>
                  </p:par>
                </p:childTnLst>
              </p:cTn>
              <p:nextCondLst>
                <p:cond evt="onClick" delay="0">
                  <p:tgtEl>
                    <p:spTgt spid="289"/>
                  </p:tgtEl>
                </p:cond>
              </p:nextCondLst>
            </p:seq>
            <p:seq concurrent="1" nextAc="seek">
              <p:cTn id="722" restart="whenNotActive" fill="hold" evtFilter="cancelBubble" nodeType="interactiveSeq">
                <p:stCondLst>
                  <p:cond evt="onClick" delay="0">
                    <p:tgtEl>
                      <p:spTgt spid="290"/>
                    </p:tgtEl>
                  </p:cond>
                </p:stCondLst>
                <p:endSync evt="end" delay="0">
                  <p:rtn val="all"/>
                </p:endSync>
                <p:childTnLst>
                  <p:par>
                    <p:cTn id="723" fill="hold">
                      <p:stCondLst>
                        <p:cond delay="0"/>
                      </p:stCondLst>
                      <p:childTnLst>
                        <p:par>
                          <p:cTn id="724" fill="hold">
                            <p:stCondLst>
                              <p:cond delay="0"/>
                            </p:stCondLst>
                            <p:childTnLst>
                              <p:par>
                                <p:cTn id="725" presetID="3" presetClass="emph" presetSubtype="2" fill="hold" grpId="0" nodeType="clickEffect">
                                  <p:stCondLst>
                                    <p:cond delay="0"/>
                                  </p:stCondLst>
                                  <p:childTnLst>
                                    <p:animClr clrSpc="rgb" dir="cw">
                                      <p:cBhvr override="childStyle">
                                        <p:cTn id="726" dur="2000" fill="hold"/>
                                        <p:tgtEl>
                                          <p:spTgt spid="290"/>
                                        </p:tgtEl>
                                        <p:attrNameLst>
                                          <p:attrName>style.color</p:attrName>
                                        </p:attrNameLst>
                                      </p:cBhvr>
                                      <p:to>
                                        <a:schemeClr val="accent2"/>
                                      </p:to>
                                    </p:animClr>
                                  </p:childTnLst>
                                </p:cTn>
                              </p:par>
                            </p:childTnLst>
                          </p:cTn>
                        </p:par>
                      </p:childTnLst>
                    </p:cTn>
                  </p:par>
                  <p:par>
                    <p:cTn id="727" fill="hold">
                      <p:stCondLst>
                        <p:cond delay="indefinite"/>
                      </p:stCondLst>
                      <p:childTnLst>
                        <p:par>
                          <p:cTn id="728" fill="hold">
                            <p:stCondLst>
                              <p:cond delay="0"/>
                            </p:stCondLst>
                            <p:childTnLst>
                              <p:par>
                                <p:cTn id="729" presetID="3" presetClass="emph" presetSubtype="2" fill="hold" grpId="1" nodeType="clickEffect">
                                  <p:stCondLst>
                                    <p:cond delay="0"/>
                                  </p:stCondLst>
                                  <p:childTnLst>
                                    <p:animClr clrSpc="rgb" dir="cw">
                                      <p:cBhvr override="childStyle">
                                        <p:cTn id="730" dur="2000" fill="hold"/>
                                        <p:tgtEl>
                                          <p:spTgt spid="290"/>
                                        </p:tgtEl>
                                        <p:attrNameLst>
                                          <p:attrName>style.color</p:attrName>
                                        </p:attrNameLst>
                                      </p:cBhvr>
                                      <p:to>
                                        <a:srgbClr val="FFC000"/>
                                      </p:to>
                                    </p:animClr>
                                  </p:childTnLst>
                                </p:cTn>
                              </p:par>
                            </p:childTnLst>
                          </p:cTn>
                        </p:par>
                      </p:childTnLst>
                    </p:cTn>
                  </p:par>
                </p:childTnLst>
              </p:cTn>
              <p:nextCondLst>
                <p:cond evt="onClick" delay="0">
                  <p:tgtEl>
                    <p:spTgt spid="290"/>
                  </p:tgtEl>
                </p:cond>
              </p:nextCondLst>
            </p:seq>
            <p:seq concurrent="1" nextAc="seek">
              <p:cTn id="731" restart="whenNotActive" fill="hold" evtFilter="cancelBubble" nodeType="interactiveSeq">
                <p:stCondLst>
                  <p:cond evt="onClick" delay="0">
                    <p:tgtEl>
                      <p:spTgt spid="291"/>
                    </p:tgtEl>
                  </p:cond>
                </p:stCondLst>
                <p:endSync evt="end" delay="0">
                  <p:rtn val="all"/>
                </p:endSync>
                <p:childTnLst>
                  <p:par>
                    <p:cTn id="732" fill="hold">
                      <p:stCondLst>
                        <p:cond delay="0"/>
                      </p:stCondLst>
                      <p:childTnLst>
                        <p:par>
                          <p:cTn id="733" fill="hold">
                            <p:stCondLst>
                              <p:cond delay="0"/>
                            </p:stCondLst>
                            <p:childTnLst>
                              <p:par>
                                <p:cTn id="734" presetID="3" presetClass="emph" presetSubtype="2" fill="hold" grpId="0" nodeType="clickEffect">
                                  <p:stCondLst>
                                    <p:cond delay="0"/>
                                  </p:stCondLst>
                                  <p:childTnLst>
                                    <p:animClr clrSpc="rgb" dir="cw">
                                      <p:cBhvr override="childStyle">
                                        <p:cTn id="735" dur="2000" fill="hold"/>
                                        <p:tgtEl>
                                          <p:spTgt spid="291"/>
                                        </p:tgtEl>
                                        <p:attrNameLst>
                                          <p:attrName>style.color</p:attrName>
                                        </p:attrNameLst>
                                      </p:cBhvr>
                                      <p:to>
                                        <a:schemeClr val="accent2"/>
                                      </p:to>
                                    </p:animClr>
                                  </p:childTnLst>
                                </p:cTn>
                              </p:par>
                            </p:childTnLst>
                          </p:cTn>
                        </p:par>
                      </p:childTnLst>
                    </p:cTn>
                  </p:par>
                  <p:par>
                    <p:cTn id="736" fill="hold">
                      <p:stCondLst>
                        <p:cond delay="indefinite"/>
                      </p:stCondLst>
                      <p:childTnLst>
                        <p:par>
                          <p:cTn id="737" fill="hold">
                            <p:stCondLst>
                              <p:cond delay="0"/>
                            </p:stCondLst>
                            <p:childTnLst>
                              <p:par>
                                <p:cTn id="738" presetID="3" presetClass="emph" presetSubtype="2" fill="hold" grpId="1" nodeType="clickEffect">
                                  <p:stCondLst>
                                    <p:cond delay="0"/>
                                  </p:stCondLst>
                                  <p:childTnLst>
                                    <p:animClr clrSpc="rgb" dir="cw">
                                      <p:cBhvr override="childStyle">
                                        <p:cTn id="739" dur="2000" fill="hold"/>
                                        <p:tgtEl>
                                          <p:spTgt spid="291"/>
                                        </p:tgtEl>
                                        <p:attrNameLst>
                                          <p:attrName>style.color</p:attrName>
                                        </p:attrNameLst>
                                      </p:cBhvr>
                                      <p:to>
                                        <a:srgbClr val="FFC000"/>
                                      </p:to>
                                    </p:animClr>
                                  </p:childTnLst>
                                </p:cTn>
                              </p:par>
                            </p:childTnLst>
                          </p:cTn>
                        </p:par>
                      </p:childTnLst>
                    </p:cTn>
                  </p:par>
                </p:childTnLst>
              </p:cTn>
              <p:nextCondLst>
                <p:cond evt="onClick" delay="0">
                  <p:tgtEl>
                    <p:spTgt spid="291"/>
                  </p:tgtEl>
                </p:cond>
              </p:nextCondLst>
            </p:seq>
            <p:seq concurrent="1" nextAc="seek">
              <p:cTn id="740" restart="whenNotActive" fill="hold" evtFilter="cancelBubble" nodeType="interactiveSeq">
                <p:stCondLst>
                  <p:cond evt="onClick" delay="0">
                    <p:tgtEl>
                      <p:spTgt spid="292"/>
                    </p:tgtEl>
                  </p:cond>
                </p:stCondLst>
                <p:endSync evt="end" delay="0">
                  <p:rtn val="all"/>
                </p:endSync>
                <p:childTnLst>
                  <p:par>
                    <p:cTn id="741" fill="hold">
                      <p:stCondLst>
                        <p:cond delay="0"/>
                      </p:stCondLst>
                      <p:childTnLst>
                        <p:par>
                          <p:cTn id="742" fill="hold">
                            <p:stCondLst>
                              <p:cond delay="0"/>
                            </p:stCondLst>
                            <p:childTnLst>
                              <p:par>
                                <p:cTn id="743" presetID="3" presetClass="emph" presetSubtype="2" fill="hold" grpId="0" nodeType="clickEffect">
                                  <p:stCondLst>
                                    <p:cond delay="0"/>
                                  </p:stCondLst>
                                  <p:childTnLst>
                                    <p:animClr clrSpc="rgb" dir="cw">
                                      <p:cBhvr override="childStyle">
                                        <p:cTn id="744" dur="2000" fill="hold"/>
                                        <p:tgtEl>
                                          <p:spTgt spid="292"/>
                                        </p:tgtEl>
                                        <p:attrNameLst>
                                          <p:attrName>style.color</p:attrName>
                                        </p:attrNameLst>
                                      </p:cBhvr>
                                      <p:to>
                                        <a:schemeClr val="accent2"/>
                                      </p:to>
                                    </p:animClr>
                                  </p:childTnLst>
                                </p:cTn>
                              </p:par>
                            </p:childTnLst>
                          </p:cTn>
                        </p:par>
                      </p:childTnLst>
                    </p:cTn>
                  </p:par>
                  <p:par>
                    <p:cTn id="745" fill="hold">
                      <p:stCondLst>
                        <p:cond delay="indefinite"/>
                      </p:stCondLst>
                      <p:childTnLst>
                        <p:par>
                          <p:cTn id="746" fill="hold">
                            <p:stCondLst>
                              <p:cond delay="0"/>
                            </p:stCondLst>
                            <p:childTnLst>
                              <p:par>
                                <p:cTn id="747" presetID="3" presetClass="emph" presetSubtype="2" fill="hold" grpId="1" nodeType="clickEffect">
                                  <p:stCondLst>
                                    <p:cond delay="0"/>
                                  </p:stCondLst>
                                  <p:childTnLst>
                                    <p:animClr clrSpc="rgb" dir="cw">
                                      <p:cBhvr override="childStyle">
                                        <p:cTn id="748" dur="2000" fill="hold"/>
                                        <p:tgtEl>
                                          <p:spTgt spid="292"/>
                                        </p:tgtEl>
                                        <p:attrNameLst>
                                          <p:attrName>style.color</p:attrName>
                                        </p:attrNameLst>
                                      </p:cBhvr>
                                      <p:to>
                                        <a:srgbClr val="FFC000"/>
                                      </p:to>
                                    </p:animClr>
                                  </p:childTnLst>
                                </p:cTn>
                              </p:par>
                            </p:childTnLst>
                          </p:cTn>
                        </p:par>
                      </p:childTnLst>
                    </p:cTn>
                  </p:par>
                </p:childTnLst>
              </p:cTn>
              <p:nextCondLst>
                <p:cond evt="onClick" delay="0">
                  <p:tgtEl>
                    <p:spTgt spid="292"/>
                  </p:tgtEl>
                </p:cond>
              </p:nextCondLst>
            </p:seq>
            <p:seq concurrent="1" nextAc="seek">
              <p:cTn id="749" restart="whenNotActive" fill="hold" evtFilter="cancelBubble" nodeType="interactiveSeq">
                <p:stCondLst>
                  <p:cond evt="onClick" delay="0">
                    <p:tgtEl>
                      <p:spTgt spid="293"/>
                    </p:tgtEl>
                  </p:cond>
                </p:stCondLst>
                <p:endSync evt="end" delay="0">
                  <p:rtn val="all"/>
                </p:endSync>
                <p:childTnLst>
                  <p:par>
                    <p:cTn id="750" fill="hold">
                      <p:stCondLst>
                        <p:cond delay="0"/>
                      </p:stCondLst>
                      <p:childTnLst>
                        <p:par>
                          <p:cTn id="751" fill="hold">
                            <p:stCondLst>
                              <p:cond delay="0"/>
                            </p:stCondLst>
                            <p:childTnLst>
                              <p:par>
                                <p:cTn id="752" presetID="3" presetClass="emph" presetSubtype="2" fill="hold" grpId="0" nodeType="clickEffect">
                                  <p:stCondLst>
                                    <p:cond delay="0"/>
                                  </p:stCondLst>
                                  <p:childTnLst>
                                    <p:animClr clrSpc="rgb" dir="cw">
                                      <p:cBhvr override="childStyle">
                                        <p:cTn id="753" dur="2000" fill="hold"/>
                                        <p:tgtEl>
                                          <p:spTgt spid="293"/>
                                        </p:tgtEl>
                                        <p:attrNameLst>
                                          <p:attrName>style.color</p:attrName>
                                        </p:attrNameLst>
                                      </p:cBhvr>
                                      <p:to>
                                        <a:schemeClr val="accent2"/>
                                      </p:to>
                                    </p:animClr>
                                  </p:childTnLst>
                                </p:cTn>
                              </p:par>
                            </p:childTnLst>
                          </p:cTn>
                        </p:par>
                      </p:childTnLst>
                    </p:cTn>
                  </p:par>
                  <p:par>
                    <p:cTn id="754" fill="hold">
                      <p:stCondLst>
                        <p:cond delay="indefinite"/>
                      </p:stCondLst>
                      <p:childTnLst>
                        <p:par>
                          <p:cTn id="755" fill="hold">
                            <p:stCondLst>
                              <p:cond delay="0"/>
                            </p:stCondLst>
                            <p:childTnLst>
                              <p:par>
                                <p:cTn id="756" presetID="3" presetClass="emph" presetSubtype="2" fill="hold" grpId="1" nodeType="clickEffect">
                                  <p:stCondLst>
                                    <p:cond delay="0"/>
                                  </p:stCondLst>
                                  <p:childTnLst>
                                    <p:animClr clrSpc="rgb" dir="cw">
                                      <p:cBhvr override="childStyle">
                                        <p:cTn id="757" dur="2000" fill="hold"/>
                                        <p:tgtEl>
                                          <p:spTgt spid="293"/>
                                        </p:tgtEl>
                                        <p:attrNameLst>
                                          <p:attrName>style.color</p:attrName>
                                        </p:attrNameLst>
                                      </p:cBhvr>
                                      <p:to>
                                        <a:srgbClr val="FFC000"/>
                                      </p:to>
                                    </p:animClr>
                                  </p:childTnLst>
                                </p:cTn>
                              </p:par>
                            </p:childTnLst>
                          </p:cTn>
                        </p:par>
                      </p:childTnLst>
                    </p:cTn>
                  </p:par>
                </p:childTnLst>
              </p:cTn>
              <p:nextCondLst>
                <p:cond evt="onClick" delay="0">
                  <p:tgtEl>
                    <p:spTgt spid="293"/>
                  </p:tgtEl>
                </p:cond>
              </p:nextCondLst>
            </p:seq>
            <p:seq concurrent="1" nextAc="seek">
              <p:cTn id="758" restart="whenNotActive" fill="hold" evtFilter="cancelBubble" nodeType="interactiveSeq">
                <p:stCondLst>
                  <p:cond evt="onClick" delay="0">
                    <p:tgtEl>
                      <p:spTgt spid="294"/>
                    </p:tgtEl>
                  </p:cond>
                </p:stCondLst>
                <p:endSync evt="end" delay="0">
                  <p:rtn val="all"/>
                </p:endSync>
                <p:childTnLst>
                  <p:par>
                    <p:cTn id="759" fill="hold">
                      <p:stCondLst>
                        <p:cond delay="0"/>
                      </p:stCondLst>
                      <p:childTnLst>
                        <p:par>
                          <p:cTn id="760" fill="hold">
                            <p:stCondLst>
                              <p:cond delay="0"/>
                            </p:stCondLst>
                            <p:childTnLst>
                              <p:par>
                                <p:cTn id="761" presetID="3" presetClass="emph" presetSubtype="2" fill="hold" grpId="0" nodeType="clickEffect">
                                  <p:stCondLst>
                                    <p:cond delay="0"/>
                                  </p:stCondLst>
                                  <p:childTnLst>
                                    <p:animClr clrSpc="rgb" dir="cw">
                                      <p:cBhvr override="childStyle">
                                        <p:cTn id="762" dur="2000" fill="hold"/>
                                        <p:tgtEl>
                                          <p:spTgt spid="294"/>
                                        </p:tgtEl>
                                        <p:attrNameLst>
                                          <p:attrName>style.color</p:attrName>
                                        </p:attrNameLst>
                                      </p:cBhvr>
                                      <p:to>
                                        <a:schemeClr val="accent2"/>
                                      </p:to>
                                    </p:animClr>
                                  </p:childTnLst>
                                </p:cTn>
                              </p:par>
                            </p:childTnLst>
                          </p:cTn>
                        </p:par>
                      </p:childTnLst>
                    </p:cTn>
                  </p:par>
                  <p:par>
                    <p:cTn id="763" fill="hold">
                      <p:stCondLst>
                        <p:cond delay="indefinite"/>
                      </p:stCondLst>
                      <p:childTnLst>
                        <p:par>
                          <p:cTn id="764" fill="hold">
                            <p:stCondLst>
                              <p:cond delay="0"/>
                            </p:stCondLst>
                            <p:childTnLst>
                              <p:par>
                                <p:cTn id="765" presetID="3" presetClass="emph" presetSubtype="2" fill="hold" grpId="1" nodeType="clickEffect">
                                  <p:stCondLst>
                                    <p:cond delay="0"/>
                                  </p:stCondLst>
                                  <p:childTnLst>
                                    <p:animClr clrSpc="rgb" dir="cw">
                                      <p:cBhvr override="childStyle">
                                        <p:cTn id="766" dur="2000" fill="hold"/>
                                        <p:tgtEl>
                                          <p:spTgt spid="294"/>
                                        </p:tgtEl>
                                        <p:attrNameLst>
                                          <p:attrName>style.color</p:attrName>
                                        </p:attrNameLst>
                                      </p:cBhvr>
                                      <p:to>
                                        <a:srgbClr val="FFC000"/>
                                      </p:to>
                                    </p:animClr>
                                  </p:childTnLst>
                                </p:cTn>
                              </p:par>
                            </p:childTnLst>
                          </p:cTn>
                        </p:par>
                      </p:childTnLst>
                    </p:cTn>
                  </p:par>
                </p:childTnLst>
              </p:cTn>
              <p:nextCondLst>
                <p:cond evt="onClick" delay="0">
                  <p:tgtEl>
                    <p:spTgt spid="294"/>
                  </p:tgtEl>
                </p:cond>
              </p:nextCondLst>
            </p:seq>
            <p:seq concurrent="1" nextAc="seek">
              <p:cTn id="767" restart="whenNotActive" fill="hold" evtFilter="cancelBubble" nodeType="interactiveSeq">
                <p:stCondLst>
                  <p:cond evt="onClick" delay="0">
                    <p:tgtEl>
                      <p:spTgt spid="295"/>
                    </p:tgtEl>
                  </p:cond>
                </p:stCondLst>
                <p:endSync evt="end" delay="0">
                  <p:rtn val="all"/>
                </p:endSync>
                <p:childTnLst>
                  <p:par>
                    <p:cTn id="768" fill="hold">
                      <p:stCondLst>
                        <p:cond delay="0"/>
                      </p:stCondLst>
                      <p:childTnLst>
                        <p:par>
                          <p:cTn id="769" fill="hold">
                            <p:stCondLst>
                              <p:cond delay="0"/>
                            </p:stCondLst>
                            <p:childTnLst>
                              <p:par>
                                <p:cTn id="770" presetID="3" presetClass="emph" presetSubtype="2" fill="hold" grpId="0" nodeType="clickEffect">
                                  <p:stCondLst>
                                    <p:cond delay="0"/>
                                  </p:stCondLst>
                                  <p:childTnLst>
                                    <p:animClr clrSpc="rgb" dir="cw">
                                      <p:cBhvr override="childStyle">
                                        <p:cTn id="771" dur="2000" fill="hold"/>
                                        <p:tgtEl>
                                          <p:spTgt spid="295"/>
                                        </p:tgtEl>
                                        <p:attrNameLst>
                                          <p:attrName>style.color</p:attrName>
                                        </p:attrNameLst>
                                      </p:cBhvr>
                                      <p:to>
                                        <a:schemeClr val="accent2"/>
                                      </p:to>
                                    </p:animClr>
                                  </p:childTnLst>
                                </p:cTn>
                              </p:par>
                            </p:childTnLst>
                          </p:cTn>
                        </p:par>
                      </p:childTnLst>
                    </p:cTn>
                  </p:par>
                  <p:par>
                    <p:cTn id="772" fill="hold">
                      <p:stCondLst>
                        <p:cond delay="indefinite"/>
                      </p:stCondLst>
                      <p:childTnLst>
                        <p:par>
                          <p:cTn id="773" fill="hold">
                            <p:stCondLst>
                              <p:cond delay="0"/>
                            </p:stCondLst>
                            <p:childTnLst>
                              <p:par>
                                <p:cTn id="774" presetID="3" presetClass="emph" presetSubtype="2" fill="hold" grpId="1" nodeType="clickEffect">
                                  <p:stCondLst>
                                    <p:cond delay="0"/>
                                  </p:stCondLst>
                                  <p:childTnLst>
                                    <p:animClr clrSpc="rgb" dir="cw">
                                      <p:cBhvr override="childStyle">
                                        <p:cTn id="775" dur="2000" fill="hold"/>
                                        <p:tgtEl>
                                          <p:spTgt spid="295"/>
                                        </p:tgtEl>
                                        <p:attrNameLst>
                                          <p:attrName>style.color</p:attrName>
                                        </p:attrNameLst>
                                      </p:cBhvr>
                                      <p:to>
                                        <a:srgbClr val="FFC000"/>
                                      </p:to>
                                    </p:animClr>
                                  </p:childTnLst>
                                </p:cTn>
                              </p:par>
                            </p:childTnLst>
                          </p:cTn>
                        </p:par>
                      </p:childTnLst>
                    </p:cTn>
                  </p:par>
                </p:childTnLst>
              </p:cTn>
              <p:nextCondLst>
                <p:cond evt="onClick" delay="0">
                  <p:tgtEl>
                    <p:spTgt spid="295"/>
                  </p:tgtEl>
                </p:cond>
              </p:nextCondLst>
            </p:seq>
            <p:seq concurrent="1" nextAc="seek">
              <p:cTn id="776" restart="whenNotActive" fill="hold" evtFilter="cancelBubble" nodeType="interactiveSeq">
                <p:stCondLst>
                  <p:cond evt="onClick" delay="0">
                    <p:tgtEl>
                      <p:spTgt spid="296"/>
                    </p:tgtEl>
                  </p:cond>
                </p:stCondLst>
                <p:endSync evt="end" delay="0">
                  <p:rtn val="all"/>
                </p:endSync>
                <p:childTnLst>
                  <p:par>
                    <p:cTn id="777" fill="hold">
                      <p:stCondLst>
                        <p:cond delay="0"/>
                      </p:stCondLst>
                      <p:childTnLst>
                        <p:par>
                          <p:cTn id="778" fill="hold">
                            <p:stCondLst>
                              <p:cond delay="0"/>
                            </p:stCondLst>
                            <p:childTnLst>
                              <p:par>
                                <p:cTn id="779" presetID="3" presetClass="emph" presetSubtype="2" fill="hold" grpId="0" nodeType="clickEffect">
                                  <p:stCondLst>
                                    <p:cond delay="0"/>
                                  </p:stCondLst>
                                  <p:childTnLst>
                                    <p:animClr clrSpc="rgb" dir="cw">
                                      <p:cBhvr override="childStyle">
                                        <p:cTn id="780" dur="2000" fill="hold"/>
                                        <p:tgtEl>
                                          <p:spTgt spid="296"/>
                                        </p:tgtEl>
                                        <p:attrNameLst>
                                          <p:attrName>style.color</p:attrName>
                                        </p:attrNameLst>
                                      </p:cBhvr>
                                      <p:to>
                                        <a:schemeClr val="accent2"/>
                                      </p:to>
                                    </p:animClr>
                                  </p:childTnLst>
                                </p:cTn>
                              </p:par>
                            </p:childTnLst>
                          </p:cTn>
                        </p:par>
                      </p:childTnLst>
                    </p:cTn>
                  </p:par>
                  <p:par>
                    <p:cTn id="781" fill="hold">
                      <p:stCondLst>
                        <p:cond delay="indefinite"/>
                      </p:stCondLst>
                      <p:childTnLst>
                        <p:par>
                          <p:cTn id="782" fill="hold">
                            <p:stCondLst>
                              <p:cond delay="0"/>
                            </p:stCondLst>
                            <p:childTnLst>
                              <p:par>
                                <p:cTn id="783" presetID="3" presetClass="emph" presetSubtype="2" fill="hold" grpId="1" nodeType="clickEffect">
                                  <p:stCondLst>
                                    <p:cond delay="0"/>
                                  </p:stCondLst>
                                  <p:childTnLst>
                                    <p:animClr clrSpc="rgb" dir="cw">
                                      <p:cBhvr override="childStyle">
                                        <p:cTn id="784" dur="2000" fill="hold"/>
                                        <p:tgtEl>
                                          <p:spTgt spid="296"/>
                                        </p:tgtEl>
                                        <p:attrNameLst>
                                          <p:attrName>style.color</p:attrName>
                                        </p:attrNameLst>
                                      </p:cBhvr>
                                      <p:to>
                                        <a:srgbClr val="92D050"/>
                                      </p:to>
                                    </p:animClr>
                                  </p:childTnLst>
                                </p:cTn>
                              </p:par>
                            </p:childTnLst>
                          </p:cTn>
                        </p:par>
                      </p:childTnLst>
                    </p:cTn>
                  </p:par>
                </p:childTnLst>
              </p:cTn>
              <p:nextCondLst>
                <p:cond evt="onClick" delay="0">
                  <p:tgtEl>
                    <p:spTgt spid="296"/>
                  </p:tgtEl>
                </p:cond>
              </p:nextCondLst>
            </p:seq>
            <p:seq concurrent="1" nextAc="seek">
              <p:cTn id="785" restart="whenNotActive" fill="hold" evtFilter="cancelBubble" nodeType="interactiveSeq">
                <p:stCondLst>
                  <p:cond evt="onClick" delay="0">
                    <p:tgtEl>
                      <p:spTgt spid="297"/>
                    </p:tgtEl>
                  </p:cond>
                </p:stCondLst>
                <p:endSync evt="end" delay="0">
                  <p:rtn val="all"/>
                </p:endSync>
                <p:childTnLst>
                  <p:par>
                    <p:cTn id="786" fill="hold">
                      <p:stCondLst>
                        <p:cond delay="0"/>
                      </p:stCondLst>
                      <p:childTnLst>
                        <p:par>
                          <p:cTn id="787" fill="hold">
                            <p:stCondLst>
                              <p:cond delay="0"/>
                            </p:stCondLst>
                            <p:childTnLst>
                              <p:par>
                                <p:cTn id="788" presetID="3" presetClass="emph" presetSubtype="2" fill="hold" grpId="0" nodeType="clickEffect">
                                  <p:stCondLst>
                                    <p:cond delay="0"/>
                                  </p:stCondLst>
                                  <p:childTnLst>
                                    <p:animClr clrSpc="rgb" dir="cw">
                                      <p:cBhvr override="childStyle">
                                        <p:cTn id="789" dur="2000" fill="hold"/>
                                        <p:tgtEl>
                                          <p:spTgt spid="297"/>
                                        </p:tgtEl>
                                        <p:attrNameLst>
                                          <p:attrName>style.color</p:attrName>
                                        </p:attrNameLst>
                                      </p:cBhvr>
                                      <p:to>
                                        <a:schemeClr val="accent2"/>
                                      </p:to>
                                    </p:animClr>
                                  </p:childTnLst>
                                </p:cTn>
                              </p:par>
                            </p:childTnLst>
                          </p:cTn>
                        </p:par>
                      </p:childTnLst>
                    </p:cTn>
                  </p:par>
                  <p:par>
                    <p:cTn id="790" fill="hold">
                      <p:stCondLst>
                        <p:cond delay="indefinite"/>
                      </p:stCondLst>
                      <p:childTnLst>
                        <p:par>
                          <p:cTn id="791" fill="hold">
                            <p:stCondLst>
                              <p:cond delay="0"/>
                            </p:stCondLst>
                            <p:childTnLst>
                              <p:par>
                                <p:cTn id="792" presetID="3" presetClass="emph" presetSubtype="2" fill="hold" grpId="1" nodeType="clickEffect">
                                  <p:stCondLst>
                                    <p:cond delay="0"/>
                                  </p:stCondLst>
                                  <p:childTnLst>
                                    <p:animClr clrSpc="rgb" dir="cw">
                                      <p:cBhvr override="childStyle">
                                        <p:cTn id="793" dur="2000" fill="hold"/>
                                        <p:tgtEl>
                                          <p:spTgt spid="297"/>
                                        </p:tgtEl>
                                        <p:attrNameLst>
                                          <p:attrName>style.color</p:attrName>
                                        </p:attrNameLst>
                                      </p:cBhvr>
                                      <p:to>
                                        <a:srgbClr val="92D050"/>
                                      </p:to>
                                    </p:animClr>
                                  </p:childTnLst>
                                </p:cTn>
                              </p:par>
                            </p:childTnLst>
                          </p:cTn>
                        </p:par>
                      </p:childTnLst>
                    </p:cTn>
                  </p:par>
                </p:childTnLst>
              </p:cTn>
              <p:nextCondLst>
                <p:cond evt="onClick" delay="0">
                  <p:tgtEl>
                    <p:spTgt spid="297"/>
                  </p:tgtEl>
                </p:cond>
              </p:nextCondLst>
            </p:seq>
            <p:seq concurrent="1" nextAc="seek">
              <p:cTn id="794" restart="whenNotActive" fill="hold" evtFilter="cancelBubble" nodeType="interactiveSeq">
                <p:stCondLst>
                  <p:cond evt="onClick" delay="0">
                    <p:tgtEl>
                      <p:spTgt spid="298"/>
                    </p:tgtEl>
                  </p:cond>
                </p:stCondLst>
                <p:endSync evt="end" delay="0">
                  <p:rtn val="all"/>
                </p:endSync>
                <p:childTnLst>
                  <p:par>
                    <p:cTn id="795" fill="hold">
                      <p:stCondLst>
                        <p:cond delay="0"/>
                      </p:stCondLst>
                      <p:childTnLst>
                        <p:par>
                          <p:cTn id="796" fill="hold">
                            <p:stCondLst>
                              <p:cond delay="0"/>
                            </p:stCondLst>
                            <p:childTnLst>
                              <p:par>
                                <p:cTn id="797" presetID="3" presetClass="emph" presetSubtype="2" fill="hold" grpId="0" nodeType="clickEffect">
                                  <p:stCondLst>
                                    <p:cond delay="0"/>
                                  </p:stCondLst>
                                  <p:childTnLst>
                                    <p:animClr clrSpc="rgb" dir="cw">
                                      <p:cBhvr override="childStyle">
                                        <p:cTn id="798" dur="2000" fill="hold"/>
                                        <p:tgtEl>
                                          <p:spTgt spid="298"/>
                                        </p:tgtEl>
                                        <p:attrNameLst>
                                          <p:attrName>style.color</p:attrName>
                                        </p:attrNameLst>
                                      </p:cBhvr>
                                      <p:to>
                                        <a:schemeClr val="accent2"/>
                                      </p:to>
                                    </p:animClr>
                                  </p:childTnLst>
                                </p:cTn>
                              </p:par>
                            </p:childTnLst>
                          </p:cTn>
                        </p:par>
                      </p:childTnLst>
                    </p:cTn>
                  </p:par>
                  <p:par>
                    <p:cTn id="799" fill="hold">
                      <p:stCondLst>
                        <p:cond delay="indefinite"/>
                      </p:stCondLst>
                      <p:childTnLst>
                        <p:par>
                          <p:cTn id="800" fill="hold">
                            <p:stCondLst>
                              <p:cond delay="0"/>
                            </p:stCondLst>
                            <p:childTnLst>
                              <p:par>
                                <p:cTn id="801" presetID="3" presetClass="emph" presetSubtype="2" fill="hold" grpId="1" nodeType="clickEffect">
                                  <p:stCondLst>
                                    <p:cond delay="0"/>
                                  </p:stCondLst>
                                  <p:childTnLst>
                                    <p:animClr clrSpc="rgb" dir="cw">
                                      <p:cBhvr override="childStyle">
                                        <p:cTn id="802" dur="2000" fill="hold"/>
                                        <p:tgtEl>
                                          <p:spTgt spid="298"/>
                                        </p:tgtEl>
                                        <p:attrNameLst>
                                          <p:attrName>style.color</p:attrName>
                                        </p:attrNameLst>
                                      </p:cBhvr>
                                      <p:to>
                                        <a:srgbClr val="92D050"/>
                                      </p:to>
                                    </p:animClr>
                                  </p:childTnLst>
                                </p:cTn>
                              </p:par>
                            </p:childTnLst>
                          </p:cTn>
                        </p:par>
                      </p:childTnLst>
                    </p:cTn>
                  </p:par>
                </p:childTnLst>
              </p:cTn>
              <p:nextCondLst>
                <p:cond evt="onClick" delay="0">
                  <p:tgtEl>
                    <p:spTgt spid="298"/>
                  </p:tgtEl>
                </p:cond>
              </p:nextCondLst>
            </p:seq>
            <p:seq concurrent="1" nextAc="seek">
              <p:cTn id="803" restart="whenNotActive" fill="hold" evtFilter="cancelBubble" nodeType="interactiveSeq">
                <p:stCondLst>
                  <p:cond evt="onClick" delay="0">
                    <p:tgtEl>
                      <p:spTgt spid="299"/>
                    </p:tgtEl>
                  </p:cond>
                </p:stCondLst>
                <p:endSync evt="end" delay="0">
                  <p:rtn val="all"/>
                </p:endSync>
                <p:childTnLst>
                  <p:par>
                    <p:cTn id="804" fill="hold">
                      <p:stCondLst>
                        <p:cond delay="0"/>
                      </p:stCondLst>
                      <p:childTnLst>
                        <p:par>
                          <p:cTn id="805" fill="hold">
                            <p:stCondLst>
                              <p:cond delay="0"/>
                            </p:stCondLst>
                            <p:childTnLst>
                              <p:par>
                                <p:cTn id="806" presetID="3" presetClass="emph" presetSubtype="2" fill="hold" grpId="0" nodeType="clickEffect">
                                  <p:stCondLst>
                                    <p:cond delay="0"/>
                                  </p:stCondLst>
                                  <p:childTnLst>
                                    <p:animClr clrSpc="rgb" dir="cw">
                                      <p:cBhvr override="childStyle">
                                        <p:cTn id="807" dur="2000" fill="hold"/>
                                        <p:tgtEl>
                                          <p:spTgt spid="299"/>
                                        </p:tgtEl>
                                        <p:attrNameLst>
                                          <p:attrName>style.color</p:attrName>
                                        </p:attrNameLst>
                                      </p:cBhvr>
                                      <p:to>
                                        <a:schemeClr val="accent2"/>
                                      </p:to>
                                    </p:animClr>
                                  </p:childTnLst>
                                </p:cTn>
                              </p:par>
                            </p:childTnLst>
                          </p:cTn>
                        </p:par>
                      </p:childTnLst>
                    </p:cTn>
                  </p:par>
                  <p:par>
                    <p:cTn id="808" fill="hold">
                      <p:stCondLst>
                        <p:cond delay="indefinite"/>
                      </p:stCondLst>
                      <p:childTnLst>
                        <p:par>
                          <p:cTn id="809" fill="hold">
                            <p:stCondLst>
                              <p:cond delay="0"/>
                            </p:stCondLst>
                            <p:childTnLst>
                              <p:par>
                                <p:cTn id="810" presetID="3" presetClass="emph" presetSubtype="2" fill="hold" grpId="1" nodeType="clickEffect">
                                  <p:stCondLst>
                                    <p:cond delay="0"/>
                                  </p:stCondLst>
                                  <p:childTnLst>
                                    <p:animClr clrSpc="rgb" dir="cw">
                                      <p:cBhvr override="childStyle">
                                        <p:cTn id="811" dur="2000" fill="hold"/>
                                        <p:tgtEl>
                                          <p:spTgt spid="299"/>
                                        </p:tgtEl>
                                        <p:attrNameLst>
                                          <p:attrName>style.color</p:attrName>
                                        </p:attrNameLst>
                                      </p:cBhvr>
                                      <p:to>
                                        <a:srgbClr val="92D050"/>
                                      </p:to>
                                    </p:animClr>
                                  </p:childTnLst>
                                </p:cTn>
                              </p:par>
                            </p:childTnLst>
                          </p:cTn>
                        </p:par>
                      </p:childTnLst>
                    </p:cTn>
                  </p:par>
                </p:childTnLst>
              </p:cTn>
              <p:nextCondLst>
                <p:cond evt="onClick" delay="0">
                  <p:tgtEl>
                    <p:spTgt spid="299"/>
                  </p:tgtEl>
                </p:cond>
              </p:nextCondLst>
            </p:seq>
            <p:seq concurrent="1" nextAc="seek">
              <p:cTn id="812" restart="whenNotActive" fill="hold" evtFilter="cancelBubble" nodeType="interactiveSeq">
                <p:stCondLst>
                  <p:cond evt="onClick" delay="0">
                    <p:tgtEl>
                      <p:spTgt spid="300"/>
                    </p:tgtEl>
                  </p:cond>
                </p:stCondLst>
                <p:endSync evt="end" delay="0">
                  <p:rtn val="all"/>
                </p:endSync>
                <p:childTnLst>
                  <p:par>
                    <p:cTn id="813" fill="hold">
                      <p:stCondLst>
                        <p:cond delay="0"/>
                      </p:stCondLst>
                      <p:childTnLst>
                        <p:par>
                          <p:cTn id="814" fill="hold">
                            <p:stCondLst>
                              <p:cond delay="0"/>
                            </p:stCondLst>
                            <p:childTnLst>
                              <p:par>
                                <p:cTn id="815" presetID="3" presetClass="emph" presetSubtype="2" fill="hold" grpId="0" nodeType="clickEffect">
                                  <p:stCondLst>
                                    <p:cond delay="0"/>
                                  </p:stCondLst>
                                  <p:childTnLst>
                                    <p:animClr clrSpc="rgb" dir="cw">
                                      <p:cBhvr override="childStyle">
                                        <p:cTn id="816" dur="2000" fill="hold"/>
                                        <p:tgtEl>
                                          <p:spTgt spid="300"/>
                                        </p:tgtEl>
                                        <p:attrNameLst>
                                          <p:attrName>style.color</p:attrName>
                                        </p:attrNameLst>
                                      </p:cBhvr>
                                      <p:to>
                                        <a:schemeClr val="accent2"/>
                                      </p:to>
                                    </p:animClr>
                                  </p:childTnLst>
                                </p:cTn>
                              </p:par>
                            </p:childTnLst>
                          </p:cTn>
                        </p:par>
                      </p:childTnLst>
                    </p:cTn>
                  </p:par>
                  <p:par>
                    <p:cTn id="817" fill="hold">
                      <p:stCondLst>
                        <p:cond delay="indefinite"/>
                      </p:stCondLst>
                      <p:childTnLst>
                        <p:par>
                          <p:cTn id="818" fill="hold">
                            <p:stCondLst>
                              <p:cond delay="0"/>
                            </p:stCondLst>
                            <p:childTnLst>
                              <p:par>
                                <p:cTn id="819" presetID="3" presetClass="emph" presetSubtype="2" fill="hold" grpId="1" nodeType="clickEffect">
                                  <p:stCondLst>
                                    <p:cond delay="0"/>
                                  </p:stCondLst>
                                  <p:childTnLst>
                                    <p:animClr clrSpc="rgb" dir="cw">
                                      <p:cBhvr override="childStyle">
                                        <p:cTn id="820" dur="2000" fill="hold"/>
                                        <p:tgtEl>
                                          <p:spTgt spid="300"/>
                                        </p:tgtEl>
                                        <p:attrNameLst>
                                          <p:attrName>style.color</p:attrName>
                                        </p:attrNameLst>
                                      </p:cBhvr>
                                      <p:to>
                                        <a:srgbClr val="92D050"/>
                                      </p:to>
                                    </p:animClr>
                                  </p:childTnLst>
                                </p:cTn>
                              </p:par>
                            </p:childTnLst>
                          </p:cTn>
                        </p:par>
                      </p:childTnLst>
                    </p:cTn>
                  </p:par>
                </p:childTnLst>
              </p:cTn>
              <p:nextCondLst>
                <p:cond evt="onClick" delay="0">
                  <p:tgtEl>
                    <p:spTgt spid="300"/>
                  </p:tgtEl>
                </p:cond>
              </p:nextCondLst>
            </p:seq>
            <p:seq concurrent="1" nextAc="seek">
              <p:cTn id="821" restart="whenNotActive" fill="hold" evtFilter="cancelBubble" nodeType="interactiveSeq">
                <p:stCondLst>
                  <p:cond evt="onClick" delay="0">
                    <p:tgtEl>
                      <p:spTgt spid="301"/>
                    </p:tgtEl>
                  </p:cond>
                </p:stCondLst>
                <p:endSync evt="end" delay="0">
                  <p:rtn val="all"/>
                </p:endSync>
                <p:childTnLst>
                  <p:par>
                    <p:cTn id="822" fill="hold">
                      <p:stCondLst>
                        <p:cond delay="0"/>
                      </p:stCondLst>
                      <p:childTnLst>
                        <p:par>
                          <p:cTn id="823" fill="hold">
                            <p:stCondLst>
                              <p:cond delay="0"/>
                            </p:stCondLst>
                            <p:childTnLst>
                              <p:par>
                                <p:cTn id="824" presetID="3" presetClass="emph" presetSubtype="2" fill="hold" grpId="0" nodeType="clickEffect">
                                  <p:stCondLst>
                                    <p:cond delay="0"/>
                                  </p:stCondLst>
                                  <p:childTnLst>
                                    <p:animClr clrSpc="rgb" dir="cw">
                                      <p:cBhvr override="childStyle">
                                        <p:cTn id="825" dur="2000" fill="hold"/>
                                        <p:tgtEl>
                                          <p:spTgt spid="301"/>
                                        </p:tgtEl>
                                        <p:attrNameLst>
                                          <p:attrName>style.color</p:attrName>
                                        </p:attrNameLst>
                                      </p:cBhvr>
                                      <p:to>
                                        <a:schemeClr val="accent2"/>
                                      </p:to>
                                    </p:animClr>
                                  </p:childTnLst>
                                </p:cTn>
                              </p:par>
                            </p:childTnLst>
                          </p:cTn>
                        </p:par>
                      </p:childTnLst>
                    </p:cTn>
                  </p:par>
                  <p:par>
                    <p:cTn id="826" fill="hold">
                      <p:stCondLst>
                        <p:cond delay="indefinite"/>
                      </p:stCondLst>
                      <p:childTnLst>
                        <p:par>
                          <p:cTn id="827" fill="hold">
                            <p:stCondLst>
                              <p:cond delay="0"/>
                            </p:stCondLst>
                            <p:childTnLst>
                              <p:par>
                                <p:cTn id="828" presetID="3" presetClass="emph" presetSubtype="2" fill="hold" grpId="1" nodeType="clickEffect">
                                  <p:stCondLst>
                                    <p:cond delay="0"/>
                                  </p:stCondLst>
                                  <p:childTnLst>
                                    <p:animClr clrSpc="rgb" dir="cw">
                                      <p:cBhvr override="childStyle">
                                        <p:cTn id="829" dur="2000" fill="hold"/>
                                        <p:tgtEl>
                                          <p:spTgt spid="301"/>
                                        </p:tgtEl>
                                        <p:attrNameLst>
                                          <p:attrName>style.color</p:attrName>
                                        </p:attrNameLst>
                                      </p:cBhvr>
                                      <p:to>
                                        <a:srgbClr val="92D050"/>
                                      </p:to>
                                    </p:animClr>
                                  </p:childTnLst>
                                </p:cTn>
                              </p:par>
                            </p:childTnLst>
                          </p:cTn>
                        </p:par>
                      </p:childTnLst>
                    </p:cTn>
                  </p:par>
                </p:childTnLst>
              </p:cTn>
              <p:nextCondLst>
                <p:cond evt="onClick" delay="0">
                  <p:tgtEl>
                    <p:spTgt spid="301"/>
                  </p:tgtEl>
                </p:cond>
              </p:nextCondLst>
            </p:seq>
          </p:childTnLst>
        </p:cTn>
      </p:par>
    </p:tnLst>
    <p:bldLst>
      <p:bldP spid="104" grpId="0" animBg="1"/>
      <p:bldP spid="230" grpId="0" animBg="1"/>
      <p:bldP spid="99" grpId="0" animBg="1"/>
      <p:bldP spid="100" grpId="0" animBg="1"/>
      <p:bldP spid="101" grpId="0" animBg="1"/>
      <p:bldP spid="102" grpId="0" animBg="1"/>
      <p:bldP spid="103" grpId="0" animBg="1"/>
      <p:bldP spid="139" grpId="0" animBg="1"/>
      <p:bldP spid="140" grpId="0" animBg="1"/>
      <p:bldP spid="141" grpId="0" animBg="1"/>
      <p:bldP spid="142" grpId="0" animBg="1"/>
      <p:bldP spid="143" grpId="0" animBg="1"/>
      <p:bldP spid="144" grpId="0" animBg="1"/>
      <p:bldP spid="229" grpId="0" animBg="1"/>
      <p:bldP spid="231" grpId="0" animBg="1"/>
      <p:bldP spid="232" grpId="0" animBg="1"/>
      <p:bldP spid="233" grpId="0" animBg="1"/>
      <p:bldP spid="234" grpId="0" animBg="1"/>
      <p:bldP spid="284" grpId="0"/>
      <p:bldP spid="284" grpId="1"/>
      <p:bldP spid="285" grpId="0"/>
      <p:bldP spid="285" grpId="1"/>
      <p:bldP spid="286" grpId="0"/>
      <p:bldP spid="286" grpId="1"/>
      <p:bldP spid="287" grpId="0"/>
      <p:bldP spid="287" grpId="1"/>
      <p:bldP spid="288" grpId="0"/>
      <p:bldP spid="288" grpId="1"/>
      <p:bldP spid="289" grpId="0"/>
      <p:bldP spid="289" grpId="1"/>
      <p:bldP spid="290" grpId="0"/>
      <p:bldP spid="290" grpId="1"/>
      <p:bldP spid="291" grpId="0"/>
      <p:bldP spid="291" grpId="1"/>
      <p:bldP spid="292" grpId="0"/>
      <p:bldP spid="292" grpId="1"/>
      <p:bldP spid="293" grpId="0"/>
      <p:bldP spid="293" grpId="1"/>
      <p:bldP spid="294" grpId="0"/>
      <p:bldP spid="294" grpId="1"/>
      <p:bldP spid="295" grpId="0"/>
      <p:bldP spid="295" grpId="1"/>
      <p:bldP spid="296" grpId="0"/>
      <p:bldP spid="296" grpId="1"/>
      <p:bldP spid="297" grpId="0"/>
      <p:bldP spid="297" grpId="1"/>
      <p:bldP spid="298" grpId="0"/>
      <p:bldP spid="298" grpId="1"/>
      <p:bldP spid="299" grpId="0"/>
      <p:bldP spid="299" grpId="1"/>
      <p:bldP spid="300" grpId="0"/>
      <p:bldP spid="300" grpId="1"/>
      <p:bldP spid="301" grpId="0"/>
      <p:bldP spid="301"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9" name="Group 178">
            <a:extLst>
              <a:ext uri="{FF2B5EF4-FFF2-40B4-BE49-F238E27FC236}">
                <a16:creationId xmlns:a16="http://schemas.microsoft.com/office/drawing/2014/main" id="{3E6AA43B-0F2E-40A2-8BD2-E79D09D40456}"/>
              </a:ext>
            </a:extLst>
          </p:cNvPr>
          <p:cNvGrpSpPr/>
          <p:nvPr/>
        </p:nvGrpSpPr>
        <p:grpSpPr>
          <a:xfrm>
            <a:off x="455828" y="5066382"/>
            <a:ext cx="1440000" cy="1440000"/>
            <a:chOff x="2338672" y="5856088"/>
            <a:chExt cx="1512000" cy="1512000"/>
          </a:xfrm>
        </p:grpSpPr>
        <p:sp>
          <p:nvSpPr>
            <p:cNvPr id="180" name="Oval 179">
              <a:extLst>
                <a:ext uri="{FF2B5EF4-FFF2-40B4-BE49-F238E27FC236}">
                  <a16:creationId xmlns:a16="http://schemas.microsoft.com/office/drawing/2014/main" id="{4F7D4F3E-CAA5-4A54-85C1-27B2EA98BEF5}"/>
                </a:ext>
              </a:extLst>
            </p:cNvPr>
            <p:cNvSpPr/>
            <p:nvPr/>
          </p:nvSpPr>
          <p:spPr>
            <a:xfrm>
              <a:off x="2338672" y="5856088"/>
              <a:ext cx="1512000" cy="1512000"/>
            </a:xfrm>
            <a:prstGeom prst="ellipse">
              <a:avLst/>
            </a:prstGeom>
            <a:solidFill>
              <a:srgbClr val="990000"/>
            </a:solidFill>
            <a:ln w="38100">
              <a:solidFill>
                <a:srgbClr val="FFC000"/>
              </a:solidFill>
            </a:ln>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C000"/>
                  </a:solidFill>
                  <a:latin typeface="Formal436 BT" panose="03060802040302020203" pitchFamily="66" charset="0"/>
                </a:rPr>
                <a:t>The weapon</a:t>
              </a:r>
              <a:endParaRPr lang="en-US" dirty="0">
                <a:solidFill>
                  <a:srgbClr val="FFC000"/>
                </a:solidFill>
                <a:latin typeface="Formal436 BT" panose="03060802040302020203" pitchFamily="66" charset="0"/>
              </a:endParaRPr>
            </a:p>
          </p:txBody>
        </p:sp>
        <p:pic>
          <p:nvPicPr>
            <p:cNvPr id="181" name="Picture 180">
              <a:extLst>
                <a:ext uri="{FF2B5EF4-FFF2-40B4-BE49-F238E27FC236}">
                  <a16:creationId xmlns:a16="http://schemas.microsoft.com/office/drawing/2014/main" id="{1A428D89-9F3B-41B0-AD84-BA0456290B0B}"/>
                </a:ext>
              </a:extLst>
            </p:cNvPr>
            <p:cNvPicPr>
              <a:picLocks noChangeAspect="1"/>
            </p:cNvPicPr>
            <p:nvPr/>
          </p:nvPicPr>
          <p:blipFill>
            <a:blip r:embed="rId3"/>
            <a:stretch>
              <a:fillRect/>
            </a:stretch>
          </p:blipFill>
          <p:spPr>
            <a:xfrm>
              <a:off x="2464672" y="5982088"/>
              <a:ext cx="1260000" cy="1260000"/>
            </a:xfrm>
            <a:prstGeom prst="rect">
              <a:avLst/>
            </a:prstGeom>
          </p:spPr>
        </p:pic>
      </p:grpSp>
      <p:grpSp>
        <p:nvGrpSpPr>
          <p:cNvPr id="182" name="Group 181">
            <a:extLst>
              <a:ext uri="{FF2B5EF4-FFF2-40B4-BE49-F238E27FC236}">
                <a16:creationId xmlns:a16="http://schemas.microsoft.com/office/drawing/2014/main" id="{E21815FD-37AC-4933-BDE9-3A001480975F}"/>
              </a:ext>
            </a:extLst>
          </p:cNvPr>
          <p:cNvGrpSpPr/>
          <p:nvPr/>
        </p:nvGrpSpPr>
        <p:grpSpPr>
          <a:xfrm>
            <a:off x="455828" y="3266842"/>
            <a:ext cx="1440000" cy="1440000"/>
            <a:chOff x="439071" y="3196493"/>
            <a:chExt cx="1512000" cy="1512000"/>
          </a:xfrm>
        </p:grpSpPr>
        <p:sp>
          <p:nvSpPr>
            <p:cNvPr id="183" name="Oval 182">
              <a:extLst>
                <a:ext uri="{FF2B5EF4-FFF2-40B4-BE49-F238E27FC236}">
                  <a16:creationId xmlns:a16="http://schemas.microsoft.com/office/drawing/2014/main" id="{4D1301F6-135C-4864-857A-4EC7C6B21C6C}"/>
                </a:ext>
              </a:extLst>
            </p:cNvPr>
            <p:cNvSpPr/>
            <p:nvPr/>
          </p:nvSpPr>
          <p:spPr>
            <a:xfrm>
              <a:off x="439071" y="3196493"/>
              <a:ext cx="1512000" cy="1512000"/>
            </a:xfrm>
            <a:prstGeom prst="ellipse">
              <a:avLst/>
            </a:prstGeom>
            <a:solidFill>
              <a:srgbClr val="990000"/>
            </a:solidFill>
            <a:ln w="38100">
              <a:solidFill>
                <a:srgbClr val="FFC000"/>
              </a:solidFill>
            </a:ln>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C000"/>
                  </a:solidFill>
                  <a:latin typeface="Formal436 BT" panose="03060802040302020203" pitchFamily="66" charset="0"/>
                </a:rPr>
                <a:t>The location</a:t>
              </a:r>
              <a:endParaRPr lang="en-US" dirty="0">
                <a:solidFill>
                  <a:srgbClr val="FFC000"/>
                </a:solidFill>
                <a:latin typeface="Formal436 BT" panose="03060802040302020203" pitchFamily="66" charset="0"/>
              </a:endParaRPr>
            </a:p>
          </p:txBody>
        </p:sp>
        <p:pic>
          <p:nvPicPr>
            <p:cNvPr id="184" name="Picture 183">
              <a:extLst>
                <a:ext uri="{FF2B5EF4-FFF2-40B4-BE49-F238E27FC236}">
                  <a16:creationId xmlns:a16="http://schemas.microsoft.com/office/drawing/2014/main" id="{4378D612-9D8E-49EC-91C8-380679175A2F}"/>
                </a:ext>
              </a:extLst>
            </p:cNvPr>
            <p:cNvPicPr>
              <a:picLocks noChangeAspect="1"/>
            </p:cNvPicPr>
            <p:nvPr/>
          </p:nvPicPr>
          <p:blipFill>
            <a:blip r:embed="rId4"/>
            <a:stretch>
              <a:fillRect/>
            </a:stretch>
          </p:blipFill>
          <p:spPr>
            <a:xfrm>
              <a:off x="547071" y="3304493"/>
              <a:ext cx="1296000" cy="1296000"/>
            </a:xfrm>
            <a:prstGeom prst="rect">
              <a:avLst/>
            </a:prstGeom>
          </p:spPr>
        </p:pic>
      </p:grpSp>
      <p:grpSp>
        <p:nvGrpSpPr>
          <p:cNvPr id="185" name="Group 184">
            <a:extLst>
              <a:ext uri="{FF2B5EF4-FFF2-40B4-BE49-F238E27FC236}">
                <a16:creationId xmlns:a16="http://schemas.microsoft.com/office/drawing/2014/main" id="{39971880-309E-4D06-9380-8F3109E970CA}"/>
              </a:ext>
            </a:extLst>
          </p:cNvPr>
          <p:cNvGrpSpPr/>
          <p:nvPr/>
        </p:nvGrpSpPr>
        <p:grpSpPr>
          <a:xfrm>
            <a:off x="455828" y="1487552"/>
            <a:ext cx="1440000" cy="1440000"/>
            <a:chOff x="458236" y="1440897"/>
            <a:chExt cx="1512000" cy="1512000"/>
          </a:xfrm>
        </p:grpSpPr>
        <p:sp>
          <p:nvSpPr>
            <p:cNvPr id="186" name="Oval 185">
              <a:extLst>
                <a:ext uri="{FF2B5EF4-FFF2-40B4-BE49-F238E27FC236}">
                  <a16:creationId xmlns:a16="http://schemas.microsoft.com/office/drawing/2014/main" id="{F676243F-0142-4B63-9B6C-88E41D8B35CD}"/>
                </a:ext>
              </a:extLst>
            </p:cNvPr>
            <p:cNvSpPr/>
            <p:nvPr/>
          </p:nvSpPr>
          <p:spPr>
            <a:xfrm>
              <a:off x="458236" y="1440897"/>
              <a:ext cx="1512000" cy="1512000"/>
            </a:xfrm>
            <a:prstGeom prst="ellipse">
              <a:avLst/>
            </a:prstGeom>
            <a:solidFill>
              <a:srgbClr val="990000"/>
            </a:solidFill>
            <a:ln w="38100">
              <a:solidFill>
                <a:srgbClr val="FFC000"/>
              </a:solidFill>
            </a:ln>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solidFill>
                    <a:srgbClr val="FFC000"/>
                  </a:solidFill>
                  <a:latin typeface="Formal436 BT" panose="03060802040302020203" pitchFamily="66" charset="0"/>
                </a:rPr>
                <a:t>The person</a:t>
              </a:r>
              <a:endParaRPr lang="en-US" dirty="0">
                <a:solidFill>
                  <a:srgbClr val="FFC000"/>
                </a:solidFill>
                <a:latin typeface="Formal436 BT" panose="03060802040302020203" pitchFamily="66" charset="0"/>
              </a:endParaRPr>
            </a:p>
          </p:txBody>
        </p:sp>
        <p:pic>
          <p:nvPicPr>
            <p:cNvPr id="187" name="Picture 186">
              <a:extLst>
                <a:ext uri="{FF2B5EF4-FFF2-40B4-BE49-F238E27FC236}">
                  <a16:creationId xmlns:a16="http://schemas.microsoft.com/office/drawing/2014/main" id="{BC22855D-984B-4EF6-8D25-5D3AE50F8C8D}"/>
                </a:ext>
              </a:extLst>
            </p:cNvPr>
            <p:cNvPicPr>
              <a:picLocks noChangeAspect="1"/>
            </p:cNvPicPr>
            <p:nvPr/>
          </p:nvPicPr>
          <p:blipFill>
            <a:blip r:embed="rId5"/>
            <a:stretch>
              <a:fillRect/>
            </a:stretch>
          </p:blipFill>
          <p:spPr>
            <a:xfrm>
              <a:off x="566236" y="1548897"/>
              <a:ext cx="1296000" cy="1296000"/>
            </a:xfrm>
            <a:prstGeom prst="rect">
              <a:avLst/>
            </a:prstGeom>
          </p:spPr>
        </p:pic>
      </p:grpSp>
      <p:sp useBgFill="1">
        <p:nvSpPr>
          <p:cNvPr id="104" name="Rope Oval 2">
            <a:extLst>
              <a:ext uri="{FF2B5EF4-FFF2-40B4-BE49-F238E27FC236}">
                <a16:creationId xmlns:a16="http://schemas.microsoft.com/office/drawing/2014/main" id="{26775F72-E338-453F-929B-337E827AB379}"/>
              </a:ext>
            </a:extLst>
          </p:cNvPr>
          <p:cNvSpPr/>
          <p:nvPr/>
        </p:nvSpPr>
        <p:spPr>
          <a:xfrm>
            <a:off x="4557862" y="3711211"/>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0" name="Prof Oval 95">
            <a:extLst>
              <a:ext uri="{FF2B5EF4-FFF2-40B4-BE49-F238E27FC236}">
                <a16:creationId xmlns:a16="http://schemas.microsoft.com/office/drawing/2014/main" id="{85C69824-5B1E-4F11-9F36-F28784D84F36}"/>
              </a:ext>
            </a:extLst>
          </p:cNvPr>
          <p:cNvSpPr/>
          <p:nvPr/>
        </p:nvSpPr>
        <p:spPr>
          <a:xfrm>
            <a:off x="5446279" y="5010490"/>
            <a:ext cx="403216" cy="3944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7" name="Revolver small Picture 76">
            <a:extLst>
              <a:ext uri="{FF2B5EF4-FFF2-40B4-BE49-F238E27FC236}">
                <a16:creationId xmlns:a16="http://schemas.microsoft.com/office/drawing/2014/main" id="{6B66FCDD-71C2-4603-8365-D97915C629E0}"/>
              </a:ext>
            </a:extLst>
          </p:cNvPr>
          <p:cNvPicPr>
            <a:picLocks/>
          </p:cNvPicPr>
          <p:nvPr/>
        </p:nvPicPr>
        <p:blipFill>
          <a:blip r:embed="rId6"/>
          <a:stretch>
            <a:fillRect/>
          </a:stretch>
        </p:blipFill>
        <p:spPr>
          <a:xfrm>
            <a:off x="590562" y="5024634"/>
            <a:ext cx="1170533" cy="1502185"/>
          </a:xfrm>
          <a:prstGeom prst="rect">
            <a:avLst/>
          </a:prstGeom>
        </p:spPr>
      </p:pic>
      <p:grpSp>
        <p:nvGrpSpPr>
          <p:cNvPr id="61" name="Wrench Group 47">
            <a:extLst>
              <a:ext uri="{FF2B5EF4-FFF2-40B4-BE49-F238E27FC236}">
                <a16:creationId xmlns:a16="http://schemas.microsoft.com/office/drawing/2014/main" id="{D43F9FDF-C53E-41D2-95EE-36CC8AEB90E1}"/>
              </a:ext>
            </a:extLst>
          </p:cNvPr>
          <p:cNvGrpSpPr/>
          <p:nvPr/>
        </p:nvGrpSpPr>
        <p:grpSpPr>
          <a:xfrm>
            <a:off x="635828" y="5235726"/>
            <a:ext cx="1080000" cy="1080000"/>
            <a:chOff x="4912918" y="2963818"/>
            <a:chExt cx="1080000" cy="1080000"/>
          </a:xfrm>
          <a:solidFill>
            <a:srgbClr val="FBE5D6">
              <a:alpha val="1176"/>
            </a:srgbClr>
          </a:solidFill>
        </p:grpSpPr>
        <p:sp>
          <p:nvSpPr>
            <p:cNvPr id="62" name="Freeform: Shape 61">
              <a:extLst>
                <a:ext uri="{FF2B5EF4-FFF2-40B4-BE49-F238E27FC236}">
                  <a16:creationId xmlns:a16="http://schemas.microsoft.com/office/drawing/2014/main" id="{421DED29-21E8-4642-80B5-AB0CC28D7F07}"/>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6DB63DEC-8166-4486-A36F-1F2E6F3CF03F}"/>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74D6597-7A9B-47F4-8641-BDA7F4ECF81C}"/>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65" name="Candle Group 51">
            <a:extLst>
              <a:ext uri="{FF2B5EF4-FFF2-40B4-BE49-F238E27FC236}">
                <a16:creationId xmlns:a16="http://schemas.microsoft.com/office/drawing/2014/main" id="{0F0A5724-C863-442A-8BB4-A443E909A1C0}"/>
              </a:ext>
            </a:extLst>
          </p:cNvPr>
          <p:cNvGrpSpPr/>
          <p:nvPr/>
        </p:nvGrpSpPr>
        <p:grpSpPr>
          <a:xfrm rot="18000000">
            <a:off x="635827" y="5235726"/>
            <a:ext cx="1080003" cy="1080000"/>
            <a:chOff x="4912918" y="2963821"/>
            <a:chExt cx="1080003" cy="1080000"/>
          </a:xfrm>
          <a:solidFill>
            <a:srgbClr val="FBE5D6">
              <a:alpha val="1176"/>
            </a:srgbClr>
          </a:solidFill>
        </p:grpSpPr>
        <p:sp>
          <p:nvSpPr>
            <p:cNvPr id="66" name="Freeform: Shape 65">
              <a:extLst>
                <a:ext uri="{FF2B5EF4-FFF2-40B4-BE49-F238E27FC236}">
                  <a16:creationId xmlns:a16="http://schemas.microsoft.com/office/drawing/2014/main" id="{CD920EDF-E198-4D51-83CC-660EBF47FE7D}"/>
                </a:ext>
              </a:extLst>
            </p:cNvPr>
            <p:cNvSpPr/>
            <p:nvPr/>
          </p:nvSpPr>
          <p:spPr>
            <a:xfrm>
              <a:off x="4912921" y="2963821"/>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FA05BFF0-05FC-4647-853E-26FD88EC24D8}"/>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E4116E3-FF73-4D24-91B3-76A4B84C5780}"/>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69" name="Rope Group 55">
            <a:extLst>
              <a:ext uri="{FF2B5EF4-FFF2-40B4-BE49-F238E27FC236}">
                <a16:creationId xmlns:a16="http://schemas.microsoft.com/office/drawing/2014/main" id="{625ABEEA-B578-4C17-B17D-58E92CA7C401}"/>
              </a:ext>
            </a:extLst>
          </p:cNvPr>
          <p:cNvGrpSpPr/>
          <p:nvPr/>
        </p:nvGrpSpPr>
        <p:grpSpPr>
          <a:xfrm rot="14400000">
            <a:off x="635828" y="5235726"/>
            <a:ext cx="1080000" cy="1080000"/>
            <a:chOff x="4912918" y="2963818"/>
            <a:chExt cx="1080000" cy="1080000"/>
          </a:xfrm>
          <a:solidFill>
            <a:srgbClr val="FBE5D6">
              <a:alpha val="1176"/>
            </a:srgbClr>
          </a:solidFill>
        </p:grpSpPr>
        <p:sp>
          <p:nvSpPr>
            <p:cNvPr id="70" name="Freeform: Shape 69">
              <a:extLst>
                <a:ext uri="{FF2B5EF4-FFF2-40B4-BE49-F238E27FC236}">
                  <a16:creationId xmlns:a16="http://schemas.microsoft.com/office/drawing/2014/main" id="{96681382-86CE-4FFF-B2A4-F2931936BF63}"/>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F2B25058-6B5C-4DBD-980C-0A8F2E01A1DB}"/>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B75F5BB-C9BC-4211-B4A7-4B748E80A13C}"/>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73" name="Lead pipe Group 59">
            <a:extLst>
              <a:ext uri="{FF2B5EF4-FFF2-40B4-BE49-F238E27FC236}">
                <a16:creationId xmlns:a16="http://schemas.microsoft.com/office/drawing/2014/main" id="{35665229-E3DD-4343-8EFC-83FDF7D2C2C7}"/>
              </a:ext>
            </a:extLst>
          </p:cNvPr>
          <p:cNvGrpSpPr/>
          <p:nvPr/>
        </p:nvGrpSpPr>
        <p:grpSpPr>
          <a:xfrm rot="10800000">
            <a:off x="635828" y="5235726"/>
            <a:ext cx="1080000" cy="1080000"/>
            <a:chOff x="4912918" y="2963818"/>
            <a:chExt cx="1080000" cy="1080000"/>
          </a:xfrm>
          <a:solidFill>
            <a:srgbClr val="FBE5D6">
              <a:alpha val="1176"/>
            </a:srgbClr>
          </a:solidFill>
        </p:grpSpPr>
        <p:sp>
          <p:nvSpPr>
            <p:cNvPr id="74" name="Freeform: Shape 73">
              <a:extLst>
                <a:ext uri="{FF2B5EF4-FFF2-40B4-BE49-F238E27FC236}">
                  <a16:creationId xmlns:a16="http://schemas.microsoft.com/office/drawing/2014/main" id="{6B7556DC-BCC7-4BFC-AEC5-971A21BB8903}"/>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594AC3DA-A921-4428-A598-59A0D0359E8C}"/>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B2F2298-2E40-497F-AAF3-97110B3234FC}"/>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77" name="Knife Group 63">
            <a:extLst>
              <a:ext uri="{FF2B5EF4-FFF2-40B4-BE49-F238E27FC236}">
                <a16:creationId xmlns:a16="http://schemas.microsoft.com/office/drawing/2014/main" id="{16B58679-45C6-4B9B-A70C-0CEB9D49D01A}"/>
              </a:ext>
            </a:extLst>
          </p:cNvPr>
          <p:cNvGrpSpPr/>
          <p:nvPr/>
        </p:nvGrpSpPr>
        <p:grpSpPr>
          <a:xfrm rot="7200000">
            <a:off x="635828" y="5235726"/>
            <a:ext cx="1080000" cy="1080000"/>
            <a:chOff x="4912918" y="2963818"/>
            <a:chExt cx="1080000" cy="1080000"/>
          </a:xfrm>
          <a:solidFill>
            <a:srgbClr val="FBE5D6">
              <a:alpha val="1176"/>
            </a:srgbClr>
          </a:solidFill>
        </p:grpSpPr>
        <p:sp>
          <p:nvSpPr>
            <p:cNvPr id="78" name="Freeform: Shape 77">
              <a:extLst>
                <a:ext uri="{FF2B5EF4-FFF2-40B4-BE49-F238E27FC236}">
                  <a16:creationId xmlns:a16="http://schemas.microsoft.com/office/drawing/2014/main" id="{29BEB0B7-9EDA-4FB9-89CD-2B88E6388AAC}"/>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7391AF16-F4F6-4AA9-95F9-1239B75C7F00}"/>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AD357DC-54A0-4C88-847B-B677168F7D87}"/>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81" name="Revolver Group 67">
            <a:extLst>
              <a:ext uri="{FF2B5EF4-FFF2-40B4-BE49-F238E27FC236}">
                <a16:creationId xmlns:a16="http://schemas.microsoft.com/office/drawing/2014/main" id="{DE0C115E-4571-4BA2-A7B2-1E1931586E75}"/>
              </a:ext>
            </a:extLst>
          </p:cNvPr>
          <p:cNvGrpSpPr/>
          <p:nvPr/>
        </p:nvGrpSpPr>
        <p:grpSpPr>
          <a:xfrm rot="3600000">
            <a:off x="635828" y="5235726"/>
            <a:ext cx="1080000" cy="1080000"/>
            <a:chOff x="4912918" y="2963818"/>
            <a:chExt cx="1080000" cy="1080000"/>
          </a:xfrm>
          <a:solidFill>
            <a:srgbClr val="FBE5D6">
              <a:alpha val="1176"/>
            </a:srgbClr>
          </a:solidFill>
        </p:grpSpPr>
        <p:sp>
          <p:nvSpPr>
            <p:cNvPr id="82" name="Freeform: Shape 81">
              <a:extLst>
                <a:ext uri="{FF2B5EF4-FFF2-40B4-BE49-F238E27FC236}">
                  <a16:creationId xmlns:a16="http://schemas.microsoft.com/office/drawing/2014/main" id="{DAEE7787-68F9-44BE-9C14-664181E2BC5B}"/>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2B3CC02C-73F3-4731-B17C-BE815289EF2E}"/>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40666E9-DDB6-4862-95FA-8A220FA35D15}"/>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pic>
        <p:nvPicPr>
          <p:cNvPr id="85" name="Candle large Picture 11">
            <a:extLst>
              <a:ext uri="{FF2B5EF4-FFF2-40B4-BE49-F238E27FC236}">
                <a16:creationId xmlns:a16="http://schemas.microsoft.com/office/drawing/2014/main" id="{AC459D68-285C-47F4-82DB-348E816C4D86}"/>
              </a:ext>
            </a:extLst>
          </p:cNvPr>
          <p:cNvPicPr>
            <a:picLocks/>
          </p:cNvPicPr>
          <p:nvPr/>
        </p:nvPicPr>
        <p:blipFill>
          <a:blip r:embed="rId7"/>
          <a:stretch>
            <a:fillRect/>
          </a:stretch>
        </p:blipFill>
        <p:spPr>
          <a:xfrm>
            <a:off x="4277445" y="1784037"/>
            <a:ext cx="2048433" cy="2731245"/>
          </a:xfrm>
          <a:prstGeom prst="rect">
            <a:avLst/>
          </a:prstGeom>
        </p:spPr>
      </p:pic>
      <p:pic>
        <p:nvPicPr>
          <p:cNvPr id="86" name="Wrench large Picture 13">
            <a:extLst>
              <a:ext uri="{FF2B5EF4-FFF2-40B4-BE49-F238E27FC236}">
                <a16:creationId xmlns:a16="http://schemas.microsoft.com/office/drawing/2014/main" id="{94256718-6557-414E-9824-7755B88B06E5}"/>
              </a:ext>
            </a:extLst>
          </p:cNvPr>
          <p:cNvPicPr>
            <a:picLocks/>
          </p:cNvPicPr>
          <p:nvPr/>
        </p:nvPicPr>
        <p:blipFill>
          <a:blip r:embed="rId8"/>
          <a:stretch>
            <a:fillRect/>
          </a:stretch>
        </p:blipFill>
        <p:spPr>
          <a:xfrm>
            <a:off x="4277445" y="1784037"/>
            <a:ext cx="2048433" cy="2731245"/>
          </a:xfrm>
          <a:prstGeom prst="rect">
            <a:avLst/>
          </a:prstGeom>
        </p:spPr>
      </p:pic>
      <p:pic>
        <p:nvPicPr>
          <p:cNvPr id="87" name="lead pipe large 14">
            <a:extLst>
              <a:ext uri="{FF2B5EF4-FFF2-40B4-BE49-F238E27FC236}">
                <a16:creationId xmlns:a16="http://schemas.microsoft.com/office/drawing/2014/main" id="{4880454F-2A59-4F26-997C-6573DFE54CA3}"/>
              </a:ext>
            </a:extLst>
          </p:cNvPr>
          <p:cNvPicPr>
            <a:picLocks/>
          </p:cNvPicPr>
          <p:nvPr/>
        </p:nvPicPr>
        <p:blipFill>
          <a:blip r:embed="rId9"/>
          <a:stretch>
            <a:fillRect/>
          </a:stretch>
        </p:blipFill>
        <p:spPr>
          <a:xfrm>
            <a:off x="4277445" y="1784037"/>
            <a:ext cx="2048433" cy="2731245"/>
          </a:xfrm>
          <a:prstGeom prst="rect">
            <a:avLst/>
          </a:prstGeom>
        </p:spPr>
      </p:pic>
      <p:pic>
        <p:nvPicPr>
          <p:cNvPr id="88" name="Rope large Picture 15">
            <a:extLst>
              <a:ext uri="{FF2B5EF4-FFF2-40B4-BE49-F238E27FC236}">
                <a16:creationId xmlns:a16="http://schemas.microsoft.com/office/drawing/2014/main" id="{8140F5F7-396C-4B44-9E30-0EC101D2C45A}"/>
              </a:ext>
            </a:extLst>
          </p:cNvPr>
          <p:cNvPicPr>
            <a:picLocks/>
          </p:cNvPicPr>
          <p:nvPr/>
        </p:nvPicPr>
        <p:blipFill>
          <a:blip r:embed="rId10"/>
          <a:stretch>
            <a:fillRect/>
          </a:stretch>
        </p:blipFill>
        <p:spPr>
          <a:xfrm>
            <a:off x="4207029" y="1784037"/>
            <a:ext cx="2189264" cy="2731245"/>
          </a:xfrm>
          <a:prstGeom prst="rect">
            <a:avLst/>
          </a:prstGeom>
        </p:spPr>
      </p:pic>
      <p:pic>
        <p:nvPicPr>
          <p:cNvPr id="89" name="Knife large Picture 16">
            <a:extLst>
              <a:ext uri="{FF2B5EF4-FFF2-40B4-BE49-F238E27FC236}">
                <a16:creationId xmlns:a16="http://schemas.microsoft.com/office/drawing/2014/main" id="{94792E88-96F2-4475-8B50-80ACF5BB49E1}"/>
              </a:ext>
            </a:extLst>
          </p:cNvPr>
          <p:cNvPicPr>
            <a:picLocks/>
          </p:cNvPicPr>
          <p:nvPr/>
        </p:nvPicPr>
        <p:blipFill>
          <a:blip r:embed="rId11"/>
          <a:stretch>
            <a:fillRect/>
          </a:stretch>
        </p:blipFill>
        <p:spPr>
          <a:xfrm>
            <a:off x="4277445" y="1784037"/>
            <a:ext cx="2048433" cy="2731245"/>
          </a:xfrm>
          <a:prstGeom prst="rect">
            <a:avLst/>
          </a:prstGeom>
        </p:spPr>
      </p:pic>
      <p:pic>
        <p:nvPicPr>
          <p:cNvPr id="90" name="Wrench small Picture 19">
            <a:extLst>
              <a:ext uri="{FF2B5EF4-FFF2-40B4-BE49-F238E27FC236}">
                <a16:creationId xmlns:a16="http://schemas.microsoft.com/office/drawing/2014/main" id="{DC670CE1-90B0-47A1-8A0E-539F5E8806ED}"/>
              </a:ext>
            </a:extLst>
          </p:cNvPr>
          <p:cNvPicPr>
            <a:picLocks/>
          </p:cNvPicPr>
          <p:nvPr/>
        </p:nvPicPr>
        <p:blipFill>
          <a:blip r:embed="rId8"/>
          <a:stretch>
            <a:fillRect/>
          </a:stretch>
        </p:blipFill>
        <p:spPr>
          <a:xfrm>
            <a:off x="590562" y="5024634"/>
            <a:ext cx="1170533" cy="1502185"/>
          </a:xfrm>
          <a:prstGeom prst="rect">
            <a:avLst/>
          </a:prstGeom>
        </p:spPr>
      </p:pic>
      <p:pic>
        <p:nvPicPr>
          <p:cNvPr id="91" name="Lead pipe small Picture 20">
            <a:extLst>
              <a:ext uri="{FF2B5EF4-FFF2-40B4-BE49-F238E27FC236}">
                <a16:creationId xmlns:a16="http://schemas.microsoft.com/office/drawing/2014/main" id="{31BCF226-6DE9-415F-BB95-1F643D1B79BB}"/>
              </a:ext>
            </a:extLst>
          </p:cNvPr>
          <p:cNvPicPr>
            <a:picLocks/>
          </p:cNvPicPr>
          <p:nvPr/>
        </p:nvPicPr>
        <p:blipFill>
          <a:blip r:embed="rId9"/>
          <a:stretch>
            <a:fillRect/>
          </a:stretch>
        </p:blipFill>
        <p:spPr>
          <a:xfrm>
            <a:off x="590562" y="5024634"/>
            <a:ext cx="1170533" cy="1502185"/>
          </a:xfrm>
          <a:prstGeom prst="rect">
            <a:avLst/>
          </a:prstGeom>
        </p:spPr>
      </p:pic>
      <p:pic>
        <p:nvPicPr>
          <p:cNvPr id="92" name="Rope small Picture 21">
            <a:extLst>
              <a:ext uri="{FF2B5EF4-FFF2-40B4-BE49-F238E27FC236}">
                <a16:creationId xmlns:a16="http://schemas.microsoft.com/office/drawing/2014/main" id="{05AB09E0-2C2E-4A9B-9547-317B2EDC58C1}"/>
              </a:ext>
            </a:extLst>
          </p:cNvPr>
          <p:cNvPicPr>
            <a:picLocks/>
          </p:cNvPicPr>
          <p:nvPr/>
        </p:nvPicPr>
        <p:blipFill>
          <a:blip r:embed="rId10"/>
          <a:stretch>
            <a:fillRect/>
          </a:stretch>
        </p:blipFill>
        <p:spPr>
          <a:xfrm>
            <a:off x="550324" y="5024634"/>
            <a:ext cx="1251008" cy="1502185"/>
          </a:xfrm>
          <a:prstGeom prst="rect">
            <a:avLst/>
          </a:prstGeom>
        </p:spPr>
      </p:pic>
      <p:pic>
        <p:nvPicPr>
          <p:cNvPr id="93" name="Knife small Picture 22">
            <a:extLst>
              <a:ext uri="{FF2B5EF4-FFF2-40B4-BE49-F238E27FC236}">
                <a16:creationId xmlns:a16="http://schemas.microsoft.com/office/drawing/2014/main" id="{9E7086D6-9956-4590-82E0-AE99587BB64A}"/>
              </a:ext>
            </a:extLst>
          </p:cNvPr>
          <p:cNvPicPr>
            <a:picLocks/>
          </p:cNvPicPr>
          <p:nvPr/>
        </p:nvPicPr>
        <p:blipFill>
          <a:blip r:embed="rId11"/>
          <a:stretch>
            <a:fillRect/>
          </a:stretch>
        </p:blipFill>
        <p:spPr>
          <a:xfrm>
            <a:off x="590562" y="5024634"/>
            <a:ext cx="1170533" cy="1502185"/>
          </a:xfrm>
          <a:prstGeom prst="rect">
            <a:avLst/>
          </a:prstGeom>
        </p:spPr>
      </p:pic>
      <p:pic>
        <p:nvPicPr>
          <p:cNvPr id="94" name="Rope Q Picture 30">
            <a:extLst>
              <a:ext uri="{FF2B5EF4-FFF2-40B4-BE49-F238E27FC236}">
                <a16:creationId xmlns:a16="http://schemas.microsoft.com/office/drawing/2014/main" id="{309AEF54-4050-4307-907C-D79AE565AFB6}"/>
              </a:ext>
            </a:extLst>
          </p:cNvPr>
          <p:cNvPicPr>
            <a:picLocks/>
          </p:cNvPicPr>
          <p:nvPr/>
        </p:nvPicPr>
        <p:blipFill>
          <a:blip r:embed="rId12"/>
          <a:stretch>
            <a:fillRect/>
          </a:stretch>
        </p:blipFill>
        <p:spPr>
          <a:xfrm>
            <a:off x="590562" y="5024634"/>
            <a:ext cx="1170533" cy="1502185"/>
          </a:xfrm>
          <a:prstGeom prst="rect">
            <a:avLst/>
          </a:prstGeom>
        </p:spPr>
      </p:pic>
      <p:pic>
        <p:nvPicPr>
          <p:cNvPr id="95" name="lead pipe Q Picture 31">
            <a:extLst>
              <a:ext uri="{FF2B5EF4-FFF2-40B4-BE49-F238E27FC236}">
                <a16:creationId xmlns:a16="http://schemas.microsoft.com/office/drawing/2014/main" id="{4BBC9B5C-EFCE-432A-A482-CDD2F561EE4C}"/>
              </a:ext>
            </a:extLst>
          </p:cNvPr>
          <p:cNvPicPr>
            <a:picLocks/>
          </p:cNvPicPr>
          <p:nvPr/>
        </p:nvPicPr>
        <p:blipFill>
          <a:blip r:embed="rId12"/>
          <a:stretch>
            <a:fillRect/>
          </a:stretch>
        </p:blipFill>
        <p:spPr>
          <a:xfrm>
            <a:off x="590562" y="5024634"/>
            <a:ext cx="1170533" cy="1502185"/>
          </a:xfrm>
          <a:prstGeom prst="rect">
            <a:avLst/>
          </a:prstGeom>
        </p:spPr>
      </p:pic>
      <p:pic>
        <p:nvPicPr>
          <p:cNvPr id="96" name="Knife Q Picture 32">
            <a:extLst>
              <a:ext uri="{FF2B5EF4-FFF2-40B4-BE49-F238E27FC236}">
                <a16:creationId xmlns:a16="http://schemas.microsoft.com/office/drawing/2014/main" id="{94B662F5-803C-4CF1-AA30-97EC222306A9}"/>
              </a:ext>
            </a:extLst>
          </p:cNvPr>
          <p:cNvPicPr>
            <a:picLocks/>
          </p:cNvPicPr>
          <p:nvPr/>
        </p:nvPicPr>
        <p:blipFill>
          <a:blip r:embed="rId12"/>
          <a:stretch>
            <a:fillRect/>
          </a:stretch>
        </p:blipFill>
        <p:spPr>
          <a:xfrm>
            <a:off x="590562" y="5024634"/>
            <a:ext cx="1170533" cy="1502185"/>
          </a:xfrm>
          <a:prstGeom prst="rect">
            <a:avLst/>
          </a:prstGeom>
        </p:spPr>
      </p:pic>
      <p:pic>
        <p:nvPicPr>
          <p:cNvPr id="97" name="Revolver Q Picture 33">
            <a:extLst>
              <a:ext uri="{FF2B5EF4-FFF2-40B4-BE49-F238E27FC236}">
                <a16:creationId xmlns:a16="http://schemas.microsoft.com/office/drawing/2014/main" id="{F2ECF67E-A406-4EC8-AB83-8BD7BAAD3CF6}"/>
              </a:ext>
            </a:extLst>
          </p:cNvPr>
          <p:cNvPicPr>
            <a:picLocks/>
          </p:cNvPicPr>
          <p:nvPr/>
        </p:nvPicPr>
        <p:blipFill>
          <a:blip r:embed="rId12"/>
          <a:stretch>
            <a:fillRect/>
          </a:stretch>
        </p:blipFill>
        <p:spPr>
          <a:xfrm>
            <a:off x="590562" y="5024634"/>
            <a:ext cx="1170533" cy="1502185"/>
          </a:xfrm>
          <a:prstGeom prst="rect">
            <a:avLst/>
          </a:prstGeom>
        </p:spPr>
      </p:pic>
      <p:pic>
        <p:nvPicPr>
          <p:cNvPr id="98" name="Wrench Q Picture 34">
            <a:extLst>
              <a:ext uri="{FF2B5EF4-FFF2-40B4-BE49-F238E27FC236}">
                <a16:creationId xmlns:a16="http://schemas.microsoft.com/office/drawing/2014/main" id="{0D882242-4B6B-4C79-8B98-22D4611111F2}"/>
              </a:ext>
            </a:extLst>
          </p:cNvPr>
          <p:cNvPicPr>
            <a:picLocks/>
          </p:cNvPicPr>
          <p:nvPr/>
        </p:nvPicPr>
        <p:blipFill>
          <a:blip r:embed="rId12"/>
          <a:stretch>
            <a:fillRect/>
          </a:stretch>
        </p:blipFill>
        <p:spPr>
          <a:xfrm>
            <a:off x="590562" y="5024634"/>
            <a:ext cx="1170533" cy="1502185"/>
          </a:xfrm>
          <a:prstGeom prst="rect">
            <a:avLst/>
          </a:prstGeom>
        </p:spPr>
      </p:pic>
      <p:sp useBgFill="1">
        <p:nvSpPr>
          <p:cNvPr id="99" name="Candle Oval 2">
            <a:extLst>
              <a:ext uri="{FF2B5EF4-FFF2-40B4-BE49-F238E27FC236}">
                <a16:creationId xmlns:a16="http://schemas.microsoft.com/office/drawing/2014/main" id="{6B3A30B6-6CC7-4DC4-8386-2B713193C454}"/>
              </a:ext>
            </a:extLst>
          </p:cNvPr>
          <p:cNvSpPr/>
          <p:nvPr/>
        </p:nvSpPr>
        <p:spPr>
          <a:xfrm>
            <a:off x="6666996" y="3544946"/>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0" name="Wrench Oval 2">
            <a:extLst>
              <a:ext uri="{FF2B5EF4-FFF2-40B4-BE49-F238E27FC236}">
                <a16:creationId xmlns:a16="http://schemas.microsoft.com/office/drawing/2014/main" id="{C922E243-AD32-4D35-8ACC-210520509E46}"/>
              </a:ext>
            </a:extLst>
          </p:cNvPr>
          <p:cNvSpPr/>
          <p:nvPr/>
        </p:nvSpPr>
        <p:spPr>
          <a:xfrm>
            <a:off x="5911215" y="2438914"/>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1" name="Revolver Oval 2">
            <a:extLst>
              <a:ext uri="{FF2B5EF4-FFF2-40B4-BE49-F238E27FC236}">
                <a16:creationId xmlns:a16="http://schemas.microsoft.com/office/drawing/2014/main" id="{95F14C55-90C4-4E55-9219-BA1F67FABCD0}"/>
              </a:ext>
            </a:extLst>
          </p:cNvPr>
          <p:cNvSpPr/>
          <p:nvPr/>
        </p:nvSpPr>
        <p:spPr>
          <a:xfrm>
            <a:off x="7351567" y="2673457"/>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2" name="KnifeOval 2">
            <a:extLst>
              <a:ext uri="{FF2B5EF4-FFF2-40B4-BE49-F238E27FC236}">
                <a16:creationId xmlns:a16="http://schemas.microsoft.com/office/drawing/2014/main" id="{E2ED65CF-44F5-4E57-BBF8-A659F6132605}"/>
              </a:ext>
            </a:extLst>
          </p:cNvPr>
          <p:cNvSpPr/>
          <p:nvPr/>
        </p:nvSpPr>
        <p:spPr>
          <a:xfrm>
            <a:off x="4759470" y="4627834"/>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3" name="Lead pipe Oval 2">
            <a:extLst>
              <a:ext uri="{FF2B5EF4-FFF2-40B4-BE49-F238E27FC236}">
                <a16:creationId xmlns:a16="http://schemas.microsoft.com/office/drawing/2014/main" id="{AAFA0C86-9131-4B7F-9A63-1BB330861469}"/>
              </a:ext>
            </a:extLst>
          </p:cNvPr>
          <p:cNvSpPr/>
          <p:nvPr/>
        </p:nvSpPr>
        <p:spPr>
          <a:xfrm>
            <a:off x="7553278" y="514088"/>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5" name="Candle small Picture 17">
            <a:extLst>
              <a:ext uri="{FF2B5EF4-FFF2-40B4-BE49-F238E27FC236}">
                <a16:creationId xmlns:a16="http://schemas.microsoft.com/office/drawing/2014/main" id="{E59585E9-BA8B-4722-BD3E-2CFF70850D80}"/>
              </a:ext>
            </a:extLst>
          </p:cNvPr>
          <p:cNvPicPr>
            <a:picLocks/>
          </p:cNvPicPr>
          <p:nvPr/>
        </p:nvPicPr>
        <p:blipFill>
          <a:blip r:embed="rId7"/>
          <a:stretch>
            <a:fillRect/>
          </a:stretch>
        </p:blipFill>
        <p:spPr>
          <a:xfrm>
            <a:off x="590562" y="5024634"/>
            <a:ext cx="1170533" cy="1502185"/>
          </a:xfrm>
          <a:prstGeom prst="rect">
            <a:avLst/>
          </a:prstGeom>
        </p:spPr>
      </p:pic>
      <p:pic>
        <p:nvPicPr>
          <p:cNvPr id="106" name="Candle Q Picture 35">
            <a:extLst>
              <a:ext uri="{FF2B5EF4-FFF2-40B4-BE49-F238E27FC236}">
                <a16:creationId xmlns:a16="http://schemas.microsoft.com/office/drawing/2014/main" id="{72943A16-553C-4385-84BA-88CDFED385BD}"/>
              </a:ext>
            </a:extLst>
          </p:cNvPr>
          <p:cNvPicPr>
            <a:picLocks/>
          </p:cNvPicPr>
          <p:nvPr/>
        </p:nvPicPr>
        <p:blipFill>
          <a:blip r:embed="rId12"/>
          <a:stretch>
            <a:fillRect/>
          </a:stretch>
        </p:blipFill>
        <p:spPr>
          <a:xfrm>
            <a:off x="590562" y="5024634"/>
            <a:ext cx="1170533" cy="1502185"/>
          </a:xfrm>
          <a:prstGeom prst="rect">
            <a:avLst/>
          </a:prstGeom>
        </p:spPr>
      </p:pic>
      <p:pic>
        <p:nvPicPr>
          <p:cNvPr id="108" name="Revolver large Picture 81">
            <a:extLst>
              <a:ext uri="{FF2B5EF4-FFF2-40B4-BE49-F238E27FC236}">
                <a16:creationId xmlns:a16="http://schemas.microsoft.com/office/drawing/2014/main" id="{5713597F-B00B-4D28-89A6-3C9E8F92C825}"/>
              </a:ext>
            </a:extLst>
          </p:cNvPr>
          <p:cNvPicPr>
            <a:picLocks/>
          </p:cNvPicPr>
          <p:nvPr/>
        </p:nvPicPr>
        <p:blipFill>
          <a:blip r:embed="rId6"/>
          <a:stretch>
            <a:fillRect/>
          </a:stretch>
        </p:blipFill>
        <p:spPr>
          <a:xfrm>
            <a:off x="4277445" y="1784037"/>
            <a:ext cx="2048433" cy="2731245"/>
          </a:xfrm>
          <a:prstGeom prst="rect">
            <a:avLst/>
          </a:prstGeom>
        </p:spPr>
      </p:pic>
      <p:pic>
        <p:nvPicPr>
          <p:cNvPr id="109" name="Courtyard large Picture 21">
            <a:extLst>
              <a:ext uri="{FF2B5EF4-FFF2-40B4-BE49-F238E27FC236}">
                <a16:creationId xmlns:a16="http://schemas.microsoft.com/office/drawing/2014/main" id="{A9199EF1-920F-4372-9275-581E54AD3A46}"/>
              </a:ext>
            </a:extLst>
          </p:cNvPr>
          <p:cNvPicPr>
            <a:picLocks/>
          </p:cNvPicPr>
          <p:nvPr/>
        </p:nvPicPr>
        <p:blipFill>
          <a:blip r:embed="rId13"/>
          <a:stretch>
            <a:fillRect/>
          </a:stretch>
        </p:blipFill>
        <p:spPr>
          <a:xfrm>
            <a:off x="4277445" y="1784037"/>
            <a:ext cx="2048433" cy="2731245"/>
          </a:xfrm>
          <a:prstGeom prst="rect">
            <a:avLst/>
          </a:prstGeom>
        </p:spPr>
      </p:pic>
      <p:pic>
        <p:nvPicPr>
          <p:cNvPr id="110" name="Hall large Picture 22">
            <a:extLst>
              <a:ext uri="{FF2B5EF4-FFF2-40B4-BE49-F238E27FC236}">
                <a16:creationId xmlns:a16="http://schemas.microsoft.com/office/drawing/2014/main" id="{B7B9F036-27BB-4B40-8AAC-4B338EC69DE5}"/>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4260463" y="1784037"/>
            <a:ext cx="2049164" cy="2731245"/>
          </a:xfrm>
          <a:prstGeom prst="rect">
            <a:avLst/>
          </a:prstGeom>
        </p:spPr>
      </p:pic>
      <p:pic>
        <p:nvPicPr>
          <p:cNvPr id="111" name="Kitchen large Picture 23">
            <a:extLst>
              <a:ext uri="{FF2B5EF4-FFF2-40B4-BE49-F238E27FC236}">
                <a16:creationId xmlns:a16="http://schemas.microsoft.com/office/drawing/2014/main" id="{09B60CAE-A345-4DF7-925E-C97482C2FE15}"/>
              </a:ext>
            </a:extLst>
          </p:cNvPr>
          <p:cNvPicPr>
            <a:picLocks/>
          </p:cNvPicPr>
          <p:nvPr/>
        </p:nvPicPr>
        <p:blipFill>
          <a:blip r:embed="rId15"/>
          <a:stretch>
            <a:fillRect/>
          </a:stretch>
        </p:blipFill>
        <p:spPr>
          <a:xfrm>
            <a:off x="4277445" y="1784037"/>
            <a:ext cx="2048433" cy="2731245"/>
          </a:xfrm>
          <a:prstGeom prst="rect">
            <a:avLst/>
          </a:prstGeom>
        </p:spPr>
      </p:pic>
      <p:pic>
        <p:nvPicPr>
          <p:cNvPr id="112" name="Study large Picture 25">
            <a:extLst>
              <a:ext uri="{FF2B5EF4-FFF2-40B4-BE49-F238E27FC236}">
                <a16:creationId xmlns:a16="http://schemas.microsoft.com/office/drawing/2014/main" id="{81A72A27-7977-4361-8551-591A0323F625}"/>
              </a:ext>
            </a:extLst>
          </p:cNvPr>
          <p:cNvPicPr>
            <a:picLocks/>
          </p:cNvPicPr>
          <p:nvPr/>
        </p:nvPicPr>
        <p:blipFill>
          <a:blip r:embed="rId16"/>
          <a:stretch>
            <a:fillRect/>
          </a:stretch>
        </p:blipFill>
        <p:spPr>
          <a:xfrm>
            <a:off x="4277445" y="1784037"/>
            <a:ext cx="2048433" cy="2731245"/>
          </a:xfrm>
          <a:prstGeom prst="rect">
            <a:avLst/>
          </a:prstGeom>
        </p:spPr>
      </p:pic>
      <p:pic>
        <p:nvPicPr>
          <p:cNvPr id="113" name="Empty large Picture 27">
            <a:extLst>
              <a:ext uri="{FF2B5EF4-FFF2-40B4-BE49-F238E27FC236}">
                <a16:creationId xmlns:a16="http://schemas.microsoft.com/office/drawing/2014/main" id="{FCF4BB6B-A90B-4AAC-BFBF-9BF1C2243AA2}"/>
              </a:ext>
            </a:extLst>
          </p:cNvPr>
          <p:cNvPicPr>
            <a:picLocks/>
          </p:cNvPicPr>
          <p:nvPr/>
        </p:nvPicPr>
        <p:blipFill>
          <a:blip r:embed="rId17"/>
          <a:stretch>
            <a:fillRect/>
          </a:stretch>
        </p:blipFill>
        <p:spPr>
          <a:xfrm>
            <a:off x="4277445" y="1784037"/>
            <a:ext cx="2048433" cy="2731245"/>
          </a:xfrm>
          <a:prstGeom prst="rect">
            <a:avLst/>
          </a:prstGeom>
        </p:spPr>
      </p:pic>
      <p:pic>
        <p:nvPicPr>
          <p:cNvPr id="114" name="Library large Picture 28">
            <a:extLst>
              <a:ext uri="{FF2B5EF4-FFF2-40B4-BE49-F238E27FC236}">
                <a16:creationId xmlns:a16="http://schemas.microsoft.com/office/drawing/2014/main" id="{8E83D2C6-4A80-4053-8BD2-13E5E40268BA}"/>
              </a:ext>
            </a:extLst>
          </p:cNvPr>
          <p:cNvPicPr>
            <a:picLocks/>
          </p:cNvPicPr>
          <p:nvPr/>
        </p:nvPicPr>
        <p:blipFill>
          <a:blip r:embed="rId18"/>
          <a:stretch>
            <a:fillRect/>
          </a:stretch>
        </p:blipFill>
        <p:spPr>
          <a:xfrm>
            <a:off x="4277445" y="1784037"/>
            <a:ext cx="2048433" cy="2731245"/>
          </a:xfrm>
          <a:prstGeom prst="rect">
            <a:avLst/>
          </a:prstGeom>
        </p:spPr>
      </p:pic>
      <p:grpSp>
        <p:nvGrpSpPr>
          <p:cNvPr id="115" name="Library Group 47">
            <a:extLst>
              <a:ext uri="{FF2B5EF4-FFF2-40B4-BE49-F238E27FC236}">
                <a16:creationId xmlns:a16="http://schemas.microsoft.com/office/drawing/2014/main" id="{CEAE25AF-DF20-49E1-B187-3EA4AB3A8475}"/>
              </a:ext>
            </a:extLst>
          </p:cNvPr>
          <p:cNvGrpSpPr/>
          <p:nvPr/>
        </p:nvGrpSpPr>
        <p:grpSpPr>
          <a:xfrm>
            <a:off x="635828" y="3436187"/>
            <a:ext cx="1080000" cy="1080000"/>
            <a:chOff x="4912918" y="2963818"/>
            <a:chExt cx="1080000" cy="1080000"/>
          </a:xfrm>
          <a:solidFill>
            <a:srgbClr val="FBE5D6">
              <a:alpha val="1176"/>
            </a:srgbClr>
          </a:solidFill>
        </p:grpSpPr>
        <p:sp>
          <p:nvSpPr>
            <p:cNvPr id="116" name="Freeform: Shape 115">
              <a:extLst>
                <a:ext uri="{FF2B5EF4-FFF2-40B4-BE49-F238E27FC236}">
                  <a16:creationId xmlns:a16="http://schemas.microsoft.com/office/drawing/2014/main" id="{2BAA8092-286F-44C3-8866-82A71486F1B5}"/>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a:extLst>
                <a:ext uri="{FF2B5EF4-FFF2-40B4-BE49-F238E27FC236}">
                  <a16:creationId xmlns:a16="http://schemas.microsoft.com/office/drawing/2014/main" id="{385FE77C-EA4D-4260-B45C-2EE974E2D9BF}"/>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69E24D9-0445-4673-B5D4-6AA6174B842C}"/>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19" name="Courtyard Group 51">
            <a:extLst>
              <a:ext uri="{FF2B5EF4-FFF2-40B4-BE49-F238E27FC236}">
                <a16:creationId xmlns:a16="http://schemas.microsoft.com/office/drawing/2014/main" id="{B0097445-80BC-4AD2-A422-213B6557325B}"/>
              </a:ext>
            </a:extLst>
          </p:cNvPr>
          <p:cNvGrpSpPr/>
          <p:nvPr/>
        </p:nvGrpSpPr>
        <p:grpSpPr>
          <a:xfrm rot="18000000">
            <a:off x="635827" y="3436187"/>
            <a:ext cx="1080003" cy="1080000"/>
            <a:chOff x="4912918" y="2963821"/>
            <a:chExt cx="1080003" cy="1080000"/>
          </a:xfrm>
          <a:solidFill>
            <a:srgbClr val="FBE5D6">
              <a:alpha val="1176"/>
            </a:srgbClr>
          </a:solidFill>
        </p:grpSpPr>
        <p:sp>
          <p:nvSpPr>
            <p:cNvPr id="120" name="Freeform: Shape 119">
              <a:extLst>
                <a:ext uri="{FF2B5EF4-FFF2-40B4-BE49-F238E27FC236}">
                  <a16:creationId xmlns:a16="http://schemas.microsoft.com/office/drawing/2014/main" id="{CE4703BE-C6D3-47A9-9845-FC212FBE2705}"/>
                </a:ext>
              </a:extLst>
            </p:cNvPr>
            <p:cNvSpPr/>
            <p:nvPr/>
          </p:nvSpPr>
          <p:spPr>
            <a:xfrm>
              <a:off x="4912921" y="2963821"/>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a:extLst>
                <a:ext uri="{FF2B5EF4-FFF2-40B4-BE49-F238E27FC236}">
                  <a16:creationId xmlns:a16="http://schemas.microsoft.com/office/drawing/2014/main" id="{22486109-98DF-4E24-80EC-F031CEB010EB}"/>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0B6BAD3-94AB-4A0E-B1C3-369E88B4A03A}"/>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23" name="Study Group 55">
            <a:extLst>
              <a:ext uri="{FF2B5EF4-FFF2-40B4-BE49-F238E27FC236}">
                <a16:creationId xmlns:a16="http://schemas.microsoft.com/office/drawing/2014/main" id="{8FCABAAE-1AFE-4DE8-AA42-2D1D769E7FFC}"/>
              </a:ext>
            </a:extLst>
          </p:cNvPr>
          <p:cNvGrpSpPr/>
          <p:nvPr/>
        </p:nvGrpSpPr>
        <p:grpSpPr>
          <a:xfrm rot="14400000">
            <a:off x="635828" y="3436187"/>
            <a:ext cx="1080000" cy="1080000"/>
            <a:chOff x="4912918" y="2963818"/>
            <a:chExt cx="1080000" cy="1080000"/>
          </a:xfrm>
          <a:solidFill>
            <a:srgbClr val="FBE5D6">
              <a:alpha val="1176"/>
            </a:srgbClr>
          </a:solidFill>
        </p:grpSpPr>
        <p:sp>
          <p:nvSpPr>
            <p:cNvPr id="124" name="Freeform: Shape 123">
              <a:extLst>
                <a:ext uri="{FF2B5EF4-FFF2-40B4-BE49-F238E27FC236}">
                  <a16:creationId xmlns:a16="http://schemas.microsoft.com/office/drawing/2014/main" id="{2E1107CA-EA04-44AB-A6CB-BE8A88BF45AF}"/>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377BDBF4-A671-4F18-8BE3-9F3561A634D4}"/>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6BB4384-C1FD-4F7B-A61C-42C5E305BD8B}"/>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27" name="Kitchen Group 59">
            <a:extLst>
              <a:ext uri="{FF2B5EF4-FFF2-40B4-BE49-F238E27FC236}">
                <a16:creationId xmlns:a16="http://schemas.microsoft.com/office/drawing/2014/main" id="{A875DD66-48D0-4F01-AECA-D54EFA2F533F}"/>
              </a:ext>
            </a:extLst>
          </p:cNvPr>
          <p:cNvGrpSpPr/>
          <p:nvPr/>
        </p:nvGrpSpPr>
        <p:grpSpPr>
          <a:xfrm rot="10800000">
            <a:off x="635828" y="3436187"/>
            <a:ext cx="1080000" cy="1080000"/>
            <a:chOff x="4912918" y="2963818"/>
            <a:chExt cx="1080000" cy="1080000"/>
          </a:xfrm>
          <a:solidFill>
            <a:srgbClr val="FBE5D6">
              <a:alpha val="1176"/>
            </a:srgbClr>
          </a:solidFill>
        </p:grpSpPr>
        <p:sp>
          <p:nvSpPr>
            <p:cNvPr id="128" name="Freeform: Shape 127">
              <a:extLst>
                <a:ext uri="{FF2B5EF4-FFF2-40B4-BE49-F238E27FC236}">
                  <a16:creationId xmlns:a16="http://schemas.microsoft.com/office/drawing/2014/main" id="{A237735C-1F19-4E50-A7EE-00F4A379663D}"/>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a:extLst>
                <a:ext uri="{FF2B5EF4-FFF2-40B4-BE49-F238E27FC236}">
                  <a16:creationId xmlns:a16="http://schemas.microsoft.com/office/drawing/2014/main" id="{FAE60AFA-A981-40D2-919D-2DA7867012A1}"/>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F11126E-75CC-4DB8-9DC7-70F07489BF08}"/>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31" name="Hall Group 63">
            <a:extLst>
              <a:ext uri="{FF2B5EF4-FFF2-40B4-BE49-F238E27FC236}">
                <a16:creationId xmlns:a16="http://schemas.microsoft.com/office/drawing/2014/main" id="{852F7C18-2133-437B-9AD7-D01707F52AFF}"/>
              </a:ext>
            </a:extLst>
          </p:cNvPr>
          <p:cNvGrpSpPr/>
          <p:nvPr/>
        </p:nvGrpSpPr>
        <p:grpSpPr>
          <a:xfrm rot="7200000">
            <a:off x="635828" y="3436187"/>
            <a:ext cx="1080000" cy="1080000"/>
            <a:chOff x="4912918" y="2963818"/>
            <a:chExt cx="1080000" cy="1080000"/>
          </a:xfrm>
          <a:solidFill>
            <a:schemeClr val="tx1">
              <a:lumMod val="65000"/>
              <a:lumOff val="35000"/>
              <a:alpha val="1176"/>
            </a:schemeClr>
          </a:solidFill>
        </p:grpSpPr>
        <p:sp>
          <p:nvSpPr>
            <p:cNvPr id="132" name="Freeform: Shape 131">
              <a:extLst>
                <a:ext uri="{FF2B5EF4-FFF2-40B4-BE49-F238E27FC236}">
                  <a16:creationId xmlns:a16="http://schemas.microsoft.com/office/drawing/2014/main" id="{042E5116-E07B-4BEA-9859-73B3A06EC181}"/>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a:extLst>
                <a:ext uri="{FF2B5EF4-FFF2-40B4-BE49-F238E27FC236}">
                  <a16:creationId xmlns:a16="http://schemas.microsoft.com/office/drawing/2014/main" id="{0139EE8B-B409-4700-8AF8-94D4283F827A}"/>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0062DD9-2449-4B56-A5E9-CF1AAC2C5CED}"/>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35" name="Empty Group 67">
            <a:extLst>
              <a:ext uri="{FF2B5EF4-FFF2-40B4-BE49-F238E27FC236}">
                <a16:creationId xmlns:a16="http://schemas.microsoft.com/office/drawing/2014/main" id="{4C98C496-BCBA-49E2-ADC7-385A59E3ED74}"/>
              </a:ext>
            </a:extLst>
          </p:cNvPr>
          <p:cNvGrpSpPr/>
          <p:nvPr/>
        </p:nvGrpSpPr>
        <p:grpSpPr>
          <a:xfrm rot="3600000">
            <a:off x="635828" y="3436187"/>
            <a:ext cx="1080000" cy="1080000"/>
            <a:chOff x="4912918" y="2963818"/>
            <a:chExt cx="1080000" cy="1080000"/>
          </a:xfrm>
          <a:solidFill>
            <a:srgbClr val="FBE5D6">
              <a:alpha val="1176"/>
            </a:srgbClr>
          </a:solidFill>
        </p:grpSpPr>
        <p:sp>
          <p:nvSpPr>
            <p:cNvPr id="136" name="Freeform: Shape 135">
              <a:extLst>
                <a:ext uri="{FF2B5EF4-FFF2-40B4-BE49-F238E27FC236}">
                  <a16:creationId xmlns:a16="http://schemas.microsoft.com/office/drawing/2014/main" id="{B3C39C6E-401C-4BB4-A5E3-766AC939356E}"/>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a:extLst>
                <a:ext uri="{FF2B5EF4-FFF2-40B4-BE49-F238E27FC236}">
                  <a16:creationId xmlns:a16="http://schemas.microsoft.com/office/drawing/2014/main" id="{662996E3-D1F9-479C-A68D-8AA696EF8982}"/>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F3E3294-FF27-41DA-A318-0DE464F0D7AD}"/>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sp useBgFill="1">
        <p:nvSpPr>
          <p:cNvPr id="139" name="Hall Oval 2">
            <a:extLst>
              <a:ext uri="{FF2B5EF4-FFF2-40B4-BE49-F238E27FC236}">
                <a16:creationId xmlns:a16="http://schemas.microsoft.com/office/drawing/2014/main" id="{310ABFB1-3D89-48D2-906D-5D44D64F922F}"/>
              </a:ext>
            </a:extLst>
          </p:cNvPr>
          <p:cNvSpPr/>
          <p:nvPr/>
        </p:nvSpPr>
        <p:spPr>
          <a:xfrm>
            <a:off x="6690603" y="556238"/>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0" name="CourtyardOval 2">
            <a:extLst>
              <a:ext uri="{FF2B5EF4-FFF2-40B4-BE49-F238E27FC236}">
                <a16:creationId xmlns:a16="http://schemas.microsoft.com/office/drawing/2014/main" id="{DE0B2DE2-BDB1-4D38-8379-43C4C0B61CEA}"/>
              </a:ext>
            </a:extLst>
          </p:cNvPr>
          <p:cNvSpPr/>
          <p:nvPr/>
        </p:nvSpPr>
        <p:spPr>
          <a:xfrm>
            <a:off x="3267718" y="3227165"/>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1" name="Kitchen Oval 2">
            <a:extLst>
              <a:ext uri="{FF2B5EF4-FFF2-40B4-BE49-F238E27FC236}">
                <a16:creationId xmlns:a16="http://schemas.microsoft.com/office/drawing/2014/main" id="{BE25446D-54BE-4261-B06D-3A22F3EC2F4B}"/>
              </a:ext>
            </a:extLst>
          </p:cNvPr>
          <p:cNvSpPr/>
          <p:nvPr/>
        </p:nvSpPr>
        <p:spPr>
          <a:xfrm>
            <a:off x="6350126" y="1518085"/>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2" name="Empty Oval 2">
            <a:extLst>
              <a:ext uri="{FF2B5EF4-FFF2-40B4-BE49-F238E27FC236}">
                <a16:creationId xmlns:a16="http://schemas.microsoft.com/office/drawing/2014/main" id="{A0CCBB86-B358-40E7-82CE-D9AA1DFCEB40}"/>
              </a:ext>
            </a:extLst>
          </p:cNvPr>
          <p:cNvSpPr/>
          <p:nvPr/>
        </p:nvSpPr>
        <p:spPr>
          <a:xfrm>
            <a:off x="4292321" y="4918665"/>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3" name="Study Oval 2">
            <a:extLst>
              <a:ext uri="{FF2B5EF4-FFF2-40B4-BE49-F238E27FC236}">
                <a16:creationId xmlns:a16="http://schemas.microsoft.com/office/drawing/2014/main" id="{EE0487B8-9FB0-4940-B225-427D8E96D78B}"/>
              </a:ext>
            </a:extLst>
          </p:cNvPr>
          <p:cNvSpPr/>
          <p:nvPr/>
        </p:nvSpPr>
        <p:spPr>
          <a:xfrm>
            <a:off x="2883194" y="5798457"/>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4" name="Library Oval 2">
            <a:extLst>
              <a:ext uri="{FF2B5EF4-FFF2-40B4-BE49-F238E27FC236}">
                <a16:creationId xmlns:a16="http://schemas.microsoft.com/office/drawing/2014/main" id="{DC37C165-183F-45DC-B2E7-E04726BFC7B1}"/>
              </a:ext>
            </a:extLst>
          </p:cNvPr>
          <p:cNvSpPr/>
          <p:nvPr/>
        </p:nvSpPr>
        <p:spPr>
          <a:xfrm>
            <a:off x="6394483" y="5690409"/>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5" name="Courtyard small Picture 29">
            <a:extLst>
              <a:ext uri="{FF2B5EF4-FFF2-40B4-BE49-F238E27FC236}">
                <a16:creationId xmlns:a16="http://schemas.microsoft.com/office/drawing/2014/main" id="{871C837B-2960-47D2-ADA9-E8018F7C29D8}"/>
              </a:ext>
            </a:extLst>
          </p:cNvPr>
          <p:cNvPicPr>
            <a:picLocks/>
          </p:cNvPicPr>
          <p:nvPr/>
        </p:nvPicPr>
        <p:blipFill>
          <a:blip r:embed="rId13"/>
          <a:stretch>
            <a:fillRect/>
          </a:stretch>
        </p:blipFill>
        <p:spPr>
          <a:xfrm>
            <a:off x="590562" y="3225095"/>
            <a:ext cx="1170533" cy="1502185"/>
          </a:xfrm>
          <a:prstGeom prst="rect">
            <a:avLst/>
          </a:prstGeom>
        </p:spPr>
      </p:pic>
      <p:pic>
        <p:nvPicPr>
          <p:cNvPr id="146" name="Hall small Picture 30">
            <a:extLst>
              <a:ext uri="{FF2B5EF4-FFF2-40B4-BE49-F238E27FC236}">
                <a16:creationId xmlns:a16="http://schemas.microsoft.com/office/drawing/2014/main" id="{BB8E5A52-5EEE-4F80-9FE4-BDF325A7DCE3}"/>
              </a:ext>
            </a:extLst>
          </p:cNvPr>
          <p:cNvPicPr>
            <a:picLocks/>
          </p:cNvPicPr>
          <p:nvPr/>
        </p:nvPicPr>
        <p:blipFill>
          <a:blip r:embed="rId19">
            <a:extLst>
              <a:ext uri="{28A0092B-C50C-407E-A947-70E740481C1C}">
                <a14:useLocalDpi xmlns:a14="http://schemas.microsoft.com/office/drawing/2010/main" val="0"/>
              </a:ext>
            </a:extLst>
          </a:blip>
          <a:stretch>
            <a:fillRect/>
          </a:stretch>
        </p:blipFill>
        <p:spPr>
          <a:xfrm>
            <a:off x="593348" y="3225095"/>
            <a:ext cx="1164960" cy="1502185"/>
          </a:xfrm>
          <a:prstGeom prst="rect">
            <a:avLst/>
          </a:prstGeom>
        </p:spPr>
      </p:pic>
      <p:pic>
        <p:nvPicPr>
          <p:cNvPr id="147" name="Kitchen small Picture 31">
            <a:extLst>
              <a:ext uri="{FF2B5EF4-FFF2-40B4-BE49-F238E27FC236}">
                <a16:creationId xmlns:a16="http://schemas.microsoft.com/office/drawing/2014/main" id="{31F3F1A1-7FC9-4FDE-919C-35D723CE1A30}"/>
              </a:ext>
            </a:extLst>
          </p:cNvPr>
          <p:cNvPicPr>
            <a:picLocks/>
          </p:cNvPicPr>
          <p:nvPr/>
        </p:nvPicPr>
        <p:blipFill>
          <a:blip r:embed="rId15"/>
          <a:stretch>
            <a:fillRect/>
          </a:stretch>
        </p:blipFill>
        <p:spPr>
          <a:xfrm>
            <a:off x="590562" y="3225095"/>
            <a:ext cx="1170533" cy="1502185"/>
          </a:xfrm>
          <a:prstGeom prst="rect">
            <a:avLst/>
          </a:prstGeom>
        </p:spPr>
      </p:pic>
      <p:pic>
        <p:nvPicPr>
          <p:cNvPr id="148" name="Study small Picture 32">
            <a:extLst>
              <a:ext uri="{FF2B5EF4-FFF2-40B4-BE49-F238E27FC236}">
                <a16:creationId xmlns:a16="http://schemas.microsoft.com/office/drawing/2014/main" id="{2D691AEA-8702-4952-9E3B-6A7E1DA8F4B9}"/>
              </a:ext>
            </a:extLst>
          </p:cNvPr>
          <p:cNvPicPr>
            <a:picLocks/>
          </p:cNvPicPr>
          <p:nvPr/>
        </p:nvPicPr>
        <p:blipFill>
          <a:blip r:embed="rId16"/>
          <a:stretch>
            <a:fillRect/>
          </a:stretch>
        </p:blipFill>
        <p:spPr>
          <a:xfrm>
            <a:off x="590562" y="3225095"/>
            <a:ext cx="1170533" cy="1502185"/>
          </a:xfrm>
          <a:prstGeom prst="rect">
            <a:avLst/>
          </a:prstGeom>
        </p:spPr>
      </p:pic>
      <p:pic>
        <p:nvPicPr>
          <p:cNvPr id="149" name="Empty small Picture 33">
            <a:extLst>
              <a:ext uri="{FF2B5EF4-FFF2-40B4-BE49-F238E27FC236}">
                <a16:creationId xmlns:a16="http://schemas.microsoft.com/office/drawing/2014/main" id="{D4A542D9-FCA3-4BBA-BDF2-AFC38FB6249B}"/>
              </a:ext>
            </a:extLst>
          </p:cNvPr>
          <p:cNvPicPr>
            <a:picLocks/>
          </p:cNvPicPr>
          <p:nvPr/>
        </p:nvPicPr>
        <p:blipFill>
          <a:blip r:embed="rId17"/>
          <a:stretch>
            <a:fillRect/>
          </a:stretch>
        </p:blipFill>
        <p:spPr>
          <a:xfrm>
            <a:off x="590562" y="3225095"/>
            <a:ext cx="1170533" cy="1502185"/>
          </a:xfrm>
          <a:prstGeom prst="rect">
            <a:avLst/>
          </a:prstGeom>
        </p:spPr>
      </p:pic>
      <p:pic>
        <p:nvPicPr>
          <p:cNvPr id="150" name="Library small Picture 34">
            <a:extLst>
              <a:ext uri="{FF2B5EF4-FFF2-40B4-BE49-F238E27FC236}">
                <a16:creationId xmlns:a16="http://schemas.microsoft.com/office/drawing/2014/main" id="{112BD4FF-7024-454D-A772-739DDDCC7B13}"/>
              </a:ext>
            </a:extLst>
          </p:cNvPr>
          <p:cNvPicPr>
            <a:picLocks/>
          </p:cNvPicPr>
          <p:nvPr/>
        </p:nvPicPr>
        <p:blipFill>
          <a:blip r:embed="rId18"/>
          <a:stretch>
            <a:fillRect/>
          </a:stretch>
        </p:blipFill>
        <p:spPr>
          <a:xfrm>
            <a:off x="590562" y="3225095"/>
            <a:ext cx="1170533" cy="1502185"/>
          </a:xfrm>
          <a:prstGeom prst="rect">
            <a:avLst/>
          </a:prstGeom>
        </p:spPr>
      </p:pic>
      <p:pic>
        <p:nvPicPr>
          <p:cNvPr id="151" name="Courtyard Q Picture 1">
            <a:extLst>
              <a:ext uri="{FF2B5EF4-FFF2-40B4-BE49-F238E27FC236}">
                <a16:creationId xmlns:a16="http://schemas.microsoft.com/office/drawing/2014/main" id="{1E1BD1BF-4913-4EED-B30B-AADE0D4C618D}"/>
              </a:ext>
            </a:extLst>
          </p:cNvPr>
          <p:cNvPicPr>
            <a:picLocks/>
          </p:cNvPicPr>
          <p:nvPr/>
        </p:nvPicPr>
        <p:blipFill>
          <a:blip r:embed="rId20"/>
          <a:stretch>
            <a:fillRect/>
          </a:stretch>
        </p:blipFill>
        <p:spPr>
          <a:xfrm>
            <a:off x="590562" y="3225095"/>
            <a:ext cx="1170533" cy="1502185"/>
          </a:xfrm>
          <a:prstGeom prst="rect">
            <a:avLst/>
          </a:prstGeom>
        </p:spPr>
      </p:pic>
      <p:pic>
        <p:nvPicPr>
          <p:cNvPr id="152" name="Kitchen Q Picture 43">
            <a:extLst>
              <a:ext uri="{FF2B5EF4-FFF2-40B4-BE49-F238E27FC236}">
                <a16:creationId xmlns:a16="http://schemas.microsoft.com/office/drawing/2014/main" id="{20D6A1A9-3839-44A1-81C1-5FAB07A64016}"/>
              </a:ext>
            </a:extLst>
          </p:cNvPr>
          <p:cNvPicPr>
            <a:picLocks/>
          </p:cNvPicPr>
          <p:nvPr/>
        </p:nvPicPr>
        <p:blipFill>
          <a:blip r:embed="rId20"/>
          <a:stretch>
            <a:fillRect/>
          </a:stretch>
        </p:blipFill>
        <p:spPr>
          <a:xfrm>
            <a:off x="590562" y="3225095"/>
            <a:ext cx="1170533" cy="1502185"/>
          </a:xfrm>
          <a:prstGeom prst="rect">
            <a:avLst/>
          </a:prstGeom>
        </p:spPr>
      </p:pic>
      <p:pic>
        <p:nvPicPr>
          <p:cNvPr id="153" name="Hall Q Picture 44">
            <a:extLst>
              <a:ext uri="{FF2B5EF4-FFF2-40B4-BE49-F238E27FC236}">
                <a16:creationId xmlns:a16="http://schemas.microsoft.com/office/drawing/2014/main" id="{5E692DD6-993C-4419-AA3B-89E89DB5C6BF}"/>
              </a:ext>
            </a:extLst>
          </p:cNvPr>
          <p:cNvPicPr>
            <a:picLocks/>
          </p:cNvPicPr>
          <p:nvPr/>
        </p:nvPicPr>
        <p:blipFill>
          <a:blip r:embed="rId20"/>
          <a:stretch>
            <a:fillRect/>
          </a:stretch>
        </p:blipFill>
        <p:spPr>
          <a:xfrm>
            <a:off x="590562" y="3225095"/>
            <a:ext cx="1170533" cy="1502185"/>
          </a:xfrm>
          <a:prstGeom prst="rect">
            <a:avLst/>
          </a:prstGeom>
        </p:spPr>
      </p:pic>
      <p:pic>
        <p:nvPicPr>
          <p:cNvPr id="154" name="Library Q Picture 45">
            <a:extLst>
              <a:ext uri="{FF2B5EF4-FFF2-40B4-BE49-F238E27FC236}">
                <a16:creationId xmlns:a16="http://schemas.microsoft.com/office/drawing/2014/main" id="{585257DA-BD7E-465E-BA54-90666DA8E087}"/>
              </a:ext>
            </a:extLst>
          </p:cNvPr>
          <p:cNvPicPr>
            <a:picLocks/>
          </p:cNvPicPr>
          <p:nvPr/>
        </p:nvPicPr>
        <p:blipFill>
          <a:blip r:embed="rId20"/>
          <a:stretch>
            <a:fillRect/>
          </a:stretch>
        </p:blipFill>
        <p:spPr>
          <a:xfrm>
            <a:off x="590562" y="3225095"/>
            <a:ext cx="1170533" cy="1502185"/>
          </a:xfrm>
          <a:prstGeom prst="rect">
            <a:avLst/>
          </a:prstGeom>
        </p:spPr>
      </p:pic>
      <p:pic>
        <p:nvPicPr>
          <p:cNvPr id="155" name="Empty Q Picture 46">
            <a:extLst>
              <a:ext uri="{FF2B5EF4-FFF2-40B4-BE49-F238E27FC236}">
                <a16:creationId xmlns:a16="http://schemas.microsoft.com/office/drawing/2014/main" id="{8CBF9EAD-5E01-4AB9-AE2B-27E5485B608A}"/>
              </a:ext>
            </a:extLst>
          </p:cNvPr>
          <p:cNvPicPr>
            <a:picLocks/>
          </p:cNvPicPr>
          <p:nvPr/>
        </p:nvPicPr>
        <p:blipFill>
          <a:blip r:embed="rId20"/>
          <a:stretch>
            <a:fillRect/>
          </a:stretch>
        </p:blipFill>
        <p:spPr>
          <a:xfrm>
            <a:off x="590562" y="3225095"/>
            <a:ext cx="1170533" cy="1502185"/>
          </a:xfrm>
          <a:prstGeom prst="rect">
            <a:avLst/>
          </a:prstGeom>
        </p:spPr>
      </p:pic>
      <p:pic>
        <p:nvPicPr>
          <p:cNvPr id="156" name="Study Q Picture 47">
            <a:extLst>
              <a:ext uri="{FF2B5EF4-FFF2-40B4-BE49-F238E27FC236}">
                <a16:creationId xmlns:a16="http://schemas.microsoft.com/office/drawing/2014/main" id="{450ED811-6B89-45CE-BA03-B6D482130634}"/>
              </a:ext>
            </a:extLst>
          </p:cNvPr>
          <p:cNvPicPr>
            <a:picLocks/>
          </p:cNvPicPr>
          <p:nvPr/>
        </p:nvPicPr>
        <p:blipFill>
          <a:blip r:embed="rId20"/>
          <a:stretch>
            <a:fillRect/>
          </a:stretch>
        </p:blipFill>
        <p:spPr>
          <a:xfrm>
            <a:off x="590562" y="3225095"/>
            <a:ext cx="1170533" cy="1502185"/>
          </a:xfrm>
          <a:prstGeom prst="rect">
            <a:avLst/>
          </a:prstGeom>
        </p:spPr>
      </p:pic>
      <p:pic>
        <p:nvPicPr>
          <p:cNvPr id="199" name="Doctor large Picture 14">
            <a:extLst>
              <a:ext uri="{FF2B5EF4-FFF2-40B4-BE49-F238E27FC236}">
                <a16:creationId xmlns:a16="http://schemas.microsoft.com/office/drawing/2014/main" id="{2510B58A-19B3-4CD3-821B-5E85623F58FD}"/>
              </a:ext>
            </a:extLst>
          </p:cNvPr>
          <p:cNvPicPr>
            <a:picLocks/>
          </p:cNvPicPr>
          <p:nvPr/>
        </p:nvPicPr>
        <p:blipFill>
          <a:blip r:embed="rId21"/>
          <a:stretch>
            <a:fillRect/>
          </a:stretch>
        </p:blipFill>
        <p:spPr>
          <a:xfrm>
            <a:off x="4277445" y="1784037"/>
            <a:ext cx="2048433" cy="2731245"/>
          </a:xfrm>
          <a:prstGeom prst="rect">
            <a:avLst/>
          </a:prstGeom>
        </p:spPr>
      </p:pic>
      <p:pic>
        <p:nvPicPr>
          <p:cNvPr id="200" name="Prof Large Picture 15">
            <a:extLst>
              <a:ext uri="{FF2B5EF4-FFF2-40B4-BE49-F238E27FC236}">
                <a16:creationId xmlns:a16="http://schemas.microsoft.com/office/drawing/2014/main" id="{78BD1CCF-B8C7-4734-A461-E87ADDCCB2C0}"/>
              </a:ext>
            </a:extLst>
          </p:cNvPr>
          <p:cNvPicPr>
            <a:picLocks/>
          </p:cNvPicPr>
          <p:nvPr/>
        </p:nvPicPr>
        <p:blipFill>
          <a:blip r:embed="rId22"/>
          <a:stretch>
            <a:fillRect/>
          </a:stretch>
        </p:blipFill>
        <p:spPr>
          <a:xfrm>
            <a:off x="4277445" y="1784037"/>
            <a:ext cx="2048433" cy="2731245"/>
          </a:xfrm>
          <a:prstGeom prst="rect">
            <a:avLst/>
          </a:prstGeom>
        </p:spPr>
      </p:pic>
      <p:pic>
        <p:nvPicPr>
          <p:cNvPr id="201" name="Punketta large Picture 16">
            <a:extLst>
              <a:ext uri="{FF2B5EF4-FFF2-40B4-BE49-F238E27FC236}">
                <a16:creationId xmlns:a16="http://schemas.microsoft.com/office/drawing/2014/main" id="{CC5BCF89-CAF2-40C1-9DBC-F4E07A2CADE3}"/>
              </a:ext>
            </a:extLst>
          </p:cNvPr>
          <p:cNvPicPr>
            <a:picLocks/>
          </p:cNvPicPr>
          <p:nvPr/>
        </p:nvPicPr>
        <p:blipFill>
          <a:blip r:embed="rId23"/>
          <a:stretch>
            <a:fillRect/>
          </a:stretch>
        </p:blipFill>
        <p:spPr>
          <a:xfrm>
            <a:off x="4277445" y="1784037"/>
            <a:ext cx="2048433" cy="2731245"/>
          </a:xfrm>
          <a:prstGeom prst="rect">
            <a:avLst/>
          </a:prstGeom>
        </p:spPr>
      </p:pic>
      <p:pic>
        <p:nvPicPr>
          <p:cNvPr id="202" name="Jack large Picture 17">
            <a:extLst>
              <a:ext uri="{FF2B5EF4-FFF2-40B4-BE49-F238E27FC236}">
                <a16:creationId xmlns:a16="http://schemas.microsoft.com/office/drawing/2014/main" id="{25D68526-55C2-436E-8128-1C893087F1DA}"/>
              </a:ext>
            </a:extLst>
          </p:cNvPr>
          <p:cNvPicPr>
            <a:picLocks/>
          </p:cNvPicPr>
          <p:nvPr/>
        </p:nvPicPr>
        <p:blipFill>
          <a:blip r:embed="rId24"/>
          <a:stretch>
            <a:fillRect/>
          </a:stretch>
        </p:blipFill>
        <p:spPr>
          <a:xfrm>
            <a:off x="4277445" y="1784037"/>
            <a:ext cx="2048433" cy="2731245"/>
          </a:xfrm>
          <a:prstGeom prst="rect">
            <a:avLst/>
          </a:prstGeom>
        </p:spPr>
      </p:pic>
      <p:pic>
        <p:nvPicPr>
          <p:cNvPr id="203" name="Marjorie large Picture 18">
            <a:extLst>
              <a:ext uri="{FF2B5EF4-FFF2-40B4-BE49-F238E27FC236}">
                <a16:creationId xmlns:a16="http://schemas.microsoft.com/office/drawing/2014/main" id="{516EFBB9-DE69-47EA-B2E7-6AD2D16FFEA3}"/>
              </a:ext>
            </a:extLst>
          </p:cNvPr>
          <p:cNvPicPr>
            <a:picLocks/>
          </p:cNvPicPr>
          <p:nvPr/>
        </p:nvPicPr>
        <p:blipFill>
          <a:blip r:embed="rId25"/>
          <a:stretch>
            <a:fillRect/>
          </a:stretch>
        </p:blipFill>
        <p:spPr>
          <a:xfrm>
            <a:off x="4277445" y="1784037"/>
            <a:ext cx="2048433" cy="2731245"/>
          </a:xfrm>
          <a:prstGeom prst="rect">
            <a:avLst/>
          </a:prstGeom>
        </p:spPr>
      </p:pic>
      <p:pic>
        <p:nvPicPr>
          <p:cNvPr id="204" name="Meg large Picture 19">
            <a:extLst>
              <a:ext uri="{FF2B5EF4-FFF2-40B4-BE49-F238E27FC236}">
                <a16:creationId xmlns:a16="http://schemas.microsoft.com/office/drawing/2014/main" id="{63608F0E-42D1-4012-8353-29A0B48EC317}"/>
              </a:ext>
            </a:extLst>
          </p:cNvPr>
          <p:cNvPicPr>
            <a:picLocks/>
          </p:cNvPicPr>
          <p:nvPr/>
        </p:nvPicPr>
        <p:blipFill>
          <a:blip r:embed="rId26"/>
          <a:stretch>
            <a:fillRect/>
          </a:stretch>
        </p:blipFill>
        <p:spPr>
          <a:xfrm>
            <a:off x="4277445" y="1784037"/>
            <a:ext cx="2048433" cy="2731245"/>
          </a:xfrm>
          <a:prstGeom prst="rect">
            <a:avLst/>
          </a:prstGeom>
        </p:spPr>
      </p:pic>
      <p:grpSp>
        <p:nvGrpSpPr>
          <p:cNvPr id="205" name="Jack Group 47">
            <a:extLst>
              <a:ext uri="{FF2B5EF4-FFF2-40B4-BE49-F238E27FC236}">
                <a16:creationId xmlns:a16="http://schemas.microsoft.com/office/drawing/2014/main" id="{7950C1D5-ECEC-4EF9-B725-C6A6347A4D38}"/>
              </a:ext>
            </a:extLst>
          </p:cNvPr>
          <p:cNvGrpSpPr/>
          <p:nvPr/>
        </p:nvGrpSpPr>
        <p:grpSpPr>
          <a:xfrm>
            <a:off x="635828" y="1668824"/>
            <a:ext cx="1080000" cy="1080000"/>
            <a:chOff x="4912918" y="2963818"/>
            <a:chExt cx="1080000" cy="1080000"/>
          </a:xfrm>
          <a:solidFill>
            <a:srgbClr val="FBE5D6">
              <a:alpha val="1176"/>
            </a:srgbClr>
          </a:solidFill>
        </p:grpSpPr>
        <p:sp>
          <p:nvSpPr>
            <p:cNvPr id="206" name="Freeform: Shape 205">
              <a:extLst>
                <a:ext uri="{FF2B5EF4-FFF2-40B4-BE49-F238E27FC236}">
                  <a16:creationId xmlns:a16="http://schemas.microsoft.com/office/drawing/2014/main" id="{0D317338-D1B2-4F37-A44D-E52EBED81964}"/>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 name="Straight Connector 206">
              <a:extLst>
                <a:ext uri="{FF2B5EF4-FFF2-40B4-BE49-F238E27FC236}">
                  <a16:creationId xmlns:a16="http://schemas.microsoft.com/office/drawing/2014/main" id="{29089D8B-0D35-4C9E-A85B-BEFB89103617}"/>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410BDE12-C5CB-4F4A-9666-B14B0C083306}"/>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09" name="Punketta Group 51">
            <a:extLst>
              <a:ext uri="{FF2B5EF4-FFF2-40B4-BE49-F238E27FC236}">
                <a16:creationId xmlns:a16="http://schemas.microsoft.com/office/drawing/2014/main" id="{BC6F7F13-CDAD-40B1-910E-860DF91EBF8F}"/>
              </a:ext>
            </a:extLst>
          </p:cNvPr>
          <p:cNvGrpSpPr/>
          <p:nvPr/>
        </p:nvGrpSpPr>
        <p:grpSpPr>
          <a:xfrm rot="18000000">
            <a:off x="635827" y="1668825"/>
            <a:ext cx="1080003" cy="1080000"/>
            <a:chOff x="4912918" y="2963821"/>
            <a:chExt cx="1080003" cy="1080000"/>
          </a:xfrm>
          <a:solidFill>
            <a:srgbClr val="FBE5D6">
              <a:alpha val="1176"/>
            </a:srgbClr>
          </a:solidFill>
        </p:grpSpPr>
        <p:sp>
          <p:nvSpPr>
            <p:cNvPr id="210" name="Freeform: Shape 209">
              <a:extLst>
                <a:ext uri="{FF2B5EF4-FFF2-40B4-BE49-F238E27FC236}">
                  <a16:creationId xmlns:a16="http://schemas.microsoft.com/office/drawing/2014/main" id="{714C9281-F0DA-4A76-A20A-1411D4186192}"/>
                </a:ext>
              </a:extLst>
            </p:cNvPr>
            <p:cNvSpPr/>
            <p:nvPr/>
          </p:nvSpPr>
          <p:spPr>
            <a:xfrm>
              <a:off x="4912921" y="2963821"/>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1" name="Straight Connector 210">
              <a:extLst>
                <a:ext uri="{FF2B5EF4-FFF2-40B4-BE49-F238E27FC236}">
                  <a16:creationId xmlns:a16="http://schemas.microsoft.com/office/drawing/2014/main" id="{7A506E22-D2CD-4460-A148-EA2A7B412C7D}"/>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8C8651D9-646D-422E-841E-61BB30169105}"/>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13" name="Marjorie Group 55">
            <a:extLst>
              <a:ext uri="{FF2B5EF4-FFF2-40B4-BE49-F238E27FC236}">
                <a16:creationId xmlns:a16="http://schemas.microsoft.com/office/drawing/2014/main" id="{789AC966-8A76-4DFB-A64B-AFA01404DFAC}"/>
              </a:ext>
            </a:extLst>
          </p:cNvPr>
          <p:cNvGrpSpPr/>
          <p:nvPr/>
        </p:nvGrpSpPr>
        <p:grpSpPr>
          <a:xfrm rot="14400000">
            <a:off x="635828" y="1668824"/>
            <a:ext cx="1080000" cy="1080000"/>
            <a:chOff x="4912918" y="2963818"/>
            <a:chExt cx="1080000" cy="1080000"/>
          </a:xfrm>
          <a:solidFill>
            <a:srgbClr val="FBE5D6">
              <a:alpha val="1176"/>
            </a:srgbClr>
          </a:solidFill>
        </p:grpSpPr>
        <p:sp>
          <p:nvSpPr>
            <p:cNvPr id="214" name="Freeform: Shape 213">
              <a:extLst>
                <a:ext uri="{FF2B5EF4-FFF2-40B4-BE49-F238E27FC236}">
                  <a16:creationId xmlns:a16="http://schemas.microsoft.com/office/drawing/2014/main" id="{22B272DA-6710-4D45-BF26-58BE1E70071A}"/>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a:extLst>
                <a:ext uri="{FF2B5EF4-FFF2-40B4-BE49-F238E27FC236}">
                  <a16:creationId xmlns:a16="http://schemas.microsoft.com/office/drawing/2014/main" id="{7E6A0A4A-5196-4954-B5F7-5CA2071469FF}"/>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E598DD65-5074-4F04-8B9B-9188A10451F9}"/>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17" name="Doctor Group 59">
            <a:extLst>
              <a:ext uri="{FF2B5EF4-FFF2-40B4-BE49-F238E27FC236}">
                <a16:creationId xmlns:a16="http://schemas.microsoft.com/office/drawing/2014/main" id="{4518B889-CDEF-4B95-A8C9-093C4F8C114D}"/>
              </a:ext>
            </a:extLst>
          </p:cNvPr>
          <p:cNvGrpSpPr/>
          <p:nvPr/>
        </p:nvGrpSpPr>
        <p:grpSpPr>
          <a:xfrm rot="10800000">
            <a:off x="635829" y="1668824"/>
            <a:ext cx="1080000" cy="1080000"/>
            <a:chOff x="4912918" y="2963818"/>
            <a:chExt cx="1080000" cy="1080000"/>
          </a:xfrm>
          <a:solidFill>
            <a:srgbClr val="FBE5D6">
              <a:alpha val="1176"/>
            </a:srgbClr>
          </a:solidFill>
        </p:grpSpPr>
        <p:sp>
          <p:nvSpPr>
            <p:cNvPr id="218" name="Freeform: Shape 217">
              <a:extLst>
                <a:ext uri="{FF2B5EF4-FFF2-40B4-BE49-F238E27FC236}">
                  <a16:creationId xmlns:a16="http://schemas.microsoft.com/office/drawing/2014/main" id="{2AB9FC74-28EF-49C6-A212-24492A3A10CE}"/>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a:extLst>
                <a:ext uri="{FF2B5EF4-FFF2-40B4-BE49-F238E27FC236}">
                  <a16:creationId xmlns:a16="http://schemas.microsoft.com/office/drawing/2014/main" id="{0D913430-B6A4-4245-9D46-74B25F81E86C}"/>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F953C0C2-ABF3-421B-872C-9AA97740B187}"/>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21" name="Prof Group 63">
            <a:extLst>
              <a:ext uri="{FF2B5EF4-FFF2-40B4-BE49-F238E27FC236}">
                <a16:creationId xmlns:a16="http://schemas.microsoft.com/office/drawing/2014/main" id="{E5D681F6-B061-4482-B3A6-3891C4309CE7}"/>
              </a:ext>
            </a:extLst>
          </p:cNvPr>
          <p:cNvGrpSpPr/>
          <p:nvPr/>
        </p:nvGrpSpPr>
        <p:grpSpPr>
          <a:xfrm rot="7200000">
            <a:off x="635828" y="1668824"/>
            <a:ext cx="1080000" cy="1080000"/>
            <a:chOff x="4912918" y="2963818"/>
            <a:chExt cx="1080000" cy="1080000"/>
          </a:xfrm>
          <a:solidFill>
            <a:srgbClr val="FBE5D6">
              <a:alpha val="1176"/>
            </a:srgbClr>
          </a:solidFill>
        </p:grpSpPr>
        <p:sp>
          <p:nvSpPr>
            <p:cNvPr id="222" name="Freeform: Shape 221">
              <a:extLst>
                <a:ext uri="{FF2B5EF4-FFF2-40B4-BE49-F238E27FC236}">
                  <a16:creationId xmlns:a16="http://schemas.microsoft.com/office/drawing/2014/main" id="{9083ED81-6A0A-47BE-A722-91D5F31B55EC}"/>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a:extLst>
                <a:ext uri="{FF2B5EF4-FFF2-40B4-BE49-F238E27FC236}">
                  <a16:creationId xmlns:a16="http://schemas.microsoft.com/office/drawing/2014/main" id="{A313258E-96A1-4126-902B-9F68674F9C43}"/>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E9A04EFF-14D5-4031-87F3-567AB82AA71E}"/>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25" name="Meg Group 67">
            <a:extLst>
              <a:ext uri="{FF2B5EF4-FFF2-40B4-BE49-F238E27FC236}">
                <a16:creationId xmlns:a16="http://schemas.microsoft.com/office/drawing/2014/main" id="{CBCCD479-7444-4D21-8AD0-A7F39C99E379}"/>
              </a:ext>
            </a:extLst>
          </p:cNvPr>
          <p:cNvGrpSpPr/>
          <p:nvPr/>
        </p:nvGrpSpPr>
        <p:grpSpPr>
          <a:xfrm rot="3600000">
            <a:off x="635828" y="1668824"/>
            <a:ext cx="1080000" cy="1080000"/>
            <a:chOff x="4912918" y="2963818"/>
            <a:chExt cx="1080000" cy="1080000"/>
          </a:xfrm>
          <a:solidFill>
            <a:srgbClr val="FBE5D6">
              <a:alpha val="1176"/>
            </a:srgbClr>
          </a:solidFill>
        </p:grpSpPr>
        <p:sp>
          <p:nvSpPr>
            <p:cNvPr id="226" name="Freeform: Shape 225">
              <a:extLst>
                <a:ext uri="{FF2B5EF4-FFF2-40B4-BE49-F238E27FC236}">
                  <a16:creationId xmlns:a16="http://schemas.microsoft.com/office/drawing/2014/main" id="{38600D77-A3D6-4B4D-8516-8C756DBB8E27}"/>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7" name="Straight Connector 226">
              <a:extLst>
                <a:ext uri="{FF2B5EF4-FFF2-40B4-BE49-F238E27FC236}">
                  <a16:creationId xmlns:a16="http://schemas.microsoft.com/office/drawing/2014/main" id="{3BA222B1-25CF-4B5D-BA31-10DC6A36B3CD}"/>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C2AA6A75-C3CE-4860-950E-84AF0D9ED883}"/>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sp useBgFill="1">
        <p:nvSpPr>
          <p:cNvPr id="229" name="Doctor Oval 2">
            <a:extLst>
              <a:ext uri="{FF2B5EF4-FFF2-40B4-BE49-F238E27FC236}">
                <a16:creationId xmlns:a16="http://schemas.microsoft.com/office/drawing/2014/main" id="{823F6538-5320-4498-9953-F8381D70A3BD}"/>
              </a:ext>
            </a:extLst>
          </p:cNvPr>
          <p:cNvSpPr/>
          <p:nvPr/>
        </p:nvSpPr>
        <p:spPr>
          <a:xfrm>
            <a:off x="7604620" y="4883951"/>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1" name="Punketta Oval 96">
            <a:extLst>
              <a:ext uri="{FF2B5EF4-FFF2-40B4-BE49-F238E27FC236}">
                <a16:creationId xmlns:a16="http://schemas.microsoft.com/office/drawing/2014/main" id="{0E73415B-34F4-4A99-A6AB-2D1737FF4A6A}"/>
              </a:ext>
            </a:extLst>
          </p:cNvPr>
          <p:cNvSpPr/>
          <p:nvPr/>
        </p:nvSpPr>
        <p:spPr>
          <a:xfrm>
            <a:off x="3951813" y="775830"/>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2" name="Jack Oval 97">
            <a:extLst>
              <a:ext uri="{FF2B5EF4-FFF2-40B4-BE49-F238E27FC236}">
                <a16:creationId xmlns:a16="http://schemas.microsoft.com/office/drawing/2014/main" id="{D452DDF2-99BE-48DC-91DA-94FBEBFF4E4F}"/>
              </a:ext>
            </a:extLst>
          </p:cNvPr>
          <p:cNvSpPr/>
          <p:nvPr/>
        </p:nvSpPr>
        <p:spPr>
          <a:xfrm>
            <a:off x="2826047" y="660400"/>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3" name="Meg Oval 98">
            <a:extLst>
              <a:ext uri="{FF2B5EF4-FFF2-40B4-BE49-F238E27FC236}">
                <a16:creationId xmlns:a16="http://schemas.microsoft.com/office/drawing/2014/main" id="{5871A67B-FC3A-4BCB-BDCD-FEDCB0270275}"/>
              </a:ext>
            </a:extLst>
          </p:cNvPr>
          <p:cNvSpPr/>
          <p:nvPr/>
        </p:nvSpPr>
        <p:spPr>
          <a:xfrm>
            <a:off x="3591519" y="1303968"/>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4" name="Marge Oval 99">
            <a:extLst>
              <a:ext uri="{FF2B5EF4-FFF2-40B4-BE49-F238E27FC236}">
                <a16:creationId xmlns:a16="http://schemas.microsoft.com/office/drawing/2014/main" id="{08D2D709-29BD-4416-A62D-BF744B0C3CDA}"/>
              </a:ext>
            </a:extLst>
          </p:cNvPr>
          <p:cNvSpPr/>
          <p:nvPr/>
        </p:nvSpPr>
        <p:spPr>
          <a:xfrm>
            <a:off x="2810255" y="3386801"/>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 name="Doctor pic Picture 21">
            <a:extLst>
              <a:ext uri="{FF2B5EF4-FFF2-40B4-BE49-F238E27FC236}">
                <a16:creationId xmlns:a16="http://schemas.microsoft.com/office/drawing/2014/main" id="{C57395AE-B9F8-4550-BB03-72DE2C2F6709}"/>
              </a:ext>
            </a:extLst>
          </p:cNvPr>
          <p:cNvPicPr>
            <a:picLocks/>
          </p:cNvPicPr>
          <p:nvPr/>
        </p:nvPicPr>
        <p:blipFill>
          <a:blip r:embed="rId21"/>
          <a:stretch>
            <a:fillRect/>
          </a:stretch>
        </p:blipFill>
        <p:spPr>
          <a:xfrm>
            <a:off x="590562" y="1440897"/>
            <a:ext cx="1170533" cy="1502185"/>
          </a:xfrm>
          <a:prstGeom prst="rect">
            <a:avLst/>
          </a:prstGeom>
        </p:spPr>
      </p:pic>
      <p:pic>
        <p:nvPicPr>
          <p:cNvPr id="236" name="Prof pic Picture 22">
            <a:extLst>
              <a:ext uri="{FF2B5EF4-FFF2-40B4-BE49-F238E27FC236}">
                <a16:creationId xmlns:a16="http://schemas.microsoft.com/office/drawing/2014/main" id="{A4AC6379-8284-4E93-90E0-E05C09309249}"/>
              </a:ext>
            </a:extLst>
          </p:cNvPr>
          <p:cNvPicPr>
            <a:picLocks/>
          </p:cNvPicPr>
          <p:nvPr/>
        </p:nvPicPr>
        <p:blipFill>
          <a:blip r:embed="rId22"/>
          <a:stretch>
            <a:fillRect/>
          </a:stretch>
        </p:blipFill>
        <p:spPr>
          <a:xfrm>
            <a:off x="590562" y="1440897"/>
            <a:ext cx="1170533" cy="1502185"/>
          </a:xfrm>
          <a:prstGeom prst="rect">
            <a:avLst/>
          </a:prstGeom>
        </p:spPr>
      </p:pic>
      <p:pic>
        <p:nvPicPr>
          <p:cNvPr id="237" name="Punketta pic Picture 23">
            <a:extLst>
              <a:ext uri="{FF2B5EF4-FFF2-40B4-BE49-F238E27FC236}">
                <a16:creationId xmlns:a16="http://schemas.microsoft.com/office/drawing/2014/main" id="{EF66B151-D0B2-478B-8A31-D8D7A400D67E}"/>
              </a:ext>
            </a:extLst>
          </p:cNvPr>
          <p:cNvPicPr>
            <a:picLocks/>
          </p:cNvPicPr>
          <p:nvPr/>
        </p:nvPicPr>
        <p:blipFill>
          <a:blip r:embed="rId23"/>
          <a:stretch>
            <a:fillRect/>
          </a:stretch>
        </p:blipFill>
        <p:spPr>
          <a:xfrm>
            <a:off x="590562" y="1440897"/>
            <a:ext cx="1170533" cy="1502185"/>
          </a:xfrm>
          <a:prstGeom prst="rect">
            <a:avLst/>
          </a:prstGeom>
        </p:spPr>
      </p:pic>
      <p:pic>
        <p:nvPicPr>
          <p:cNvPr id="238" name="Jack pic Picture 24">
            <a:extLst>
              <a:ext uri="{FF2B5EF4-FFF2-40B4-BE49-F238E27FC236}">
                <a16:creationId xmlns:a16="http://schemas.microsoft.com/office/drawing/2014/main" id="{276B3535-5077-44DC-9846-42E9BA4247C2}"/>
              </a:ext>
            </a:extLst>
          </p:cNvPr>
          <p:cNvPicPr>
            <a:picLocks/>
          </p:cNvPicPr>
          <p:nvPr/>
        </p:nvPicPr>
        <p:blipFill>
          <a:blip r:embed="rId24"/>
          <a:stretch>
            <a:fillRect/>
          </a:stretch>
        </p:blipFill>
        <p:spPr>
          <a:xfrm>
            <a:off x="590562" y="1440897"/>
            <a:ext cx="1170533" cy="1502185"/>
          </a:xfrm>
          <a:prstGeom prst="rect">
            <a:avLst/>
          </a:prstGeom>
        </p:spPr>
      </p:pic>
      <p:pic>
        <p:nvPicPr>
          <p:cNvPr id="239" name="Marjorie pic Picture 25">
            <a:extLst>
              <a:ext uri="{FF2B5EF4-FFF2-40B4-BE49-F238E27FC236}">
                <a16:creationId xmlns:a16="http://schemas.microsoft.com/office/drawing/2014/main" id="{31742003-1F66-4EA6-AE13-97D4EF648F54}"/>
              </a:ext>
            </a:extLst>
          </p:cNvPr>
          <p:cNvPicPr>
            <a:picLocks/>
          </p:cNvPicPr>
          <p:nvPr/>
        </p:nvPicPr>
        <p:blipFill>
          <a:blip r:embed="rId25"/>
          <a:stretch>
            <a:fillRect/>
          </a:stretch>
        </p:blipFill>
        <p:spPr>
          <a:xfrm>
            <a:off x="590562" y="1440897"/>
            <a:ext cx="1170533" cy="1502185"/>
          </a:xfrm>
          <a:prstGeom prst="rect">
            <a:avLst/>
          </a:prstGeom>
        </p:spPr>
      </p:pic>
      <p:pic>
        <p:nvPicPr>
          <p:cNvPr id="240" name="Meg pic Picture 26">
            <a:extLst>
              <a:ext uri="{FF2B5EF4-FFF2-40B4-BE49-F238E27FC236}">
                <a16:creationId xmlns:a16="http://schemas.microsoft.com/office/drawing/2014/main" id="{99286AAF-A3ED-4C66-BD4A-3B7E4C3046E5}"/>
              </a:ext>
            </a:extLst>
          </p:cNvPr>
          <p:cNvPicPr>
            <a:picLocks/>
          </p:cNvPicPr>
          <p:nvPr/>
        </p:nvPicPr>
        <p:blipFill>
          <a:blip r:embed="rId26"/>
          <a:stretch>
            <a:fillRect/>
          </a:stretch>
        </p:blipFill>
        <p:spPr>
          <a:xfrm>
            <a:off x="590562" y="1440897"/>
            <a:ext cx="1170533" cy="1502185"/>
          </a:xfrm>
          <a:prstGeom prst="rect">
            <a:avLst/>
          </a:prstGeom>
        </p:spPr>
      </p:pic>
      <p:pic>
        <p:nvPicPr>
          <p:cNvPr id="241" name="Marjorie small Picture 1">
            <a:extLst>
              <a:ext uri="{FF2B5EF4-FFF2-40B4-BE49-F238E27FC236}">
                <a16:creationId xmlns:a16="http://schemas.microsoft.com/office/drawing/2014/main" id="{F4EA4B90-010B-4F78-B8E0-C0519B46CD9D}"/>
              </a:ext>
            </a:extLst>
          </p:cNvPr>
          <p:cNvPicPr>
            <a:picLocks/>
          </p:cNvPicPr>
          <p:nvPr/>
        </p:nvPicPr>
        <p:blipFill>
          <a:blip r:embed="rId27"/>
          <a:stretch>
            <a:fillRect/>
          </a:stretch>
        </p:blipFill>
        <p:spPr>
          <a:xfrm>
            <a:off x="590562" y="1440897"/>
            <a:ext cx="1170533" cy="1502185"/>
          </a:xfrm>
          <a:prstGeom prst="rect">
            <a:avLst/>
          </a:prstGeom>
        </p:spPr>
      </p:pic>
      <p:pic>
        <p:nvPicPr>
          <p:cNvPr id="242" name="Prof small Picture 34">
            <a:extLst>
              <a:ext uri="{FF2B5EF4-FFF2-40B4-BE49-F238E27FC236}">
                <a16:creationId xmlns:a16="http://schemas.microsoft.com/office/drawing/2014/main" id="{0C405E3A-811B-4E10-B6FF-A00D23BE7501}"/>
              </a:ext>
            </a:extLst>
          </p:cNvPr>
          <p:cNvPicPr>
            <a:picLocks/>
          </p:cNvPicPr>
          <p:nvPr/>
        </p:nvPicPr>
        <p:blipFill>
          <a:blip r:embed="rId27"/>
          <a:stretch>
            <a:fillRect/>
          </a:stretch>
        </p:blipFill>
        <p:spPr>
          <a:xfrm>
            <a:off x="590562" y="1440897"/>
            <a:ext cx="1170533" cy="1502185"/>
          </a:xfrm>
          <a:prstGeom prst="rect">
            <a:avLst/>
          </a:prstGeom>
        </p:spPr>
      </p:pic>
      <p:pic>
        <p:nvPicPr>
          <p:cNvPr id="243" name="Meg small Picture 35">
            <a:extLst>
              <a:ext uri="{FF2B5EF4-FFF2-40B4-BE49-F238E27FC236}">
                <a16:creationId xmlns:a16="http://schemas.microsoft.com/office/drawing/2014/main" id="{9EB301C9-9C54-44FD-958A-F5722D92CE0A}"/>
              </a:ext>
            </a:extLst>
          </p:cNvPr>
          <p:cNvPicPr>
            <a:picLocks/>
          </p:cNvPicPr>
          <p:nvPr/>
        </p:nvPicPr>
        <p:blipFill>
          <a:blip r:embed="rId27"/>
          <a:stretch>
            <a:fillRect/>
          </a:stretch>
        </p:blipFill>
        <p:spPr>
          <a:xfrm>
            <a:off x="590562" y="1440897"/>
            <a:ext cx="1170533" cy="1502185"/>
          </a:xfrm>
          <a:prstGeom prst="rect">
            <a:avLst/>
          </a:prstGeom>
        </p:spPr>
      </p:pic>
      <p:pic>
        <p:nvPicPr>
          <p:cNvPr id="244" name="Jack Small Picture 36">
            <a:extLst>
              <a:ext uri="{FF2B5EF4-FFF2-40B4-BE49-F238E27FC236}">
                <a16:creationId xmlns:a16="http://schemas.microsoft.com/office/drawing/2014/main" id="{67DFC78B-7A1B-4C6F-A0A5-267238F2CFD2}"/>
              </a:ext>
            </a:extLst>
          </p:cNvPr>
          <p:cNvPicPr>
            <a:picLocks/>
          </p:cNvPicPr>
          <p:nvPr/>
        </p:nvPicPr>
        <p:blipFill>
          <a:blip r:embed="rId27"/>
          <a:stretch>
            <a:fillRect/>
          </a:stretch>
        </p:blipFill>
        <p:spPr>
          <a:xfrm>
            <a:off x="590562" y="1440897"/>
            <a:ext cx="1170533" cy="1502185"/>
          </a:xfrm>
          <a:prstGeom prst="rect">
            <a:avLst/>
          </a:prstGeom>
        </p:spPr>
      </p:pic>
      <p:pic>
        <p:nvPicPr>
          <p:cNvPr id="245" name="Punketta small Picture 37">
            <a:extLst>
              <a:ext uri="{FF2B5EF4-FFF2-40B4-BE49-F238E27FC236}">
                <a16:creationId xmlns:a16="http://schemas.microsoft.com/office/drawing/2014/main" id="{71BC27C3-7FED-446F-852E-B8A7BFCEEA9A}"/>
              </a:ext>
            </a:extLst>
          </p:cNvPr>
          <p:cNvPicPr>
            <a:picLocks/>
          </p:cNvPicPr>
          <p:nvPr/>
        </p:nvPicPr>
        <p:blipFill>
          <a:blip r:embed="rId27"/>
          <a:stretch>
            <a:fillRect/>
          </a:stretch>
        </p:blipFill>
        <p:spPr>
          <a:xfrm>
            <a:off x="590562" y="1440897"/>
            <a:ext cx="1170533" cy="1502185"/>
          </a:xfrm>
          <a:prstGeom prst="rect">
            <a:avLst/>
          </a:prstGeom>
        </p:spPr>
      </p:pic>
      <p:pic>
        <p:nvPicPr>
          <p:cNvPr id="246" name="Doctor small Picture 38">
            <a:extLst>
              <a:ext uri="{FF2B5EF4-FFF2-40B4-BE49-F238E27FC236}">
                <a16:creationId xmlns:a16="http://schemas.microsoft.com/office/drawing/2014/main" id="{B24B8958-302A-48D9-A133-3F2EBEA3501C}"/>
              </a:ext>
            </a:extLst>
          </p:cNvPr>
          <p:cNvPicPr>
            <a:picLocks/>
          </p:cNvPicPr>
          <p:nvPr/>
        </p:nvPicPr>
        <p:blipFill>
          <a:blip r:embed="rId27"/>
          <a:stretch>
            <a:fillRect/>
          </a:stretch>
        </p:blipFill>
        <p:spPr>
          <a:xfrm>
            <a:off x="590562" y="1440897"/>
            <a:ext cx="1170533" cy="1502185"/>
          </a:xfrm>
          <a:prstGeom prst="rect">
            <a:avLst/>
          </a:prstGeom>
        </p:spPr>
      </p:pic>
      <p:sp>
        <p:nvSpPr>
          <p:cNvPr id="261" name="TextBox 260">
            <a:extLst>
              <a:ext uri="{FF2B5EF4-FFF2-40B4-BE49-F238E27FC236}">
                <a16:creationId xmlns:a16="http://schemas.microsoft.com/office/drawing/2014/main" id="{3D98A70B-1464-4F45-B923-5111CAC440EA}"/>
              </a:ext>
            </a:extLst>
          </p:cNvPr>
          <p:cNvSpPr txBox="1"/>
          <p:nvPr/>
        </p:nvSpPr>
        <p:spPr>
          <a:xfrm rot="16200000">
            <a:off x="-691641" y="3825745"/>
            <a:ext cx="1684362" cy="261610"/>
          </a:xfrm>
          <a:prstGeom prst="rect">
            <a:avLst/>
          </a:prstGeom>
          <a:noFill/>
        </p:spPr>
        <p:txBody>
          <a:bodyPr wrap="square" rtlCol="0">
            <a:spAutoFit/>
          </a:bodyPr>
          <a:lstStyle/>
          <a:p>
            <a:r>
              <a:rPr lang="en-GB" sz="1100" dirty="0">
                <a:solidFill>
                  <a:schemeClr val="bg1"/>
                </a:solidFill>
                <a:latin typeface="Formal436 BT" panose="03060802040302020203" pitchFamily="66" charset="0"/>
              </a:rPr>
              <a:t>RANDOM SELECTION:</a:t>
            </a:r>
          </a:p>
        </p:txBody>
      </p:sp>
      <p:pic>
        <p:nvPicPr>
          <p:cNvPr id="282" name="Picture 281">
            <a:extLst>
              <a:ext uri="{FF2B5EF4-FFF2-40B4-BE49-F238E27FC236}">
                <a16:creationId xmlns:a16="http://schemas.microsoft.com/office/drawing/2014/main" id="{57B92964-6154-4D63-BCD9-F467AFF50D47}"/>
              </a:ext>
            </a:extLst>
          </p:cNvPr>
          <p:cNvPicPr>
            <a:picLocks noChangeAspect="1"/>
          </p:cNvPicPr>
          <p:nvPr/>
        </p:nvPicPr>
        <p:blipFill>
          <a:blip r:embed="rId28"/>
          <a:stretch>
            <a:fillRect/>
          </a:stretch>
        </p:blipFill>
        <p:spPr>
          <a:xfrm>
            <a:off x="100236" y="141033"/>
            <a:ext cx="2112207" cy="662112"/>
          </a:xfrm>
          <a:prstGeom prst="rect">
            <a:avLst/>
          </a:prstGeom>
        </p:spPr>
      </p:pic>
      <p:sp>
        <p:nvSpPr>
          <p:cNvPr id="283" name="Oval 282">
            <a:hlinkClick r:id="" action="ppaction://hlinkshowjump?jump=nextslide"/>
            <a:extLst>
              <a:ext uri="{FF2B5EF4-FFF2-40B4-BE49-F238E27FC236}">
                <a16:creationId xmlns:a16="http://schemas.microsoft.com/office/drawing/2014/main" id="{3AD40D39-BB82-4F8E-9715-AE66AB68572B}"/>
              </a:ext>
            </a:extLst>
          </p:cNvPr>
          <p:cNvSpPr/>
          <p:nvPr/>
        </p:nvSpPr>
        <p:spPr>
          <a:xfrm>
            <a:off x="8528616" y="6100245"/>
            <a:ext cx="1397580" cy="482258"/>
          </a:xfrm>
          <a:prstGeom prst="ellipse">
            <a:avLst/>
          </a:prstGeom>
          <a:solidFill>
            <a:srgbClr val="990000"/>
          </a:solidFill>
          <a:ln w="38100">
            <a:solidFill>
              <a:srgbClr val="FFC000"/>
            </a:solidFill>
          </a:ln>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C000"/>
                </a:solidFill>
                <a:latin typeface="Formal436 BT" panose="03060802040302020203" pitchFamily="66" charset="0"/>
              </a:rPr>
              <a:t>NEXT</a:t>
            </a:r>
            <a:endParaRPr lang="en-US" dirty="0">
              <a:solidFill>
                <a:srgbClr val="FFC000"/>
              </a:solidFill>
              <a:latin typeface="Formal436 BT" panose="03060802040302020203" pitchFamily="66" charset="0"/>
            </a:endParaRPr>
          </a:p>
        </p:txBody>
      </p:sp>
      <p:sp>
        <p:nvSpPr>
          <p:cNvPr id="284" name="TextBox 283">
            <a:extLst>
              <a:ext uri="{FF2B5EF4-FFF2-40B4-BE49-F238E27FC236}">
                <a16:creationId xmlns:a16="http://schemas.microsoft.com/office/drawing/2014/main" id="{FC0A3818-2771-48FB-BB11-3160A9CF6CD9}"/>
              </a:ext>
            </a:extLst>
          </p:cNvPr>
          <p:cNvSpPr txBox="1"/>
          <p:nvPr/>
        </p:nvSpPr>
        <p:spPr>
          <a:xfrm>
            <a:off x="10355349" y="201106"/>
            <a:ext cx="1725930"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Professor Gray</a:t>
            </a:r>
            <a:endParaRPr lang="en-US" sz="1600" dirty="0">
              <a:solidFill>
                <a:schemeClr val="accent1">
                  <a:lumMod val="60000"/>
                  <a:lumOff val="40000"/>
                </a:schemeClr>
              </a:solidFill>
              <a:latin typeface="Formal436 BT" panose="03060802040302020203" pitchFamily="66" charset="0"/>
            </a:endParaRPr>
          </a:p>
        </p:txBody>
      </p:sp>
      <p:sp>
        <p:nvSpPr>
          <p:cNvPr id="285" name="TextBox 284">
            <a:extLst>
              <a:ext uri="{FF2B5EF4-FFF2-40B4-BE49-F238E27FC236}">
                <a16:creationId xmlns:a16="http://schemas.microsoft.com/office/drawing/2014/main" id="{DF958841-E479-491D-B27C-ED1F6FA62208}"/>
              </a:ext>
            </a:extLst>
          </p:cNvPr>
          <p:cNvSpPr txBox="1"/>
          <p:nvPr/>
        </p:nvSpPr>
        <p:spPr>
          <a:xfrm>
            <a:off x="10355349" y="534888"/>
            <a:ext cx="1924047"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Marjorie Blonde</a:t>
            </a:r>
            <a:endParaRPr lang="en-US" sz="1600" dirty="0">
              <a:solidFill>
                <a:schemeClr val="accent1">
                  <a:lumMod val="60000"/>
                  <a:lumOff val="40000"/>
                </a:schemeClr>
              </a:solidFill>
              <a:latin typeface="Formal436 BT" panose="03060802040302020203" pitchFamily="66" charset="0"/>
            </a:endParaRPr>
          </a:p>
        </p:txBody>
      </p:sp>
      <p:sp>
        <p:nvSpPr>
          <p:cNvPr id="286" name="TextBox 285">
            <a:extLst>
              <a:ext uri="{FF2B5EF4-FFF2-40B4-BE49-F238E27FC236}">
                <a16:creationId xmlns:a16="http://schemas.microsoft.com/office/drawing/2014/main" id="{8F376C52-BBD6-4B3E-AC17-E9846920523E}"/>
              </a:ext>
            </a:extLst>
          </p:cNvPr>
          <p:cNvSpPr txBox="1"/>
          <p:nvPr/>
        </p:nvSpPr>
        <p:spPr>
          <a:xfrm>
            <a:off x="10355349" y="868670"/>
            <a:ext cx="1725930"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Jack Greenhat</a:t>
            </a:r>
            <a:endParaRPr lang="en-US" sz="1600" dirty="0">
              <a:solidFill>
                <a:schemeClr val="accent1">
                  <a:lumMod val="60000"/>
                  <a:lumOff val="40000"/>
                </a:schemeClr>
              </a:solidFill>
              <a:latin typeface="Formal436 BT" panose="03060802040302020203" pitchFamily="66" charset="0"/>
            </a:endParaRPr>
          </a:p>
        </p:txBody>
      </p:sp>
      <p:sp>
        <p:nvSpPr>
          <p:cNvPr id="287" name="TextBox 286">
            <a:extLst>
              <a:ext uri="{FF2B5EF4-FFF2-40B4-BE49-F238E27FC236}">
                <a16:creationId xmlns:a16="http://schemas.microsoft.com/office/drawing/2014/main" id="{5603D809-CDCD-4AF6-AD96-ACB52FA2C234}"/>
              </a:ext>
            </a:extLst>
          </p:cNvPr>
          <p:cNvSpPr txBox="1"/>
          <p:nvPr/>
        </p:nvSpPr>
        <p:spPr>
          <a:xfrm>
            <a:off x="10355349" y="1202452"/>
            <a:ext cx="1725930"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Meg White</a:t>
            </a:r>
            <a:endParaRPr lang="en-US" sz="1600" dirty="0">
              <a:solidFill>
                <a:schemeClr val="accent1">
                  <a:lumMod val="60000"/>
                  <a:lumOff val="40000"/>
                </a:schemeClr>
              </a:solidFill>
              <a:latin typeface="Formal436 BT" panose="03060802040302020203" pitchFamily="66" charset="0"/>
            </a:endParaRPr>
          </a:p>
        </p:txBody>
      </p:sp>
      <p:sp>
        <p:nvSpPr>
          <p:cNvPr id="288" name="TextBox 287">
            <a:extLst>
              <a:ext uri="{FF2B5EF4-FFF2-40B4-BE49-F238E27FC236}">
                <a16:creationId xmlns:a16="http://schemas.microsoft.com/office/drawing/2014/main" id="{F861CC7B-DC68-45B7-AD33-5EEEC55052F9}"/>
              </a:ext>
            </a:extLst>
          </p:cNvPr>
          <p:cNvSpPr txBox="1"/>
          <p:nvPr/>
        </p:nvSpPr>
        <p:spPr>
          <a:xfrm>
            <a:off x="10355349" y="1536234"/>
            <a:ext cx="1963439"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Doctor Redmane</a:t>
            </a:r>
            <a:endParaRPr lang="en-US" sz="1600" dirty="0">
              <a:solidFill>
                <a:schemeClr val="accent1">
                  <a:lumMod val="60000"/>
                  <a:lumOff val="40000"/>
                </a:schemeClr>
              </a:solidFill>
              <a:latin typeface="Formal436 BT" panose="03060802040302020203" pitchFamily="66" charset="0"/>
            </a:endParaRPr>
          </a:p>
        </p:txBody>
      </p:sp>
      <p:sp>
        <p:nvSpPr>
          <p:cNvPr id="289" name="TextBox 288">
            <a:extLst>
              <a:ext uri="{FF2B5EF4-FFF2-40B4-BE49-F238E27FC236}">
                <a16:creationId xmlns:a16="http://schemas.microsoft.com/office/drawing/2014/main" id="{DAA26F6E-2183-449F-859D-B1C0D29AA206}"/>
              </a:ext>
            </a:extLst>
          </p:cNvPr>
          <p:cNvSpPr txBox="1"/>
          <p:nvPr/>
        </p:nvSpPr>
        <p:spPr>
          <a:xfrm>
            <a:off x="10355349" y="1870016"/>
            <a:ext cx="1725930"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Punketta Pink</a:t>
            </a:r>
            <a:endParaRPr lang="en-US" sz="1600" dirty="0">
              <a:solidFill>
                <a:schemeClr val="accent1">
                  <a:lumMod val="60000"/>
                  <a:lumOff val="40000"/>
                </a:schemeClr>
              </a:solidFill>
              <a:latin typeface="Formal436 BT" panose="03060802040302020203" pitchFamily="66" charset="0"/>
            </a:endParaRPr>
          </a:p>
        </p:txBody>
      </p:sp>
      <p:sp>
        <p:nvSpPr>
          <p:cNvPr id="290" name="TextBox 289">
            <a:extLst>
              <a:ext uri="{FF2B5EF4-FFF2-40B4-BE49-F238E27FC236}">
                <a16:creationId xmlns:a16="http://schemas.microsoft.com/office/drawing/2014/main" id="{6B07D4D9-4D3C-4608-8A37-D8BCF866B085}"/>
              </a:ext>
            </a:extLst>
          </p:cNvPr>
          <p:cNvSpPr txBox="1"/>
          <p:nvPr/>
        </p:nvSpPr>
        <p:spPr>
          <a:xfrm>
            <a:off x="10355349" y="2414470"/>
            <a:ext cx="1245524"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Great Hall</a:t>
            </a:r>
            <a:endParaRPr lang="en-US" sz="1600" dirty="0">
              <a:solidFill>
                <a:srgbClr val="FFC000"/>
              </a:solidFill>
              <a:latin typeface="Formal436 BT" panose="03060802040302020203" pitchFamily="66" charset="0"/>
            </a:endParaRPr>
          </a:p>
        </p:txBody>
      </p:sp>
      <p:sp>
        <p:nvSpPr>
          <p:cNvPr id="291" name="TextBox 290">
            <a:extLst>
              <a:ext uri="{FF2B5EF4-FFF2-40B4-BE49-F238E27FC236}">
                <a16:creationId xmlns:a16="http://schemas.microsoft.com/office/drawing/2014/main" id="{229A6622-124C-4185-8359-D240C9EF0470}"/>
              </a:ext>
            </a:extLst>
          </p:cNvPr>
          <p:cNvSpPr txBox="1"/>
          <p:nvPr/>
        </p:nvSpPr>
        <p:spPr>
          <a:xfrm>
            <a:off x="10355349" y="2748252"/>
            <a:ext cx="1245524"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Courtyard</a:t>
            </a:r>
            <a:endParaRPr lang="en-US" sz="1600" dirty="0">
              <a:solidFill>
                <a:srgbClr val="FFC000"/>
              </a:solidFill>
              <a:latin typeface="Formal436 BT" panose="03060802040302020203" pitchFamily="66" charset="0"/>
            </a:endParaRPr>
          </a:p>
        </p:txBody>
      </p:sp>
      <p:sp>
        <p:nvSpPr>
          <p:cNvPr id="292" name="TextBox 291">
            <a:extLst>
              <a:ext uri="{FF2B5EF4-FFF2-40B4-BE49-F238E27FC236}">
                <a16:creationId xmlns:a16="http://schemas.microsoft.com/office/drawing/2014/main" id="{16809B84-42B4-4929-93F6-981B32D27E87}"/>
              </a:ext>
            </a:extLst>
          </p:cNvPr>
          <p:cNvSpPr txBox="1"/>
          <p:nvPr/>
        </p:nvSpPr>
        <p:spPr>
          <a:xfrm>
            <a:off x="10355349" y="3082034"/>
            <a:ext cx="1125451"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Kitchen</a:t>
            </a:r>
            <a:endParaRPr lang="en-US" sz="1600" dirty="0">
              <a:solidFill>
                <a:srgbClr val="FFC000"/>
              </a:solidFill>
              <a:latin typeface="Formal436 BT" panose="03060802040302020203" pitchFamily="66" charset="0"/>
            </a:endParaRPr>
          </a:p>
        </p:txBody>
      </p:sp>
      <p:sp>
        <p:nvSpPr>
          <p:cNvPr id="293" name="TextBox 292">
            <a:extLst>
              <a:ext uri="{FF2B5EF4-FFF2-40B4-BE49-F238E27FC236}">
                <a16:creationId xmlns:a16="http://schemas.microsoft.com/office/drawing/2014/main" id="{35E0F785-C31D-4F0C-851B-49068DC7E4D8}"/>
              </a:ext>
            </a:extLst>
          </p:cNvPr>
          <p:cNvSpPr txBox="1"/>
          <p:nvPr/>
        </p:nvSpPr>
        <p:spPr>
          <a:xfrm>
            <a:off x="10355349" y="3415816"/>
            <a:ext cx="986906"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Study</a:t>
            </a:r>
            <a:endParaRPr lang="en-US" sz="1600" dirty="0">
              <a:solidFill>
                <a:srgbClr val="FFC000"/>
              </a:solidFill>
              <a:latin typeface="Formal436 BT" panose="03060802040302020203" pitchFamily="66" charset="0"/>
            </a:endParaRPr>
          </a:p>
        </p:txBody>
      </p:sp>
      <p:sp>
        <p:nvSpPr>
          <p:cNvPr id="294" name="TextBox 293">
            <a:extLst>
              <a:ext uri="{FF2B5EF4-FFF2-40B4-BE49-F238E27FC236}">
                <a16:creationId xmlns:a16="http://schemas.microsoft.com/office/drawing/2014/main" id="{62A870E5-F7DB-4C3C-8D6C-ED95E3C91E22}"/>
              </a:ext>
            </a:extLst>
          </p:cNvPr>
          <p:cNvSpPr txBox="1"/>
          <p:nvPr/>
        </p:nvSpPr>
        <p:spPr>
          <a:xfrm>
            <a:off x="10355349" y="3749598"/>
            <a:ext cx="1180869"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Library</a:t>
            </a:r>
            <a:endParaRPr lang="en-US" sz="1600" dirty="0">
              <a:solidFill>
                <a:srgbClr val="FFC000"/>
              </a:solidFill>
              <a:latin typeface="Formal436 BT" panose="03060802040302020203" pitchFamily="66" charset="0"/>
            </a:endParaRPr>
          </a:p>
        </p:txBody>
      </p:sp>
      <p:sp>
        <p:nvSpPr>
          <p:cNvPr id="295" name="TextBox 294">
            <a:extLst>
              <a:ext uri="{FF2B5EF4-FFF2-40B4-BE49-F238E27FC236}">
                <a16:creationId xmlns:a16="http://schemas.microsoft.com/office/drawing/2014/main" id="{F870399D-BB4B-48FB-A314-D0CE63553FA2}"/>
              </a:ext>
            </a:extLst>
          </p:cNvPr>
          <p:cNvSpPr txBox="1"/>
          <p:nvPr/>
        </p:nvSpPr>
        <p:spPr>
          <a:xfrm>
            <a:off x="10355349" y="4083380"/>
            <a:ext cx="1476000"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Empty Room</a:t>
            </a:r>
            <a:endParaRPr lang="en-US" sz="1600" dirty="0">
              <a:solidFill>
                <a:srgbClr val="FFC000"/>
              </a:solidFill>
              <a:latin typeface="Formal436 BT" panose="03060802040302020203" pitchFamily="66" charset="0"/>
            </a:endParaRPr>
          </a:p>
        </p:txBody>
      </p:sp>
      <p:sp>
        <p:nvSpPr>
          <p:cNvPr id="296" name="TextBox 295">
            <a:extLst>
              <a:ext uri="{FF2B5EF4-FFF2-40B4-BE49-F238E27FC236}">
                <a16:creationId xmlns:a16="http://schemas.microsoft.com/office/drawing/2014/main" id="{909C430A-A715-42EA-B6B2-C99FA8D2D625}"/>
              </a:ext>
            </a:extLst>
          </p:cNvPr>
          <p:cNvSpPr txBox="1"/>
          <p:nvPr/>
        </p:nvSpPr>
        <p:spPr>
          <a:xfrm>
            <a:off x="10355349" y="4627834"/>
            <a:ext cx="1476000"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Knife</a:t>
            </a:r>
            <a:endParaRPr lang="en-US" sz="1600" dirty="0">
              <a:solidFill>
                <a:srgbClr val="92D050"/>
              </a:solidFill>
              <a:latin typeface="Formal436 BT" panose="03060802040302020203" pitchFamily="66" charset="0"/>
            </a:endParaRPr>
          </a:p>
        </p:txBody>
      </p:sp>
      <p:sp>
        <p:nvSpPr>
          <p:cNvPr id="297" name="TextBox 296">
            <a:extLst>
              <a:ext uri="{FF2B5EF4-FFF2-40B4-BE49-F238E27FC236}">
                <a16:creationId xmlns:a16="http://schemas.microsoft.com/office/drawing/2014/main" id="{72CC32B4-9018-48CA-9C47-F03AFA01DCF1}"/>
              </a:ext>
            </a:extLst>
          </p:cNvPr>
          <p:cNvSpPr txBox="1"/>
          <p:nvPr/>
        </p:nvSpPr>
        <p:spPr>
          <a:xfrm>
            <a:off x="10355349" y="4961616"/>
            <a:ext cx="1245524"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Lead Pipe</a:t>
            </a:r>
            <a:endParaRPr lang="en-US" sz="1600" dirty="0">
              <a:solidFill>
                <a:srgbClr val="92D050"/>
              </a:solidFill>
              <a:latin typeface="Formal436 BT" panose="03060802040302020203" pitchFamily="66" charset="0"/>
            </a:endParaRPr>
          </a:p>
        </p:txBody>
      </p:sp>
      <p:sp>
        <p:nvSpPr>
          <p:cNvPr id="298" name="TextBox 297">
            <a:extLst>
              <a:ext uri="{FF2B5EF4-FFF2-40B4-BE49-F238E27FC236}">
                <a16:creationId xmlns:a16="http://schemas.microsoft.com/office/drawing/2014/main" id="{66405CB6-6A49-4E3E-8BDF-24E5DE107343}"/>
              </a:ext>
            </a:extLst>
          </p:cNvPr>
          <p:cNvSpPr txBox="1"/>
          <p:nvPr/>
        </p:nvSpPr>
        <p:spPr>
          <a:xfrm>
            <a:off x="10355349" y="5295398"/>
            <a:ext cx="1245524"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Revolver</a:t>
            </a:r>
            <a:endParaRPr lang="en-US" sz="1600" dirty="0">
              <a:solidFill>
                <a:srgbClr val="92D050"/>
              </a:solidFill>
              <a:latin typeface="Formal436 BT" panose="03060802040302020203" pitchFamily="66" charset="0"/>
            </a:endParaRPr>
          </a:p>
        </p:txBody>
      </p:sp>
      <p:sp>
        <p:nvSpPr>
          <p:cNvPr id="299" name="TextBox 298">
            <a:extLst>
              <a:ext uri="{FF2B5EF4-FFF2-40B4-BE49-F238E27FC236}">
                <a16:creationId xmlns:a16="http://schemas.microsoft.com/office/drawing/2014/main" id="{3D5768F5-5F56-4358-A9AE-FD8F641CD241}"/>
              </a:ext>
            </a:extLst>
          </p:cNvPr>
          <p:cNvSpPr txBox="1"/>
          <p:nvPr/>
        </p:nvSpPr>
        <p:spPr>
          <a:xfrm>
            <a:off x="10355349" y="5629180"/>
            <a:ext cx="1070033"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Rope</a:t>
            </a:r>
            <a:endParaRPr lang="en-US" sz="1600" dirty="0">
              <a:solidFill>
                <a:srgbClr val="92D050"/>
              </a:solidFill>
              <a:latin typeface="Formal436 BT" panose="03060802040302020203" pitchFamily="66" charset="0"/>
            </a:endParaRPr>
          </a:p>
        </p:txBody>
      </p:sp>
      <p:sp>
        <p:nvSpPr>
          <p:cNvPr id="300" name="TextBox 299">
            <a:extLst>
              <a:ext uri="{FF2B5EF4-FFF2-40B4-BE49-F238E27FC236}">
                <a16:creationId xmlns:a16="http://schemas.microsoft.com/office/drawing/2014/main" id="{F26B89C8-C86F-4E1A-B377-5AE2A2C4E1CD}"/>
              </a:ext>
            </a:extLst>
          </p:cNvPr>
          <p:cNvSpPr txBox="1"/>
          <p:nvPr/>
        </p:nvSpPr>
        <p:spPr>
          <a:xfrm>
            <a:off x="10355349" y="5962962"/>
            <a:ext cx="1397580"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Candlestick</a:t>
            </a:r>
            <a:endParaRPr lang="en-US" sz="1600" dirty="0">
              <a:solidFill>
                <a:srgbClr val="92D050"/>
              </a:solidFill>
              <a:latin typeface="Formal436 BT" panose="03060802040302020203" pitchFamily="66" charset="0"/>
            </a:endParaRPr>
          </a:p>
        </p:txBody>
      </p:sp>
      <p:sp>
        <p:nvSpPr>
          <p:cNvPr id="301" name="TextBox 300">
            <a:extLst>
              <a:ext uri="{FF2B5EF4-FFF2-40B4-BE49-F238E27FC236}">
                <a16:creationId xmlns:a16="http://schemas.microsoft.com/office/drawing/2014/main" id="{29B2AEB3-FE0F-4F41-8036-E926A88B01C1}"/>
              </a:ext>
            </a:extLst>
          </p:cNvPr>
          <p:cNvSpPr txBox="1"/>
          <p:nvPr/>
        </p:nvSpPr>
        <p:spPr>
          <a:xfrm>
            <a:off x="10355349" y="6296737"/>
            <a:ext cx="1245524"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Wrench</a:t>
            </a:r>
            <a:endParaRPr lang="en-US" sz="1600" dirty="0">
              <a:solidFill>
                <a:srgbClr val="92D050"/>
              </a:solidFill>
              <a:latin typeface="Formal436 BT" panose="03060802040302020203" pitchFamily="66" charset="0"/>
            </a:endParaRPr>
          </a:p>
        </p:txBody>
      </p:sp>
      <p:sp>
        <p:nvSpPr>
          <p:cNvPr id="302" name="Rectangle 301">
            <a:extLst>
              <a:ext uri="{FF2B5EF4-FFF2-40B4-BE49-F238E27FC236}">
                <a16:creationId xmlns:a16="http://schemas.microsoft.com/office/drawing/2014/main" id="{5E23D6FF-053B-43C2-9192-2822262F3DE2}"/>
              </a:ext>
            </a:extLst>
          </p:cNvPr>
          <p:cNvSpPr/>
          <p:nvPr/>
        </p:nvSpPr>
        <p:spPr>
          <a:xfrm>
            <a:off x="8206301" y="831141"/>
            <a:ext cx="1705916"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bg1"/>
                </a:solidFill>
                <a:effectLst/>
                <a:latin typeface="Formal436 BT" panose="03060802040302020203" pitchFamily="66" charset="0"/>
              </a:rPr>
              <a:t>It was...</a:t>
            </a:r>
          </a:p>
        </p:txBody>
      </p:sp>
      <p:sp>
        <p:nvSpPr>
          <p:cNvPr id="303" name="Rectangle 302">
            <a:extLst>
              <a:ext uri="{FF2B5EF4-FFF2-40B4-BE49-F238E27FC236}">
                <a16:creationId xmlns:a16="http://schemas.microsoft.com/office/drawing/2014/main" id="{43ABB646-3711-41F5-98DC-B7D41DD3DC3A}"/>
              </a:ext>
            </a:extLst>
          </p:cNvPr>
          <p:cNvSpPr/>
          <p:nvPr/>
        </p:nvSpPr>
        <p:spPr>
          <a:xfrm>
            <a:off x="8206301" y="3014565"/>
            <a:ext cx="165622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bg1"/>
                </a:solidFill>
                <a:effectLst/>
                <a:latin typeface="Formal436 BT" panose="03060802040302020203" pitchFamily="66" charset="0"/>
              </a:rPr>
              <a:t>In the...</a:t>
            </a:r>
          </a:p>
        </p:txBody>
      </p:sp>
      <p:sp>
        <p:nvSpPr>
          <p:cNvPr id="304" name="Rectangle 303">
            <a:extLst>
              <a:ext uri="{FF2B5EF4-FFF2-40B4-BE49-F238E27FC236}">
                <a16:creationId xmlns:a16="http://schemas.microsoft.com/office/drawing/2014/main" id="{FDB3E2BD-3A85-4275-B01E-0D1BDE39B7E5}"/>
              </a:ext>
            </a:extLst>
          </p:cNvPr>
          <p:cNvSpPr/>
          <p:nvPr/>
        </p:nvSpPr>
        <p:spPr>
          <a:xfrm>
            <a:off x="8206301" y="5253929"/>
            <a:ext cx="2254143"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bg1"/>
                </a:solidFill>
                <a:effectLst/>
                <a:latin typeface="Formal436 BT" panose="03060802040302020203" pitchFamily="66" charset="0"/>
              </a:rPr>
              <a:t>With the…</a:t>
            </a:r>
          </a:p>
        </p:txBody>
      </p:sp>
    </p:spTree>
    <p:extLst>
      <p:ext uri="{BB962C8B-B14F-4D97-AF65-F5344CB8AC3E}">
        <p14:creationId xmlns:p14="http://schemas.microsoft.com/office/powerpoint/2010/main" val="17053744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0000" fill="hold"/>
                                        <p:tgtEl>
                                          <p:spTgt spid="61"/>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0000" fill="hold"/>
                                        <p:tgtEl>
                                          <p:spTgt spid="65"/>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10000" fill="hold"/>
                                        <p:tgtEl>
                                          <p:spTgt spid="69"/>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10000" fill="hold"/>
                                        <p:tgtEl>
                                          <p:spTgt spid="73"/>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10000" fill="hold"/>
                                        <p:tgtEl>
                                          <p:spTgt spid="77"/>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10000" fill="hold"/>
                                        <p:tgtEl>
                                          <p:spTgt spid="81"/>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10000" fill="hold"/>
                                        <p:tgtEl>
                                          <p:spTgt spid="115"/>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10000" fill="hold"/>
                                        <p:tgtEl>
                                          <p:spTgt spid="119"/>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10000" fill="hold"/>
                                        <p:tgtEl>
                                          <p:spTgt spid="123"/>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10000" fill="hold"/>
                                        <p:tgtEl>
                                          <p:spTgt spid="127"/>
                                        </p:tgtEl>
                                        <p:attrNameLst>
                                          <p:attrName>r</p:attrName>
                                        </p:attrNameLst>
                                      </p:cBhvr>
                                    </p:animRot>
                                  </p:childTnLst>
                                </p:cTn>
                              </p:par>
                              <p:par>
                                <p:cTn id="25" presetID="8" presetClass="emph" presetSubtype="0" repeatCount="indefinite" fill="hold" nodeType="withEffect">
                                  <p:stCondLst>
                                    <p:cond delay="0"/>
                                  </p:stCondLst>
                                  <p:childTnLst>
                                    <p:animRot by="21600000">
                                      <p:cBhvr>
                                        <p:cTn id="26" dur="10000" fill="hold"/>
                                        <p:tgtEl>
                                          <p:spTgt spid="131"/>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10000" fill="hold"/>
                                        <p:tgtEl>
                                          <p:spTgt spid="135"/>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10000" fill="hold"/>
                                        <p:tgtEl>
                                          <p:spTgt spid="205"/>
                                        </p:tgtEl>
                                        <p:attrNameLst>
                                          <p:attrName>r</p:attrName>
                                        </p:attrNameLst>
                                      </p:cBhvr>
                                    </p:animRot>
                                  </p:childTnLst>
                                </p:cTn>
                              </p:par>
                              <p:par>
                                <p:cTn id="31" presetID="8" presetClass="emph" presetSubtype="0" repeatCount="indefinite" fill="hold" nodeType="withEffect">
                                  <p:stCondLst>
                                    <p:cond delay="0"/>
                                  </p:stCondLst>
                                  <p:childTnLst>
                                    <p:animRot by="21600000">
                                      <p:cBhvr>
                                        <p:cTn id="32" dur="10000" fill="hold"/>
                                        <p:tgtEl>
                                          <p:spTgt spid="209"/>
                                        </p:tgtEl>
                                        <p:attrNameLst>
                                          <p:attrName>r</p:attrName>
                                        </p:attrNameLst>
                                      </p:cBhvr>
                                    </p:animRot>
                                  </p:childTnLst>
                                </p:cTn>
                              </p:par>
                              <p:par>
                                <p:cTn id="33" presetID="8" presetClass="emph" presetSubtype="0" repeatCount="indefinite" fill="hold" nodeType="withEffect">
                                  <p:stCondLst>
                                    <p:cond delay="0"/>
                                  </p:stCondLst>
                                  <p:childTnLst>
                                    <p:animRot by="21600000">
                                      <p:cBhvr>
                                        <p:cTn id="34" dur="10000" fill="hold"/>
                                        <p:tgtEl>
                                          <p:spTgt spid="213"/>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10000" fill="hold"/>
                                        <p:tgtEl>
                                          <p:spTgt spid="217"/>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10000" fill="hold"/>
                                        <p:tgtEl>
                                          <p:spTgt spid="221"/>
                                        </p:tgtEl>
                                        <p:attrNameLst>
                                          <p:attrName>r</p:attrName>
                                        </p:attrNameLst>
                                      </p:cBhvr>
                                    </p:animRot>
                                  </p:childTnLst>
                                </p:cTn>
                              </p:par>
                              <p:par>
                                <p:cTn id="39" presetID="8" presetClass="emph" presetSubtype="0" repeatCount="indefinite" fill="hold" nodeType="withEffect">
                                  <p:stCondLst>
                                    <p:cond delay="0"/>
                                  </p:stCondLst>
                                  <p:childTnLst>
                                    <p:animRot by="21600000">
                                      <p:cBhvr>
                                        <p:cTn id="40" dur="10000" fill="hold"/>
                                        <p:tgtEl>
                                          <p:spTgt spid="2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65"/>
                    </p:tgtEl>
                  </p:cond>
                </p:stCondLst>
                <p:endSync evt="end" delay="0">
                  <p:rtn val="all"/>
                </p:endSync>
                <p:childTnLst>
                  <p:par>
                    <p:cTn id="42" fill="hold">
                      <p:stCondLst>
                        <p:cond delay="0"/>
                      </p:stCondLst>
                      <p:childTnLst>
                        <p:par>
                          <p:cTn id="43" fill="hold">
                            <p:stCondLst>
                              <p:cond delay="0"/>
                            </p:stCondLst>
                            <p:childTnLst>
                              <p:par>
                                <p:cTn id="44" presetID="1" presetClass="exit" presetSubtype="0" fill="hold" grpId="0" nodeType="withEffect">
                                  <p:stCondLst>
                                    <p:cond delay="0"/>
                                  </p:stCondLst>
                                  <p:childTnLst>
                                    <p:set>
                                      <p:cBhvr>
                                        <p:cTn id="45" dur="1" fill="hold">
                                          <p:stCondLst>
                                            <p:cond delay="0"/>
                                          </p:stCondLst>
                                        </p:cTn>
                                        <p:tgtEl>
                                          <p:spTgt spid="99"/>
                                        </p:tgtEl>
                                        <p:attrNameLst>
                                          <p:attrName>style.visibility</p:attrName>
                                        </p:attrNameLst>
                                      </p:cBhvr>
                                      <p:to>
                                        <p:strVal val="hidden"/>
                                      </p:to>
                                    </p:set>
                                  </p:childTnLst>
                                </p:cTn>
                              </p:par>
                              <p:par>
                                <p:cTn id="46" presetID="45" presetClass="entr" presetSubtype="0" fill="hold" nodeType="withEffect">
                                  <p:stCondLst>
                                    <p:cond delay="0"/>
                                  </p:stCondLst>
                                  <p:childTnLst>
                                    <p:set>
                                      <p:cBhvr>
                                        <p:cTn id="47" dur="1" fill="hold">
                                          <p:stCondLst>
                                            <p:cond delay="0"/>
                                          </p:stCondLst>
                                        </p:cTn>
                                        <p:tgtEl>
                                          <p:spTgt spid="106"/>
                                        </p:tgtEl>
                                        <p:attrNameLst>
                                          <p:attrName>style.visibility</p:attrName>
                                        </p:attrNameLst>
                                      </p:cBhvr>
                                      <p:to>
                                        <p:strVal val="visible"/>
                                      </p:to>
                                    </p:set>
                                    <p:animEffect transition="in" filter="fade">
                                      <p:cBhvr>
                                        <p:cTn id="48" dur="2000"/>
                                        <p:tgtEl>
                                          <p:spTgt spid="106"/>
                                        </p:tgtEl>
                                      </p:cBhvr>
                                    </p:animEffect>
                                    <p:anim calcmode="lin" valueType="num">
                                      <p:cBhvr>
                                        <p:cTn id="49" dur="2000" fill="hold"/>
                                        <p:tgtEl>
                                          <p:spTgt spid="106"/>
                                        </p:tgtEl>
                                        <p:attrNameLst>
                                          <p:attrName>ppt_w</p:attrName>
                                        </p:attrNameLst>
                                      </p:cBhvr>
                                      <p:tavLst>
                                        <p:tav tm="0" fmla="#ppt_w*sin(2.5*pi*$)">
                                          <p:val>
                                            <p:fltVal val="0"/>
                                          </p:val>
                                        </p:tav>
                                        <p:tav tm="100000">
                                          <p:val>
                                            <p:fltVal val="1"/>
                                          </p:val>
                                        </p:tav>
                                      </p:tavLst>
                                    </p:anim>
                                    <p:anim calcmode="lin" valueType="num">
                                      <p:cBhvr>
                                        <p:cTn id="50" dur="2000" fill="hold"/>
                                        <p:tgtEl>
                                          <p:spTgt spid="10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5"/>
                  </p:tgtEl>
                </p:cond>
              </p:nextCondLst>
            </p:seq>
            <p:seq concurrent="1" nextAc="seek">
              <p:cTn id="51" restart="whenNotActive" fill="hold" evtFilter="cancelBubble" nodeType="interactiveSeq">
                <p:stCondLst>
                  <p:cond evt="onClick" delay="0">
                    <p:tgtEl>
                      <p:spTgt spid="73"/>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hidden"/>
                                      </p:to>
                                    </p:set>
                                  </p:childTnLst>
                                </p:cTn>
                              </p:par>
                              <p:par>
                                <p:cTn id="56" presetID="45" presetClass="entr" presetSubtype="0" fill="hold" nodeType="with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2000"/>
                                        <p:tgtEl>
                                          <p:spTgt spid="95"/>
                                        </p:tgtEl>
                                      </p:cBhvr>
                                    </p:animEffect>
                                    <p:anim calcmode="lin" valueType="num">
                                      <p:cBhvr>
                                        <p:cTn id="59" dur="2000" fill="hold"/>
                                        <p:tgtEl>
                                          <p:spTgt spid="95"/>
                                        </p:tgtEl>
                                        <p:attrNameLst>
                                          <p:attrName>ppt_w</p:attrName>
                                        </p:attrNameLst>
                                      </p:cBhvr>
                                      <p:tavLst>
                                        <p:tav tm="0" fmla="#ppt_w*sin(2.5*pi*$)">
                                          <p:val>
                                            <p:fltVal val="0"/>
                                          </p:val>
                                        </p:tav>
                                        <p:tav tm="100000">
                                          <p:val>
                                            <p:fltVal val="1"/>
                                          </p:val>
                                        </p:tav>
                                      </p:tavLst>
                                    </p:anim>
                                    <p:anim calcmode="lin" valueType="num">
                                      <p:cBhvr>
                                        <p:cTn id="60" dur="2000" fill="hold"/>
                                        <p:tgtEl>
                                          <p:spTgt spid="9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73"/>
                  </p:tgtEl>
                </p:cond>
              </p:nextCondLst>
            </p:seq>
            <p:seq concurrent="1" nextAc="seek">
              <p:cTn id="61" restart="whenNotActive" fill="hold" evtFilter="cancelBubble" nodeType="interactiveSeq">
                <p:stCondLst>
                  <p:cond evt="onClick" delay="0">
                    <p:tgtEl>
                      <p:spTgt spid="77"/>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grpId="0" nodeType="withEffect">
                                  <p:stCondLst>
                                    <p:cond delay="0"/>
                                  </p:stCondLst>
                                  <p:childTnLst>
                                    <p:set>
                                      <p:cBhvr>
                                        <p:cTn id="65" dur="1" fill="hold">
                                          <p:stCondLst>
                                            <p:cond delay="0"/>
                                          </p:stCondLst>
                                        </p:cTn>
                                        <p:tgtEl>
                                          <p:spTgt spid="102"/>
                                        </p:tgtEl>
                                        <p:attrNameLst>
                                          <p:attrName>style.visibility</p:attrName>
                                        </p:attrNameLst>
                                      </p:cBhvr>
                                      <p:to>
                                        <p:strVal val="hidden"/>
                                      </p:to>
                                    </p:set>
                                  </p:childTnLst>
                                </p:cTn>
                              </p:par>
                              <p:par>
                                <p:cTn id="66" presetID="45" presetClass="entr" presetSubtype="0" fill="hold" nodeType="with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fade">
                                      <p:cBhvr>
                                        <p:cTn id="68" dur="2000"/>
                                        <p:tgtEl>
                                          <p:spTgt spid="96"/>
                                        </p:tgtEl>
                                      </p:cBhvr>
                                    </p:animEffect>
                                    <p:anim calcmode="lin" valueType="num">
                                      <p:cBhvr>
                                        <p:cTn id="69" dur="2000" fill="hold"/>
                                        <p:tgtEl>
                                          <p:spTgt spid="96"/>
                                        </p:tgtEl>
                                        <p:attrNameLst>
                                          <p:attrName>ppt_w</p:attrName>
                                        </p:attrNameLst>
                                      </p:cBhvr>
                                      <p:tavLst>
                                        <p:tav tm="0" fmla="#ppt_w*sin(2.5*pi*$)">
                                          <p:val>
                                            <p:fltVal val="0"/>
                                          </p:val>
                                        </p:tav>
                                        <p:tav tm="100000">
                                          <p:val>
                                            <p:fltVal val="1"/>
                                          </p:val>
                                        </p:tav>
                                      </p:tavLst>
                                    </p:anim>
                                    <p:anim calcmode="lin" valueType="num">
                                      <p:cBhvr>
                                        <p:cTn id="70" dur="2000" fill="hold"/>
                                        <p:tgtEl>
                                          <p:spTgt spid="9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81"/>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grpId="0" nodeType="withEffect">
                                  <p:stCondLst>
                                    <p:cond delay="0"/>
                                  </p:stCondLst>
                                  <p:childTnLst>
                                    <p:set>
                                      <p:cBhvr>
                                        <p:cTn id="75" dur="1" fill="hold">
                                          <p:stCondLst>
                                            <p:cond delay="0"/>
                                          </p:stCondLst>
                                        </p:cTn>
                                        <p:tgtEl>
                                          <p:spTgt spid="101"/>
                                        </p:tgtEl>
                                        <p:attrNameLst>
                                          <p:attrName>style.visibility</p:attrName>
                                        </p:attrNameLst>
                                      </p:cBhvr>
                                      <p:to>
                                        <p:strVal val="hidden"/>
                                      </p:to>
                                    </p:set>
                                  </p:childTnLst>
                                </p:cTn>
                              </p:par>
                              <p:par>
                                <p:cTn id="76" presetID="45" presetClass="entr" presetSubtype="0" fill="hold" nodeType="withEffect">
                                  <p:stCondLst>
                                    <p:cond delay="0"/>
                                  </p:stCondLst>
                                  <p:childTnLst>
                                    <p:set>
                                      <p:cBhvr>
                                        <p:cTn id="77" dur="1" fill="hold">
                                          <p:stCondLst>
                                            <p:cond delay="0"/>
                                          </p:stCondLst>
                                        </p:cTn>
                                        <p:tgtEl>
                                          <p:spTgt spid="97"/>
                                        </p:tgtEl>
                                        <p:attrNameLst>
                                          <p:attrName>style.visibility</p:attrName>
                                        </p:attrNameLst>
                                      </p:cBhvr>
                                      <p:to>
                                        <p:strVal val="visible"/>
                                      </p:to>
                                    </p:set>
                                    <p:animEffect transition="in" filter="fade">
                                      <p:cBhvr>
                                        <p:cTn id="78" dur="2000"/>
                                        <p:tgtEl>
                                          <p:spTgt spid="97"/>
                                        </p:tgtEl>
                                      </p:cBhvr>
                                    </p:animEffect>
                                    <p:anim calcmode="lin" valueType="num">
                                      <p:cBhvr>
                                        <p:cTn id="79" dur="2000" fill="hold"/>
                                        <p:tgtEl>
                                          <p:spTgt spid="97"/>
                                        </p:tgtEl>
                                        <p:attrNameLst>
                                          <p:attrName>ppt_w</p:attrName>
                                        </p:attrNameLst>
                                      </p:cBhvr>
                                      <p:tavLst>
                                        <p:tav tm="0" fmla="#ppt_w*sin(2.5*pi*$)">
                                          <p:val>
                                            <p:fltVal val="0"/>
                                          </p:val>
                                        </p:tav>
                                        <p:tav tm="100000">
                                          <p:val>
                                            <p:fltVal val="1"/>
                                          </p:val>
                                        </p:tav>
                                      </p:tavLst>
                                    </p:anim>
                                    <p:anim calcmode="lin" valueType="num">
                                      <p:cBhvr>
                                        <p:cTn id="80" dur="2000" fill="hold"/>
                                        <p:tgtEl>
                                          <p:spTgt spid="9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81"/>
                  </p:tgtEl>
                </p:cond>
              </p:nextCondLst>
            </p:seq>
            <p:seq concurrent="1" nextAc="seek">
              <p:cTn id="81" restart="whenNotActive" fill="hold" evtFilter="cancelBubble" nodeType="interactiveSeq">
                <p:stCondLst>
                  <p:cond evt="onClick" delay="0">
                    <p:tgtEl>
                      <p:spTgt spid="69"/>
                    </p:tgtEl>
                  </p:cond>
                </p:stCondLst>
                <p:endSync evt="end" delay="0">
                  <p:rtn val="all"/>
                </p:endSync>
                <p:childTnLst>
                  <p:par>
                    <p:cTn id="82" fill="hold">
                      <p:stCondLst>
                        <p:cond delay="0"/>
                      </p:stCondLst>
                      <p:childTnLst>
                        <p:par>
                          <p:cTn id="83" fill="hold">
                            <p:stCondLst>
                              <p:cond delay="0"/>
                            </p:stCondLst>
                            <p:childTnLst>
                              <p:par>
                                <p:cTn id="84" presetID="1" presetClass="exit"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hidden"/>
                                      </p:to>
                                    </p:set>
                                  </p:childTnLst>
                                </p:cTn>
                              </p:par>
                              <p:par>
                                <p:cTn id="86" presetID="45" presetClass="entr" presetSubtype="0" fill="hold" nodeType="withEffect">
                                  <p:stCondLst>
                                    <p:cond delay="0"/>
                                  </p:stCondLst>
                                  <p:childTnLst>
                                    <p:set>
                                      <p:cBhvr>
                                        <p:cTn id="87" dur="1" fill="hold">
                                          <p:stCondLst>
                                            <p:cond delay="0"/>
                                          </p:stCondLst>
                                        </p:cTn>
                                        <p:tgtEl>
                                          <p:spTgt spid="94"/>
                                        </p:tgtEl>
                                        <p:attrNameLst>
                                          <p:attrName>style.visibility</p:attrName>
                                        </p:attrNameLst>
                                      </p:cBhvr>
                                      <p:to>
                                        <p:strVal val="visible"/>
                                      </p:to>
                                    </p:set>
                                    <p:animEffect transition="in" filter="fade">
                                      <p:cBhvr>
                                        <p:cTn id="88" dur="2000"/>
                                        <p:tgtEl>
                                          <p:spTgt spid="94"/>
                                        </p:tgtEl>
                                      </p:cBhvr>
                                    </p:animEffect>
                                    <p:anim calcmode="lin" valueType="num">
                                      <p:cBhvr>
                                        <p:cTn id="89" dur="2000" fill="hold"/>
                                        <p:tgtEl>
                                          <p:spTgt spid="94"/>
                                        </p:tgtEl>
                                        <p:attrNameLst>
                                          <p:attrName>ppt_w</p:attrName>
                                        </p:attrNameLst>
                                      </p:cBhvr>
                                      <p:tavLst>
                                        <p:tav tm="0" fmla="#ppt_w*sin(2.5*pi*$)">
                                          <p:val>
                                            <p:fltVal val="0"/>
                                          </p:val>
                                        </p:tav>
                                        <p:tav tm="100000">
                                          <p:val>
                                            <p:fltVal val="1"/>
                                          </p:val>
                                        </p:tav>
                                      </p:tavLst>
                                    </p:anim>
                                    <p:anim calcmode="lin" valueType="num">
                                      <p:cBhvr>
                                        <p:cTn id="90" dur="2000" fill="hold"/>
                                        <p:tgtEl>
                                          <p:spTgt spid="9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9"/>
                  </p:tgtEl>
                </p:cond>
              </p:nextCondLst>
            </p:seq>
            <p:seq concurrent="1" nextAc="seek">
              <p:cTn id="91" restart="whenNotActive" fill="hold" evtFilter="cancelBubble" nodeType="interactiveSeq">
                <p:stCondLst>
                  <p:cond evt="onClick" delay="0">
                    <p:tgtEl>
                      <p:spTgt spid="61"/>
                    </p:tgtEl>
                  </p:cond>
                </p:stCondLst>
                <p:endSync evt="end" delay="0">
                  <p:rtn val="all"/>
                </p:endSync>
                <p:childTnLst>
                  <p:par>
                    <p:cTn id="92" fill="hold">
                      <p:stCondLst>
                        <p:cond delay="0"/>
                      </p:stCondLst>
                      <p:childTnLst>
                        <p:par>
                          <p:cTn id="93" fill="hold">
                            <p:stCondLst>
                              <p:cond delay="0"/>
                            </p:stCondLst>
                            <p:childTnLst>
                              <p:par>
                                <p:cTn id="94" presetID="1" presetClass="exit" presetSubtype="0" fill="hold" grpId="0" nodeType="clickEffect">
                                  <p:stCondLst>
                                    <p:cond delay="0"/>
                                  </p:stCondLst>
                                  <p:childTnLst>
                                    <p:set>
                                      <p:cBhvr>
                                        <p:cTn id="95" dur="1" fill="hold">
                                          <p:stCondLst>
                                            <p:cond delay="0"/>
                                          </p:stCondLst>
                                        </p:cTn>
                                        <p:tgtEl>
                                          <p:spTgt spid="100"/>
                                        </p:tgtEl>
                                        <p:attrNameLst>
                                          <p:attrName>style.visibility</p:attrName>
                                        </p:attrNameLst>
                                      </p:cBhvr>
                                      <p:to>
                                        <p:strVal val="hidden"/>
                                      </p:to>
                                    </p:set>
                                  </p:childTnLst>
                                </p:cTn>
                              </p:par>
                              <p:par>
                                <p:cTn id="96" presetID="45" presetClass="entr" presetSubtype="0" fill="hold" nodeType="withEffect">
                                  <p:stCondLst>
                                    <p:cond delay="0"/>
                                  </p:stCondLst>
                                  <p:childTnLst>
                                    <p:set>
                                      <p:cBhvr>
                                        <p:cTn id="97" dur="1" fill="hold">
                                          <p:stCondLst>
                                            <p:cond delay="0"/>
                                          </p:stCondLst>
                                        </p:cTn>
                                        <p:tgtEl>
                                          <p:spTgt spid="98"/>
                                        </p:tgtEl>
                                        <p:attrNameLst>
                                          <p:attrName>style.visibility</p:attrName>
                                        </p:attrNameLst>
                                      </p:cBhvr>
                                      <p:to>
                                        <p:strVal val="visible"/>
                                      </p:to>
                                    </p:set>
                                    <p:animEffect transition="in" filter="fade">
                                      <p:cBhvr>
                                        <p:cTn id="98" dur="2000"/>
                                        <p:tgtEl>
                                          <p:spTgt spid="98"/>
                                        </p:tgtEl>
                                      </p:cBhvr>
                                    </p:animEffect>
                                    <p:anim calcmode="lin" valueType="num">
                                      <p:cBhvr>
                                        <p:cTn id="99" dur="2000" fill="hold"/>
                                        <p:tgtEl>
                                          <p:spTgt spid="98"/>
                                        </p:tgtEl>
                                        <p:attrNameLst>
                                          <p:attrName>ppt_w</p:attrName>
                                        </p:attrNameLst>
                                      </p:cBhvr>
                                      <p:tavLst>
                                        <p:tav tm="0" fmla="#ppt_w*sin(2.5*pi*$)">
                                          <p:val>
                                            <p:fltVal val="0"/>
                                          </p:val>
                                        </p:tav>
                                        <p:tav tm="100000">
                                          <p:val>
                                            <p:fltVal val="1"/>
                                          </p:val>
                                        </p:tav>
                                      </p:tavLst>
                                    </p:anim>
                                    <p:anim calcmode="lin" valueType="num">
                                      <p:cBhvr>
                                        <p:cTn id="100" dur="2000" fill="hold"/>
                                        <p:tgtEl>
                                          <p:spTgt spid="9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1"/>
                  </p:tgtEl>
                </p:cond>
              </p:nextCondLst>
            </p:seq>
            <p:seq concurrent="1" nextAc="seek">
              <p:cTn id="101" restart="whenNotActive" fill="hold" evtFilter="cancelBubble" nodeType="interactiveSeq">
                <p:stCondLst>
                  <p:cond evt="onClick" delay="0">
                    <p:tgtEl>
                      <p:spTgt spid="99"/>
                    </p:tgtEl>
                  </p:cond>
                </p:stCondLst>
                <p:endSync evt="end" delay="0">
                  <p:rtn val="all"/>
                </p:endSync>
                <p:childTnLst>
                  <p:par>
                    <p:cTn id="102" fill="hold">
                      <p:stCondLst>
                        <p:cond delay="0"/>
                      </p:stCondLst>
                      <p:childTnLst>
                        <p:par>
                          <p:cTn id="103" fill="hold">
                            <p:stCondLst>
                              <p:cond delay="0"/>
                            </p:stCondLst>
                            <p:childTnLst>
                              <p:par>
                                <p:cTn id="104" presetID="12" presetClass="entr" presetSubtype="4" fill="hold" nodeType="clickEffect">
                                  <p:stCondLst>
                                    <p:cond delay="0"/>
                                  </p:stCondLst>
                                  <p:childTnLst>
                                    <p:set>
                                      <p:cBhvr>
                                        <p:cTn id="105" dur="1" fill="hold">
                                          <p:stCondLst>
                                            <p:cond delay="0"/>
                                          </p:stCondLst>
                                        </p:cTn>
                                        <p:tgtEl>
                                          <p:spTgt spid="85"/>
                                        </p:tgtEl>
                                        <p:attrNameLst>
                                          <p:attrName>style.visibility</p:attrName>
                                        </p:attrNameLst>
                                      </p:cBhvr>
                                      <p:to>
                                        <p:strVal val="visible"/>
                                      </p:to>
                                    </p:set>
                                    <p:anim calcmode="lin" valueType="num">
                                      <p:cBhvr additive="base">
                                        <p:cTn id="106" dur="500"/>
                                        <p:tgtEl>
                                          <p:spTgt spid="85"/>
                                        </p:tgtEl>
                                        <p:attrNameLst>
                                          <p:attrName>ppt_y</p:attrName>
                                        </p:attrNameLst>
                                      </p:cBhvr>
                                      <p:tavLst>
                                        <p:tav tm="0">
                                          <p:val>
                                            <p:strVal val="#ppt_y+#ppt_h*1.125000"/>
                                          </p:val>
                                        </p:tav>
                                        <p:tav tm="100000">
                                          <p:val>
                                            <p:strVal val="#ppt_y"/>
                                          </p:val>
                                        </p:tav>
                                      </p:tavLst>
                                    </p:anim>
                                    <p:animEffect transition="in" filter="wipe(up)">
                                      <p:cBhvr>
                                        <p:cTn id="107" dur="500"/>
                                        <p:tgtEl>
                                          <p:spTgt spid="85"/>
                                        </p:tgtEl>
                                      </p:cBhvr>
                                    </p:animEffect>
                                  </p:childTnLst>
                                </p:cTn>
                              </p:par>
                            </p:childTnLst>
                          </p:cTn>
                        </p:par>
                        <p:par>
                          <p:cTn id="108" fill="hold">
                            <p:stCondLst>
                              <p:cond delay="500"/>
                            </p:stCondLst>
                            <p:childTnLst>
                              <p:par>
                                <p:cTn id="109" presetID="12" presetClass="exit" presetSubtype="4" fill="hold" nodeType="afterEffect">
                                  <p:stCondLst>
                                    <p:cond delay="2000"/>
                                  </p:stCondLst>
                                  <p:childTnLst>
                                    <p:anim calcmode="lin" valueType="num">
                                      <p:cBhvr additive="base">
                                        <p:cTn id="110" dur="1000"/>
                                        <p:tgtEl>
                                          <p:spTgt spid="85"/>
                                        </p:tgtEl>
                                        <p:attrNameLst>
                                          <p:attrName>ppt_y</p:attrName>
                                        </p:attrNameLst>
                                      </p:cBhvr>
                                      <p:tavLst>
                                        <p:tav tm="0">
                                          <p:val>
                                            <p:strVal val="#ppt_y"/>
                                          </p:val>
                                        </p:tav>
                                        <p:tav tm="100000">
                                          <p:val>
                                            <p:strVal val="#ppt_y+#ppt_h*1.125000"/>
                                          </p:val>
                                        </p:tav>
                                      </p:tavLst>
                                    </p:anim>
                                    <p:animEffect transition="out" filter="wipe(down)">
                                      <p:cBhvr>
                                        <p:cTn id="111" dur="1000"/>
                                        <p:tgtEl>
                                          <p:spTgt spid="85"/>
                                        </p:tgtEl>
                                      </p:cBhvr>
                                    </p:animEffect>
                                    <p:set>
                                      <p:cBhvr>
                                        <p:cTn id="112" dur="1" fill="hold">
                                          <p:stCondLst>
                                            <p:cond delay="9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113" restart="whenNotActive" fill="hold" evtFilter="cancelBubble" nodeType="interactiveSeq">
                <p:stCondLst>
                  <p:cond evt="onClick" delay="0">
                    <p:tgtEl>
                      <p:spTgt spid="104"/>
                    </p:tgtEl>
                  </p:cond>
                </p:stCondLst>
                <p:endSync evt="end" delay="0">
                  <p:rtn val="all"/>
                </p:endSync>
                <p:childTnLst>
                  <p:par>
                    <p:cTn id="114" fill="hold">
                      <p:stCondLst>
                        <p:cond delay="0"/>
                      </p:stCondLst>
                      <p:childTnLst>
                        <p:par>
                          <p:cTn id="115" fill="hold">
                            <p:stCondLst>
                              <p:cond delay="0"/>
                            </p:stCondLst>
                            <p:childTnLst>
                              <p:par>
                                <p:cTn id="116" presetID="12" presetClass="entr" presetSubtype="4" fill="hold" nodeType="clickEffect">
                                  <p:stCondLst>
                                    <p:cond delay="0"/>
                                  </p:stCondLst>
                                  <p:childTnLst>
                                    <p:set>
                                      <p:cBhvr>
                                        <p:cTn id="117" dur="1" fill="hold">
                                          <p:stCondLst>
                                            <p:cond delay="0"/>
                                          </p:stCondLst>
                                        </p:cTn>
                                        <p:tgtEl>
                                          <p:spTgt spid="88"/>
                                        </p:tgtEl>
                                        <p:attrNameLst>
                                          <p:attrName>style.visibility</p:attrName>
                                        </p:attrNameLst>
                                      </p:cBhvr>
                                      <p:to>
                                        <p:strVal val="visible"/>
                                      </p:to>
                                    </p:set>
                                    <p:anim calcmode="lin" valueType="num">
                                      <p:cBhvr additive="base">
                                        <p:cTn id="118" dur="500"/>
                                        <p:tgtEl>
                                          <p:spTgt spid="88"/>
                                        </p:tgtEl>
                                        <p:attrNameLst>
                                          <p:attrName>ppt_y</p:attrName>
                                        </p:attrNameLst>
                                      </p:cBhvr>
                                      <p:tavLst>
                                        <p:tav tm="0">
                                          <p:val>
                                            <p:strVal val="#ppt_y+#ppt_h*1.125000"/>
                                          </p:val>
                                        </p:tav>
                                        <p:tav tm="100000">
                                          <p:val>
                                            <p:strVal val="#ppt_y"/>
                                          </p:val>
                                        </p:tav>
                                      </p:tavLst>
                                    </p:anim>
                                    <p:animEffect transition="in" filter="wipe(up)">
                                      <p:cBhvr>
                                        <p:cTn id="119" dur="500"/>
                                        <p:tgtEl>
                                          <p:spTgt spid="88"/>
                                        </p:tgtEl>
                                      </p:cBhvr>
                                    </p:animEffect>
                                  </p:childTnLst>
                                </p:cTn>
                              </p:par>
                            </p:childTnLst>
                          </p:cTn>
                        </p:par>
                        <p:par>
                          <p:cTn id="120" fill="hold">
                            <p:stCondLst>
                              <p:cond delay="500"/>
                            </p:stCondLst>
                            <p:childTnLst>
                              <p:par>
                                <p:cTn id="121" presetID="12" presetClass="exit" presetSubtype="4" fill="hold" nodeType="afterEffect">
                                  <p:stCondLst>
                                    <p:cond delay="2000"/>
                                  </p:stCondLst>
                                  <p:childTnLst>
                                    <p:anim calcmode="lin" valueType="num">
                                      <p:cBhvr additive="base">
                                        <p:cTn id="122" dur="1000"/>
                                        <p:tgtEl>
                                          <p:spTgt spid="88"/>
                                        </p:tgtEl>
                                        <p:attrNameLst>
                                          <p:attrName>ppt_y</p:attrName>
                                        </p:attrNameLst>
                                      </p:cBhvr>
                                      <p:tavLst>
                                        <p:tav tm="0">
                                          <p:val>
                                            <p:strVal val="#ppt_y"/>
                                          </p:val>
                                        </p:tav>
                                        <p:tav tm="100000">
                                          <p:val>
                                            <p:strVal val="#ppt_y+#ppt_h*1.125000"/>
                                          </p:val>
                                        </p:tav>
                                      </p:tavLst>
                                    </p:anim>
                                    <p:animEffect transition="out" filter="wipe(down)">
                                      <p:cBhvr>
                                        <p:cTn id="123" dur="1000"/>
                                        <p:tgtEl>
                                          <p:spTgt spid="88"/>
                                        </p:tgtEl>
                                      </p:cBhvr>
                                    </p:animEffect>
                                    <p:set>
                                      <p:cBhvr>
                                        <p:cTn id="124" dur="1" fill="hold">
                                          <p:stCondLst>
                                            <p:cond delay="9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125" restart="whenNotActive" fill="hold" evtFilter="cancelBubble" nodeType="interactiveSeq">
                <p:stCondLst>
                  <p:cond evt="onClick" delay="0">
                    <p:tgtEl>
                      <p:spTgt spid="100"/>
                    </p:tgtEl>
                  </p:cond>
                </p:stCondLst>
                <p:endSync evt="end" delay="0">
                  <p:rtn val="all"/>
                </p:endSync>
                <p:childTnLst>
                  <p:par>
                    <p:cTn id="126" fill="hold">
                      <p:stCondLst>
                        <p:cond delay="0"/>
                      </p:stCondLst>
                      <p:childTnLst>
                        <p:par>
                          <p:cTn id="127" fill="hold">
                            <p:stCondLst>
                              <p:cond delay="0"/>
                            </p:stCondLst>
                            <p:childTnLst>
                              <p:par>
                                <p:cTn id="128" presetID="12" presetClass="entr" presetSubtype="4" fill="hold" nodeType="clickEffect">
                                  <p:stCondLst>
                                    <p:cond delay="0"/>
                                  </p:stCondLst>
                                  <p:childTnLst>
                                    <p:set>
                                      <p:cBhvr>
                                        <p:cTn id="129" dur="1" fill="hold">
                                          <p:stCondLst>
                                            <p:cond delay="0"/>
                                          </p:stCondLst>
                                        </p:cTn>
                                        <p:tgtEl>
                                          <p:spTgt spid="86"/>
                                        </p:tgtEl>
                                        <p:attrNameLst>
                                          <p:attrName>style.visibility</p:attrName>
                                        </p:attrNameLst>
                                      </p:cBhvr>
                                      <p:to>
                                        <p:strVal val="visible"/>
                                      </p:to>
                                    </p:set>
                                    <p:anim calcmode="lin" valueType="num">
                                      <p:cBhvr additive="base">
                                        <p:cTn id="130" dur="500"/>
                                        <p:tgtEl>
                                          <p:spTgt spid="86"/>
                                        </p:tgtEl>
                                        <p:attrNameLst>
                                          <p:attrName>ppt_y</p:attrName>
                                        </p:attrNameLst>
                                      </p:cBhvr>
                                      <p:tavLst>
                                        <p:tav tm="0">
                                          <p:val>
                                            <p:strVal val="#ppt_y+#ppt_h*1.125000"/>
                                          </p:val>
                                        </p:tav>
                                        <p:tav tm="100000">
                                          <p:val>
                                            <p:strVal val="#ppt_y"/>
                                          </p:val>
                                        </p:tav>
                                      </p:tavLst>
                                    </p:anim>
                                    <p:animEffect transition="in" filter="wipe(up)">
                                      <p:cBhvr>
                                        <p:cTn id="131" dur="500"/>
                                        <p:tgtEl>
                                          <p:spTgt spid="86"/>
                                        </p:tgtEl>
                                      </p:cBhvr>
                                    </p:animEffect>
                                  </p:childTnLst>
                                </p:cTn>
                              </p:par>
                            </p:childTnLst>
                          </p:cTn>
                        </p:par>
                        <p:par>
                          <p:cTn id="132" fill="hold">
                            <p:stCondLst>
                              <p:cond delay="500"/>
                            </p:stCondLst>
                            <p:childTnLst>
                              <p:par>
                                <p:cTn id="133" presetID="12" presetClass="exit" presetSubtype="4" fill="hold" nodeType="afterEffect">
                                  <p:stCondLst>
                                    <p:cond delay="2000"/>
                                  </p:stCondLst>
                                  <p:childTnLst>
                                    <p:anim calcmode="lin" valueType="num">
                                      <p:cBhvr additive="base">
                                        <p:cTn id="134" dur="1000"/>
                                        <p:tgtEl>
                                          <p:spTgt spid="86"/>
                                        </p:tgtEl>
                                        <p:attrNameLst>
                                          <p:attrName>ppt_y</p:attrName>
                                        </p:attrNameLst>
                                      </p:cBhvr>
                                      <p:tavLst>
                                        <p:tav tm="0">
                                          <p:val>
                                            <p:strVal val="#ppt_y"/>
                                          </p:val>
                                        </p:tav>
                                        <p:tav tm="100000">
                                          <p:val>
                                            <p:strVal val="#ppt_y+#ppt_h*1.125000"/>
                                          </p:val>
                                        </p:tav>
                                      </p:tavLst>
                                    </p:anim>
                                    <p:animEffect transition="out" filter="wipe(down)">
                                      <p:cBhvr>
                                        <p:cTn id="135" dur="1000"/>
                                        <p:tgtEl>
                                          <p:spTgt spid="86"/>
                                        </p:tgtEl>
                                      </p:cBhvr>
                                    </p:animEffect>
                                    <p:set>
                                      <p:cBhvr>
                                        <p:cTn id="136" dur="1" fill="hold">
                                          <p:stCondLst>
                                            <p:cond delay="9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137" restart="whenNotActive" fill="hold" evtFilter="cancelBubble" nodeType="interactiveSeq">
                <p:stCondLst>
                  <p:cond evt="onClick" delay="0">
                    <p:tgtEl>
                      <p:spTgt spid="103"/>
                    </p:tgtEl>
                  </p:cond>
                </p:stCondLst>
                <p:endSync evt="end" delay="0">
                  <p:rtn val="all"/>
                </p:endSync>
                <p:childTnLst>
                  <p:par>
                    <p:cTn id="138" fill="hold">
                      <p:stCondLst>
                        <p:cond delay="0"/>
                      </p:stCondLst>
                      <p:childTnLst>
                        <p:par>
                          <p:cTn id="139" fill="hold">
                            <p:stCondLst>
                              <p:cond delay="0"/>
                            </p:stCondLst>
                            <p:childTnLst>
                              <p:par>
                                <p:cTn id="140" presetID="12" presetClass="entr" presetSubtype="4" fill="hold" nodeType="clickEffect">
                                  <p:stCondLst>
                                    <p:cond delay="0"/>
                                  </p:stCondLst>
                                  <p:childTnLst>
                                    <p:set>
                                      <p:cBhvr>
                                        <p:cTn id="141" dur="1" fill="hold">
                                          <p:stCondLst>
                                            <p:cond delay="0"/>
                                          </p:stCondLst>
                                        </p:cTn>
                                        <p:tgtEl>
                                          <p:spTgt spid="87"/>
                                        </p:tgtEl>
                                        <p:attrNameLst>
                                          <p:attrName>style.visibility</p:attrName>
                                        </p:attrNameLst>
                                      </p:cBhvr>
                                      <p:to>
                                        <p:strVal val="visible"/>
                                      </p:to>
                                    </p:set>
                                    <p:anim calcmode="lin" valueType="num">
                                      <p:cBhvr additive="base">
                                        <p:cTn id="142" dur="500"/>
                                        <p:tgtEl>
                                          <p:spTgt spid="87"/>
                                        </p:tgtEl>
                                        <p:attrNameLst>
                                          <p:attrName>ppt_y</p:attrName>
                                        </p:attrNameLst>
                                      </p:cBhvr>
                                      <p:tavLst>
                                        <p:tav tm="0">
                                          <p:val>
                                            <p:strVal val="#ppt_y+#ppt_h*1.125000"/>
                                          </p:val>
                                        </p:tav>
                                        <p:tav tm="100000">
                                          <p:val>
                                            <p:strVal val="#ppt_y"/>
                                          </p:val>
                                        </p:tav>
                                      </p:tavLst>
                                    </p:anim>
                                    <p:animEffect transition="in" filter="wipe(up)">
                                      <p:cBhvr>
                                        <p:cTn id="143" dur="500"/>
                                        <p:tgtEl>
                                          <p:spTgt spid="87"/>
                                        </p:tgtEl>
                                      </p:cBhvr>
                                    </p:animEffect>
                                  </p:childTnLst>
                                </p:cTn>
                              </p:par>
                            </p:childTnLst>
                          </p:cTn>
                        </p:par>
                        <p:par>
                          <p:cTn id="144" fill="hold">
                            <p:stCondLst>
                              <p:cond delay="500"/>
                            </p:stCondLst>
                            <p:childTnLst>
                              <p:par>
                                <p:cTn id="145" presetID="12" presetClass="exit" presetSubtype="4" fill="hold" nodeType="afterEffect">
                                  <p:stCondLst>
                                    <p:cond delay="2000"/>
                                  </p:stCondLst>
                                  <p:childTnLst>
                                    <p:anim calcmode="lin" valueType="num">
                                      <p:cBhvr additive="base">
                                        <p:cTn id="146" dur="1000"/>
                                        <p:tgtEl>
                                          <p:spTgt spid="87"/>
                                        </p:tgtEl>
                                        <p:attrNameLst>
                                          <p:attrName>ppt_y</p:attrName>
                                        </p:attrNameLst>
                                      </p:cBhvr>
                                      <p:tavLst>
                                        <p:tav tm="0">
                                          <p:val>
                                            <p:strVal val="#ppt_y"/>
                                          </p:val>
                                        </p:tav>
                                        <p:tav tm="100000">
                                          <p:val>
                                            <p:strVal val="#ppt_y+#ppt_h*1.125000"/>
                                          </p:val>
                                        </p:tav>
                                      </p:tavLst>
                                    </p:anim>
                                    <p:animEffect transition="out" filter="wipe(down)">
                                      <p:cBhvr>
                                        <p:cTn id="147" dur="1000"/>
                                        <p:tgtEl>
                                          <p:spTgt spid="87"/>
                                        </p:tgtEl>
                                      </p:cBhvr>
                                    </p:animEffect>
                                    <p:set>
                                      <p:cBhvr>
                                        <p:cTn id="148" dur="1" fill="hold">
                                          <p:stCondLst>
                                            <p:cond delay="9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149" restart="whenNotActive" fill="hold" evtFilter="cancelBubble" nodeType="interactiveSeq">
                <p:stCondLst>
                  <p:cond evt="onClick" delay="0">
                    <p:tgtEl>
                      <p:spTgt spid="102"/>
                    </p:tgtEl>
                  </p:cond>
                </p:stCondLst>
                <p:endSync evt="end" delay="0">
                  <p:rtn val="all"/>
                </p:endSync>
                <p:childTnLst>
                  <p:par>
                    <p:cTn id="150" fill="hold">
                      <p:stCondLst>
                        <p:cond delay="0"/>
                      </p:stCondLst>
                      <p:childTnLst>
                        <p:par>
                          <p:cTn id="151" fill="hold">
                            <p:stCondLst>
                              <p:cond delay="0"/>
                            </p:stCondLst>
                            <p:childTnLst>
                              <p:par>
                                <p:cTn id="152" presetID="12" presetClass="entr" presetSubtype="4" fill="hold" nodeType="clickEffect">
                                  <p:stCondLst>
                                    <p:cond delay="0"/>
                                  </p:stCondLst>
                                  <p:childTnLst>
                                    <p:set>
                                      <p:cBhvr>
                                        <p:cTn id="153" dur="1" fill="hold">
                                          <p:stCondLst>
                                            <p:cond delay="0"/>
                                          </p:stCondLst>
                                        </p:cTn>
                                        <p:tgtEl>
                                          <p:spTgt spid="89"/>
                                        </p:tgtEl>
                                        <p:attrNameLst>
                                          <p:attrName>style.visibility</p:attrName>
                                        </p:attrNameLst>
                                      </p:cBhvr>
                                      <p:to>
                                        <p:strVal val="visible"/>
                                      </p:to>
                                    </p:set>
                                    <p:anim calcmode="lin" valueType="num">
                                      <p:cBhvr additive="base">
                                        <p:cTn id="154" dur="500"/>
                                        <p:tgtEl>
                                          <p:spTgt spid="89"/>
                                        </p:tgtEl>
                                        <p:attrNameLst>
                                          <p:attrName>ppt_y</p:attrName>
                                        </p:attrNameLst>
                                      </p:cBhvr>
                                      <p:tavLst>
                                        <p:tav tm="0">
                                          <p:val>
                                            <p:strVal val="#ppt_y+#ppt_h*1.125000"/>
                                          </p:val>
                                        </p:tav>
                                        <p:tav tm="100000">
                                          <p:val>
                                            <p:strVal val="#ppt_y"/>
                                          </p:val>
                                        </p:tav>
                                      </p:tavLst>
                                    </p:anim>
                                    <p:animEffect transition="in" filter="wipe(up)">
                                      <p:cBhvr>
                                        <p:cTn id="155" dur="500"/>
                                        <p:tgtEl>
                                          <p:spTgt spid="89"/>
                                        </p:tgtEl>
                                      </p:cBhvr>
                                    </p:animEffect>
                                  </p:childTnLst>
                                </p:cTn>
                              </p:par>
                            </p:childTnLst>
                          </p:cTn>
                        </p:par>
                        <p:par>
                          <p:cTn id="156" fill="hold">
                            <p:stCondLst>
                              <p:cond delay="500"/>
                            </p:stCondLst>
                            <p:childTnLst>
                              <p:par>
                                <p:cTn id="157" presetID="12" presetClass="exit" presetSubtype="4" fill="hold" nodeType="afterEffect">
                                  <p:stCondLst>
                                    <p:cond delay="2000"/>
                                  </p:stCondLst>
                                  <p:childTnLst>
                                    <p:anim calcmode="lin" valueType="num">
                                      <p:cBhvr additive="base">
                                        <p:cTn id="158" dur="1000"/>
                                        <p:tgtEl>
                                          <p:spTgt spid="89"/>
                                        </p:tgtEl>
                                        <p:attrNameLst>
                                          <p:attrName>ppt_y</p:attrName>
                                        </p:attrNameLst>
                                      </p:cBhvr>
                                      <p:tavLst>
                                        <p:tav tm="0">
                                          <p:val>
                                            <p:strVal val="#ppt_y"/>
                                          </p:val>
                                        </p:tav>
                                        <p:tav tm="100000">
                                          <p:val>
                                            <p:strVal val="#ppt_y+#ppt_h*1.125000"/>
                                          </p:val>
                                        </p:tav>
                                      </p:tavLst>
                                    </p:anim>
                                    <p:animEffect transition="out" filter="wipe(down)">
                                      <p:cBhvr>
                                        <p:cTn id="159" dur="1000"/>
                                        <p:tgtEl>
                                          <p:spTgt spid="89"/>
                                        </p:tgtEl>
                                      </p:cBhvr>
                                    </p:animEffect>
                                    <p:set>
                                      <p:cBhvr>
                                        <p:cTn id="160"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161" restart="whenNotActive" fill="hold" evtFilter="cancelBubble" nodeType="interactiveSeq">
                <p:stCondLst>
                  <p:cond evt="onClick" delay="0">
                    <p:tgtEl>
                      <p:spTgt spid="106"/>
                    </p:tgtEl>
                  </p:cond>
                </p:stCondLst>
                <p:endSync evt="end" delay="0">
                  <p:rtn val="all"/>
                </p:endSync>
                <p:childTnLst>
                  <p:par>
                    <p:cTn id="162" fill="hold">
                      <p:stCondLst>
                        <p:cond delay="0"/>
                      </p:stCondLst>
                      <p:childTnLst>
                        <p:par>
                          <p:cTn id="163" fill="hold">
                            <p:stCondLst>
                              <p:cond delay="0"/>
                            </p:stCondLst>
                            <p:childTnLst>
                              <p:par>
                                <p:cTn id="164" presetID="45" presetClass="entr" presetSubtype="0" fill="hold" nodeType="clickEffect">
                                  <p:stCondLst>
                                    <p:cond delay="0"/>
                                  </p:stCondLst>
                                  <p:childTnLst>
                                    <p:set>
                                      <p:cBhvr>
                                        <p:cTn id="165" dur="1" fill="hold">
                                          <p:stCondLst>
                                            <p:cond delay="0"/>
                                          </p:stCondLst>
                                        </p:cTn>
                                        <p:tgtEl>
                                          <p:spTgt spid="105"/>
                                        </p:tgtEl>
                                        <p:attrNameLst>
                                          <p:attrName>style.visibility</p:attrName>
                                        </p:attrNameLst>
                                      </p:cBhvr>
                                      <p:to>
                                        <p:strVal val="visible"/>
                                      </p:to>
                                    </p:set>
                                    <p:animEffect transition="in" filter="fade">
                                      <p:cBhvr>
                                        <p:cTn id="166" dur="2000"/>
                                        <p:tgtEl>
                                          <p:spTgt spid="105"/>
                                        </p:tgtEl>
                                      </p:cBhvr>
                                    </p:animEffect>
                                    <p:anim calcmode="lin" valueType="num">
                                      <p:cBhvr>
                                        <p:cTn id="167" dur="2000" fill="hold"/>
                                        <p:tgtEl>
                                          <p:spTgt spid="105"/>
                                        </p:tgtEl>
                                        <p:attrNameLst>
                                          <p:attrName>ppt_w</p:attrName>
                                        </p:attrNameLst>
                                      </p:cBhvr>
                                      <p:tavLst>
                                        <p:tav tm="0" fmla="#ppt_w*sin(2.5*pi*$)">
                                          <p:val>
                                            <p:fltVal val="0"/>
                                          </p:val>
                                        </p:tav>
                                        <p:tav tm="100000">
                                          <p:val>
                                            <p:fltVal val="1"/>
                                          </p:val>
                                        </p:tav>
                                      </p:tavLst>
                                    </p:anim>
                                    <p:anim calcmode="lin" valueType="num">
                                      <p:cBhvr>
                                        <p:cTn id="168" dur="2000" fill="hold"/>
                                        <p:tgtEl>
                                          <p:spTgt spid="105"/>
                                        </p:tgtEl>
                                        <p:attrNameLst>
                                          <p:attrName>ppt_h</p:attrName>
                                        </p:attrNameLst>
                                      </p:cBhvr>
                                      <p:tavLst>
                                        <p:tav tm="0">
                                          <p:val>
                                            <p:strVal val="#ppt_h"/>
                                          </p:val>
                                        </p:tav>
                                        <p:tav tm="100000">
                                          <p:val>
                                            <p:strVal val="#ppt_h"/>
                                          </p:val>
                                        </p:tav>
                                      </p:tavLst>
                                    </p:anim>
                                  </p:childTnLst>
                                </p:cTn>
                              </p:par>
                              <p:par>
                                <p:cTn id="169" presetID="45" presetClass="exit" presetSubtype="0" fill="hold" nodeType="withEffect">
                                  <p:stCondLst>
                                    <p:cond delay="0"/>
                                  </p:stCondLst>
                                  <p:childTnLst>
                                    <p:animEffect transition="out" filter="fade">
                                      <p:cBhvr>
                                        <p:cTn id="170" dur="2000"/>
                                        <p:tgtEl>
                                          <p:spTgt spid="106"/>
                                        </p:tgtEl>
                                      </p:cBhvr>
                                    </p:animEffect>
                                    <p:anim calcmode="lin" valueType="num">
                                      <p:cBhvr>
                                        <p:cTn id="171" dur="2000"/>
                                        <p:tgtEl>
                                          <p:spTgt spid="10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2" dur="2000"/>
                                        <p:tgtEl>
                                          <p:spTgt spid="106"/>
                                        </p:tgtEl>
                                        <p:attrNameLst>
                                          <p:attrName>ppt_h</p:attrName>
                                        </p:attrNameLst>
                                      </p:cBhvr>
                                      <p:tavLst>
                                        <p:tav tm="0">
                                          <p:val>
                                            <p:strVal val="ppt_h"/>
                                          </p:val>
                                        </p:tav>
                                        <p:tav tm="100000">
                                          <p:val>
                                            <p:strVal val="ppt_h"/>
                                          </p:val>
                                        </p:tav>
                                      </p:tavLst>
                                    </p:anim>
                                    <p:set>
                                      <p:cBhvr>
                                        <p:cTn id="173" dur="1" fill="hold">
                                          <p:stCondLst>
                                            <p:cond delay="19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174" restart="whenNotActive" fill="hold" evtFilter="cancelBubble" nodeType="interactiveSeq">
                <p:stCondLst>
                  <p:cond evt="onClick" delay="0">
                    <p:tgtEl>
                      <p:spTgt spid="98"/>
                    </p:tgtEl>
                  </p:cond>
                </p:stCondLst>
                <p:endSync evt="end" delay="0">
                  <p:rtn val="all"/>
                </p:endSync>
                <p:childTnLst>
                  <p:par>
                    <p:cTn id="175" fill="hold">
                      <p:stCondLst>
                        <p:cond delay="0"/>
                      </p:stCondLst>
                      <p:childTnLst>
                        <p:par>
                          <p:cTn id="176" fill="hold">
                            <p:stCondLst>
                              <p:cond delay="0"/>
                            </p:stCondLst>
                            <p:childTnLst>
                              <p:par>
                                <p:cTn id="177" presetID="45" presetClass="entr" presetSubtype="0" fill="hold" nodeType="withEffect">
                                  <p:stCondLst>
                                    <p:cond delay="0"/>
                                  </p:stCondLst>
                                  <p:childTnLst>
                                    <p:set>
                                      <p:cBhvr>
                                        <p:cTn id="178" dur="1" fill="hold">
                                          <p:stCondLst>
                                            <p:cond delay="0"/>
                                          </p:stCondLst>
                                        </p:cTn>
                                        <p:tgtEl>
                                          <p:spTgt spid="90"/>
                                        </p:tgtEl>
                                        <p:attrNameLst>
                                          <p:attrName>style.visibility</p:attrName>
                                        </p:attrNameLst>
                                      </p:cBhvr>
                                      <p:to>
                                        <p:strVal val="visible"/>
                                      </p:to>
                                    </p:set>
                                    <p:animEffect transition="in" filter="fade">
                                      <p:cBhvr>
                                        <p:cTn id="179" dur="2000"/>
                                        <p:tgtEl>
                                          <p:spTgt spid="90"/>
                                        </p:tgtEl>
                                      </p:cBhvr>
                                    </p:animEffect>
                                    <p:anim calcmode="lin" valueType="num">
                                      <p:cBhvr>
                                        <p:cTn id="180" dur="2000" fill="hold"/>
                                        <p:tgtEl>
                                          <p:spTgt spid="90"/>
                                        </p:tgtEl>
                                        <p:attrNameLst>
                                          <p:attrName>ppt_w</p:attrName>
                                        </p:attrNameLst>
                                      </p:cBhvr>
                                      <p:tavLst>
                                        <p:tav tm="0" fmla="#ppt_w*sin(2.5*pi*$)">
                                          <p:val>
                                            <p:fltVal val="0"/>
                                          </p:val>
                                        </p:tav>
                                        <p:tav tm="100000">
                                          <p:val>
                                            <p:fltVal val="1"/>
                                          </p:val>
                                        </p:tav>
                                      </p:tavLst>
                                    </p:anim>
                                    <p:anim calcmode="lin" valueType="num">
                                      <p:cBhvr>
                                        <p:cTn id="181" dur="2000" fill="hold"/>
                                        <p:tgtEl>
                                          <p:spTgt spid="90"/>
                                        </p:tgtEl>
                                        <p:attrNameLst>
                                          <p:attrName>ppt_h</p:attrName>
                                        </p:attrNameLst>
                                      </p:cBhvr>
                                      <p:tavLst>
                                        <p:tav tm="0">
                                          <p:val>
                                            <p:strVal val="#ppt_h"/>
                                          </p:val>
                                        </p:tav>
                                        <p:tav tm="100000">
                                          <p:val>
                                            <p:strVal val="#ppt_h"/>
                                          </p:val>
                                        </p:tav>
                                      </p:tavLst>
                                    </p:anim>
                                  </p:childTnLst>
                                </p:cTn>
                              </p:par>
                              <p:par>
                                <p:cTn id="182" presetID="45" presetClass="exit" presetSubtype="0" fill="hold" nodeType="withEffect">
                                  <p:stCondLst>
                                    <p:cond delay="0"/>
                                  </p:stCondLst>
                                  <p:childTnLst>
                                    <p:animEffect transition="out" filter="fade">
                                      <p:cBhvr>
                                        <p:cTn id="183" dur="2000"/>
                                        <p:tgtEl>
                                          <p:spTgt spid="98"/>
                                        </p:tgtEl>
                                      </p:cBhvr>
                                    </p:animEffect>
                                    <p:anim calcmode="lin" valueType="num">
                                      <p:cBhvr>
                                        <p:cTn id="184" dur="2000"/>
                                        <p:tgtEl>
                                          <p:spTgt spid="9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5" dur="2000"/>
                                        <p:tgtEl>
                                          <p:spTgt spid="98"/>
                                        </p:tgtEl>
                                        <p:attrNameLst>
                                          <p:attrName>ppt_h</p:attrName>
                                        </p:attrNameLst>
                                      </p:cBhvr>
                                      <p:tavLst>
                                        <p:tav tm="0">
                                          <p:val>
                                            <p:strVal val="ppt_h"/>
                                          </p:val>
                                        </p:tav>
                                        <p:tav tm="100000">
                                          <p:val>
                                            <p:strVal val="ppt_h"/>
                                          </p:val>
                                        </p:tav>
                                      </p:tavLst>
                                    </p:anim>
                                    <p:set>
                                      <p:cBhvr>
                                        <p:cTn id="186" dur="1" fill="hold">
                                          <p:stCondLst>
                                            <p:cond delay="19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187" restart="whenNotActive" fill="hold" evtFilter="cancelBubble" nodeType="interactiveSeq">
                <p:stCondLst>
                  <p:cond evt="onClick" delay="0">
                    <p:tgtEl>
                      <p:spTgt spid="97"/>
                    </p:tgtEl>
                  </p:cond>
                </p:stCondLst>
                <p:endSync evt="end" delay="0">
                  <p:rtn val="all"/>
                </p:endSync>
                <p:childTnLst>
                  <p:par>
                    <p:cTn id="188" fill="hold">
                      <p:stCondLst>
                        <p:cond delay="0"/>
                      </p:stCondLst>
                      <p:childTnLst>
                        <p:par>
                          <p:cTn id="189" fill="hold">
                            <p:stCondLst>
                              <p:cond delay="0"/>
                            </p:stCondLst>
                            <p:childTnLst>
                              <p:par>
                                <p:cTn id="190" presetID="45" presetClass="exit" presetSubtype="0" fill="hold" nodeType="withEffect">
                                  <p:stCondLst>
                                    <p:cond delay="0"/>
                                  </p:stCondLst>
                                  <p:childTnLst>
                                    <p:animEffect transition="out" filter="fade">
                                      <p:cBhvr>
                                        <p:cTn id="191" dur="2000"/>
                                        <p:tgtEl>
                                          <p:spTgt spid="97"/>
                                        </p:tgtEl>
                                      </p:cBhvr>
                                    </p:animEffect>
                                    <p:anim calcmode="lin" valueType="num">
                                      <p:cBhvr>
                                        <p:cTn id="192" dur="2000"/>
                                        <p:tgtEl>
                                          <p:spTgt spid="9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93" dur="2000"/>
                                        <p:tgtEl>
                                          <p:spTgt spid="97"/>
                                        </p:tgtEl>
                                        <p:attrNameLst>
                                          <p:attrName>ppt_h</p:attrName>
                                        </p:attrNameLst>
                                      </p:cBhvr>
                                      <p:tavLst>
                                        <p:tav tm="0">
                                          <p:val>
                                            <p:strVal val="ppt_h"/>
                                          </p:val>
                                        </p:tav>
                                        <p:tav tm="100000">
                                          <p:val>
                                            <p:strVal val="ppt_h"/>
                                          </p:val>
                                        </p:tav>
                                      </p:tavLst>
                                    </p:anim>
                                    <p:set>
                                      <p:cBhvr>
                                        <p:cTn id="194" dur="1" fill="hold">
                                          <p:stCondLst>
                                            <p:cond delay="1999"/>
                                          </p:stCondLst>
                                        </p:cTn>
                                        <p:tgtEl>
                                          <p:spTgt spid="97"/>
                                        </p:tgtEl>
                                        <p:attrNameLst>
                                          <p:attrName>style.visibility</p:attrName>
                                        </p:attrNameLst>
                                      </p:cBhvr>
                                      <p:to>
                                        <p:strVal val="hidden"/>
                                      </p:to>
                                    </p:set>
                                  </p:childTnLst>
                                </p:cTn>
                              </p:par>
                              <p:par>
                                <p:cTn id="195" presetID="45" presetClass="entr" presetSubtype="0" fill="hold" nodeType="withEffect">
                                  <p:stCondLst>
                                    <p:cond delay="0"/>
                                  </p:stCondLst>
                                  <p:childTnLst>
                                    <p:set>
                                      <p:cBhvr>
                                        <p:cTn id="196" dur="1" fill="hold">
                                          <p:stCondLst>
                                            <p:cond delay="0"/>
                                          </p:stCondLst>
                                        </p:cTn>
                                        <p:tgtEl>
                                          <p:spTgt spid="107"/>
                                        </p:tgtEl>
                                        <p:attrNameLst>
                                          <p:attrName>style.visibility</p:attrName>
                                        </p:attrNameLst>
                                      </p:cBhvr>
                                      <p:to>
                                        <p:strVal val="visible"/>
                                      </p:to>
                                    </p:set>
                                    <p:animEffect transition="in" filter="fade">
                                      <p:cBhvr>
                                        <p:cTn id="197" dur="2000"/>
                                        <p:tgtEl>
                                          <p:spTgt spid="107"/>
                                        </p:tgtEl>
                                      </p:cBhvr>
                                    </p:animEffect>
                                    <p:anim calcmode="lin" valueType="num">
                                      <p:cBhvr>
                                        <p:cTn id="198" dur="2000" fill="hold"/>
                                        <p:tgtEl>
                                          <p:spTgt spid="107"/>
                                        </p:tgtEl>
                                        <p:attrNameLst>
                                          <p:attrName>ppt_w</p:attrName>
                                        </p:attrNameLst>
                                      </p:cBhvr>
                                      <p:tavLst>
                                        <p:tav tm="0" fmla="#ppt_w*sin(2.5*pi*$)">
                                          <p:val>
                                            <p:fltVal val="0"/>
                                          </p:val>
                                        </p:tav>
                                        <p:tav tm="100000">
                                          <p:val>
                                            <p:fltVal val="1"/>
                                          </p:val>
                                        </p:tav>
                                      </p:tavLst>
                                    </p:anim>
                                    <p:anim calcmode="lin" valueType="num">
                                      <p:cBhvr>
                                        <p:cTn id="199" dur="2000" fill="hold"/>
                                        <p:tgtEl>
                                          <p:spTgt spid="10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7"/>
                  </p:tgtEl>
                </p:cond>
              </p:nextCondLst>
            </p:seq>
            <p:seq concurrent="1" nextAc="seek">
              <p:cTn id="200" restart="whenNotActive" fill="hold" evtFilter="cancelBubble" nodeType="interactiveSeq">
                <p:stCondLst>
                  <p:cond evt="onClick" delay="0">
                    <p:tgtEl>
                      <p:spTgt spid="96"/>
                    </p:tgtEl>
                  </p:cond>
                </p:stCondLst>
                <p:endSync evt="end" delay="0">
                  <p:rtn val="all"/>
                </p:endSync>
                <p:childTnLst>
                  <p:par>
                    <p:cTn id="201" fill="hold">
                      <p:stCondLst>
                        <p:cond delay="0"/>
                      </p:stCondLst>
                      <p:childTnLst>
                        <p:par>
                          <p:cTn id="202" fill="hold">
                            <p:stCondLst>
                              <p:cond delay="0"/>
                            </p:stCondLst>
                            <p:childTnLst>
                              <p:par>
                                <p:cTn id="203" presetID="45" presetClass="entr" presetSubtype="0" fill="hold" nodeType="withEffect">
                                  <p:stCondLst>
                                    <p:cond delay="0"/>
                                  </p:stCondLst>
                                  <p:childTnLst>
                                    <p:set>
                                      <p:cBhvr>
                                        <p:cTn id="204" dur="1" fill="hold">
                                          <p:stCondLst>
                                            <p:cond delay="0"/>
                                          </p:stCondLst>
                                        </p:cTn>
                                        <p:tgtEl>
                                          <p:spTgt spid="93"/>
                                        </p:tgtEl>
                                        <p:attrNameLst>
                                          <p:attrName>style.visibility</p:attrName>
                                        </p:attrNameLst>
                                      </p:cBhvr>
                                      <p:to>
                                        <p:strVal val="visible"/>
                                      </p:to>
                                    </p:set>
                                    <p:animEffect transition="in" filter="fade">
                                      <p:cBhvr>
                                        <p:cTn id="205" dur="2000"/>
                                        <p:tgtEl>
                                          <p:spTgt spid="93"/>
                                        </p:tgtEl>
                                      </p:cBhvr>
                                    </p:animEffect>
                                    <p:anim calcmode="lin" valueType="num">
                                      <p:cBhvr>
                                        <p:cTn id="206" dur="2000" fill="hold"/>
                                        <p:tgtEl>
                                          <p:spTgt spid="93"/>
                                        </p:tgtEl>
                                        <p:attrNameLst>
                                          <p:attrName>ppt_w</p:attrName>
                                        </p:attrNameLst>
                                      </p:cBhvr>
                                      <p:tavLst>
                                        <p:tav tm="0" fmla="#ppt_w*sin(2.5*pi*$)">
                                          <p:val>
                                            <p:fltVal val="0"/>
                                          </p:val>
                                        </p:tav>
                                        <p:tav tm="100000">
                                          <p:val>
                                            <p:fltVal val="1"/>
                                          </p:val>
                                        </p:tav>
                                      </p:tavLst>
                                    </p:anim>
                                    <p:anim calcmode="lin" valueType="num">
                                      <p:cBhvr>
                                        <p:cTn id="207" dur="2000" fill="hold"/>
                                        <p:tgtEl>
                                          <p:spTgt spid="93"/>
                                        </p:tgtEl>
                                        <p:attrNameLst>
                                          <p:attrName>ppt_h</p:attrName>
                                        </p:attrNameLst>
                                      </p:cBhvr>
                                      <p:tavLst>
                                        <p:tav tm="0">
                                          <p:val>
                                            <p:strVal val="#ppt_h"/>
                                          </p:val>
                                        </p:tav>
                                        <p:tav tm="100000">
                                          <p:val>
                                            <p:strVal val="#ppt_h"/>
                                          </p:val>
                                        </p:tav>
                                      </p:tavLst>
                                    </p:anim>
                                  </p:childTnLst>
                                </p:cTn>
                              </p:par>
                              <p:par>
                                <p:cTn id="208" presetID="45" presetClass="exit" presetSubtype="0" fill="hold" nodeType="withEffect">
                                  <p:stCondLst>
                                    <p:cond delay="0"/>
                                  </p:stCondLst>
                                  <p:childTnLst>
                                    <p:animEffect transition="out" filter="fade">
                                      <p:cBhvr>
                                        <p:cTn id="209" dur="2000"/>
                                        <p:tgtEl>
                                          <p:spTgt spid="96"/>
                                        </p:tgtEl>
                                      </p:cBhvr>
                                    </p:animEffect>
                                    <p:anim calcmode="lin" valueType="num">
                                      <p:cBhvr>
                                        <p:cTn id="210" dur="2000"/>
                                        <p:tgtEl>
                                          <p:spTgt spid="9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1" dur="2000"/>
                                        <p:tgtEl>
                                          <p:spTgt spid="96"/>
                                        </p:tgtEl>
                                        <p:attrNameLst>
                                          <p:attrName>ppt_h</p:attrName>
                                        </p:attrNameLst>
                                      </p:cBhvr>
                                      <p:tavLst>
                                        <p:tav tm="0">
                                          <p:val>
                                            <p:strVal val="ppt_h"/>
                                          </p:val>
                                        </p:tav>
                                        <p:tav tm="100000">
                                          <p:val>
                                            <p:strVal val="ppt_h"/>
                                          </p:val>
                                        </p:tav>
                                      </p:tavLst>
                                    </p:anim>
                                    <p:set>
                                      <p:cBhvr>
                                        <p:cTn id="212" dur="1" fill="hold">
                                          <p:stCondLst>
                                            <p:cond delay="1999"/>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96"/>
                  </p:tgtEl>
                </p:cond>
              </p:nextCondLst>
            </p:seq>
            <p:seq concurrent="1" nextAc="seek">
              <p:cTn id="213" restart="whenNotActive" fill="hold" evtFilter="cancelBubble" nodeType="interactiveSeq">
                <p:stCondLst>
                  <p:cond evt="onClick" delay="0">
                    <p:tgtEl>
                      <p:spTgt spid="95"/>
                    </p:tgtEl>
                  </p:cond>
                </p:stCondLst>
                <p:endSync evt="end" delay="0">
                  <p:rtn val="all"/>
                </p:endSync>
                <p:childTnLst>
                  <p:par>
                    <p:cTn id="214" fill="hold">
                      <p:stCondLst>
                        <p:cond delay="0"/>
                      </p:stCondLst>
                      <p:childTnLst>
                        <p:par>
                          <p:cTn id="215" fill="hold">
                            <p:stCondLst>
                              <p:cond delay="0"/>
                            </p:stCondLst>
                            <p:childTnLst>
                              <p:par>
                                <p:cTn id="216" presetID="45" presetClass="entr" presetSubtype="0" fill="hold" nodeType="withEffect">
                                  <p:stCondLst>
                                    <p:cond delay="0"/>
                                  </p:stCondLst>
                                  <p:childTnLst>
                                    <p:set>
                                      <p:cBhvr>
                                        <p:cTn id="217" dur="1" fill="hold">
                                          <p:stCondLst>
                                            <p:cond delay="0"/>
                                          </p:stCondLst>
                                        </p:cTn>
                                        <p:tgtEl>
                                          <p:spTgt spid="91"/>
                                        </p:tgtEl>
                                        <p:attrNameLst>
                                          <p:attrName>style.visibility</p:attrName>
                                        </p:attrNameLst>
                                      </p:cBhvr>
                                      <p:to>
                                        <p:strVal val="visible"/>
                                      </p:to>
                                    </p:set>
                                    <p:animEffect transition="in" filter="fade">
                                      <p:cBhvr>
                                        <p:cTn id="218" dur="2000"/>
                                        <p:tgtEl>
                                          <p:spTgt spid="91"/>
                                        </p:tgtEl>
                                      </p:cBhvr>
                                    </p:animEffect>
                                    <p:anim calcmode="lin" valueType="num">
                                      <p:cBhvr>
                                        <p:cTn id="219" dur="2000" fill="hold"/>
                                        <p:tgtEl>
                                          <p:spTgt spid="91"/>
                                        </p:tgtEl>
                                        <p:attrNameLst>
                                          <p:attrName>ppt_w</p:attrName>
                                        </p:attrNameLst>
                                      </p:cBhvr>
                                      <p:tavLst>
                                        <p:tav tm="0" fmla="#ppt_w*sin(2.5*pi*$)">
                                          <p:val>
                                            <p:fltVal val="0"/>
                                          </p:val>
                                        </p:tav>
                                        <p:tav tm="100000">
                                          <p:val>
                                            <p:fltVal val="1"/>
                                          </p:val>
                                        </p:tav>
                                      </p:tavLst>
                                    </p:anim>
                                    <p:anim calcmode="lin" valueType="num">
                                      <p:cBhvr>
                                        <p:cTn id="220" dur="2000" fill="hold"/>
                                        <p:tgtEl>
                                          <p:spTgt spid="91"/>
                                        </p:tgtEl>
                                        <p:attrNameLst>
                                          <p:attrName>ppt_h</p:attrName>
                                        </p:attrNameLst>
                                      </p:cBhvr>
                                      <p:tavLst>
                                        <p:tav tm="0">
                                          <p:val>
                                            <p:strVal val="#ppt_h"/>
                                          </p:val>
                                        </p:tav>
                                        <p:tav tm="100000">
                                          <p:val>
                                            <p:strVal val="#ppt_h"/>
                                          </p:val>
                                        </p:tav>
                                      </p:tavLst>
                                    </p:anim>
                                  </p:childTnLst>
                                </p:cTn>
                              </p:par>
                              <p:par>
                                <p:cTn id="221" presetID="45" presetClass="exit" presetSubtype="0" fill="hold" nodeType="withEffect">
                                  <p:stCondLst>
                                    <p:cond delay="0"/>
                                  </p:stCondLst>
                                  <p:childTnLst>
                                    <p:animEffect transition="out" filter="fade">
                                      <p:cBhvr>
                                        <p:cTn id="222" dur="2000"/>
                                        <p:tgtEl>
                                          <p:spTgt spid="95"/>
                                        </p:tgtEl>
                                      </p:cBhvr>
                                    </p:animEffect>
                                    <p:anim calcmode="lin" valueType="num">
                                      <p:cBhvr>
                                        <p:cTn id="223" dur="2000"/>
                                        <p:tgtEl>
                                          <p:spTgt spid="9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4" dur="2000"/>
                                        <p:tgtEl>
                                          <p:spTgt spid="95"/>
                                        </p:tgtEl>
                                        <p:attrNameLst>
                                          <p:attrName>ppt_h</p:attrName>
                                        </p:attrNameLst>
                                      </p:cBhvr>
                                      <p:tavLst>
                                        <p:tav tm="0">
                                          <p:val>
                                            <p:strVal val="ppt_h"/>
                                          </p:val>
                                        </p:tav>
                                        <p:tav tm="100000">
                                          <p:val>
                                            <p:strVal val="ppt_h"/>
                                          </p:val>
                                        </p:tav>
                                      </p:tavLst>
                                    </p:anim>
                                    <p:set>
                                      <p:cBhvr>
                                        <p:cTn id="225" dur="1" fill="hold">
                                          <p:stCondLst>
                                            <p:cond delay="19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226" restart="whenNotActive" fill="hold" evtFilter="cancelBubble" nodeType="interactiveSeq">
                <p:stCondLst>
                  <p:cond evt="onClick" delay="0">
                    <p:tgtEl>
                      <p:spTgt spid="94"/>
                    </p:tgtEl>
                  </p:cond>
                </p:stCondLst>
                <p:endSync evt="end" delay="0">
                  <p:rtn val="all"/>
                </p:endSync>
                <p:childTnLst>
                  <p:par>
                    <p:cTn id="227" fill="hold">
                      <p:stCondLst>
                        <p:cond delay="0"/>
                      </p:stCondLst>
                      <p:childTnLst>
                        <p:par>
                          <p:cTn id="228" fill="hold">
                            <p:stCondLst>
                              <p:cond delay="0"/>
                            </p:stCondLst>
                            <p:childTnLst>
                              <p:par>
                                <p:cTn id="229" presetID="45" presetClass="entr" presetSubtype="0" fill="hold" nodeType="withEffect">
                                  <p:stCondLst>
                                    <p:cond delay="0"/>
                                  </p:stCondLst>
                                  <p:childTnLst>
                                    <p:set>
                                      <p:cBhvr>
                                        <p:cTn id="230" dur="1" fill="hold">
                                          <p:stCondLst>
                                            <p:cond delay="0"/>
                                          </p:stCondLst>
                                        </p:cTn>
                                        <p:tgtEl>
                                          <p:spTgt spid="92"/>
                                        </p:tgtEl>
                                        <p:attrNameLst>
                                          <p:attrName>style.visibility</p:attrName>
                                        </p:attrNameLst>
                                      </p:cBhvr>
                                      <p:to>
                                        <p:strVal val="visible"/>
                                      </p:to>
                                    </p:set>
                                    <p:animEffect transition="in" filter="fade">
                                      <p:cBhvr>
                                        <p:cTn id="231" dur="2000"/>
                                        <p:tgtEl>
                                          <p:spTgt spid="92"/>
                                        </p:tgtEl>
                                      </p:cBhvr>
                                    </p:animEffect>
                                    <p:anim calcmode="lin" valueType="num">
                                      <p:cBhvr>
                                        <p:cTn id="232" dur="2000" fill="hold"/>
                                        <p:tgtEl>
                                          <p:spTgt spid="92"/>
                                        </p:tgtEl>
                                        <p:attrNameLst>
                                          <p:attrName>ppt_w</p:attrName>
                                        </p:attrNameLst>
                                      </p:cBhvr>
                                      <p:tavLst>
                                        <p:tav tm="0" fmla="#ppt_w*sin(2.5*pi*$)">
                                          <p:val>
                                            <p:fltVal val="0"/>
                                          </p:val>
                                        </p:tav>
                                        <p:tav tm="100000">
                                          <p:val>
                                            <p:fltVal val="1"/>
                                          </p:val>
                                        </p:tav>
                                      </p:tavLst>
                                    </p:anim>
                                    <p:anim calcmode="lin" valueType="num">
                                      <p:cBhvr>
                                        <p:cTn id="233" dur="2000" fill="hold"/>
                                        <p:tgtEl>
                                          <p:spTgt spid="92"/>
                                        </p:tgtEl>
                                        <p:attrNameLst>
                                          <p:attrName>ppt_h</p:attrName>
                                        </p:attrNameLst>
                                      </p:cBhvr>
                                      <p:tavLst>
                                        <p:tav tm="0">
                                          <p:val>
                                            <p:strVal val="#ppt_h"/>
                                          </p:val>
                                        </p:tav>
                                        <p:tav tm="100000">
                                          <p:val>
                                            <p:strVal val="#ppt_h"/>
                                          </p:val>
                                        </p:tav>
                                      </p:tavLst>
                                    </p:anim>
                                  </p:childTnLst>
                                </p:cTn>
                              </p:par>
                              <p:par>
                                <p:cTn id="234" presetID="45" presetClass="exit" presetSubtype="0" fill="hold" nodeType="withEffect">
                                  <p:stCondLst>
                                    <p:cond delay="0"/>
                                  </p:stCondLst>
                                  <p:childTnLst>
                                    <p:animEffect transition="out" filter="fade">
                                      <p:cBhvr>
                                        <p:cTn id="235" dur="2000"/>
                                        <p:tgtEl>
                                          <p:spTgt spid="94"/>
                                        </p:tgtEl>
                                      </p:cBhvr>
                                    </p:animEffect>
                                    <p:anim calcmode="lin" valueType="num">
                                      <p:cBhvr>
                                        <p:cTn id="236" dur="2000"/>
                                        <p:tgtEl>
                                          <p:spTgt spid="9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7" dur="2000"/>
                                        <p:tgtEl>
                                          <p:spTgt spid="94"/>
                                        </p:tgtEl>
                                        <p:attrNameLst>
                                          <p:attrName>ppt_h</p:attrName>
                                        </p:attrNameLst>
                                      </p:cBhvr>
                                      <p:tavLst>
                                        <p:tav tm="0">
                                          <p:val>
                                            <p:strVal val="ppt_h"/>
                                          </p:val>
                                        </p:tav>
                                        <p:tav tm="100000">
                                          <p:val>
                                            <p:strVal val="ppt_h"/>
                                          </p:val>
                                        </p:tav>
                                      </p:tavLst>
                                    </p:anim>
                                    <p:set>
                                      <p:cBhvr>
                                        <p:cTn id="238" dur="1" fill="hold">
                                          <p:stCondLst>
                                            <p:cond delay="19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239" restart="whenNotActive" fill="hold" evtFilter="cancelBubble" nodeType="interactiveSeq">
                <p:stCondLst>
                  <p:cond evt="onClick" delay="0">
                    <p:tgtEl>
                      <p:spTgt spid="101"/>
                    </p:tgtEl>
                  </p:cond>
                </p:stCondLst>
                <p:endSync evt="end" delay="0">
                  <p:rtn val="all"/>
                </p:endSync>
                <p:childTnLst>
                  <p:par>
                    <p:cTn id="240" fill="hold">
                      <p:stCondLst>
                        <p:cond delay="0"/>
                      </p:stCondLst>
                      <p:childTnLst>
                        <p:par>
                          <p:cTn id="241" fill="hold">
                            <p:stCondLst>
                              <p:cond delay="0"/>
                            </p:stCondLst>
                            <p:childTnLst>
                              <p:par>
                                <p:cTn id="242" presetID="12" presetClass="entr" presetSubtype="4" fill="hold" nodeType="clickEffect">
                                  <p:stCondLst>
                                    <p:cond delay="0"/>
                                  </p:stCondLst>
                                  <p:childTnLst>
                                    <p:set>
                                      <p:cBhvr>
                                        <p:cTn id="243" dur="1" fill="hold">
                                          <p:stCondLst>
                                            <p:cond delay="0"/>
                                          </p:stCondLst>
                                        </p:cTn>
                                        <p:tgtEl>
                                          <p:spTgt spid="108"/>
                                        </p:tgtEl>
                                        <p:attrNameLst>
                                          <p:attrName>style.visibility</p:attrName>
                                        </p:attrNameLst>
                                      </p:cBhvr>
                                      <p:to>
                                        <p:strVal val="visible"/>
                                      </p:to>
                                    </p:set>
                                    <p:anim calcmode="lin" valueType="num">
                                      <p:cBhvr additive="base">
                                        <p:cTn id="244" dur="500"/>
                                        <p:tgtEl>
                                          <p:spTgt spid="108"/>
                                        </p:tgtEl>
                                        <p:attrNameLst>
                                          <p:attrName>ppt_y</p:attrName>
                                        </p:attrNameLst>
                                      </p:cBhvr>
                                      <p:tavLst>
                                        <p:tav tm="0">
                                          <p:val>
                                            <p:strVal val="#ppt_y+#ppt_h*1.125000"/>
                                          </p:val>
                                        </p:tav>
                                        <p:tav tm="100000">
                                          <p:val>
                                            <p:strVal val="#ppt_y"/>
                                          </p:val>
                                        </p:tav>
                                      </p:tavLst>
                                    </p:anim>
                                    <p:animEffect transition="in" filter="wipe(up)">
                                      <p:cBhvr>
                                        <p:cTn id="245" dur="500"/>
                                        <p:tgtEl>
                                          <p:spTgt spid="108"/>
                                        </p:tgtEl>
                                      </p:cBhvr>
                                    </p:animEffect>
                                  </p:childTnLst>
                                </p:cTn>
                              </p:par>
                            </p:childTnLst>
                          </p:cTn>
                        </p:par>
                        <p:par>
                          <p:cTn id="246" fill="hold">
                            <p:stCondLst>
                              <p:cond delay="500"/>
                            </p:stCondLst>
                            <p:childTnLst>
                              <p:par>
                                <p:cTn id="247" presetID="12" presetClass="exit" presetSubtype="4" fill="hold" nodeType="afterEffect">
                                  <p:stCondLst>
                                    <p:cond delay="2000"/>
                                  </p:stCondLst>
                                  <p:childTnLst>
                                    <p:anim calcmode="lin" valueType="num">
                                      <p:cBhvr additive="base">
                                        <p:cTn id="248" dur="1000"/>
                                        <p:tgtEl>
                                          <p:spTgt spid="108"/>
                                        </p:tgtEl>
                                        <p:attrNameLst>
                                          <p:attrName>ppt_y</p:attrName>
                                        </p:attrNameLst>
                                      </p:cBhvr>
                                      <p:tavLst>
                                        <p:tav tm="0">
                                          <p:val>
                                            <p:strVal val="#ppt_y"/>
                                          </p:val>
                                        </p:tav>
                                        <p:tav tm="100000">
                                          <p:val>
                                            <p:strVal val="#ppt_y+#ppt_h*1.125000"/>
                                          </p:val>
                                        </p:tav>
                                      </p:tavLst>
                                    </p:anim>
                                    <p:animEffect transition="out" filter="wipe(down)">
                                      <p:cBhvr>
                                        <p:cTn id="249" dur="1000"/>
                                        <p:tgtEl>
                                          <p:spTgt spid="108"/>
                                        </p:tgtEl>
                                      </p:cBhvr>
                                    </p:animEffect>
                                    <p:set>
                                      <p:cBhvr>
                                        <p:cTn id="250" dur="1" fill="hold">
                                          <p:stCondLst>
                                            <p:cond delay="999"/>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251" restart="whenNotActive" fill="hold" evtFilter="cancelBubble" nodeType="interactiveSeq">
                <p:stCondLst>
                  <p:cond evt="onClick" delay="0">
                    <p:tgtEl>
                      <p:spTgt spid="119"/>
                    </p:tgtEl>
                  </p:cond>
                </p:stCondLst>
                <p:endSync evt="end" delay="0">
                  <p:rtn val="all"/>
                </p:endSync>
                <p:childTnLst>
                  <p:par>
                    <p:cTn id="252" fill="hold">
                      <p:stCondLst>
                        <p:cond delay="0"/>
                      </p:stCondLst>
                      <p:childTnLst>
                        <p:par>
                          <p:cTn id="253" fill="hold">
                            <p:stCondLst>
                              <p:cond delay="0"/>
                            </p:stCondLst>
                            <p:childTnLst>
                              <p:par>
                                <p:cTn id="254" presetID="45" presetClass="entr" presetSubtype="0" fill="hold" nodeType="clickEffect">
                                  <p:stCondLst>
                                    <p:cond delay="0"/>
                                  </p:stCondLst>
                                  <p:childTnLst>
                                    <p:set>
                                      <p:cBhvr>
                                        <p:cTn id="255" dur="1" fill="hold">
                                          <p:stCondLst>
                                            <p:cond delay="0"/>
                                          </p:stCondLst>
                                        </p:cTn>
                                        <p:tgtEl>
                                          <p:spTgt spid="151"/>
                                        </p:tgtEl>
                                        <p:attrNameLst>
                                          <p:attrName>style.visibility</p:attrName>
                                        </p:attrNameLst>
                                      </p:cBhvr>
                                      <p:to>
                                        <p:strVal val="visible"/>
                                      </p:to>
                                    </p:set>
                                    <p:animEffect transition="in" filter="fade">
                                      <p:cBhvr>
                                        <p:cTn id="256" dur="2000"/>
                                        <p:tgtEl>
                                          <p:spTgt spid="151"/>
                                        </p:tgtEl>
                                      </p:cBhvr>
                                    </p:animEffect>
                                    <p:anim calcmode="lin" valueType="num">
                                      <p:cBhvr>
                                        <p:cTn id="257" dur="2000" fill="hold"/>
                                        <p:tgtEl>
                                          <p:spTgt spid="151"/>
                                        </p:tgtEl>
                                        <p:attrNameLst>
                                          <p:attrName>ppt_w</p:attrName>
                                        </p:attrNameLst>
                                      </p:cBhvr>
                                      <p:tavLst>
                                        <p:tav tm="0" fmla="#ppt_w*sin(2.5*pi*$)">
                                          <p:val>
                                            <p:fltVal val="0"/>
                                          </p:val>
                                        </p:tav>
                                        <p:tav tm="100000">
                                          <p:val>
                                            <p:fltVal val="1"/>
                                          </p:val>
                                        </p:tav>
                                      </p:tavLst>
                                    </p:anim>
                                    <p:anim calcmode="lin" valueType="num">
                                      <p:cBhvr>
                                        <p:cTn id="258" dur="2000" fill="hold"/>
                                        <p:tgtEl>
                                          <p:spTgt spid="151"/>
                                        </p:tgtEl>
                                        <p:attrNameLst>
                                          <p:attrName>ppt_h</p:attrName>
                                        </p:attrNameLst>
                                      </p:cBhvr>
                                      <p:tavLst>
                                        <p:tav tm="0">
                                          <p:val>
                                            <p:strVal val="#ppt_h"/>
                                          </p:val>
                                        </p:tav>
                                        <p:tav tm="100000">
                                          <p:val>
                                            <p:strVal val="#ppt_h"/>
                                          </p:val>
                                        </p:tav>
                                      </p:tavLst>
                                    </p:anim>
                                  </p:childTnLst>
                                </p:cTn>
                              </p:par>
                              <p:par>
                                <p:cTn id="259" presetID="1" presetClass="exit" presetSubtype="0" fill="hold" grpId="0" nodeType="withEffect">
                                  <p:stCondLst>
                                    <p:cond delay="0"/>
                                  </p:stCondLst>
                                  <p:childTnLst>
                                    <p:set>
                                      <p:cBhvr>
                                        <p:cTn id="260" dur="1" fill="hold">
                                          <p:stCondLst>
                                            <p:cond delay="0"/>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261" restart="whenNotActive" fill="hold" evtFilter="cancelBubble" nodeType="interactiveSeq">
                <p:stCondLst>
                  <p:cond evt="onClick" delay="0">
                    <p:tgtEl>
                      <p:spTgt spid="127"/>
                    </p:tgtEl>
                  </p:cond>
                </p:stCondLst>
                <p:endSync evt="end" delay="0">
                  <p:rtn val="all"/>
                </p:endSync>
                <p:childTnLst>
                  <p:par>
                    <p:cTn id="262" fill="hold">
                      <p:stCondLst>
                        <p:cond delay="0"/>
                      </p:stCondLst>
                      <p:childTnLst>
                        <p:par>
                          <p:cTn id="263" fill="hold">
                            <p:stCondLst>
                              <p:cond delay="0"/>
                            </p:stCondLst>
                            <p:childTnLst>
                              <p:par>
                                <p:cTn id="264" presetID="45" presetClass="entr" presetSubtype="0" fill="hold" nodeType="clickEffect">
                                  <p:stCondLst>
                                    <p:cond delay="0"/>
                                  </p:stCondLst>
                                  <p:childTnLst>
                                    <p:set>
                                      <p:cBhvr>
                                        <p:cTn id="265" dur="1" fill="hold">
                                          <p:stCondLst>
                                            <p:cond delay="0"/>
                                          </p:stCondLst>
                                        </p:cTn>
                                        <p:tgtEl>
                                          <p:spTgt spid="152"/>
                                        </p:tgtEl>
                                        <p:attrNameLst>
                                          <p:attrName>style.visibility</p:attrName>
                                        </p:attrNameLst>
                                      </p:cBhvr>
                                      <p:to>
                                        <p:strVal val="visible"/>
                                      </p:to>
                                    </p:set>
                                    <p:animEffect transition="in" filter="fade">
                                      <p:cBhvr>
                                        <p:cTn id="266" dur="2000"/>
                                        <p:tgtEl>
                                          <p:spTgt spid="152"/>
                                        </p:tgtEl>
                                      </p:cBhvr>
                                    </p:animEffect>
                                    <p:anim calcmode="lin" valueType="num">
                                      <p:cBhvr>
                                        <p:cTn id="267" dur="2000" fill="hold"/>
                                        <p:tgtEl>
                                          <p:spTgt spid="152"/>
                                        </p:tgtEl>
                                        <p:attrNameLst>
                                          <p:attrName>ppt_w</p:attrName>
                                        </p:attrNameLst>
                                      </p:cBhvr>
                                      <p:tavLst>
                                        <p:tav tm="0" fmla="#ppt_w*sin(2.5*pi*$)">
                                          <p:val>
                                            <p:fltVal val="0"/>
                                          </p:val>
                                        </p:tav>
                                        <p:tav tm="100000">
                                          <p:val>
                                            <p:fltVal val="1"/>
                                          </p:val>
                                        </p:tav>
                                      </p:tavLst>
                                    </p:anim>
                                    <p:anim calcmode="lin" valueType="num">
                                      <p:cBhvr>
                                        <p:cTn id="268" dur="2000" fill="hold"/>
                                        <p:tgtEl>
                                          <p:spTgt spid="152"/>
                                        </p:tgtEl>
                                        <p:attrNameLst>
                                          <p:attrName>ppt_h</p:attrName>
                                        </p:attrNameLst>
                                      </p:cBhvr>
                                      <p:tavLst>
                                        <p:tav tm="0">
                                          <p:val>
                                            <p:strVal val="#ppt_h"/>
                                          </p:val>
                                        </p:tav>
                                        <p:tav tm="100000">
                                          <p:val>
                                            <p:strVal val="#ppt_h"/>
                                          </p:val>
                                        </p:tav>
                                      </p:tavLst>
                                    </p:anim>
                                  </p:childTnLst>
                                </p:cTn>
                              </p:par>
                              <p:par>
                                <p:cTn id="269" presetID="1" presetClass="exit" presetSubtype="0" fill="hold" grpId="0" nodeType="withEffect">
                                  <p:stCondLst>
                                    <p:cond delay="0"/>
                                  </p:stCondLst>
                                  <p:childTnLst>
                                    <p:set>
                                      <p:cBhvr>
                                        <p:cTn id="270" dur="1" fill="hold">
                                          <p:stCondLst>
                                            <p:cond delay="0"/>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seq concurrent="1" nextAc="seek">
              <p:cTn id="271" restart="whenNotActive" fill="hold" evtFilter="cancelBubble" nodeType="interactiveSeq">
                <p:stCondLst>
                  <p:cond evt="onClick" delay="0">
                    <p:tgtEl>
                      <p:spTgt spid="131"/>
                    </p:tgtEl>
                  </p:cond>
                </p:stCondLst>
                <p:endSync evt="end" delay="0">
                  <p:rtn val="all"/>
                </p:endSync>
                <p:childTnLst>
                  <p:par>
                    <p:cTn id="272" fill="hold">
                      <p:stCondLst>
                        <p:cond delay="0"/>
                      </p:stCondLst>
                      <p:childTnLst>
                        <p:par>
                          <p:cTn id="273" fill="hold">
                            <p:stCondLst>
                              <p:cond delay="0"/>
                            </p:stCondLst>
                            <p:childTnLst>
                              <p:par>
                                <p:cTn id="274" presetID="45" presetClass="entr" presetSubtype="0" fill="hold" nodeType="clickEffect">
                                  <p:stCondLst>
                                    <p:cond delay="0"/>
                                  </p:stCondLst>
                                  <p:childTnLst>
                                    <p:set>
                                      <p:cBhvr>
                                        <p:cTn id="275" dur="1" fill="hold">
                                          <p:stCondLst>
                                            <p:cond delay="0"/>
                                          </p:stCondLst>
                                        </p:cTn>
                                        <p:tgtEl>
                                          <p:spTgt spid="153"/>
                                        </p:tgtEl>
                                        <p:attrNameLst>
                                          <p:attrName>style.visibility</p:attrName>
                                        </p:attrNameLst>
                                      </p:cBhvr>
                                      <p:to>
                                        <p:strVal val="visible"/>
                                      </p:to>
                                    </p:set>
                                    <p:animEffect transition="in" filter="fade">
                                      <p:cBhvr>
                                        <p:cTn id="276" dur="2000"/>
                                        <p:tgtEl>
                                          <p:spTgt spid="153"/>
                                        </p:tgtEl>
                                      </p:cBhvr>
                                    </p:animEffect>
                                    <p:anim calcmode="lin" valueType="num">
                                      <p:cBhvr>
                                        <p:cTn id="277" dur="2000" fill="hold"/>
                                        <p:tgtEl>
                                          <p:spTgt spid="153"/>
                                        </p:tgtEl>
                                        <p:attrNameLst>
                                          <p:attrName>ppt_w</p:attrName>
                                        </p:attrNameLst>
                                      </p:cBhvr>
                                      <p:tavLst>
                                        <p:tav tm="0" fmla="#ppt_w*sin(2.5*pi*$)">
                                          <p:val>
                                            <p:fltVal val="0"/>
                                          </p:val>
                                        </p:tav>
                                        <p:tav tm="100000">
                                          <p:val>
                                            <p:fltVal val="1"/>
                                          </p:val>
                                        </p:tav>
                                      </p:tavLst>
                                    </p:anim>
                                    <p:anim calcmode="lin" valueType="num">
                                      <p:cBhvr>
                                        <p:cTn id="278" dur="2000" fill="hold"/>
                                        <p:tgtEl>
                                          <p:spTgt spid="153"/>
                                        </p:tgtEl>
                                        <p:attrNameLst>
                                          <p:attrName>ppt_h</p:attrName>
                                        </p:attrNameLst>
                                      </p:cBhvr>
                                      <p:tavLst>
                                        <p:tav tm="0">
                                          <p:val>
                                            <p:strVal val="#ppt_h"/>
                                          </p:val>
                                        </p:tav>
                                        <p:tav tm="100000">
                                          <p:val>
                                            <p:strVal val="#ppt_h"/>
                                          </p:val>
                                        </p:tav>
                                      </p:tavLst>
                                    </p:anim>
                                  </p:childTnLst>
                                </p:cTn>
                              </p:par>
                              <p:par>
                                <p:cTn id="279" presetID="1" presetClass="exit" presetSubtype="0" fill="hold" grpId="0" nodeType="withEffect">
                                  <p:stCondLst>
                                    <p:cond delay="0"/>
                                  </p:stCondLst>
                                  <p:childTnLst>
                                    <p:set>
                                      <p:cBhvr>
                                        <p:cTn id="280" dur="1" fill="hold">
                                          <p:stCondLst>
                                            <p:cond delay="0"/>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seq concurrent="1" nextAc="seek">
              <p:cTn id="281" restart="whenNotActive" fill="hold" evtFilter="cancelBubble" nodeType="interactiveSeq">
                <p:stCondLst>
                  <p:cond evt="onClick" delay="0">
                    <p:tgtEl>
                      <p:spTgt spid="115"/>
                    </p:tgtEl>
                  </p:cond>
                </p:stCondLst>
                <p:endSync evt="end" delay="0">
                  <p:rtn val="all"/>
                </p:endSync>
                <p:childTnLst>
                  <p:par>
                    <p:cTn id="282" fill="hold">
                      <p:stCondLst>
                        <p:cond delay="0"/>
                      </p:stCondLst>
                      <p:childTnLst>
                        <p:par>
                          <p:cTn id="283" fill="hold">
                            <p:stCondLst>
                              <p:cond delay="0"/>
                            </p:stCondLst>
                            <p:childTnLst>
                              <p:par>
                                <p:cTn id="284" presetID="45" presetClass="entr" presetSubtype="0" fill="hold" nodeType="clickEffect">
                                  <p:stCondLst>
                                    <p:cond delay="0"/>
                                  </p:stCondLst>
                                  <p:childTnLst>
                                    <p:set>
                                      <p:cBhvr>
                                        <p:cTn id="285" dur="1" fill="hold">
                                          <p:stCondLst>
                                            <p:cond delay="0"/>
                                          </p:stCondLst>
                                        </p:cTn>
                                        <p:tgtEl>
                                          <p:spTgt spid="154"/>
                                        </p:tgtEl>
                                        <p:attrNameLst>
                                          <p:attrName>style.visibility</p:attrName>
                                        </p:attrNameLst>
                                      </p:cBhvr>
                                      <p:to>
                                        <p:strVal val="visible"/>
                                      </p:to>
                                    </p:set>
                                    <p:animEffect transition="in" filter="fade">
                                      <p:cBhvr>
                                        <p:cTn id="286" dur="2000"/>
                                        <p:tgtEl>
                                          <p:spTgt spid="154"/>
                                        </p:tgtEl>
                                      </p:cBhvr>
                                    </p:animEffect>
                                    <p:anim calcmode="lin" valueType="num">
                                      <p:cBhvr>
                                        <p:cTn id="287" dur="2000" fill="hold"/>
                                        <p:tgtEl>
                                          <p:spTgt spid="154"/>
                                        </p:tgtEl>
                                        <p:attrNameLst>
                                          <p:attrName>ppt_w</p:attrName>
                                        </p:attrNameLst>
                                      </p:cBhvr>
                                      <p:tavLst>
                                        <p:tav tm="0" fmla="#ppt_w*sin(2.5*pi*$)">
                                          <p:val>
                                            <p:fltVal val="0"/>
                                          </p:val>
                                        </p:tav>
                                        <p:tav tm="100000">
                                          <p:val>
                                            <p:fltVal val="1"/>
                                          </p:val>
                                        </p:tav>
                                      </p:tavLst>
                                    </p:anim>
                                    <p:anim calcmode="lin" valueType="num">
                                      <p:cBhvr>
                                        <p:cTn id="288" dur="2000" fill="hold"/>
                                        <p:tgtEl>
                                          <p:spTgt spid="154"/>
                                        </p:tgtEl>
                                        <p:attrNameLst>
                                          <p:attrName>ppt_h</p:attrName>
                                        </p:attrNameLst>
                                      </p:cBhvr>
                                      <p:tavLst>
                                        <p:tav tm="0">
                                          <p:val>
                                            <p:strVal val="#ppt_h"/>
                                          </p:val>
                                        </p:tav>
                                        <p:tav tm="100000">
                                          <p:val>
                                            <p:strVal val="#ppt_h"/>
                                          </p:val>
                                        </p:tav>
                                      </p:tavLst>
                                    </p:anim>
                                  </p:childTnLst>
                                </p:cTn>
                              </p:par>
                              <p:par>
                                <p:cTn id="289" presetID="1" presetClass="exit" presetSubtype="0" fill="hold" grpId="0" nodeType="withEffect">
                                  <p:stCondLst>
                                    <p:cond delay="0"/>
                                  </p:stCondLst>
                                  <p:childTnLst>
                                    <p:set>
                                      <p:cBhvr>
                                        <p:cTn id="290" dur="1" fill="hold">
                                          <p:stCondLst>
                                            <p:cond delay="0"/>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291" restart="whenNotActive" fill="hold" evtFilter="cancelBubble" nodeType="interactiveSeq">
                <p:stCondLst>
                  <p:cond evt="onClick" delay="0">
                    <p:tgtEl>
                      <p:spTgt spid="135"/>
                    </p:tgtEl>
                  </p:cond>
                </p:stCondLst>
                <p:endSync evt="end" delay="0">
                  <p:rtn val="all"/>
                </p:endSync>
                <p:childTnLst>
                  <p:par>
                    <p:cTn id="292" fill="hold">
                      <p:stCondLst>
                        <p:cond delay="0"/>
                      </p:stCondLst>
                      <p:childTnLst>
                        <p:par>
                          <p:cTn id="293" fill="hold">
                            <p:stCondLst>
                              <p:cond delay="0"/>
                            </p:stCondLst>
                            <p:childTnLst>
                              <p:par>
                                <p:cTn id="294" presetID="45" presetClass="entr" presetSubtype="0" fill="hold" nodeType="clickEffect">
                                  <p:stCondLst>
                                    <p:cond delay="0"/>
                                  </p:stCondLst>
                                  <p:childTnLst>
                                    <p:set>
                                      <p:cBhvr>
                                        <p:cTn id="295" dur="1" fill="hold">
                                          <p:stCondLst>
                                            <p:cond delay="0"/>
                                          </p:stCondLst>
                                        </p:cTn>
                                        <p:tgtEl>
                                          <p:spTgt spid="155"/>
                                        </p:tgtEl>
                                        <p:attrNameLst>
                                          <p:attrName>style.visibility</p:attrName>
                                        </p:attrNameLst>
                                      </p:cBhvr>
                                      <p:to>
                                        <p:strVal val="visible"/>
                                      </p:to>
                                    </p:set>
                                    <p:animEffect transition="in" filter="fade">
                                      <p:cBhvr>
                                        <p:cTn id="296" dur="2000"/>
                                        <p:tgtEl>
                                          <p:spTgt spid="155"/>
                                        </p:tgtEl>
                                      </p:cBhvr>
                                    </p:animEffect>
                                    <p:anim calcmode="lin" valueType="num">
                                      <p:cBhvr>
                                        <p:cTn id="297" dur="2000" fill="hold"/>
                                        <p:tgtEl>
                                          <p:spTgt spid="155"/>
                                        </p:tgtEl>
                                        <p:attrNameLst>
                                          <p:attrName>ppt_w</p:attrName>
                                        </p:attrNameLst>
                                      </p:cBhvr>
                                      <p:tavLst>
                                        <p:tav tm="0" fmla="#ppt_w*sin(2.5*pi*$)">
                                          <p:val>
                                            <p:fltVal val="0"/>
                                          </p:val>
                                        </p:tav>
                                        <p:tav tm="100000">
                                          <p:val>
                                            <p:fltVal val="1"/>
                                          </p:val>
                                        </p:tav>
                                      </p:tavLst>
                                    </p:anim>
                                    <p:anim calcmode="lin" valueType="num">
                                      <p:cBhvr>
                                        <p:cTn id="298" dur="2000" fill="hold"/>
                                        <p:tgtEl>
                                          <p:spTgt spid="155"/>
                                        </p:tgtEl>
                                        <p:attrNameLst>
                                          <p:attrName>ppt_h</p:attrName>
                                        </p:attrNameLst>
                                      </p:cBhvr>
                                      <p:tavLst>
                                        <p:tav tm="0">
                                          <p:val>
                                            <p:strVal val="#ppt_h"/>
                                          </p:val>
                                        </p:tav>
                                        <p:tav tm="100000">
                                          <p:val>
                                            <p:strVal val="#ppt_h"/>
                                          </p:val>
                                        </p:tav>
                                      </p:tavLst>
                                    </p:anim>
                                  </p:childTnLst>
                                </p:cTn>
                              </p:par>
                              <p:par>
                                <p:cTn id="299" presetID="1" presetClass="exit" presetSubtype="0" fill="hold" grpId="0" nodeType="withEffect">
                                  <p:stCondLst>
                                    <p:cond delay="0"/>
                                  </p:stCondLst>
                                  <p:childTnLst>
                                    <p:set>
                                      <p:cBhvr>
                                        <p:cTn id="300" dur="1" fill="hold">
                                          <p:stCondLst>
                                            <p:cond delay="0"/>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35"/>
                  </p:tgtEl>
                </p:cond>
              </p:nextCondLst>
            </p:seq>
            <p:seq concurrent="1" nextAc="seek">
              <p:cTn id="301" restart="whenNotActive" fill="hold" evtFilter="cancelBubble" nodeType="interactiveSeq">
                <p:stCondLst>
                  <p:cond evt="onClick" delay="0">
                    <p:tgtEl>
                      <p:spTgt spid="123"/>
                    </p:tgtEl>
                  </p:cond>
                </p:stCondLst>
                <p:endSync evt="end" delay="0">
                  <p:rtn val="all"/>
                </p:endSync>
                <p:childTnLst>
                  <p:par>
                    <p:cTn id="302" fill="hold">
                      <p:stCondLst>
                        <p:cond delay="0"/>
                      </p:stCondLst>
                      <p:childTnLst>
                        <p:par>
                          <p:cTn id="303" fill="hold">
                            <p:stCondLst>
                              <p:cond delay="0"/>
                            </p:stCondLst>
                            <p:childTnLst>
                              <p:par>
                                <p:cTn id="304" presetID="45" presetClass="entr" presetSubtype="0" fill="hold" nodeType="clickEffect">
                                  <p:stCondLst>
                                    <p:cond delay="0"/>
                                  </p:stCondLst>
                                  <p:childTnLst>
                                    <p:set>
                                      <p:cBhvr>
                                        <p:cTn id="305" dur="1" fill="hold">
                                          <p:stCondLst>
                                            <p:cond delay="0"/>
                                          </p:stCondLst>
                                        </p:cTn>
                                        <p:tgtEl>
                                          <p:spTgt spid="156"/>
                                        </p:tgtEl>
                                        <p:attrNameLst>
                                          <p:attrName>style.visibility</p:attrName>
                                        </p:attrNameLst>
                                      </p:cBhvr>
                                      <p:to>
                                        <p:strVal val="visible"/>
                                      </p:to>
                                    </p:set>
                                    <p:animEffect transition="in" filter="fade">
                                      <p:cBhvr>
                                        <p:cTn id="306" dur="2000"/>
                                        <p:tgtEl>
                                          <p:spTgt spid="156"/>
                                        </p:tgtEl>
                                      </p:cBhvr>
                                    </p:animEffect>
                                    <p:anim calcmode="lin" valueType="num">
                                      <p:cBhvr>
                                        <p:cTn id="307" dur="2000" fill="hold"/>
                                        <p:tgtEl>
                                          <p:spTgt spid="156"/>
                                        </p:tgtEl>
                                        <p:attrNameLst>
                                          <p:attrName>ppt_w</p:attrName>
                                        </p:attrNameLst>
                                      </p:cBhvr>
                                      <p:tavLst>
                                        <p:tav tm="0" fmla="#ppt_w*sin(2.5*pi*$)">
                                          <p:val>
                                            <p:fltVal val="0"/>
                                          </p:val>
                                        </p:tav>
                                        <p:tav tm="100000">
                                          <p:val>
                                            <p:fltVal val="1"/>
                                          </p:val>
                                        </p:tav>
                                      </p:tavLst>
                                    </p:anim>
                                    <p:anim calcmode="lin" valueType="num">
                                      <p:cBhvr>
                                        <p:cTn id="308" dur="2000" fill="hold"/>
                                        <p:tgtEl>
                                          <p:spTgt spid="156"/>
                                        </p:tgtEl>
                                        <p:attrNameLst>
                                          <p:attrName>ppt_h</p:attrName>
                                        </p:attrNameLst>
                                      </p:cBhvr>
                                      <p:tavLst>
                                        <p:tav tm="0">
                                          <p:val>
                                            <p:strVal val="#ppt_h"/>
                                          </p:val>
                                        </p:tav>
                                        <p:tav tm="100000">
                                          <p:val>
                                            <p:strVal val="#ppt_h"/>
                                          </p:val>
                                        </p:tav>
                                      </p:tavLst>
                                    </p:anim>
                                  </p:childTnLst>
                                </p:cTn>
                              </p:par>
                              <p:par>
                                <p:cTn id="309" presetID="1" presetClass="exit" presetSubtype="0" fill="hold" grpId="0" nodeType="withEffect">
                                  <p:stCondLst>
                                    <p:cond delay="0"/>
                                  </p:stCondLst>
                                  <p:childTnLst>
                                    <p:set>
                                      <p:cBhvr>
                                        <p:cTn id="310" dur="1" fill="hold">
                                          <p:stCondLst>
                                            <p:cond delay="0"/>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seq concurrent="1" nextAc="seek">
              <p:cTn id="311" restart="whenNotActive" fill="hold" evtFilter="cancelBubble" nodeType="interactiveSeq">
                <p:stCondLst>
                  <p:cond evt="onClick" delay="0">
                    <p:tgtEl>
                      <p:spTgt spid="140"/>
                    </p:tgtEl>
                  </p:cond>
                </p:stCondLst>
                <p:endSync evt="end" delay="0">
                  <p:rtn val="all"/>
                </p:endSync>
                <p:childTnLst>
                  <p:par>
                    <p:cTn id="312" fill="hold">
                      <p:stCondLst>
                        <p:cond delay="0"/>
                      </p:stCondLst>
                      <p:childTnLst>
                        <p:par>
                          <p:cTn id="313" fill="hold">
                            <p:stCondLst>
                              <p:cond delay="0"/>
                            </p:stCondLst>
                            <p:childTnLst>
                              <p:par>
                                <p:cTn id="314" presetID="12" presetClass="entr" presetSubtype="4" fill="hold" nodeType="clickEffect">
                                  <p:stCondLst>
                                    <p:cond delay="0"/>
                                  </p:stCondLst>
                                  <p:childTnLst>
                                    <p:set>
                                      <p:cBhvr>
                                        <p:cTn id="315" dur="1" fill="hold">
                                          <p:stCondLst>
                                            <p:cond delay="0"/>
                                          </p:stCondLst>
                                        </p:cTn>
                                        <p:tgtEl>
                                          <p:spTgt spid="109"/>
                                        </p:tgtEl>
                                        <p:attrNameLst>
                                          <p:attrName>style.visibility</p:attrName>
                                        </p:attrNameLst>
                                      </p:cBhvr>
                                      <p:to>
                                        <p:strVal val="visible"/>
                                      </p:to>
                                    </p:set>
                                    <p:anim calcmode="lin" valueType="num">
                                      <p:cBhvr additive="base">
                                        <p:cTn id="316" dur="1000"/>
                                        <p:tgtEl>
                                          <p:spTgt spid="109"/>
                                        </p:tgtEl>
                                        <p:attrNameLst>
                                          <p:attrName>ppt_y</p:attrName>
                                        </p:attrNameLst>
                                      </p:cBhvr>
                                      <p:tavLst>
                                        <p:tav tm="0">
                                          <p:val>
                                            <p:strVal val="#ppt_y+#ppt_h*1.125000"/>
                                          </p:val>
                                        </p:tav>
                                        <p:tav tm="100000">
                                          <p:val>
                                            <p:strVal val="#ppt_y"/>
                                          </p:val>
                                        </p:tav>
                                      </p:tavLst>
                                    </p:anim>
                                    <p:animEffect transition="in" filter="wipe(up)">
                                      <p:cBhvr>
                                        <p:cTn id="317" dur="1000"/>
                                        <p:tgtEl>
                                          <p:spTgt spid="109"/>
                                        </p:tgtEl>
                                      </p:cBhvr>
                                    </p:animEffect>
                                  </p:childTnLst>
                                </p:cTn>
                              </p:par>
                            </p:childTnLst>
                          </p:cTn>
                        </p:par>
                        <p:par>
                          <p:cTn id="318" fill="hold">
                            <p:stCondLst>
                              <p:cond delay="1000"/>
                            </p:stCondLst>
                            <p:childTnLst>
                              <p:par>
                                <p:cTn id="319" presetID="12" presetClass="exit" presetSubtype="4" fill="hold" nodeType="afterEffect">
                                  <p:stCondLst>
                                    <p:cond delay="2000"/>
                                  </p:stCondLst>
                                  <p:childTnLst>
                                    <p:anim calcmode="lin" valueType="num">
                                      <p:cBhvr additive="base">
                                        <p:cTn id="320" dur="1000"/>
                                        <p:tgtEl>
                                          <p:spTgt spid="109"/>
                                        </p:tgtEl>
                                        <p:attrNameLst>
                                          <p:attrName>ppt_y</p:attrName>
                                        </p:attrNameLst>
                                      </p:cBhvr>
                                      <p:tavLst>
                                        <p:tav tm="0">
                                          <p:val>
                                            <p:strVal val="#ppt_y"/>
                                          </p:val>
                                        </p:tav>
                                        <p:tav tm="100000">
                                          <p:val>
                                            <p:strVal val="#ppt_y+#ppt_h*1.125000"/>
                                          </p:val>
                                        </p:tav>
                                      </p:tavLst>
                                    </p:anim>
                                    <p:animEffect transition="out" filter="wipe(down)">
                                      <p:cBhvr>
                                        <p:cTn id="321" dur="1000"/>
                                        <p:tgtEl>
                                          <p:spTgt spid="109"/>
                                        </p:tgtEl>
                                      </p:cBhvr>
                                    </p:animEffect>
                                    <p:set>
                                      <p:cBhvr>
                                        <p:cTn id="322" dur="1" fill="hold">
                                          <p:stCondLst>
                                            <p:cond delay="9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323" restart="whenNotActive" fill="hold" evtFilter="cancelBubble" nodeType="interactiveSeq">
                <p:stCondLst>
                  <p:cond evt="onClick" delay="0">
                    <p:tgtEl>
                      <p:spTgt spid="139"/>
                    </p:tgtEl>
                  </p:cond>
                </p:stCondLst>
                <p:endSync evt="end" delay="0">
                  <p:rtn val="all"/>
                </p:endSync>
                <p:childTnLst>
                  <p:par>
                    <p:cTn id="324" fill="hold">
                      <p:stCondLst>
                        <p:cond delay="0"/>
                      </p:stCondLst>
                      <p:childTnLst>
                        <p:par>
                          <p:cTn id="325" fill="hold">
                            <p:stCondLst>
                              <p:cond delay="0"/>
                            </p:stCondLst>
                            <p:childTnLst>
                              <p:par>
                                <p:cTn id="326" presetID="12" presetClass="entr" presetSubtype="4" fill="hold" nodeType="clickEffect">
                                  <p:stCondLst>
                                    <p:cond delay="0"/>
                                  </p:stCondLst>
                                  <p:childTnLst>
                                    <p:set>
                                      <p:cBhvr>
                                        <p:cTn id="327" dur="1" fill="hold">
                                          <p:stCondLst>
                                            <p:cond delay="0"/>
                                          </p:stCondLst>
                                        </p:cTn>
                                        <p:tgtEl>
                                          <p:spTgt spid="110"/>
                                        </p:tgtEl>
                                        <p:attrNameLst>
                                          <p:attrName>style.visibility</p:attrName>
                                        </p:attrNameLst>
                                      </p:cBhvr>
                                      <p:to>
                                        <p:strVal val="visible"/>
                                      </p:to>
                                    </p:set>
                                    <p:anim calcmode="lin" valueType="num">
                                      <p:cBhvr additive="base">
                                        <p:cTn id="328" dur="1000"/>
                                        <p:tgtEl>
                                          <p:spTgt spid="110"/>
                                        </p:tgtEl>
                                        <p:attrNameLst>
                                          <p:attrName>ppt_y</p:attrName>
                                        </p:attrNameLst>
                                      </p:cBhvr>
                                      <p:tavLst>
                                        <p:tav tm="0">
                                          <p:val>
                                            <p:strVal val="#ppt_y+#ppt_h*1.125000"/>
                                          </p:val>
                                        </p:tav>
                                        <p:tav tm="100000">
                                          <p:val>
                                            <p:strVal val="#ppt_y"/>
                                          </p:val>
                                        </p:tav>
                                      </p:tavLst>
                                    </p:anim>
                                    <p:animEffect transition="in" filter="wipe(up)">
                                      <p:cBhvr>
                                        <p:cTn id="329" dur="1000"/>
                                        <p:tgtEl>
                                          <p:spTgt spid="110"/>
                                        </p:tgtEl>
                                      </p:cBhvr>
                                    </p:animEffect>
                                  </p:childTnLst>
                                </p:cTn>
                              </p:par>
                            </p:childTnLst>
                          </p:cTn>
                        </p:par>
                        <p:par>
                          <p:cTn id="330" fill="hold">
                            <p:stCondLst>
                              <p:cond delay="1000"/>
                            </p:stCondLst>
                            <p:childTnLst>
                              <p:par>
                                <p:cTn id="331" presetID="12" presetClass="exit" presetSubtype="4" fill="hold" nodeType="afterEffect">
                                  <p:stCondLst>
                                    <p:cond delay="2000"/>
                                  </p:stCondLst>
                                  <p:childTnLst>
                                    <p:anim calcmode="lin" valueType="num">
                                      <p:cBhvr additive="base">
                                        <p:cTn id="332" dur="1000"/>
                                        <p:tgtEl>
                                          <p:spTgt spid="110"/>
                                        </p:tgtEl>
                                        <p:attrNameLst>
                                          <p:attrName>ppt_y</p:attrName>
                                        </p:attrNameLst>
                                      </p:cBhvr>
                                      <p:tavLst>
                                        <p:tav tm="0">
                                          <p:val>
                                            <p:strVal val="#ppt_y"/>
                                          </p:val>
                                        </p:tav>
                                        <p:tav tm="100000">
                                          <p:val>
                                            <p:strVal val="#ppt_y+#ppt_h*1.125000"/>
                                          </p:val>
                                        </p:tav>
                                      </p:tavLst>
                                    </p:anim>
                                    <p:animEffect transition="out" filter="wipe(down)">
                                      <p:cBhvr>
                                        <p:cTn id="333" dur="1000"/>
                                        <p:tgtEl>
                                          <p:spTgt spid="110"/>
                                        </p:tgtEl>
                                      </p:cBhvr>
                                    </p:animEffect>
                                    <p:set>
                                      <p:cBhvr>
                                        <p:cTn id="334" dur="1" fill="hold">
                                          <p:stCondLst>
                                            <p:cond delay="9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335" restart="whenNotActive" fill="hold" evtFilter="cancelBubble" nodeType="interactiveSeq">
                <p:stCondLst>
                  <p:cond evt="onClick" delay="0">
                    <p:tgtEl>
                      <p:spTgt spid="141"/>
                    </p:tgtEl>
                  </p:cond>
                </p:stCondLst>
                <p:endSync evt="end" delay="0">
                  <p:rtn val="all"/>
                </p:endSync>
                <p:childTnLst>
                  <p:par>
                    <p:cTn id="336" fill="hold">
                      <p:stCondLst>
                        <p:cond delay="0"/>
                      </p:stCondLst>
                      <p:childTnLst>
                        <p:par>
                          <p:cTn id="337" fill="hold">
                            <p:stCondLst>
                              <p:cond delay="0"/>
                            </p:stCondLst>
                            <p:childTnLst>
                              <p:par>
                                <p:cTn id="338" presetID="12" presetClass="entr" presetSubtype="4" fill="hold" nodeType="clickEffect">
                                  <p:stCondLst>
                                    <p:cond delay="0"/>
                                  </p:stCondLst>
                                  <p:childTnLst>
                                    <p:set>
                                      <p:cBhvr>
                                        <p:cTn id="339" dur="1" fill="hold">
                                          <p:stCondLst>
                                            <p:cond delay="0"/>
                                          </p:stCondLst>
                                        </p:cTn>
                                        <p:tgtEl>
                                          <p:spTgt spid="111"/>
                                        </p:tgtEl>
                                        <p:attrNameLst>
                                          <p:attrName>style.visibility</p:attrName>
                                        </p:attrNameLst>
                                      </p:cBhvr>
                                      <p:to>
                                        <p:strVal val="visible"/>
                                      </p:to>
                                    </p:set>
                                    <p:anim calcmode="lin" valueType="num">
                                      <p:cBhvr additive="base">
                                        <p:cTn id="340" dur="1000"/>
                                        <p:tgtEl>
                                          <p:spTgt spid="111"/>
                                        </p:tgtEl>
                                        <p:attrNameLst>
                                          <p:attrName>ppt_y</p:attrName>
                                        </p:attrNameLst>
                                      </p:cBhvr>
                                      <p:tavLst>
                                        <p:tav tm="0">
                                          <p:val>
                                            <p:strVal val="#ppt_y+#ppt_h*1.125000"/>
                                          </p:val>
                                        </p:tav>
                                        <p:tav tm="100000">
                                          <p:val>
                                            <p:strVal val="#ppt_y"/>
                                          </p:val>
                                        </p:tav>
                                      </p:tavLst>
                                    </p:anim>
                                    <p:animEffect transition="in" filter="wipe(up)">
                                      <p:cBhvr>
                                        <p:cTn id="341" dur="1000"/>
                                        <p:tgtEl>
                                          <p:spTgt spid="111"/>
                                        </p:tgtEl>
                                      </p:cBhvr>
                                    </p:animEffect>
                                  </p:childTnLst>
                                </p:cTn>
                              </p:par>
                            </p:childTnLst>
                          </p:cTn>
                        </p:par>
                        <p:par>
                          <p:cTn id="342" fill="hold">
                            <p:stCondLst>
                              <p:cond delay="1000"/>
                            </p:stCondLst>
                            <p:childTnLst>
                              <p:par>
                                <p:cTn id="343" presetID="12" presetClass="exit" presetSubtype="4" fill="hold" nodeType="afterEffect">
                                  <p:stCondLst>
                                    <p:cond delay="2000"/>
                                  </p:stCondLst>
                                  <p:childTnLst>
                                    <p:anim calcmode="lin" valueType="num">
                                      <p:cBhvr additive="base">
                                        <p:cTn id="344" dur="1000"/>
                                        <p:tgtEl>
                                          <p:spTgt spid="111"/>
                                        </p:tgtEl>
                                        <p:attrNameLst>
                                          <p:attrName>ppt_y</p:attrName>
                                        </p:attrNameLst>
                                      </p:cBhvr>
                                      <p:tavLst>
                                        <p:tav tm="0">
                                          <p:val>
                                            <p:strVal val="#ppt_y"/>
                                          </p:val>
                                        </p:tav>
                                        <p:tav tm="100000">
                                          <p:val>
                                            <p:strVal val="#ppt_y+#ppt_h*1.125000"/>
                                          </p:val>
                                        </p:tav>
                                      </p:tavLst>
                                    </p:anim>
                                    <p:animEffect transition="out" filter="wipe(down)">
                                      <p:cBhvr>
                                        <p:cTn id="345" dur="1000"/>
                                        <p:tgtEl>
                                          <p:spTgt spid="111"/>
                                        </p:tgtEl>
                                      </p:cBhvr>
                                    </p:animEffect>
                                    <p:set>
                                      <p:cBhvr>
                                        <p:cTn id="346" dur="1" fill="hold">
                                          <p:stCondLst>
                                            <p:cond delay="9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347" restart="whenNotActive" fill="hold" evtFilter="cancelBubble" nodeType="interactiveSeq">
                <p:stCondLst>
                  <p:cond evt="onClick" delay="0">
                    <p:tgtEl>
                      <p:spTgt spid="143"/>
                    </p:tgtEl>
                  </p:cond>
                </p:stCondLst>
                <p:endSync evt="end" delay="0">
                  <p:rtn val="all"/>
                </p:endSync>
                <p:childTnLst>
                  <p:par>
                    <p:cTn id="348" fill="hold">
                      <p:stCondLst>
                        <p:cond delay="0"/>
                      </p:stCondLst>
                      <p:childTnLst>
                        <p:par>
                          <p:cTn id="349" fill="hold">
                            <p:stCondLst>
                              <p:cond delay="0"/>
                            </p:stCondLst>
                            <p:childTnLst>
                              <p:par>
                                <p:cTn id="350" presetID="12" presetClass="entr" presetSubtype="4" fill="hold" nodeType="clickEffect">
                                  <p:stCondLst>
                                    <p:cond delay="0"/>
                                  </p:stCondLst>
                                  <p:childTnLst>
                                    <p:set>
                                      <p:cBhvr>
                                        <p:cTn id="351" dur="1" fill="hold">
                                          <p:stCondLst>
                                            <p:cond delay="0"/>
                                          </p:stCondLst>
                                        </p:cTn>
                                        <p:tgtEl>
                                          <p:spTgt spid="112"/>
                                        </p:tgtEl>
                                        <p:attrNameLst>
                                          <p:attrName>style.visibility</p:attrName>
                                        </p:attrNameLst>
                                      </p:cBhvr>
                                      <p:to>
                                        <p:strVal val="visible"/>
                                      </p:to>
                                    </p:set>
                                    <p:anim calcmode="lin" valueType="num">
                                      <p:cBhvr additive="base">
                                        <p:cTn id="352" dur="1000"/>
                                        <p:tgtEl>
                                          <p:spTgt spid="112"/>
                                        </p:tgtEl>
                                        <p:attrNameLst>
                                          <p:attrName>ppt_y</p:attrName>
                                        </p:attrNameLst>
                                      </p:cBhvr>
                                      <p:tavLst>
                                        <p:tav tm="0">
                                          <p:val>
                                            <p:strVal val="#ppt_y+#ppt_h*1.125000"/>
                                          </p:val>
                                        </p:tav>
                                        <p:tav tm="100000">
                                          <p:val>
                                            <p:strVal val="#ppt_y"/>
                                          </p:val>
                                        </p:tav>
                                      </p:tavLst>
                                    </p:anim>
                                    <p:animEffect transition="in" filter="wipe(up)">
                                      <p:cBhvr>
                                        <p:cTn id="353" dur="1000"/>
                                        <p:tgtEl>
                                          <p:spTgt spid="112"/>
                                        </p:tgtEl>
                                      </p:cBhvr>
                                    </p:animEffect>
                                  </p:childTnLst>
                                </p:cTn>
                              </p:par>
                            </p:childTnLst>
                          </p:cTn>
                        </p:par>
                        <p:par>
                          <p:cTn id="354" fill="hold">
                            <p:stCondLst>
                              <p:cond delay="1000"/>
                            </p:stCondLst>
                            <p:childTnLst>
                              <p:par>
                                <p:cTn id="355" presetID="12" presetClass="exit" presetSubtype="4" fill="hold" nodeType="afterEffect">
                                  <p:stCondLst>
                                    <p:cond delay="2000"/>
                                  </p:stCondLst>
                                  <p:childTnLst>
                                    <p:anim calcmode="lin" valueType="num">
                                      <p:cBhvr additive="base">
                                        <p:cTn id="356" dur="1000"/>
                                        <p:tgtEl>
                                          <p:spTgt spid="112"/>
                                        </p:tgtEl>
                                        <p:attrNameLst>
                                          <p:attrName>ppt_y</p:attrName>
                                        </p:attrNameLst>
                                      </p:cBhvr>
                                      <p:tavLst>
                                        <p:tav tm="0">
                                          <p:val>
                                            <p:strVal val="#ppt_y"/>
                                          </p:val>
                                        </p:tav>
                                        <p:tav tm="100000">
                                          <p:val>
                                            <p:strVal val="#ppt_y+#ppt_h*1.125000"/>
                                          </p:val>
                                        </p:tav>
                                      </p:tavLst>
                                    </p:anim>
                                    <p:animEffect transition="out" filter="wipe(down)">
                                      <p:cBhvr>
                                        <p:cTn id="357" dur="1000"/>
                                        <p:tgtEl>
                                          <p:spTgt spid="112"/>
                                        </p:tgtEl>
                                      </p:cBhvr>
                                    </p:animEffect>
                                    <p:set>
                                      <p:cBhvr>
                                        <p:cTn id="358" dur="1" fill="hold">
                                          <p:stCondLst>
                                            <p:cond delay="9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359" restart="whenNotActive" fill="hold" evtFilter="cancelBubble" nodeType="interactiveSeq">
                <p:stCondLst>
                  <p:cond evt="onClick" delay="0">
                    <p:tgtEl>
                      <p:spTgt spid="142"/>
                    </p:tgtEl>
                  </p:cond>
                </p:stCondLst>
                <p:endSync evt="end" delay="0">
                  <p:rtn val="all"/>
                </p:endSync>
                <p:childTnLst>
                  <p:par>
                    <p:cTn id="360" fill="hold">
                      <p:stCondLst>
                        <p:cond delay="0"/>
                      </p:stCondLst>
                      <p:childTnLst>
                        <p:par>
                          <p:cTn id="361" fill="hold">
                            <p:stCondLst>
                              <p:cond delay="0"/>
                            </p:stCondLst>
                            <p:childTnLst>
                              <p:par>
                                <p:cTn id="362" presetID="12" presetClass="entr" presetSubtype="4" fill="hold" nodeType="clickEffect">
                                  <p:stCondLst>
                                    <p:cond delay="0"/>
                                  </p:stCondLst>
                                  <p:childTnLst>
                                    <p:set>
                                      <p:cBhvr>
                                        <p:cTn id="363" dur="1" fill="hold">
                                          <p:stCondLst>
                                            <p:cond delay="0"/>
                                          </p:stCondLst>
                                        </p:cTn>
                                        <p:tgtEl>
                                          <p:spTgt spid="113"/>
                                        </p:tgtEl>
                                        <p:attrNameLst>
                                          <p:attrName>style.visibility</p:attrName>
                                        </p:attrNameLst>
                                      </p:cBhvr>
                                      <p:to>
                                        <p:strVal val="visible"/>
                                      </p:to>
                                    </p:set>
                                    <p:anim calcmode="lin" valueType="num">
                                      <p:cBhvr additive="base">
                                        <p:cTn id="364" dur="1000"/>
                                        <p:tgtEl>
                                          <p:spTgt spid="113"/>
                                        </p:tgtEl>
                                        <p:attrNameLst>
                                          <p:attrName>ppt_y</p:attrName>
                                        </p:attrNameLst>
                                      </p:cBhvr>
                                      <p:tavLst>
                                        <p:tav tm="0">
                                          <p:val>
                                            <p:strVal val="#ppt_y+#ppt_h*1.125000"/>
                                          </p:val>
                                        </p:tav>
                                        <p:tav tm="100000">
                                          <p:val>
                                            <p:strVal val="#ppt_y"/>
                                          </p:val>
                                        </p:tav>
                                      </p:tavLst>
                                    </p:anim>
                                    <p:animEffect transition="in" filter="wipe(up)">
                                      <p:cBhvr>
                                        <p:cTn id="365" dur="1000"/>
                                        <p:tgtEl>
                                          <p:spTgt spid="113"/>
                                        </p:tgtEl>
                                      </p:cBhvr>
                                    </p:animEffect>
                                  </p:childTnLst>
                                </p:cTn>
                              </p:par>
                            </p:childTnLst>
                          </p:cTn>
                        </p:par>
                        <p:par>
                          <p:cTn id="366" fill="hold">
                            <p:stCondLst>
                              <p:cond delay="1000"/>
                            </p:stCondLst>
                            <p:childTnLst>
                              <p:par>
                                <p:cTn id="367" presetID="12" presetClass="exit" presetSubtype="4" fill="hold" nodeType="afterEffect">
                                  <p:stCondLst>
                                    <p:cond delay="2000"/>
                                  </p:stCondLst>
                                  <p:childTnLst>
                                    <p:anim calcmode="lin" valueType="num">
                                      <p:cBhvr additive="base">
                                        <p:cTn id="368" dur="1000"/>
                                        <p:tgtEl>
                                          <p:spTgt spid="113"/>
                                        </p:tgtEl>
                                        <p:attrNameLst>
                                          <p:attrName>ppt_y</p:attrName>
                                        </p:attrNameLst>
                                      </p:cBhvr>
                                      <p:tavLst>
                                        <p:tav tm="0">
                                          <p:val>
                                            <p:strVal val="#ppt_y"/>
                                          </p:val>
                                        </p:tav>
                                        <p:tav tm="100000">
                                          <p:val>
                                            <p:strVal val="#ppt_y+#ppt_h*1.125000"/>
                                          </p:val>
                                        </p:tav>
                                      </p:tavLst>
                                    </p:anim>
                                    <p:animEffect transition="out" filter="wipe(down)">
                                      <p:cBhvr>
                                        <p:cTn id="369" dur="1000"/>
                                        <p:tgtEl>
                                          <p:spTgt spid="113"/>
                                        </p:tgtEl>
                                      </p:cBhvr>
                                    </p:animEffect>
                                    <p:set>
                                      <p:cBhvr>
                                        <p:cTn id="370" dur="1" fill="hold">
                                          <p:stCondLst>
                                            <p:cond delay="9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371" restart="whenNotActive" fill="hold" evtFilter="cancelBubble" nodeType="interactiveSeq">
                <p:stCondLst>
                  <p:cond evt="onClick" delay="0">
                    <p:tgtEl>
                      <p:spTgt spid="144"/>
                    </p:tgtEl>
                  </p:cond>
                </p:stCondLst>
                <p:endSync evt="end" delay="0">
                  <p:rtn val="all"/>
                </p:endSync>
                <p:childTnLst>
                  <p:par>
                    <p:cTn id="372" fill="hold">
                      <p:stCondLst>
                        <p:cond delay="0"/>
                      </p:stCondLst>
                      <p:childTnLst>
                        <p:par>
                          <p:cTn id="373" fill="hold">
                            <p:stCondLst>
                              <p:cond delay="0"/>
                            </p:stCondLst>
                            <p:childTnLst>
                              <p:par>
                                <p:cTn id="374" presetID="12" presetClass="entr" presetSubtype="4" fill="hold" nodeType="withEffect">
                                  <p:stCondLst>
                                    <p:cond delay="0"/>
                                  </p:stCondLst>
                                  <p:childTnLst>
                                    <p:set>
                                      <p:cBhvr>
                                        <p:cTn id="375" dur="1" fill="hold">
                                          <p:stCondLst>
                                            <p:cond delay="0"/>
                                          </p:stCondLst>
                                        </p:cTn>
                                        <p:tgtEl>
                                          <p:spTgt spid="114"/>
                                        </p:tgtEl>
                                        <p:attrNameLst>
                                          <p:attrName>style.visibility</p:attrName>
                                        </p:attrNameLst>
                                      </p:cBhvr>
                                      <p:to>
                                        <p:strVal val="visible"/>
                                      </p:to>
                                    </p:set>
                                    <p:anim calcmode="lin" valueType="num">
                                      <p:cBhvr additive="base">
                                        <p:cTn id="376" dur="1000"/>
                                        <p:tgtEl>
                                          <p:spTgt spid="114"/>
                                        </p:tgtEl>
                                        <p:attrNameLst>
                                          <p:attrName>ppt_y</p:attrName>
                                        </p:attrNameLst>
                                      </p:cBhvr>
                                      <p:tavLst>
                                        <p:tav tm="0">
                                          <p:val>
                                            <p:strVal val="#ppt_y+#ppt_h*1.125000"/>
                                          </p:val>
                                        </p:tav>
                                        <p:tav tm="100000">
                                          <p:val>
                                            <p:strVal val="#ppt_y"/>
                                          </p:val>
                                        </p:tav>
                                      </p:tavLst>
                                    </p:anim>
                                    <p:animEffect transition="in" filter="wipe(up)">
                                      <p:cBhvr>
                                        <p:cTn id="377" dur="1000"/>
                                        <p:tgtEl>
                                          <p:spTgt spid="114"/>
                                        </p:tgtEl>
                                      </p:cBhvr>
                                    </p:animEffect>
                                  </p:childTnLst>
                                </p:cTn>
                              </p:par>
                            </p:childTnLst>
                          </p:cTn>
                        </p:par>
                        <p:par>
                          <p:cTn id="378" fill="hold">
                            <p:stCondLst>
                              <p:cond delay="1000"/>
                            </p:stCondLst>
                            <p:childTnLst>
                              <p:par>
                                <p:cTn id="379" presetID="12" presetClass="exit" presetSubtype="4" fill="hold" nodeType="afterEffect">
                                  <p:stCondLst>
                                    <p:cond delay="2000"/>
                                  </p:stCondLst>
                                  <p:childTnLst>
                                    <p:anim calcmode="lin" valueType="num">
                                      <p:cBhvr additive="base">
                                        <p:cTn id="380" dur="1000"/>
                                        <p:tgtEl>
                                          <p:spTgt spid="114"/>
                                        </p:tgtEl>
                                        <p:attrNameLst>
                                          <p:attrName>ppt_y</p:attrName>
                                        </p:attrNameLst>
                                      </p:cBhvr>
                                      <p:tavLst>
                                        <p:tav tm="0">
                                          <p:val>
                                            <p:strVal val="#ppt_y"/>
                                          </p:val>
                                        </p:tav>
                                        <p:tav tm="100000">
                                          <p:val>
                                            <p:strVal val="#ppt_y+#ppt_h*1.125000"/>
                                          </p:val>
                                        </p:tav>
                                      </p:tavLst>
                                    </p:anim>
                                    <p:animEffect transition="out" filter="wipe(down)">
                                      <p:cBhvr>
                                        <p:cTn id="381" dur="1000"/>
                                        <p:tgtEl>
                                          <p:spTgt spid="114"/>
                                        </p:tgtEl>
                                      </p:cBhvr>
                                    </p:animEffect>
                                    <p:set>
                                      <p:cBhvr>
                                        <p:cTn id="382" dur="1" fill="hold">
                                          <p:stCondLst>
                                            <p:cond delay="9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seq concurrent="1" nextAc="seek">
              <p:cTn id="383" restart="whenNotActive" fill="hold" evtFilter="cancelBubble" nodeType="interactiveSeq">
                <p:stCondLst>
                  <p:cond evt="onClick" delay="0">
                    <p:tgtEl>
                      <p:spTgt spid="151"/>
                    </p:tgtEl>
                  </p:cond>
                </p:stCondLst>
                <p:endSync evt="end" delay="0">
                  <p:rtn val="all"/>
                </p:endSync>
                <p:childTnLst>
                  <p:par>
                    <p:cTn id="384" fill="hold">
                      <p:stCondLst>
                        <p:cond delay="0"/>
                      </p:stCondLst>
                      <p:childTnLst>
                        <p:par>
                          <p:cTn id="385" fill="hold">
                            <p:stCondLst>
                              <p:cond delay="0"/>
                            </p:stCondLst>
                            <p:childTnLst>
                              <p:par>
                                <p:cTn id="386" presetID="45" presetClass="entr" presetSubtype="0" fill="hold" nodeType="clickEffect">
                                  <p:stCondLst>
                                    <p:cond delay="0"/>
                                  </p:stCondLst>
                                  <p:childTnLst>
                                    <p:set>
                                      <p:cBhvr>
                                        <p:cTn id="387" dur="1" fill="hold">
                                          <p:stCondLst>
                                            <p:cond delay="0"/>
                                          </p:stCondLst>
                                        </p:cTn>
                                        <p:tgtEl>
                                          <p:spTgt spid="145"/>
                                        </p:tgtEl>
                                        <p:attrNameLst>
                                          <p:attrName>style.visibility</p:attrName>
                                        </p:attrNameLst>
                                      </p:cBhvr>
                                      <p:to>
                                        <p:strVal val="visible"/>
                                      </p:to>
                                    </p:set>
                                    <p:animEffect transition="in" filter="fade">
                                      <p:cBhvr>
                                        <p:cTn id="388" dur="2000"/>
                                        <p:tgtEl>
                                          <p:spTgt spid="145"/>
                                        </p:tgtEl>
                                      </p:cBhvr>
                                    </p:animEffect>
                                    <p:anim calcmode="lin" valueType="num">
                                      <p:cBhvr>
                                        <p:cTn id="389" dur="2000" fill="hold"/>
                                        <p:tgtEl>
                                          <p:spTgt spid="145"/>
                                        </p:tgtEl>
                                        <p:attrNameLst>
                                          <p:attrName>ppt_w</p:attrName>
                                        </p:attrNameLst>
                                      </p:cBhvr>
                                      <p:tavLst>
                                        <p:tav tm="0" fmla="#ppt_w*sin(2.5*pi*$)">
                                          <p:val>
                                            <p:fltVal val="0"/>
                                          </p:val>
                                        </p:tav>
                                        <p:tav tm="100000">
                                          <p:val>
                                            <p:fltVal val="1"/>
                                          </p:val>
                                        </p:tav>
                                      </p:tavLst>
                                    </p:anim>
                                    <p:anim calcmode="lin" valueType="num">
                                      <p:cBhvr>
                                        <p:cTn id="390" dur="2000" fill="hold"/>
                                        <p:tgtEl>
                                          <p:spTgt spid="145"/>
                                        </p:tgtEl>
                                        <p:attrNameLst>
                                          <p:attrName>ppt_h</p:attrName>
                                        </p:attrNameLst>
                                      </p:cBhvr>
                                      <p:tavLst>
                                        <p:tav tm="0">
                                          <p:val>
                                            <p:strVal val="#ppt_h"/>
                                          </p:val>
                                        </p:tav>
                                        <p:tav tm="100000">
                                          <p:val>
                                            <p:strVal val="#ppt_h"/>
                                          </p:val>
                                        </p:tav>
                                      </p:tavLst>
                                    </p:anim>
                                  </p:childTnLst>
                                </p:cTn>
                              </p:par>
                              <p:par>
                                <p:cTn id="391" presetID="45" presetClass="exit" presetSubtype="0" fill="hold" nodeType="withEffect">
                                  <p:stCondLst>
                                    <p:cond delay="0"/>
                                  </p:stCondLst>
                                  <p:childTnLst>
                                    <p:animEffect transition="out" filter="fade">
                                      <p:cBhvr>
                                        <p:cTn id="392" dur="2000"/>
                                        <p:tgtEl>
                                          <p:spTgt spid="151"/>
                                        </p:tgtEl>
                                      </p:cBhvr>
                                    </p:animEffect>
                                    <p:anim calcmode="lin" valueType="num">
                                      <p:cBhvr>
                                        <p:cTn id="393" dur="2000"/>
                                        <p:tgtEl>
                                          <p:spTgt spid="15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94" dur="2000"/>
                                        <p:tgtEl>
                                          <p:spTgt spid="151"/>
                                        </p:tgtEl>
                                        <p:attrNameLst>
                                          <p:attrName>ppt_h</p:attrName>
                                        </p:attrNameLst>
                                      </p:cBhvr>
                                      <p:tavLst>
                                        <p:tav tm="0">
                                          <p:val>
                                            <p:strVal val="ppt_h"/>
                                          </p:val>
                                        </p:tav>
                                        <p:tav tm="100000">
                                          <p:val>
                                            <p:strVal val="ppt_h"/>
                                          </p:val>
                                        </p:tav>
                                      </p:tavLst>
                                    </p:anim>
                                    <p:set>
                                      <p:cBhvr>
                                        <p:cTn id="395" dur="1" fill="hold">
                                          <p:stCondLst>
                                            <p:cond delay="199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396" restart="whenNotActive" fill="hold" evtFilter="cancelBubble" nodeType="interactiveSeq">
                <p:stCondLst>
                  <p:cond evt="onClick" delay="0">
                    <p:tgtEl>
                      <p:spTgt spid="153"/>
                    </p:tgtEl>
                  </p:cond>
                </p:stCondLst>
                <p:endSync evt="end" delay="0">
                  <p:rtn val="all"/>
                </p:endSync>
                <p:childTnLst>
                  <p:par>
                    <p:cTn id="397" fill="hold">
                      <p:stCondLst>
                        <p:cond delay="0"/>
                      </p:stCondLst>
                      <p:childTnLst>
                        <p:par>
                          <p:cTn id="398" fill="hold">
                            <p:stCondLst>
                              <p:cond delay="0"/>
                            </p:stCondLst>
                            <p:childTnLst>
                              <p:par>
                                <p:cTn id="399" presetID="45" presetClass="entr" presetSubtype="0" fill="hold" nodeType="clickEffect">
                                  <p:stCondLst>
                                    <p:cond delay="0"/>
                                  </p:stCondLst>
                                  <p:childTnLst>
                                    <p:set>
                                      <p:cBhvr>
                                        <p:cTn id="400" dur="1" fill="hold">
                                          <p:stCondLst>
                                            <p:cond delay="0"/>
                                          </p:stCondLst>
                                        </p:cTn>
                                        <p:tgtEl>
                                          <p:spTgt spid="146"/>
                                        </p:tgtEl>
                                        <p:attrNameLst>
                                          <p:attrName>style.visibility</p:attrName>
                                        </p:attrNameLst>
                                      </p:cBhvr>
                                      <p:to>
                                        <p:strVal val="visible"/>
                                      </p:to>
                                    </p:set>
                                    <p:animEffect transition="in" filter="fade">
                                      <p:cBhvr>
                                        <p:cTn id="401" dur="2000"/>
                                        <p:tgtEl>
                                          <p:spTgt spid="146"/>
                                        </p:tgtEl>
                                      </p:cBhvr>
                                    </p:animEffect>
                                    <p:anim calcmode="lin" valueType="num">
                                      <p:cBhvr>
                                        <p:cTn id="402" dur="2000" fill="hold"/>
                                        <p:tgtEl>
                                          <p:spTgt spid="146"/>
                                        </p:tgtEl>
                                        <p:attrNameLst>
                                          <p:attrName>ppt_w</p:attrName>
                                        </p:attrNameLst>
                                      </p:cBhvr>
                                      <p:tavLst>
                                        <p:tav tm="0" fmla="#ppt_w*sin(2.5*pi*$)">
                                          <p:val>
                                            <p:fltVal val="0"/>
                                          </p:val>
                                        </p:tav>
                                        <p:tav tm="100000">
                                          <p:val>
                                            <p:fltVal val="1"/>
                                          </p:val>
                                        </p:tav>
                                      </p:tavLst>
                                    </p:anim>
                                    <p:anim calcmode="lin" valueType="num">
                                      <p:cBhvr>
                                        <p:cTn id="403" dur="2000" fill="hold"/>
                                        <p:tgtEl>
                                          <p:spTgt spid="146"/>
                                        </p:tgtEl>
                                        <p:attrNameLst>
                                          <p:attrName>ppt_h</p:attrName>
                                        </p:attrNameLst>
                                      </p:cBhvr>
                                      <p:tavLst>
                                        <p:tav tm="0">
                                          <p:val>
                                            <p:strVal val="#ppt_h"/>
                                          </p:val>
                                        </p:tav>
                                        <p:tav tm="100000">
                                          <p:val>
                                            <p:strVal val="#ppt_h"/>
                                          </p:val>
                                        </p:tav>
                                      </p:tavLst>
                                    </p:anim>
                                  </p:childTnLst>
                                </p:cTn>
                              </p:par>
                              <p:par>
                                <p:cTn id="404" presetID="45" presetClass="exit" presetSubtype="0" fill="hold" nodeType="withEffect">
                                  <p:stCondLst>
                                    <p:cond delay="0"/>
                                  </p:stCondLst>
                                  <p:childTnLst>
                                    <p:animEffect transition="out" filter="fade">
                                      <p:cBhvr>
                                        <p:cTn id="405" dur="2000"/>
                                        <p:tgtEl>
                                          <p:spTgt spid="153"/>
                                        </p:tgtEl>
                                      </p:cBhvr>
                                    </p:animEffect>
                                    <p:anim calcmode="lin" valueType="num">
                                      <p:cBhvr>
                                        <p:cTn id="406" dur="2000"/>
                                        <p:tgtEl>
                                          <p:spTgt spid="15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07" dur="2000"/>
                                        <p:tgtEl>
                                          <p:spTgt spid="153"/>
                                        </p:tgtEl>
                                        <p:attrNameLst>
                                          <p:attrName>ppt_h</p:attrName>
                                        </p:attrNameLst>
                                      </p:cBhvr>
                                      <p:tavLst>
                                        <p:tav tm="0">
                                          <p:val>
                                            <p:strVal val="ppt_h"/>
                                          </p:val>
                                        </p:tav>
                                        <p:tav tm="100000">
                                          <p:val>
                                            <p:strVal val="ppt_h"/>
                                          </p:val>
                                        </p:tav>
                                      </p:tavLst>
                                    </p:anim>
                                    <p:set>
                                      <p:cBhvr>
                                        <p:cTn id="408" dur="1" fill="hold">
                                          <p:stCondLst>
                                            <p:cond delay="1999"/>
                                          </p:stCondLst>
                                        </p:cTn>
                                        <p:tgtEl>
                                          <p:spTgt spid="153"/>
                                        </p:tgtEl>
                                        <p:attrNameLst>
                                          <p:attrName>style.visibility</p:attrName>
                                        </p:attrNameLst>
                                      </p:cBhvr>
                                      <p:to>
                                        <p:strVal val="hidden"/>
                                      </p:to>
                                    </p:set>
                                  </p:childTnLst>
                                </p:cTn>
                              </p:par>
                            </p:childTnLst>
                          </p:cTn>
                        </p:par>
                      </p:childTnLst>
                    </p:cTn>
                  </p:par>
                </p:childTnLst>
              </p:cTn>
              <p:nextCondLst>
                <p:cond evt="onClick" delay="0">
                  <p:tgtEl>
                    <p:spTgt spid="153"/>
                  </p:tgtEl>
                </p:cond>
              </p:nextCondLst>
            </p:seq>
            <p:seq concurrent="1" nextAc="seek">
              <p:cTn id="409" restart="whenNotActive" fill="hold" evtFilter="cancelBubble" nodeType="interactiveSeq">
                <p:stCondLst>
                  <p:cond evt="onClick" delay="0">
                    <p:tgtEl>
                      <p:spTgt spid="152"/>
                    </p:tgtEl>
                  </p:cond>
                </p:stCondLst>
                <p:endSync evt="end" delay="0">
                  <p:rtn val="all"/>
                </p:endSync>
                <p:childTnLst>
                  <p:par>
                    <p:cTn id="410" fill="hold">
                      <p:stCondLst>
                        <p:cond delay="0"/>
                      </p:stCondLst>
                      <p:childTnLst>
                        <p:par>
                          <p:cTn id="411" fill="hold">
                            <p:stCondLst>
                              <p:cond delay="0"/>
                            </p:stCondLst>
                            <p:childTnLst>
                              <p:par>
                                <p:cTn id="412" presetID="45" presetClass="entr" presetSubtype="0" fill="hold" nodeType="withEffect">
                                  <p:stCondLst>
                                    <p:cond delay="0"/>
                                  </p:stCondLst>
                                  <p:childTnLst>
                                    <p:set>
                                      <p:cBhvr>
                                        <p:cTn id="413" dur="1" fill="hold">
                                          <p:stCondLst>
                                            <p:cond delay="0"/>
                                          </p:stCondLst>
                                        </p:cTn>
                                        <p:tgtEl>
                                          <p:spTgt spid="147"/>
                                        </p:tgtEl>
                                        <p:attrNameLst>
                                          <p:attrName>style.visibility</p:attrName>
                                        </p:attrNameLst>
                                      </p:cBhvr>
                                      <p:to>
                                        <p:strVal val="visible"/>
                                      </p:to>
                                    </p:set>
                                    <p:animEffect transition="in" filter="fade">
                                      <p:cBhvr>
                                        <p:cTn id="414" dur="2000"/>
                                        <p:tgtEl>
                                          <p:spTgt spid="147"/>
                                        </p:tgtEl>
                                      </p:cBhvr>
                                    </p:animEffect>
                                    <p:anim calcmode="lin" valueType="num">
                                      <p:cBhvr>
                                        <p:cTn id="415" dur="2000" fill="hold"/>
                                        <p:tgtEl>
                                          <p:spTgt spid="147"/>
                                        </p:tgtEl>
                                        <p:attrNameLst>
                                          <p:attrName>ppt_w</p:attrName>
                                        </p:attrNameLst>
                                      </p:cBhvr>
                                      <p:tavLst>
                                        <p:tav tm="0" fmla="#ppt_w*sin(2.5*pi*$)">
                                          <p:val>
                                            <p:fltVal val="0"/>
                                          </p:val>
                                        </p:tav>
                                        <p:tav tm="100000">
                                          <p:val>
                                            <p:fltVal val="1"/>
                                          </p:val>
                                        </p:tav>
                                      </p:tavLst>
                                    </p:anim>
                                    <p:anim calcmode="lin" valueType="num">
                                      <p:cBhvr>
                                        <p:cTn id="416" dur="2000" fill="hold"/>
                                        <p:tgtEl>
                                          <p:spTgt spid="147"/>
                                        </p:tgtEl>
                                        <p:attrNameLst>
                                          <p:attrName>ppt_h</p:attrName>
                                        </p:attrNameLst>
                                      </p:cBhvr>
                                      <p:tavLst>
                                        <p:tav tm="0">
                                          <p:val>
                                            <p:strVal val="#ppt_h"/>
                                          </p:val>
                                        </p:tav>
                                        <p:tav tm="100000">
                                          <p:val>
                                            <p:strVal val="#ppt_h"/>
                                          </p:val>
                                        </p:tav>
                                      </p:tavLst>
                                    </p:anim>
                                  </p:childTnLst>
                                </p:cTn>
                              </p:par>
                              <p:par>
                                <p:cTn id="417" presetID="45" presetClass="exit" presetSubtype="0" fill="hold" nodeType="withEffect">
                                  <p:stCondLst>
                                    <p:cond delay="0"/>
                                  </p:stCondLst>
                                  <p:childTnLst>
                                    <p:animEffect transition="out" filter="fade">
                                      <p:cBhvr>
                                        <p:cTn id="418" dur="2000"/>
                                        <p:tgtEl>
                                          <p:spTgt spid="152"/>
                                        </p:tgtEl>
                                      </p:cBhvr>
                                    </p:animEffect>
                                    <p:anim calcmode="lin" valueType="num">
                                      <p:cBhvr>
                                        <p:cTn id="419" dur="2000"/>
                                        <p:tgtEl>
                                          <p:spTgt spid="15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20" dur="2000"/>
                                        <p:tgtEl>
                                          <p:spTgt spid="152"/>
                                        </p:tgtEl>
                                        <p:attrNameLst>
                                          <p:attrName>ppt_h</p:attrName>
                                        </p:attrNameLst>
                                      </p:cBhvr>
                                      <p:tavLst>
                                        <p:tav tm="0">
                                          <p:val>
                                            <p:strVal val="ppt_h"/>
                                          </p:val>
                                        </p:tav>
                                        <p:tav tm="100000">
                                          <p:val>
                                            <p:strVal val="ppt_h"/>
                                          </p:val>
                                        </p:tav>
                                      </p:tavLst>
                                    </p:anim>
                                    <p:set>
                                      <p:cBhvr>
                                        <p:cTn id="421" dur="1" fill="hold">
                                          <p:stCondLst>
                                            <p:cond delay="199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152"/>
                  </p:tgtEl>
                </p:cond>
              </p:nextCondLst>
            </p:seq>
            <p:seq concurrent="1" nextAc="seek">
              <p:cTn id="422" restart="whenNotActive" fill="hold" evtFilter="cancelBubble" nodeType="interactiveSeq">
                <p:stCondLst>
                  <p:cond evt="onClick" delay="0">
                    <p:tgtEl>
                      <p:spTgt spid="156"/>
                    </p:tgtEl>
                  </p:cond>
                </p:stCondLst>
                <p:endSync evt="end" delay="0">
                  <p:rtn val="all"/>
                </p:endSync>
                <p:childTnLst>
                  <p:par>
                    <p:cTn id="423" fill="hold">
                      <p:stCondLst>
                        <p:cond delay="0"/>
                      </p:stCondLst>
                      <p:childTnLst>
                        <p:par>
                          <p:cTn id="424" fill="hold">
                            <p:stCondLst>
                              <p:cond delay="0"/>
                            </p:stCondLst>
                            <p:childTnLst>
                              <p:par>
                                <p:cTn id="425" presetID="45" presetClass="entr" presetSubtype="0" fill="hold" nodeType="withEffect">
                                  <p:stCondLst>
                                    <p:cond delay="0"/>
                                  </p:stCondLst>
                                  <p:childTnLst>
                                    <p:set>
                                      <p:cBhvr>
                                        <p:cTn id="426" dur="1" fill="hold">
                                          <p:stCondLst>
                                            <p:cond delay="0"/>
                                          </p:stCondLst>
                                        </p:cTn>
                                        <p:tgtEl>
                                          <p:spTgt spid="148"/>
                                        </p:tgtEl>
                                        <p:attrNameLst>
                                          <p:attrName>style.visibility</p:attrName>
                                        </p:attrNameLst>
                                      </p:cBhvr>
                                      <p:to>
                                        <p:strVal val="visible"/>
                                      </p:to>
                                    </p:set>
                                    <p:animEffect transition="in" filter="fade">
                                      <p:cBhvr>
                                        <p:cTn id="427" dur="2000"/>
                                        <p:tgtEl>
                                          <p:spTgt spid="148"/>
                                        </p:tgtEl>
                                      </p:cBhvr>
                                    </p:animEffect>
                                    <p:anim calcmode="lin" valueType="num">
                                      <p:cBhvr>
                                        <p:cTn id="428" dur="2000" fill="hold"/>
                                        <p:tgtEl>
                                          <p:spTgt spid="148"/>
                                        </p:tgtEl>
                                        <p:attrNameLst>
                                          <p:attrName>ppt_w</p:attrName>
                                        </p:attrNameLst>
                                      </p:cBhvr>
                                      <p:tavLst>
                                        <p:tav tm="0" fmla="#ppt_w*sin(2.5*pi*$)">
                                          <p:val>
                                            <p:fltVal val="0"/>
                                          </p:val>
                                        </p:tav>
                                        <p:tav tm="100000">
                                          <p:val>
                                            <p:fltVal val="1"/>
                                          </p:val>
                                        </p:tav>
                                      </p:tavLst>
                                    </p:anim>
                                    <p:anim calcmode="lin" valueType="num">
                                      <p:cBhvr>
                                        <p:cTn id="429" dur="2000" fill="hold"/>
                                        <p:tgtEl>
                                          <p:spTgt spid="148"/>
                                        </p:tgtEl>
                                        <p:attrNameLst>
                                          <p:attrName>ppt_h</p:attrName>
                                        </p:attrNameLst>
                                      </p:cBhvr>
                                      <p:tavLst>
                                        <p:tav tm="0">
                                          <p:val>
                                            <p:strVal val="#ppt_h"/>
                                          </p:val>
                                        </p:tav>
                                        <p:tav tm="100000">
                                          <p:val>
                                            <p:strVal val="#ppt_h"/>
                                          </p:val>
                                        </p:tav>
                                      </p:tavLst>
                                    </p:anim>
                                  </p:childTnLst>
                                </p:cTn>
                              </p:par>
                              <p:par>
                                <p:cTn id="430" presetID="45" presetClass="exit" presetSubtype="0" fill="hold" nodeType="withEffect">
                                  <p:stCondLst>
                                    <p:cond delay="0"/>
                                  </p:stCondLst>
                                  <p:childTnLst>
                                    <p:animEffect transition="out" filter="fade">
                                      <p:cBhvr>
                                        <p:cTn id="431" dur="2000"/>
                                        <p:tgtEl>
                                          <p:spTgt spid="156"/>
                                        </p:tgtEl>
                                      </p:cBhvr>
                                    </p:animEffect>
                                    <p:anim calcmode="lin" valueType="num">
                                      <p:cBhvr>
                                        <p:cTn id="432" dur="2000"/>
                                        <p:tgtEl>
                                          <p:spTgt spid="15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33" dur="2000"/>
                                        <p:tgtEl>
                                          <p:spTgt spid="156"/>
                                        </p:tgtEl>
                                        <p:attrNameLst>
                                          <p:attrName>ppt_h</p:attrName>
                                        </p:attrNameLst>
                                      </p:cBhvr>
                                      <p:tavLst>
                                        <p:tav tm="0">
                                          <p:val>
                                            <p:strVal val="ppt_h"/>
                                          </p:val>
                                        </p:tav>
                                        <p:tav tm="100000">
                                          <p:val>
                                            <p:strVal val="ppt_h"/>
                                          </p:val>
                                        </p:tav>
                                      </p:tavLst>
                                    </p:anim>
                                    <p:set>
                                      <p:cBhvr>
                                        <p:cTn id="434" dur="1" fill="hold">
                                          <p:stCondLst>
                                            <p:cond delay="1999"/>
                                          </p:stCondLst>
                                        </p:cTn>
                                        <p:tgtEl>
                                          <p:spTgt spid="156"/>
                                        </p:tgtEl>
                                        <p:attrNameLst>
                                          <p:attrName>style.visibility</p:attrName>
                                        </p:attrNameLst>
                                      </p:cBhvr>
                                      <p:to>
                                        <p:strVal val="hidden"/>
                                      </p:to>
                                    </p:set>
                                  </p:childTnLst>
                                </p:cTn>
                              </p:par>
                            </p:childTnLst>
                          </p:cTn>
                        </p:par>
                      </p:childTnLst>
                    </p:cTn>
                  </p:par>
                </p:childTnLst>
              </p:cTn>
              <p:nextCondLst>
                <p:cond evt="onClick" delay="0">
                  <p:tgtEl>
                    <p:spTgt spid="156"/>
                  </p:tgtEl>
                </p:cond>
              </p:nextCondLst>
            </p:seq>
            <p:seq concurrent="1" nextAc="seek">
              <p:cTn id="435" restart="whenNotActive" fill="hold" evtFilter="cancelBubble" nodeType="interactiveSeq">
                <p:stCondLst>
                  <p:cond evt="onClick" delay="0">
                    <p:tgtEl>
                      <p:spTgt spid="155"/>
                    </p:tgtEl>
                  </p:cond>
                </p:stCondLst>
                <p:endSync evt="end" delay="0">
                  <p:rtn val="all"/>
                </p:endSync>
                <p:childTnLst>
                  <p:par>
                    <p:cTn id="436" fill="hold">
                      <p:stCondLst>
                        <p:cond delay="0"/>
                      </p:stCondLst>
                      <p:childTnLst>
                        <p:par>
                          <p:cTn id="437" fill="hold">
                            <p:stCondLst>
                              <p:cond delay="0"/>
                            </p:stCondLst>
                            <p:childTnLst>
                              <p:par>
                                <p:cTn id="438" presetID="45" presetClass="entr" presetSubtype="0" fill="hold" nodeType="withEffect">
                                  <p:stCondLst>
                                    <p:cond delay="0"/>
                                  </p:stCondLst>
                                  <p:childTnLst>
                                    <p:set>
                                      <p:cBhvr>
                                        <p:cTn id="439" dur="1" fill="hold">
                                          <p:stCondLst>
                                            <p:cond delay="0"/>
                                          </p:stCondLst>
                                        </p:cTn>
                                        <p:tgtEl>
                                          <p:spTgt spid="149"/>
                                        </p:tgtEl>
                                        <p:attrNameLst>
                                          <p:attrName>style.visibility</p:attrName>
                                        </p:attrNameLst>
                                      </p:cBhvr>
                                      <p:to>
                                        <p:strVal val="visible"/>
                                      </p:to>
                                    </p:set>
                                    <p:animEffect transition="in" filter="fade">
                                      <p:cBhvr>
                                        <p:cTn id="440" dur="2000"/>
                                        <p:tgtEl>
                                          <p:spTgt spid="149"/>
                                        </p:tgtEl>
                                      </p:cBhvr>
                                    </p:animEffect>
                                    <p:anim calcmode="lin" valueType="num">
                                      <p:cBhvr>
                                        <p:cTn id="441" dur="2000" fill="hold"/>
                                        <p:tgtEl>
                                          <p:spTgt spid="149"/>
                                        </p:tgtEl>
                                        <p:attrNameLst>
                                          <p:attrName>ppt_w</p:attrName>
                                        </p:attrNameLst>
                                      </p:cBhvr>
                                      <p:tavLst>
                                        <p:tav tm="0" fmla="#ppt_w*sin(2.5*pi*$)">
                                          <p:val>
                                            <p:fltVal val="0"/>
                                          </p:val>
                                        </p:tav>
                                        <p:tav tm="100000">
                                          <p:val>
                                            <p:fltVal val="1"/>
                                          </p:val>
                                        </p:tav>
                                      </p:tavLst>
                                    </p:anim>
                                    <p:anim calcmode="lin" valueType="num">
                                      <p:cBhvr>
                                        <p:cTn id="442" dur="2000" fill="hold"/>
                                        <p:tgtEl>
                                          <p:spTgt spid="149"/>
                                        </p:tgtEl>
                                        <p:attrNameLst>
                                          <p:attrName>ppt_h</p:attrName>
                                        </p:attrNameLst>
                                      </p:cBhvr>
                                      <p:tavLst>
                                        <p:tav tm="0">
                                          <p:val>
                                            <p:strVal val="#ppt_h"/>
                                          </p:val>
                                        </p:tav>
                                        <p:tav tm="100000">
                                          <p:val>
                                            <p:strVal val="#ppt_h"/>
                                          </p:val>
                                        </p:tav>
                                      </p:tavLst>
                                    </p:anim>
                                  </p:childTnLst>
                                </p:cTn>
                              </p:par>
                              <p:par>
                                <p:cTn id="443" presetID="45" presetClass="exit" presetSubtype="0" fill="hold" nodeType="withEffect">
                                  <p:stCondLst>
                                    <p:cond delay="0"/>
                                  </p:stCondLst>
                                  <p:childTnLst>
                                    <p:animEffect transition="out" filter="fade">
                                      <p:cBhvr>
                                        <p:cTn id="444" dur="2000"/>
                                        <p:tgtEl>
                                          <p:spTgt spid="155"/>
                                        </p:tgtEl>
                                      </p:cBhvr>
                                    </p:animEffect>
                                    <p:anim calcmode="lin" valueType="num">
                                      <p:cBhvr>
                                        <p:cTn id="445" dur="2000"/>
                                        <p:tgtEl>
                                          <p:spTgt spid="15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46" dur="2000"/>
                                        <p:tgtEl>
                                          <p:spTgt spid="155"/>
                                        </p:tgtEl>
                                        <p:attrNameLst>
                                          <p:attrName>ppt_h</p:attrName>
                                        </p:attrNameLst>
                                      </p:cBhvr>
                                      <p:tavLst>
                                        <p:tav tm="0">
                                          <p:val>
                                            <p:strVal val="ppt_h"/>
                                          </p:val>
                                        </p:tav>
                                        <p:tav tm="100000">
                                          <p:val>
                                            <p:strVal val="ppt_h"/>
                                          </p:val>
                                        </p:tav>
                                      </p:tavLst>
                                    </p:anim>
                                    <p:set>
                                      <p:cBhvr>
                                        <p:cTn id="447" dur="1" fill="hold">
                                          <p:stCondLst>
                                            <p:cond delay="1999"/>
                                          </p:stCondLst>
                                        </p:cTn>
                                        <p:tgtEl>
                                          <p:spTgt spid="155"/>
                                        </p:tgtEl>
                                        <p:attrNameLst>
                                          <p:attrName>style.visibility</p:attrName>
                                        </p:attrNameLst>
                                      </p:cBhvr>
                                      <p:to>
                                        <p:strVal val="hidden"/>
                                      </p:to>
                                    </p:set>
                                  </p:childTnLst>
                                </p:cTn>
                              </p:par>
                            </p:childTnLst>
                          </p:cTn>
                        </p:par>
                      </p:childTnLst>
                    </p:cTn>
                  </p:par>
                </p:childTnLst>
              </p:cTn>
              <p:nextCondLst>
                <p:cond evt="onClick" delay="0">
                  <p:tgtEl>
                    <p:spTgt spid="155"/>
                  </p:tgtEl>
                </p:cond>
              </p:nextCondLst>
            </p:seq>
            <p:seq concurrent="1" nextAc="seek">
              <p:cTn id="448" restart="whenNotActive" fill="hold" evtFilter="cancelBubble" nodeType="interactiveSeq">
                <p:stCondLst>
                  <p:cond evt="onClick" delay="0">
                    <p:tgtEl>
                      <p:spTgt spid="154"/>
                    </p:tgtEl>
                  </p:cond>
                </p:stCondLst>
                <p:endSync evt="end" delay="0">
                  <p:rtn val="all"/>
                </p:endSync>
                <p:childTnLst>
                  <p:par>
                    <p:cTn id="449" fill="hold">
                      <p:stCondLst>
                        <p:cond delay="0"/>
                      </p:stCondLst>
                      <p:childTnLst>
                        <p:par>
                          <p:cTn id="450" fill="hold">
                            <p:stCondLst>
                              <p:cond delay="0"/>
                            </p:stCondLst>
                            <p:childTnLst>
                              <p:par>
                                <p:cTn id="451" presetID="45" presetClass="entr" presetSubtype="0" fill="hold" nodeType="withEffect">
                                  <p:stCondLst>
                                    <p:cond delay="0"/>
                                  </p:stCondLst>
                                  <p:childTnLst>
                                    <p:set>
                                      <p:cBhvr>
                                        <p:cTn id="452" dur="1" fill="hold">
                                          <p:stCondLst>
                                            <p:cond delay="0"/>
                                          </p:stCondLst>
                                        </p:cTn>
                                        <p:tgtEl>
                                          <p:spTgt spid="150"/>
                                        </p:tgtEl>
                                        <p:attrNameLst>
                                          <p:attrName>style.visibility</p:attrName>
                                        </p:attrNameLst>
                                      </p:cBhvr>
                                      <p:to>
                                        <p:strVal val="visible"/>
                                      </p:to>
                                    </p:set>
                                    <p:animEffect transition="in" filter="fade">
                                      <p:cBhvr>
                                        <p:cTn id="453" dur="2000"/>
                                        <p:tgtEl>
                                          <p:spTgt spid="150"/>
                                        </p:tgtEl>
                                      </p:cBhvr>
                                    </p:animEffect>
                                    <p:anim calcmode="lin" valueType="num">
                                      <p:cBhvr>
                                        <p:cTn id="454" dur="2000" fill="hold"/>
                                        <p:tgtEl>
                                          <p:spTgt spid="150"/>
                                        </p:tgtEl>
                                        <p:attrNameLst>
                                          <p:attrName>ppt_w</p:attrName>
                                        </p:attrNameLst>
                                      </p:cBhvr>
                                      <p:tavLst>
                                        <p:tav tm="0" fmla="#ppt_w*sin(2.5*pi*$)">
                                          <p:val>
                                            <p:fltVal val="0"/>
                                          </p:val>
                                        </p:tav>
                                        <p:tav tm="100000">
                                          <p:val>
                                            <p:fltVal val="1"/>
                                          </p:val>
                                        </p:tav>
                                      </p:tavLst>
                                    </p:anim>
                                    <p:anim calcmode="lin" valueType="num">
                                      <p:cBhvr>
                                        <p:cTn id="455" dur="2000" fill="hold"/>
                                        <p:tgtEl>
                                          <p:spTgt spid="150"/>
                                        </p:tgtEl>
                                        <p:attrNameLst>
                                          <p:attrName>ppt_h</p:attrName>
                                        </p:attrNameLst>
                                      </p:cBhvr>
                                      <p:tavLst>
                                        <p:tav tm="0">
                                          <p:val>
                                            <p:strVal val="#ppt_h"/>
                                          </p:val>
                                        </p:tav>
                                        <p:tav tm="100000">
                                          <p:val>
                                            <p:strVal val="#ppt_h"/>
                                          </p:val>
                                        </p:tav>
                                      </p:tavLst>
                                    </p:anim>
                                  </p:childTnLst>
                                </p:cTn>
                              </p:par>
                              <p:par>
                                <p:cTn id="456" presetID="45" presetClass="exit" presetSubtype="0" fill="hold" nodeType="withEffect">
                                  <p:stCondLst>
                                    <p:cond delay="0"/>
                                  </p:stCondLst>
                                  <p:childTnLst>
                                    <p:animEffect transition="out" filter="fade">
                                      <p:cBhvr>
                                        <p:cTn id="457" dur="2000"/>
                                        <p:tgtEl>
                                          <p:spTgt spid="154"/>
                                        </p:tgtEl>
                                      </p:cBhvr>
                                    </p:animEffect>
                                    <p:anim calcmode="lin" valueType="num">
                                      <p:cBhvr>
                                        <p:cTn id="458" dur="2000"/>
                                        <p:tgtEl>
                                          <p:spTgt spid="15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59" dur="2000"/>
                                        <p:tgtEl>
                                          <p:spTgt spid="154"/>
                                        </p:tgtEl>
                                        <p:attrNameLst>
                                          <p:attrName>ppt_h</p:attrName>
                                        </p:attrNameLst>
                                      </p:cBhvr>
                                      <p:tavLst>
                                        <p:tav tm="0">
                                          <p:val>
                                            <p:strVal val="ppt_h"/>
                                          </p:val>
                                        </p:tav>
                                        <p:tav tm="100000">
                                          <p:val>
                                            <p:strVal val="ppt_h"/>
                                          </p:val>
                                        </p:tav>
                                      </p:tavLst>
                                    </p:anim>
                                    <p:set>
                                      <p:cBhvr>
                                        <p:cTn id="460" dur="1" fill="hold">
                                          <p:stCondLst>
                                            <p:cond delay="199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154"/>
                  </p:tgtEl>
                </p:cond>
              </p:nextCondLst>
            </p:seq>
            <p:seq concurrent="1" nextAc="seek">
              <p:cTn id="461" restart="whenNotActive" fill="hold" evtFilter="cancelBubble" nodeType="interactiveSeq">
                <p:stCondLst>
                  <p:cond evt="onClick" delay="0">
                    <p:tgtEl>
                      <p:spTgt spid="229"/>
                    </p:tgtEl>
                  </p:cond>
                </p:stCondLst>
                <p:endSync evt="end" delay="0">
                  <p:rtn val="all"/>
                </p:endSync>
                <p:childTnLst>
                  <p:par>
                    <p:cTn id="462" fill="hold">
                      <p:stCondLst>
                        <p:cond delay="0"/>
                      </p:stCondLst>
                      <p:childTnLst>
                        <p:par>
                          <p:cTn id="463" fill="hold">
                            <p:stCondLst>
                              <p:cond delay="0"/>
                            </p:stCondLst>
                            <p:childTnLst>
                              <p:par>
                                <p:cTn id="464" presetID="12" presetClass="entr" presetSubtype="4" fill="hold" nodeType="clickEffect">
                                  <p:stCondLst>
                                    <p:cond delay="0"/>
                                  </p:stCondLst>
                                  <p:childTnLst>
                                    <p:set>
                                      <p:cBhvr>
                                        <p:cTn id="465" dur="1" fill="hold">
                                          <p:stCondLst>
                                            <p:cond delay="0"/>
                                          </p:stCondLst>
                                        </p:cTn>
                                        <p:tgtEl>
                                          <p:spTgt spid="199"/>
                                        </p:tgtEl>
                                        <p:attrNameLst>
                                          <p:attrName>style.visibility</p:attrName>
                                        </p:attrNameLst>
                                      </p:cBhvr>
                                      <p:to>
                                        <p:strVal val="visible"/>
                                      </p:to>
                                    </p:set>
                                    <p:anim calcmode="lin" valueType="num">
                                      <p:cBhvr additive="base">
                                        <p:cTn id="466" dur="1000"/>
                                        <p:tgtEl>
                                          <p:spTgt spid="199"/>
                                        </p:tgtEl>
                                        <p:attrNameLst>
                                          <p:attrName>ppt_y</p:attrName>
                                        </p:attrNameLst>
                                      </p:cBhvr>
                                      <p:tavLst>
                                        <p:tav tm="0">
                                          <p:val>
                                            <p:strVal val="#ppt_y+#ppt_h*1.125000"/>
                                          </p:val>
                                        </p:tav>
                                        <p:tav tm="100000">
                                          <p:val>
                                            <p:strVal val="#ppt_y"/>
                                          </p:val>
                                        </p:tav>
                                      </p:tavLst>
                                    </p:anim>
                                    <p:animEffect transition="in" filter="wipe(up)">
                                      <p:cBhvr>
                                        <p:cTn id="467" dur="1000"/>
                                        <p:tgtEl>
                                          <p:spTgt spid="199"/>
                                        </p:tgtEl>
                                      </p:cBhvr>
                                    </p:animEffect>
                                  </p:childTnLst>
                                </p:cTn>
                              </p:par>
                            </p:childTnLst>
                          </p:cTn>
                        </p:par>
                        <p:par>
                          <p:cTn id="468" fill="hold">
                            <p:stCondLst>
                              <p:cond delay="1000"/>
                            </p:stCondLst>
                            <p:childTnLst>
                              <p:par>
                                <p:cTn id="469" presetID="12" presetClass="exit" presetSubtype="4" fill="hold" nodeType="afterEffect">
                                  <p:stCondLst>
                                    <p:cond delay="2000"/>
                                  </p:stCondLst>
                                  <p:childTnLst>
                                    <p:anim calcmode="lin" valueType="num">
                                      <p:cBhvr additive="base">
                                        <p:cTn id="470" dur="1000"/>
                                        <p:tgtEl>
                                          <p:spTgt spid="199"/>
                                        </p:tgtEl>
                                        <p:attrNameLst>
                                          <p:attrName>ppt_y</p:attrName>
                                        </p:attrNameLst>
                                      </p:cBhvr>
                                      <p:tavLst>
                                        <p:tav tm="0">
                                          <p:val>
                                            <p:strVal val="#ppt_y"/>
                                          </p:val>
                                        </p:tav>
                                        <p:tav tm="100000">
                                          <p:val>
                                            <p:strVal val="#ppt_y+#ppt_h*1.125000"/>
                                          </p:val>
                                        </p:tav>
                                      </p:tavLst>
                                    </p:anim>
                                    <p:animEffect transition="out" filter="wipe(down)">
                                      <p:cBhvr>
                                        <p:cTn id="471" dur="1000"/>
                                        <p:tgtEl>
                                          <p:spTgt spid="199"/>
                                        </p:tgtEl>
                                      </p:cBhvr>
                                    </p:animEffect>
                                    <p:set>
                                      <p:cBhvr>
                                        <p:cTn id="472" dur="1" fill="hold">
                                          <p:stCondLst>
                                            <p:cond delay="999"/>
                                          </p:stCondLst>
                                        </p:cTn>
                                        <p:tgtEl>
                                          <p:spTgt spid="199"/>
                                        </p:tgtEl>
                                        <p:attrNameLst>
                                          <p:attrName>style.visibility</p:attrName>
                                        </p:attrNameLst>
                                      </p:cBhvr>
                                      <p:to>
                                        <p:strVal val="hidden"/>
                                      </p:to>
                                    </p:set>
                                  </p:childTnLst>
                                </p:cTn>
                              </p:par>
                            </p:childTnLst>
                          </p:cTn>
                        </p:par>
                      </p:childTnLst>
                    </p:cTn>
                  </p:par>
                </p:childTnLst>
              </p:cTn>
              <p:nextCondLst>
                <p:cond evt="onClick" delay="0">
                  <p:tgtEl>
                    <p:spTgt spid="229"/>
                  </p:tgtEl>
                </p:cond>
              </p:nextCondLst>
            </p:seq>
            <p:seq concurrent="1" nextAc="seek">
              <p:cTn id="473" restart="whenNotActive" fill="hold" evtFilter="cancelBubble" nodeType="interactiveSeq">
                <p:stCondLst>
                  <p:cond evt="onClick" delay="0">
                    <p:tgtEl>
                      <p:spTgt spid="230"/>
                    </p:tgtEl>
                  </p:cond>
                </p:stCondLst>
                <p:endSync evt="end" delay="0">
                  <p:rtn val="all"/>
                </p:endSync>
                <p:childTnLst>
                  <p:par>
                    <p:cTn id="474" fill="hold">
                      <p:stCondLst>
                        <p:cond delay="0"/>
                      </p:stCondLst>
                      <p:childTnLst>
                        <p:par>
                          <p:cTn id="475" fill="hold">
                            <p:stCondLst>
                              <p:cond delay="0"/>
                            </p:stCondLst>
                            <p:childTnLst>
                              <p:par>
                                <p:cTn id="476" presetID="12" presetClass="entr" presetSubtype="4" fill="hold" nodeType="clickEffect">
                                  <p:stCondLst>
                                    <p:cond delay="0"/>
                                  </p:stCondLst>
                                  <p:childTnLst>
                                    <p:set>
                                      <p:cBhvr>
                                        <p:cTn id="477" dur="1" fill="hold">
                                          <p:stCondLst>
                                            <p:cond delay="0"/>
                                          </p:stCondLst>
                                        </p:cTn>
                                        <p:tgtEl>
                                          <p:spTgt spid="200"/>
                                        </p:tgtEl>
                                        <p:attrNameLst>
                                          <p:attrName>style.visibility</p:attrName>
                                        </p:attrNameLst>
                                      </p:cBhvr>
                                      <p:to>
                                        <p:strVal val="visible"/>
                                      </p:to>
                                    </p:set>
                                    <p:anim calcmode="lin" valueType="num">
                                      <p:cBhvr additive="base">
                                        <p:cTn id="478" dur="1000"/>
                                        <p:tgtEl>
                                          <p:spTgt spid="200"/>
                                        </p:tgtEl>
                                        <p:attrNameLst>
                                          <p:attrName>ppt_y</p:attrName>
                                        </p:attrNameLst>
                                      </p:cBhvr>
                                      <p:tavLst>
                                        <p:tav tm="0">
                                          <p:val>
                                            <p:strVal val="#ppt_y+#ppt_h*1.125000"/>
                                          </p:val>
                                        </p:tav>
                                        <p:tav tm="100000">
                                          <p:val>
                                            <p:strVal val="#ppt_y"/>
                                          </p:val>
                                        </p:tav>
                                      </p:tavLst>
                                    </p:anim>
                                    <p:animEffect transition="in" filter="wipe(up)">
                                      <p:cBhvr>
                                        <p:cTn id="479" dur="1000"/>
                                        <p:tgtEl>
                                          <p:spTgt spid="200"/>
                                        </p:tgtEl>
                                      </p:cBhvr>
                                    </p:animEffect>
                                  </p:childTnLst>
                                </p:cTn>
                              </p:par>
                            </p:childTnLst>
                          </p:cTn>
                        </p:par>
                        <p:par>
                          <p:cTn id="480" fill="hold">
                            <p:stCondLst>
                              <p:cond delay="1000"/>
                            </p:stCondLst>
                            <p:childTnLst>
                              <p:par>
                                <p:cTn id="481" presetID="12" presetClass="exit" presetSubtype="4" fill="hold" nodeType="afterEffect">
                                  <p:stCondLst>
                                    <p:cond delay="2000"/>
                                  </p:stCondLst>
                                  <p:childTnLst>
                                    <p:anim calcmode="lin" valueType="num">
                                      <p:cBhvr additive="base">
                                        <p:cTn id="482" dur="1000"/>
                                        <p:tgtEl>
                                          <p:spTgt spid="200"/>
                                        </p:tgtEl>
                                        <p:attrNameLst>
                                          <p:attrName>ppt_y</p:attrName>
                                        </p:attrNameLst>
                                      </p:cBhvr>
                                      <p:tavLst>
                                        <p:tav tm="0">
                                          <p:val>
                                            <p:strVal val="#ppt_y"/>
                                          </p:val>
                                        </p:tav>
                                        <p:tav tm="100000">
                                          <p:val>
                                            <p:strVal val="#ppt_y+#ppt_h*1.125000"/>
                                          </p:val>
                                        </p:tav>
                                      </p:tavLst>
                                    </p:anim>
                                    <p:animEffect transition="out" filter="wipe(down)">
                                      <p:cBhvr>
                                        <p:cTn id="483" dur="1000"/>
                                        <p:tgtEl>
                                          <p:spTgt spid="200"/>
                                        </p:tgtEl>
                                      </p:cBhvr>
                                    </p:animEffect>
                                    <p:set>
                                      <p:cBhvr>
                                        <p:cTn id="484" dur="1" fill="hold">
                                          <p:stCondLst>
                                            <p:cond delay="999"/>
                                          </p:stCondLst>
                                        </p:cTn>
                                        <p:tgtEl>
                                          <p:spTgt spid="200"/>
                                        </p:tgtEl>
                                        <p:attrNameLst>
                                          <p:attrName>style.visibility</p:attrName>
                                        </p:attrNameLst>
                                      </p:cBhvr>
                                      <p:to>
                                        <p:strVal val="hidden"/>
                                      </p:to>
                                    </p:set>
                                  </p:childTnLst>
                                </p:cTn>
                              </p:par>
                            </p:childTnLst>
                          </p:cTn>
                        </p:par>
                      </p:childTnLst>
                    </p:cTn>
                  </p:par>
                </p:childTnLst>
              </p:cTn>
              <p:nextCondLst>
                <p:cond evt="onClick" delay="0">
                  <p:tgtEl>
                    <p:spTgt spid="230"/>
                  </p:tgtEl>
                </p:cond>
              </p:nextCondLst>
            </p:seq>
            <p:seq concurrent="1" nextAc="seek">
              <p:cTn id="485" restart="whenNotActive" fill="hold" evtFilter="cancelBubble" nodeType="interactiveSeq">
                <p:stCondLst>
                  <p:cond evt="onClick" delay="0">
                    <p:tgtEl>
                      <p:spTgt spid="231"/>
                    </p:tgtEl>
                  </p:cond>
                </p:stCondLst>
                <p:endSync evt="end" delay="0">
                  <p:rtn val="all"/>
                </p:endSync>
                <p:childTnLst>
                  <p:par>
                    <p:cTn id="486" fill="hold">
                      <p:stCondLst>
                        <p:cond delay="0"/>
                      </p:stCondLst>
                      <p:childTnLst>
                        <p:par>
                          <p:cTn id="487" fill="hold">
                            <p:stCondLst>
                              <p:cond delay="0"/>
                            </p:stCondLst>
                            <p:childTnLst>
                              <p:par>
                                <p:cTn id="488" presetID="12" presetClass="entr" presetSubtype="4" fill="hold" nodeType="clickEffect">
                                  <p:stCondLst>
                                    <p:cond delay="0"/>
                                  </p:stCondLst>
                                  <p:childTnLst>
                                    <p:set>
                                      <p:cBhvr>
                                        <p:cTn id="489" dur="1" fill="hold">
                                          <p:stCondLst>
                                            <p:cond delay="0"/>
                                          </p:stCondLst>
                                        </p:cTn>
                                        <p:tgtEl>
                                          <p:spTgt spid="201"/>
                                        </p:tgtEl>
                                        <p:attrNameLst>
                                          <p:attrName>style.visibility</p:attrName>
                                        </p:attrNameLst>
                                      </p:cBhvr>
                                      <p:to>
                                        <p:strVal val="visible"/>
                                      </p:to>
                                    </p:set>
                                    <p:anim calcmode="lin" valueType="num">
                                      <p:cBhvr additive="base">
                                        <p:cTn id="490" dur="1000"/>
                                        <p:tgtEl>
                                          <p:spTgt spid="201"/>
                                        </p:tgtEl>
                                        <p:attrNameLst>
                                          <p:attrName>ppt_y</p:attrName>
                                        </p:attrNameLst>
                                      </p:cBhvr>
                                      <p:tavLst>
                                        <p:tav tm="0">
                                          <p:val>
                                            <p:strVal val="#ppt_y+#ppt_h*1.125000"/>
                                          </p:val>
                                        </p:tav>
                                        <p:tav tm="100000">
                                          <p:val>
                                            <p:strVal val="#ppt_y"/>
                                          </p:val>
                                        </p:tav>
                                      </p:tavLst>
                                    </p:anim>
                                    <p:animEffect transition="in" filter="wipe(up)">
                                      <p:cBhvr>
                                        <p:cTn id="491" dur="1000"/>
                                        <p:tgtEl>
                                          <p:spTgt spid="201"/>
                                        </p:tgtEl>
                                      </p:cBhvr>
                                    </p:animEffect>
                                  </p:childTnLst>
                                </p:cTn>
                              </p:par>
                            </p:childTnLst>
                          </p:cTn>
                        </p:par>
                        <p:par>
                          <p:cTn id="492" fill="hold">
                            <p:stCondLst>
                              <p:cond delay="1000"/>
                            </p:stCondLst>
                            <p:childTnLst>
                              <p:par>
                                <p:cTn id="493" presetID="12" presetClass="exit" presetSubtype="4" fill="hold" nodeType="afterEffect">
                                  <p:stCondLst>
                                    <p:cond delay="2000"/>
                                  </p:stCondLst>
                                  <p:childTnLst>
                                    <p:anim calcmode="lin" valueType="num">
                                      <p:cBhvr additive="base">
                                        <p:cTn id="494" dur="1000"/>
                                        <p:tgtEl>
                                          <p:spTgt spid="201"/>
                                        </p:tgtEl>
                                        <p:attrNameLst>
                                          <p:attrName>ppt_y</p:attrName>
                                        </p:attrNameLst>
                                      </p:cBhvr>
                                      <p:tavLst>
                                        <p:tav tm="0">
                                          <p:val>
                                            <p:strVal val="#ppt_y"/>
                                          </p:val>
                                        </p:tav>
                                        <p:tav tm="100000">
                                          <p:val>
                                            <p:strVal val="#ppt_y+#ppt_h*1.125000"/>
                                          </p:val>
                                        </p:tav>
                                      </p:tavLst>
                                    </p:anim>
                                    <p:animEffect transition="out" filter="wipe(down)">
                                      <p:cBhvr>
                                        <p:cTn id="495" dur="1000"/>
                                        <p:tgtEl>
                                          <p:spTgt spid="201"/>
                                        </p:tgtEl>
                                      </p:cBhvr>
                                    </p:animEffect>
                                    <p:set>
                                      <p:cBhvr>
                                        <p:cTn id="496" dur="1" fill="hold">
                                          <p:stCondLst>
                                            <p:cond delay="999"/>
                                          </p:stCondLst>
                                        </p:cTn>
                                        <p:tgtEl>
                                          <p:spTgt spid="201"/>
                                        </p:tgtEl>
                                        <p:attrNameLst>
                                          <p:attrName>style.visibility</p:attrName>
                                        </p:attrNameLst>
                                      </p:cBhvr>
                                      <p:to>
                                        <p:strVal val="hidden"/>
                                      </p:to>
                                    </p:set>
                                  </p:childTnLst>
                                </p:cTn>
                              </p:par>
                            </p:childTnLst>
                          </p:cTn>
                        </p:par>
                      </p:childTnLst>
                    </p:cTn>
                  </p:par>
                </p:childTnLst>
              </p:cTn>
              <p:nextCondLst>
                <p:cond evt="onClick" delay="0">
                  <p:tgtEl>
                    <p:spTgt spid="231"/>
                  </p:tgtEl>
                </p:cond>
              </p:nextCondLst>
            </p:seq>
            <p:seq concurrent="1" nextAc="seek">
              <p:cTn id="497" restart="whenNotActive" fill="hold" evtFilter="cancelBubble" nodeType="interactiveSeq">
                <p:stCondLst>
                  <p:cond evt="onClick" delay="0">
                    <p:tgtEl>
                      <p:spTgt spid="232"/>
                    </p:tgtEl>
                  </p:cond>
                </p:stCondLst>
                <p:endSync evt="end" delay="0">
                  <p:rtn val="all"/>
                </p:endSync>
                <p:childTnLst>
                  <p:par>
                    <p:cTn id="498" fill="hold">
                      <p:stCondLst>
                        <p:cond delay="0"/>
                      </p:stCondLst>
                      <p:childTnLst>
                        <p:par>
                          <p:cTn id="499" fill="hold">
                            <p:stCondLst>
                              <p:cond delay="0"/>
                            </p:stCondLst>
                            <p:childTnLst>
                              <p:par>
                                <p:cTn id="500" presetID="12" presetClass="entr" presetSubtype="4" fill="hold" nodeType="clickEffect">
                                  <p:stCondLst>
                                    <p:cond delay="0"/>
                                  </p:stCondLst>
                                  <p:childTnLst>
                                    <p:set>
                                      <p:cBhvr>
                                        <p:cTn id="501" dur="1" fill="hold">
                                          <p:stCondLst>
                                            <p:cond delay="0"/>
                                          </p:stCondLst>
                                        </p:cTn>
                                        <p:tgtEl>
                                          <p:spTgt spid="202"/>
                                        </p:tgtEl>
                                        <p:attrNameLst>
                                          <p:attrName>style.visibility</p:attrName>
                                        </p:attrNameLst>
                                      </p:cBhvr>
                                      <p:to>
                                        <p:strVal val="visible"/>
                                      </p:to>
                                    </p:set>
                                    <p:anim calcmode="lin" valueType="num">
                                      <p:cBhvr additive="base">
                                        <p:cTn id="502" dur="1000"/>
                                        <p:tgtEl>
                                          <p:spTgt spid="202"/>
                                        </p:tgtEl>
                                        <p:attrNameLst>
                                          <p:attrName>ppt_y</p:attrName>
                                        </p:attrNameLst>
                                      </p:cBhvr>
                                      <p:tavLst>
                                        <p:tav tm="0">
                                          <p:val>
                                            <p:strVal val="#ppt_y+#ppt_h*1.125000"/>
                                          </p:val>
                                        </p:tav>
                                        <p:tav tm="100000">
                                          <p:val>
                                            <p:strVal val="#ppt_y"/>
                                          </p:val>
                                        </p:tav>
                                      </p:tavLst>
                                    </p:anim>
                                    <p:animEffect transition="in" filter="wipe(up)">
                                      <p:cBhvr>
                                        <p:cTn id="503" dur="1000"/>
                                        <p:tgtEl>
                                          <p:spTgt spid="202"/>
                                        </p:tgtEl>
                                      </p:cBhvr>
                                    </p:animEffect>
                                  </p:childTnLst>
                                </p:cTn>
                              </p:par>
                            </p:childTnLst>
                          </p:cTn>
                        </p:par>
                        <p:par>
                          <p:cTn id="504" fill="hold">
                            <p:stCondLst>
                              <p:cond delay="1000"/>
                            </p:stCondLst>
                            <p:childTnLst>
                              <p:par>
                                <p:cTn id="505" presetID="12" presetClass="exit" presetSubtype="4" fill="hold" nodeType="afterEffect">
                                  <p:stCondLst>
                                    <p:cond delay="2000"/>
                                  </p:stCondLst>
                                  <p:childTnLst>
                                    <p:anim calcmode="lin" valueType="num">
                                      <p:cBhvr additive="base">
                                        <p:cTn id="506" dur="1000"/>
                                        <p:tgtEl>
                                          <p:spTgt spid="202"/>
                                        </p:tgtEl>
                                        <p:attrNameLst>
                                          <p:attrName>ppt_y</p:attrName>
                                        </p:attrNameLst>
                                      </p:cBhvr>
                                      <p:tavLst>
                                        <p:tav tm="0">
                                          <p:val>
                                            <p:strVal val="#ppt_y"/>
                                          </p:val>
                                        </p:tav>
                                        <p:tav tm="100000">
                                          <p:val>
                                            <p:strVal val="#ppt_y+#ppt_h*1.125000"/>
                                          </p:val>
                                        </p:tav>
                                      </p:tavLst>
                                    </p:anim>
                                    <p:animEffect transition="out" filter="wipe(down)">
                                      <p:cBhvr>
                                        <p:cTn id="507" dur="1000"/>
                                        <p:tgtEl>
                                          <p:spTgt spid="202"/>
                                        </p:tgtEl>
                                      </p:cBhvr>
                                    </p:animEffect>
                                    <p:set>
                                      <p:cBhvr>
                                        <p:cTn id="508" dur="1" fill="hold">
                                          <p:stCondLst>
                                            <p:cond delay="999"/>
                                          </p:stCondLst>
                                        </p:cTn>
                                        <p:tgtEl>
                                          <p:spTgt spid="202"/>
                                        </p:tgtEl>
                                        <p:attrNameLst>
                                          <p:attrName>style.visibility</p:attrName>
                                        </p:attrNameLst>
                                      </p:cBhvr>
                                      <p:to>
                                        <p:strVal val="hidden"/>
                                      </p:to>
                                    </p:set>
                                  </p:childTnLst>
                                </p:cTn>
                              </p:par>
                            </p:childTnLst>
                          </p:cTn>
                        </p:par>
                      </p:childTnLst>
                    </p:cTn>
                  </p:par>
                </p:childTnLst>
              </p:cTn>
              <p:nextCondLst>
                <p:cond evt="onClick" delay="0">
                  <p:tgtEl>
                    <p:spTgt spid="232"/>
                  </p:tgtEl>
                </p:cond>
              </p:nextCondLst>
            </p:seq>
            <p:seq concurrent="1" nextAc="seek">
              <p:cTn id="509" restart="whenNotActive" fill="hold" evtFilter="cancelBubble" nodeType="interactiveSeq">
                <p:stCondLst>
                  <p:cond evt="onClick" delay="0">
                    <p:tgtEl>
                      <p:spTgt spid="234"/>
                    </p:tgtEl>
                  </p:cond>
                </p:stCondLst>
                <p:endSync evt="end" delay="0">
                  <p:rtn val="all"/>
                </p:endSync>
                <p:childTnLst>
                  <p:par>
                    <p:cTn id="510" fill="hold">
                      <p:stCondLst>
                        <p:cond delay="0"/>
                      </p:stCondLst>
                      <p:childTnLst>
                        <p:par>
                          <p:cTn id="511" fill="hold">
                            <p:stCondLst>
                              <p:cond delay="0"/>
                            </p:stCondLst>
                            <p:childTnLst>
                              <p:par>
                                <p:cTn id="512" presetID="12" presetClass="entr" presetSubtype="4" fill="hold" nodeType="clickEffect">
                                  <p:stCondLst>
                                    <p:cond delay="0"/>
                                  </p:stCondLst>
                                  <p:childTnLst>
                                    <p:set>
                                      <p:cBhvr>
                                        <p:cTn id="513" dur="1" fill="hold">
                                          <p:stCondLst>
                                            <p:cond delay="0"/>
                                          </p:stCondLst>
                                        </p:cTn>
                                        <p:tgtEl>
                                          <p:spTgt spid="203"/>
                                        </p:tgtEl>
                                        <p:attrNameLst>
                                          <p:attrName>style.visibility</p:attrName>
                                        </p:attrNameLst>
                                      </p:cBhvr>
                                      <p:to>
                                        <p:strVal val="visible"/>
                                      </p:to>
                                    </p:set>
                                    <p:anim calcmode="lin" valueType="num">
                                      <p:cBhvr additive="base">
                                        <p:cTn id="514" dur="1000"/>
                                        <p:tgtEl>
                                          <p:spTgt spid="203"/>
                                        </p:tgtEl>
                                        <p:attrNameLst>
                                          <p:attrName>ppt_y</p:attrName>
                                        </p:attrNameLst>
                                      </p:cBhvr>
                                      <p:tavLst>
                                        <p:tav tm="0">
                                          <p:val>
                                            <p:strVal val="#ppt_y+#ppt_h*1.125000"/>
                                          </p:val>
                                        </p:tav>
                                        <p:tav tm="100000">
                                          <p:val>
                                            <p:strVal val="#ppt_y"/>
                                          </p:val>
                                        </p:tav>
                                      </p:tavLst>
                                    </p:anim>
                                    <p:animEffect transition="in" filter="wipe(up)">
                                      <p:cBhvr>
                                        <p:cTn id="515" dur="1000"/>
                                        <p:tgtEl>
                                          <p:spTgt spid="203"/>
                                        </p:tgtEl>
                                      </p:cBhvr>
                                    </p:animEffect>
                                  </p:childTnLst>
                                </p:cTn>
                              </p:par>
                            </p:childTnLst>
                          </p:cTn>
                        </p:par>
                        <p:par>
                          <p:cTn id="516" fill="hold">
                            <p:stCondLst>
                              <p:cond delay="1000"/>
                            </p:stCondLst>
                            <p:childTnLst>
                              <p:par>
                                <p:cTn id="517" presetID="12" presetClass="exit" presetSubtype="4" fill="hold" nodeType="afterEffect">
                                  <p:stCondLst>
                                    <p:cond delay="2000"/>
                                  </p:stCondLst>
                                  <p:childTnLst>
                                    <p:anim calcmode="lin" valueType="num">
                                      <p:cBhvr additive="base">
                                        <p:cTn id="518" dur="1000"/>
                                        <p:tgtEl>
                                          <p:spTgt spid="203"/>
                                        </p:tgtEl>
                                        <p:attrNameLst>
                                          <p:attrName>ppt_y</p:attrName>
                                        </p:attrNameLst>
                                      </p:cBhvr>
                                      <p:tavLst>
                                        <p:tav tm="0">
                                          <p:val>
                                            <p:strVal val="#ppt_y"/>
                                          </p:val>
                                        </p:tav>
                                        <p:tav tm="100000">
                                          <p:val>
                                            <p:strVal val="#ppt_y+#ppt_h*1.125000"/>
                                          </p:val>
                                        </p:tav>
                                      </p:tavLst>
                                    </p:anim>
                                    <p:animEffect transition="out" filter="wipe(down)">
                                      <p:cBhvr>
                                        <p:cTn id="519" dur="1000"/>
                                        <p:tgtEl>
                                          <p:spTgt spid="203"/>
                                        </p:tgtEl>
                                      </p:cBhvr>
                                    </p:animEffect>
                                    <p:set>
                                      <p:cBhvr>
                                        <p:cTn id="520" dur="1" fill="hold">
                                          <p:stCondLst>
                                            <p:cond delay="999"/>
                                          </p:stCondLst>
                                        </p:cTn>
                                        <p:tgtEl>
                                          <p:spTgt spid="203"/>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521" restart="whenNotActive" fill="hold" evtFilter="cancelBubble" nodeType="interactiveSeq">
                <p:stCondLst>
                  <p:cond evt="onClick" delay="0">
                    <p:tgtEl>
                      <p:spTgt spid="233"/>
                    </p:tgtEl>
                  </p:cond>
                </p:stCondLst>
                <p:endSync evt="end" delay="0">
                  <p:rtn val="all"/>
                </p:endSync>
                <p:childTnLst>
                  <p:par>
                    <p:cTn id="522" fill="hold">
                      <p:stCondLst>
                        <p:cond delay="0"/>
                      </p:stCondLst>
                      <p:childTnLst>
                        <p:par>
                          <p:cTn id="523" fill="hold">
                            <p:stCondLst>
                              <p:cond delay="0"/>
                            </p:stCondLst>
                            <p:childTnLst>
                              <p:par>
                                <p:cTn id="524" presetID="12" presetClass="entr" presetSubtype="4" fill="hold" nodeType="clickEffect">
                                  <p:stCondLst>
                                    <p:cond delay="0"/>
                                  </p:stCondLst>
                                  <p:childTnLst>
                                    <p:set>
                                      <p:cBhvr>
                                        <p:cTn id="525" dur="1" fill="hold">
                                          <p:stCondLst>
                                            <p:cond delay="0"/>
                                          </p:stCondLst>
                                        </p:cTn>
                                        <p:tgtEl>
                                          <p:spTgt spid="204"/>
                                        </p:tgtEl>
                                        <p:attrNameLst>
                                          <p:attrName>style.visibility</p:attrName>
                                        </p:attrNameLst>
                                      </p:cBhvr>
                                      <p:to>
                                        <p:strVal val="visible"/>
                                      </p:to>
                                    </p:set>
                                    <p:anim calcmode="lin" valueType="num">
                                      <p:cBhvr additive="base">
                                        <p:cTn id="526" dur="1000"/>
                                        <p:tgtEl>
                                          <p:spTgt spid="204"/>
                                        </p:tgtEl>
                                        <p:attrNameLst>
                                          <p:attrName>ppt_y</p:attrName>
                                        </p:attrNameLst>
                                      </p:cBhvr>
                                      <p:tavLst>
                                        <p:tav tm="0">
                                          <p:val>
                                            <p:strVal val="#ppt_y+#ppt_h*1.125000"/>
                                          </p:val>
                                        </p:tav>
                                        <p:tav tm="100000">
                                          <p:val>
                                            <p:strVal val="#ppt_y"/>
                                          </p:val>
                                        </p:tav>
                                      </p:tavLst>
                                    </p:anim>
                                    <p:animEffect transition="in" filter="wipe(up)">
                                      <p:cBhvr>
                                        <p:cTn id="527" dur="1000"/>
                                        <p:tgtEl>
                                          <p:spTgt spid="204"/>
                                        </p:tgtEl>
                                      </p:cBhvr>
                                    </p:animEffect>
                                  </p:childTnLst>
                                </p:cTn>
                              </p:par>
                            </p:childTnLst>
                          </p:cTn>
                        </p:par>
                        <p:par>
                          <p:cTn id="528" fill="hold">
                            <p:stCondLst>
                              <p:cond delay="1000"/>
                            </p:stCondLst>
                            <p:childTnLst>
                              <p:par>
                                <p:cTn id="529" presetID="12" presetClass="exit" presetSubtype="4" fill="hold" nodeType="afterEffect">
                                  <p:stCondLst>
                                    <p:cond delay="2000"/>
                                  </p:stCondLst>
                                  <p:childTnLst>
                                    <p:anim calcmode="lin" valueType="num">
                                      <p:cBhvr additive="base">
                                        <p:cTn id="530" dur="1000"/>
                                        <p:tgtEl>
                                          <p:spTgt spid="204"/>
                                        </p:tgtEl>
                                        <p:attrNameLst>
                                          <p:attrName>ppt_y</p:attrName>
                                        </p:attrNameLst>
                                      </p:cBhvr>
                                      <p:tavLst>
                                        <p:tav tm="0">
                                          <p:val>
                                            <p:strVal val="#ppt_y"/>
                                          </p:val>
                                        </p:tav>
                                        <p:tav tm="100000">
                                          <p:val>
                                            <p:strVal val="#ppt_y+#ppt_h*1.125000"/>
                                          </p:val>
                                        </p:tav>
                                      </p:tavLst>
                                    </p:anim>
                                    <p:animEffect transition="out" filter="wipe(down)">
                                      <p:cBhvr>
                                        <p:cTn id="531" dur="1000"/>
                                        <p:tgtEl>
                                          <p:spTgt spid="204"/>
                                        </p:tgtEl>
                                      </p:cBhvr>
                                    </p:animEffect>
                                    <p:set>
                                      <p:cBhvr>
                                        <p:cTn id="532" dur="1" fill="hold">
                                          <p:stCondLst>
                                            <p:cond delay="999"/>
                                          </p:stCondLst>
                                        </p:cTn>
                                        <p:tgtEl>
                                          <p:spTgt spid="204"/>
                                        </p:tgtEl>
                                        <p:attrNameLst>
                                          <p:attrName>style.visibility</p:attrName>
                                        </p:attrNameLst>
                                      </p:cBhvr>
                                      <p:to>
                                        <p:strVal val="hidden"/>
                                      </p:to>
                                    </p:set>
                                  </p:childTnLst>
                                </p:cTn>
                              </p:par>
                            </p:childTnLst>
                          </p:cTn>
                        </p:par>
                      </p:childTnLst>
                    </p:cTn>
                  </p:par>
                </p:childTnLst>
              </p:cTn>
              <p:nextCondLst>
                <p:cond evt="onClick" delay="0">
                  <p:tgtEl>
                    <p:spTgt spid="233"/>
                  </p:tgtEl>
                </p:cond>
              </p:nextCondLst>
            </p:seq>
            <p:seq concurrent="1" nextAc="seek">
              <p:cTn id="533" restart="whenNotActive" fill="hold" evtFilter="cancelBubble" nodeType="interactiveSeq">
                <p:stCondLst>
                  <p:cond evt="onClick" delay="0">
                    <p:tgtEl>
                      <p:spTgt spid="217"/>
                    </p:tgtEl>
                  </p:cond>
                </p:stCondLst>
                <p:endSync evt="end" delay="0">
                  <p:rtn val="all"/>
                </p:endSync>
                <p:childTnLst>
                  <p:par>
                    <p:cTn id="534" fill="hold">
                      <p:stCondLst>
                        <p:cond delay="0"/>
                      </p:stCondLst>
                      <p:childTnLst>
                        <p:par>
                          <p:cTn id="535" fill="hold">
                            <p:stCondLst>
                              <p:cond delay="0"/>
                            </p:stCondLst>
                            <p:childTnLst>
                              <p:par>
                                <p:cTn id="536" presetID="1" presetClass="exit" presetSubtype="0" fill="hold" grpId="0" nodeType="clickEffect">
                                  <p:stCondLst>
                                    <p:cond delay="0"/>
                                  </p:stCondLst>
                                  <p:childTnLst>
                                    <p:set>
                                      <p:cBhvr>
                                        <p:cTn id="537" dur="1" fill="hold">
                                          <p:stCondLst>
                                            <p:cond delay="0"/>
                                          </p:stCondLst>
                                        </p:cTn>
                                        <p:tgtEl>
                                          <p:spTgt spid="229"/>
                                        </p:tgtEl>
                                        <p:attrNameLst>
                                          <p:attrName>style.visibility</p:attrName>
                                        </p:attrNameLst>
                                      </p:cBhvr>
                                      <p:to>
                                        <p:strVal val="hidden"/>
                                      </p:to>
                                    </p:set>
                                  </p:childTnLst>
                                </p:cTn>
                              </p:par>
                              <p:par>
                                <p:cTn id="538" presetID="45" presetClass="entr" presetSubtype="0" fill="hold" nodeType="withEffect">
                                  <p:stCondLst>
                                    <p:cond delay="0"/>
                                  </p:stCondLst>
                                  <p:childTnLst>
                                    <p:set>
                                      <p:cBhvr>
                                        <p:cTn id="539" dur="1" fill="hold">
                                          <p:stCondLst>
                                            <p:cond delay="0"/>
                                          </p:stCondLst>
                                        </p:cTn>
                                        <p:tgtEl>
                                          <p:spTgt spid="246"/>
                                        </p:tgtEl>
                                        <p:attrNameLst>
                                          <p:attrName>style.visibility</p:attrName>
                                        </p:attrNameLst>
                                      </p:cBhvr>
                                      <p:to>
                                        <p:strVal val="visible"/>
                                      </p:to>
                                    </p:set>
                                    <p:animEffect transition="in" filter="fade">
                                      <p:cBhvr>
                                        <p:cTn id="540" dur="2000"/>
                                        <p:tgtEl>
                                          <p:spTgt spid="246"/>
                                        </p:tgtEl>
                                      </p:cBhvr>
                                    </p:animEffect>
                                    <p:anim calcmode="lin" valueType="num">
                                      <p:cBhvr>
                                        <p:cTn id="541" dur="2000" fill="hold"/>
                                        <p:tgtEl>
                                          <p:spTgt spid="246"/>
                                        </p:tgtEl>
                                        <p:attrNameLst>
                                          <p:attrName>ppt_w</p:attrName>
                                        </p:attrNameLst>
                                      </p:cBhvr>
                                      <p:tavLst>
                                        <p:tav tm="0" fmla="#ppt_w*sin(2.5*pi*$)">
                                          <p:val>
                                            <p:fltVal val="0"/>
                                          </p:val>
                                        </p:tav>
                                        <p:tav tm="100000">
                                          <p:val>
                                            <p:fltVal val="1"/>
                                          </p:val>
                                        </p:tav>
                                      </p:tavLst>
                                    </p:anim>
                                    <p:anim calcmode="lin" valueType="num">
                                      <p:cBhvr>
                                        <p:cTn id="542" dur="2000" fill="hold"/>
                                        <p:tgtEl>
                                          <p:spTgt spid="24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17"/>
                  </p:tgtEl>
                </p:cond>
              </p:nextCondLst>
            </p:seq>
            <p:seq concurrent="1" nextAc="seek">
              <p:cTn id="543" restart="whenNotActive" fill="hold" evtFilter="cancelBubble" nodeType="interactiveSeq">
                <p:stCondLst>
                  <p:cond evt="onClick" delay="0">
                    <p:tgtEl>
                      <p:spTgt spid="221"/>
                    </p:tgtEl>
                  </p:cond>
                </p:stCondLst>
                <p:endSync evt="end" delay="0">
                  <p:rtn val="all"/>
                </p:endSync>
                <p:childTnLst>
                  <p:par>
                    <p:cTn id="544" fill="hold">
                      <p:stCondLst>
                        <p:cond delay="0"/>
                      </p:stCondLst>
                      <p:childTnLst>
                        <p:par>
                          <p:cTn id="545" fill="hold">
                            <p:stCondLst>
                              <p:cond delay="0"/>
                            </p:stCondLst>
                            <p:childTnLst>
                              <p:par>
                                <p:cTn id="546" presetID="1" presetClass="exit" presetSubtype="0" fill="hold" grpId="0" nodeType="clickEffect">
                                  <p:stCondLst>
                                    <p:cond delay="0"/>
                                  </p:stCondLst>
                                  <p:childTnLst>
                                    <p:set>
                                      <p:cBhvr>
                                        <p:cTn id="547" dur="1" fill="hold">
                                          <p:stCondLst>
                                            <p:cond delay="0"/>
                                          </p:stCondLst>
                                        </p:cTn>
                                        <p:tgtEl>
                                          <p:spTgt spid="230"/>
                                        </p:tgtEl>
                                        <p:attrNameLst>
                                          <p:attrName>style.visibility</p:attrName>
                                        </p:attrNameLst>
                                      </p:cBhvr>
                                      <p:to>
                                        <p:strVal val="hidden"/>
                                      </p:to>
                                    </p:set>
                                  </p:childTnLst>
                                </p:cTn>
                              </p:par>
                              <p:par>
                                <p:cTn id="548" presetID="45" presetClass="entr" presetSubtype="0" fill="hold" nodeType="withEffect">
                                  <p:stCondLst>
                                    <p:cond delay="0"/>
                                  </p:stCondLst>
                                  <p:childTnLst>
                                    <p:set>
                                      <p:cBhvr>
                                        <p:cTn id="549" dur="1" fill="hold">
                                          <p:stCondLst>
                                            <p:cond delay="0"/>
                                          </p:stCondLst>
                                        </p:cTn>
                                        <p:tgtEl>
                                          <p:spTgt spid="242"/>
                                        </p:tgtEl>
                                        <p:attrNameLst>
                                          <p:attrName>style.visibility</p:attrName>
                                        </p:attrNameLst>
                                      </p:cBhvr>
                                      <p:to>
                                        <p:strVal val="visible"/>
                                      </p:to>
                                    </p:set>
                                    <p:animEffect transition="in" filter="fade">
                                      <p:cBhvr>
                                        <p:cTn id="550" dur="2000"/>
                                        <p:tgtEl>
                                          <p:spTgt spid="242"/>
                                        </p:tgtEl>
                                      </p:cBhvr>
                                    </p:animEffect>
                                    <p:anim calcmode="lin" valueType="num">
                                      <p:cBhvr>
                                        <p:cTn id="551" dur="2000" fill="hold"/>
                                        <p:tgtEl>
                                          <p:spTgt spid="242"/>
                                        </p:tgtEl>
                                        <p:attrNameLst>
                                          <p:attrName>ppt_w</p:attrName>
                                        </p:attrNameLst>
                                      </p:cBhvr>
                                      <p:tavLst>
                                        <p:tav tm="0" fmla="#ppt_w*sin(2.5*pi*$)">
                                          <p:val>
                                            <p:fltVal val="0"/>
                                          </p:val>
                                        </p:tav>
                                        <p:tav tm="100000">
                                          <p:val>
                                            <p:fltVal val="1"/>
                                          </p:val>
                                        </p:tav>
                                      </p:tavLst>
                                    </p:anim>
                                    <p:anim calcmode="lin" valueType="num">
                                      <p:cBhvr>
                                        <p:cTn id="552" dur="2000" fill="hold"/>
                                        <p:tgtEl>
                                          <p:spTgt spid="24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21"/>
                  </p:tgtEl>
                </p:cond>
              </p:nextCondLst>
            </p:seq>
            <p:seq concurrent="1" nextAc="seek">
              <p:cTn id="553" restart="whenNotActive" fill="hold" evtFilter="cancelBubble" nodeType="interactiveSeq">
                <p:stCondLst>
                  <p:cond evt="onClick" delay="0">
                    <p:tgtEl>
                      <p:spTgt spid="209"/>
                    </p:tgtEl>
                  </p:cond>
                </p:stCondLst>
                <p:endSync evt="end" delay="0">
                  <p:rtn val="all"/>
                </p:endSync>
                <p:childTnLst>
                  <p:par>
                    <p:cTn id="554" fill="hold">
                      <p:stCondLst>
                        <p:cond delay="0"/>
                      </p:stCondLst>
                      <p:childTnLst>
                        <p:par>
                          <p:cTn id="555" fill="hold">
                            <p:stCondLst>
                              <p:cond delay="0"/>
                            </p:stCondLst>
                            <p:childTnLst>
                              <p:par>
                                <p:cTn id="556" presetID="1" presetClass="exit" presetSubtype="0" fill="hold" grpId="0" nodeType="clickEffect">
                                  <p:stCondLst>
                                    <p:cond delay="0"/>
                                  </p:stCondLst>
                                  <p:childTnLst>
                                    <p:set>
                                      <p:cBhvr>
                                        <p:cTn id="557" dur="1" fill="hold">
                                          <p:stCondLst>
                                            <p:cond delay="0"/>
                                          </p:stCondLst>
                                        </p:cTn>
                                        <p:tgtEl>
                                          <p:spTgt spid="231"/>
                                        </p:tgtEl>
                                        <p:attrNameLst>
                                          <p:attrName>style.visibility</p:attrName>
                                        </p:attrNameLst>
                                      </p:cBhvr>
                                      <p:to>
                                        <p:strVal val="hidden"/>
                                      </p:to>
                                    </p:set>
                                  </p:childTnLst>
                                </p:cTn>
                              </p:par>
                              <p:par>
                                <p:cTn id="558" presetID="45" presetClass="entr" presetSubtype="0" fill="hold" nodeType="withEffect">
                                  <p:stCondLst>
                                    <p:cond delay="0"/>
                                  </p:stCondLst>
                                  <p:childTnLst>
                                    <p:set>
                                      <p:cBhvr>
                                        <p:cTn id="559" dur="1" fill="hold">
                                          <p:stCondLst>
                                            <p:cond delay="0"/>
                                          </p:stCondLst>
                                        </p:cTn>
                                        <p:tgtEl>
                                          <p:spTgt spid="245"/>
                                        </p:tgtEl>
                                        <p:attrNameLst>
                                          <p:attrName>style.visibility</p:attrName>
                                        </p:attrNameLst>
                                      </p:cBhvr>
                                      <p:to>
                                        <p:strVal val="visible"/>
                                      </p:to>
                                    </p:set>
                                    <p:animEffect transition="in" filter="fade">
                                      <p:cBhvr>
                                        <p:cTn id="560" dur="2000"/>
                                        <p:tgtEl>
                                          <p:spTgt spid="245"/>
                                        </p:tgtEl>
                                      </p:cBhvr>
                                    </p:animEffect>
                                    <p:anim calcmode="lin" valueType="num">
                                      <p:cBhvr>
                                        <p:cTn id="561" dur="2000" fill="hold"/>
                                        <p:tgtEl>
                                          <p:spTgt spid="245"/>
                                        </p:tgtEl>
                                        <p:attrNameLst>
                                          <p:attrName>ppt_w</p:attrName>
                                        </p:attrNameLst>
                                      </p:cBhvr>
                                      <p:tavLst>
                                        <p:tav tm="0" fmla="#ppt_w*sin(2.5*pi*$)">
                                          <p:val>
                                            <p:fltVal val="0"/>
                                          </p:val>
                                        </p:tav>
                                        <p:tav tm="100000">
                                          <p:val>
                                            <p:fltVal val="1"/>
                                          </p:val>
                                        </p:tav>
                                      </p:tavLst>
                                    </p:anim>
                                    <p:anim calcmode="lin" valueType="num">
                                      <p:cBhvr>
                                        <p:cTn id="562" dur="2000" fill="hold"/>
                                        <p:tgtEl>
                                          <p:spTgt spid="24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9"/>
                  </p:tgtEl>
                </p:cond>
              </p:nextCondLst>
            </p:seq>
            <p:seq concurrent="1" nextAc="seek">
              <p:cTn id="563" restart="whenNotActive" fill="hold" evtFilter="cancelBubble" nodeType="interactiveSeq">
                <p:stCondLst>
                  <p:cond evt="onClick" delay="0">
                    <p:tgtEl>
                      <p:spTgt spid="205"/>
                    </p:tgtEl>
                  </p:cond>
                </p:stCondLst>
                <p:endSync evt="end" delay="0">
                  <p:rtn val="all"/>
                </p:endSync>
                <p:childTnLst>
                  <p:par>
                    <p:cTn id="564" fill="hold">
                      <p:stCondLst>
                        <p:cond delay="0"/>
                      </p:stCondLst>
                      <p:childTnLst>
                        <p:par>
                          <p:cTn id="565" fill="hold">
                            <p:stCondLst>
                              <p:cond delay="0"/>
                            </p:stCondLst>
                            <p:childTnLst>
                              <p:par>
                                <p:cTn id="566" presetID="1" presetClass="exit" presetSubtype="0" fill="hold" grpId="0" nodeType="clickEffect">
                                  <p:stCondLst>
                                    <p:cond delay="0"/>
                                  </p:stCondLst>
                                  <p:childTnLst>
                                    <p:set>
                                      <p:cBhvr>
                                        <p:cTn id="567" dur="1" fill="hold">
                                          <p:stCondLst>
                                            <p:cond delay="0"/>
                                          </p:stCondLst>
                                        </p:cTn>
                                        <p:tgtEl>
                                          <p:spTgt spid="232"/>
                                        </p:tgtEl>
                                        <p:attrNameLst>
                                          <p:attrName>style.visibility</p:attrName>
                                        </p:attrNameLst>
                                      </p:cBhvr>
                                      <p:to>
                                        <p:strVal val="hidden"/>
                                      </p:to>
                                    </p:set>
                                  </p:childTnLst>
                                </p:cTn>
                              </p:par>
                              <p:par>
                                <p:cTn id="568" presetID="45" presetClass="entr" presetSubtype="0" fill="hold" nodeType="withEffect">
                                  <p:stCondLst>
                                    <p:cond delay="0"/>
                                  </p:stCondLst>
                                  <p:childTnLst>
                                    <p:set>
                                      <p:cBhvr>
                                        <p:cTn id="569" dur="1" fill="hold">
                                          <p:stCondLst>
                                            <p:cond delay="0"/>
                                          </p:stCondLst>
                                        </p:cTn>
                                        <p:tgtEl>
                                          <p:spTgt spid="244"/>
                                        </p:tgtEl>
                                        <p:attrNameLst>
                                          <p:attrName>style.visibility</p:attrName>
                                        </p:attrNameLst>
                                      </p:cBhvr>
                                      <p:to>
                                        <p:strVal val="visible"/>
                                      </p:to>
                                    </p:set>
                                    <p:animEffect transition="in" filter="fade">
                                      <p:cBhvr>
                                        <p:cTn id="570" dur="2000"/>
                                        <p:tgtEl>
                                          <p:spTgt spid="244"/>
                                        </p:tgtEl>
                                      </p:cBhvr>
                                    </p:animEffect>
                                    <p:anim calcmode="lin" valueType="num">
                                      <p:cBhvr>
                                        <p:cTn id="571" dur="2000" fill="hold"/>
                                        <p:tgtEl>
                                          <p:spTgt spid="244"/>
                                        </p:tgtEl>
                                        <p:attrNameLst>
                                          <p:attrName>ppt_w</p:attrName>
                                        </p:attrNameLst>
                                      </p:cBhvr>
                                      <p:tavLst>
                                        <p:tav tm="0" fmla="#ppt_w*sin(2.5*pi*$)">
                                          <p:val>
                                            <p:fltVal val="0"/>
                                          </p:val>
                                        </p:tav>
                                        <p:tav tm="100000">
                                          <p:val>
                                            <p:fltVal val="1"/>
                                          </p:val>
                                        </p:tav>
                                      </p:tavLst>
                                    </p:anim>
                                    <p:anim calcmode="lin" valueType="num">
                                      <p:cBhvr>
                                        <p:cTn id="572" dur="2000" fill="hold"/>
                                        <p:tgtEl>
                                          <p:spTgt spid="24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5"/>
                  </p:tgtEl>
                </p:cond>
              </p:nextCondLst>
            </p:seq>
            <p:seq concurrent="1" nextAc="seek">
              <p:cTn id="573" restart="whenNotActive" fill="hold" evtFilter="cancelBubble" nodeType="interactiveSeq">
                <p:stCondLst>
                  <p:cond evt="onClick" delay="0">
                    <p:tgtEl>
                      <p:spTgt spid="225"/>
                    </p:tgtEl>
                  </p:cond>
                </p:stCondLst>
                <p:endSync evt="end" delay="0">
                  <p:rtn val="all"/>
                </p:endSync>
                <p:childTnLst>
                  <p:par>
                    <p:cTn id="574" fill="hold">
                      <p:stCondLst>
                        <p:cond delay="0"/>
                      </p:stCondLst>
                      <p:childTnLst>
                        <p:par>
                          <p:cTn id="575" fill="hold">
                            <p:stCondLst>
                              <p:cond delay="0"/>
                            </p:stCondLst>
                            <p:childTnLst>
                              <p:par>
                                <p:cTn id="576" presetID="1" presetClass="exit" presetSubtype="0" fill="hold" grpId="0" nodeType="clickEffect">
                                  <p:stCondLst>
                                    <p:cond delay="0"/>
                                  </p:stCondLst>
                                  <p:childTnLst>
                                    <p:set>
                                      <p:cBhvr>
                                        <p:cTn id="577" dur="1" fill="hold">
                                          <p:stCondLst>
                                            <p:cond delay="0"/>
                                          </p:stCondLst>
                                        </p:cTn>
                                        <p:tgtEl>
                                          <p:spTgt spid="233"/>
                                        </p:tgtEl>
                                        <p:attrNameLst>
                                          <p:attrName>style.visibility</p:attrName>
                                        </p:attrNameLst>
                                      </p:cBhvr>
                                      <p:to>
                                        <p:strVal val="hidden"/>
                                      </p:to>
                                    </p:set>
                                  </p:childTnLst>
                                </p:cTn>
                              </p:par>
                              <p:par>
                                <p:cTn id="578" presetID="45" presetClass="entr" presetSubtype="0" fill="hold" nodeType="withEffect">
                                  <p:stCondLst>
                                    <p:cond delay="0"/>
                                  </p:stCondLst>
                                  <p:childTnLst>
                                    <p:set>
                                      <p:cBhvr>
                                        <p:cTn id="579" dur="1" fill="hold">
                                          <p:stCondLst>
                                            <p:cond delay="0"/>
                                          </p:stCondLst>
                                        </p:cTn>
                                        <p:tgtEl>
                                          <p:spTgt spid="243"/>
                                        </p:tgtEl>
                                        <p:attrNameLst>
                                          <p:attrName>style.visibility</p:attrName>
                                        </p:attrNameLst>
                                      </p:cBhvr>
                                      <p:to>
                                        <p:strVal val="visible"/>
                                      </p:to>
                                    </p:set>
                                    <p:animEffect transition="in" filter="fade">
                                      <p:cBhvr>
                                        <p:cTn id="580" dur="2000"/>
                                        <p:tgtEl>
                                          <p:spTgt spid="243"/>
                                        </p:tgtEl>
                                      </p:cBhvr>
                                    </p:animEffect>
                                    <p:anim calcmode="lin" valueType="num">
                                      <p:cBhvr>
                                        <p:cTn id="581" dur="2000" fill="hold"/>
                                        <p:tgtEl>
                                          <p:spTgt spid="243"/>
                                        </p:tgtEl>
                                        <p:attrNameLst>
                                          <p:attrName>ppt_w</p:attrName>
                                        </p:attrNameLst>
                                      </p:cBhvr>
                                      <p:tavLst>
                                        <p:tav tm="0" fmla="#ppt_w*sin(2.5*pi*$)">
                                          <p:val>
                                            <p:fltVal val="0"/>
                                          </p:val>
                                        </p:tav>
                                        <p:tav tm="100000">
                                          <p:val>
                                            <p:fltVal val="1"/>
                                          </p:val>
                                        </p:tav>
                                      </p:tavLst>
                                    </p:anim>
                                    <p:anim calcmode="lin" valueType="num">
                                      <p:cBhvr>
                                        <p:cTn id="582" dur="2000" fill="hold"/>
                                        <p:tgtEl>
                                          <p:spTgt spid="24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25"/>
                  </p:tgtEl>
                </p:cond>
              </p:nextCondLst>
            </p:seq>
            <p:seq concurrent="1" nextAc="seek">
              <p:cTn id="583" restart="whenNotActive" fill="hold" evtFilter="cancelBubble" nodeType="interactiveSeq">
                <p:stCondLst>
                  <p:cond evt="onClick" delay="0">
                    <p:tgtEl>
                      <p:spTgt spid="213"/>
                    </p:tgtEl>
                  </p:cond>
                </p:stCondLst>
                <p:endSync evt="end" delay="0">
                  <p:rtn val="all"/>
                </p:endSync>
                <p:childTnLst>
                  <p:par>
                    <p:cTn id="584" fill="hold">
                      <p:stCondLst>
                        <p:cond delay="0"/>
                      </p:stCondLst>
                      <p:childTnLst>
                        <p:par>
                          <p:cTn id="585" fill="hold">
                            <p:stCondLst>
                              <p:cond delay="0"/>
                            </p:stCondLst>
                            <p:childTnLst>
                              <p:par>
                                <p:cTn id="586" presetID="1" presetClass="exit" presetSubtype="0" fill="hold" grpId="0" nodeType="clickEffect">
                                  <p:stCondLst>
                                    <p:cond delay="0"/>
                                  </p:stCondLst>
                                  <p:childTnLst>
                                    <p:set>
                                      <p:cBhvr>
                                        <p:cTn id="587" dur="1" fill="hold">
                                          <p:stCondLst>
                                            <p:cond delay="0"/>
                                          </p:stCondLst>
                                        </p:cTn>
                                        <p:tgtEl>
                                          <p:spTgt spid="234"/>
                                        </p:tgtEl>
                                        <p:attrNameLst>
                                          <p:attrName>style.visibility</p:attrName>
                                        </p:attrNameLst>
                                      </p:cBhvr>
                                      <p:to>
                                        <p:strVal val="hidden"/>
                                      </p:to>
                                    </p:set>
                                  </p:childTnLst>
                                </p:cTn>
                              </p:par>
                            </p:childTnLst>
                          </p:cTn>
                        </p:par>
                      </p:childTnLst>
                    </p:cTn>
                  </p:par>
                  <p:par>
                    <p:cTn id="588" fill="hold">
                      <p:stCondLst>
                        <p:cond delay="indefinite"/>
                      </p:stCondLst>
                      <p:childTnLst>
                        <p:par>
                          <p:cTn id="589" fill="hold">
                            <p:stCondLst>
                              <p:cond delay="0"/>
                            </p:stCondLst>
                            <p:childTnLst>
                              <p:par>
                                <p:cTn id="590" presetID="45" presetClass="entr" presetSubtype="0" fill="hold" nodeType="clickEffect">
                                  <p:stCondLst>
                                    <p:cond delay="0"/>
                                  </p:stCondLst>
                                  <p:childTnLst>
                                    <p:set>
                                      <p:cBhvr>
                                        <p:cTn id="591" dur="1" fill="hold">
                                          <p:stCondLst>
                                            <p:cond delay="0"/>
                                          </p:stCondLst>
                                        </p:cTn>
                                        <p:tgtEl>
                                          <p:spTgt spid="241"/>
                                        </p:tgtEl>
                                        <p:attrNameLst>
                                          <p:attrName>style.visibility</p:attrName>
                                        </p:attrNameLst>
                                      </p:cBhvr>
                                      <p:to>
                                        <p:strVal val="visible"/>
                                      </p:to>
                                    </p:set>
                                    <p:animEffect transition="in" filter="fade">
                                      <p:cBhvr>
                                        <p:cTn id="592" dur="2000"/>
                                        <p:tgtEl>
                                          <p:spTgt spid="241"/>
                                        </p:tgtEl>
                                      </p:cBhvr>
                                    </p:animEffect>
                                    <p:anim calcmode="lin" valueType="num">
                                      <p:cBhvr>
                                        <p:cTn id="593" dur="2000" fill="hold"/>
                                        <p:tgtEl>
                                          <p:spTgt spid="241"/>
                                        </p:tgtEl>
                                        <p:attrNameLst>
                                          <p:attrName>ppt_w</p:attrName>
                                        </p:attrNameLst>
                                      </p:cBhvr>
                                      <p:tavLst>
                                        <p:tav tm="0" fmla="#ppt_w*sin(2.5*pi*$)">
                                          <p:val>
                                            <p:fltVal val="0"/>
                                          </p:val>
                                        </p:tav>
                                        <p:tav tm="100000">
                                          <p:val>
                                            <p:fltVal val="1"/>
                                          </p:val>
                                        </p:tav>
                                      </p:tavLst>
                                    </p:anim>
                                    <p:anim calcmode="lin" valueType="num">
                                      <p:cBhvr>
                                        <p:cTn id="594" dur="2000" fill="hold"/>
                                        <p:tgtEl>
                                          <p:spTgt spid="24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13"/>
                  </p:tgtEl>
                </p:cond>
              </p:nextCondLst>
            </p:seq>
            <p:seq concurrent="1" nextAc="seek">
              <p:cTn id="595" restart="whenNotActive" fill="hold" evtFilter="cancelBubble" nodeType="interactiveSeq">
                <p:stCondLst>
                  <p:cond evt="onClick" delay="0">
                    <p:tgtEl>
                      <p:spTgt spid="246"/>
                    </p:tgtEl>
                  </p:cond>
                </p:stCondLst>
                <p:endSync evt="end" delay="0">
                  <p:rtn val="all"/>
                </p:endSync>
                <p:childTnLst>
                  <p:par>
                    <p:cTn id="596" fill="hold">
                      <p:stCondLst>
                        <p:cond delay="0"/>
                      </p:stCondLst>
                      <p:childTnLst>
                        <p:par>
                          <p:cTn id="597" fill="hold">
                            <p:stCondLst>
                              <p:cond delay="0"/>
                            </p:stCondLst>
                            <p:childTnLst>
                              <p:par>
                                <p:cTn id="598" presetID="45" presetClass="entr" presetSubtype="0" fill="hold" nodeType="clickEffect">
                                  <p:stCondLst>
                                    <p:cond delay="0"/>
                                  </p:stCondLst>
                                  <p:childTnLst>
                                    <p:set>
                                      <p:cBhvr>
                                        <p:cTn id="599" dur="1" fill="hold">
                                          <p:stCondLst>
                                            <p:cond delay="0"/>
                                          </p:stCondLst>
                                        </p:cTn>
                                        <p:tgtEl>
                                          <p:spTgt spid="235"/>
                                        </p:tgtEl>
                                        <p:attrNameLst>
                                          <p:attrName>style.visibility</p:attrName>
                                        </p:attrNameLst>
                                      </p:cBhvr>
                                      <p:to>
                                        <p:strVal val="visible"/>
                                      </p:to>
                                    </p:set>
                                    <p:animEffect transition="in" filter="fade">
                                      <p:cBhvr>
                                        <p:cTn id="600" dur="2000"/>
                                        <p:tgtEl>
                                          <p:spTgt spid="235"/>
                                        </p:tgtEl>
                                      </p:cBhvr>
                                    </p:animEffect>
                                    <p:anim calcmode="lin" valueType="num">
                                      <p:cBhvr>
                                        <p:cTn id="601" dur="2000" fill="hold"/>
                                        <p:tgtEl>
                                          <p:spTgt spid="235"/>
                                        </p:tgtEl>
                                        <p:attrNameLst>
                                          <p:attrName>ppt_w</p:attrName>
                                        </p:attrNameLst>
                                      </p:cBhvr>
                                      <p:tavLst>
                                        <p:tav tm="0" fmla="#ppt_w*sin(2.5*pi*$)">
                                          <p:val>
                                            <p:fltVal val="0"/>
                                          </p:val>
                                        </p:tav>
                                        <p:tav tm="100000">
                                          <p:val>
                                            <p:fltVal val="1"/>
                                          </p:val>
                                        </p:tav>
                                      </p:tavLst>
                                    </p:anim>
                                    <p:anim calcmode="lin" valueType="num">
                                      <p:cBhvr>
                                        <p:cTn id="602" dur="2000" fill="hold"/>
                                        <p:tgtEl>
                                          <p:spTgt spid="235"/>
                                        </p:tgtEl>
                                        <p:attrNameLst>
                                          <p:attrName>ppt_h</p:attrName>
                                        </p:attrNameLst>
                                      </p:cBhvr>
                                      <p:tavLst>
                                        <p:tav tm="0">
                                          <p:val>
                                            <p:strVal val="#ppt_h"/>
                                          </p:val>
                                        </p:tav>
                                        <p:tav tm="100000">
                                          <p:val>
                                            <p:strVal val="#ppt_h"/>
                                          </p:val>
                                        </p:tav>
                                      </p:tavLst>
                                    </p:anim>
                                  </p:childTnLst>
                                </p:cTn>
                              </p:par>
                              <p:par>
                                <p:cTn id="603" presetID="45" presetClass="exit" presetSubtype="0" fill="hold" nodeType="withEffect">
                                  <p:stCondLst>
                                    <p:cond delay="0"/>
                                  </p:stCondLst>
                                  <p:childTnLst>
                                    <p:animEffect transition="out" filter="fade">
                                      <p:cBhvr>
                                        <p:cTn id="604" dur="2000"/>
                                        <p:tgtEl>
                                          <p:spTgt spid="246"/>
                                        </p:tgtEl>
                                      </p:cBhvr>
                                    </p:animEffect>
                                    <p:anim calcmode="lin" valueType="num">
                                      <p:cBhvr>
                                        <p:cTn id="605" dur="2000"/>
                                        <p:tgtEl>
                                          <p:spTgt spid="24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06" dur="2000"/>
                                        <p:tgtEl>
                                          <p:spTgt spid="246"/>
                                        </p:tgtEl>
                                        <p:attrNameLst>
                                          <p:attrName>ppt_h</p:attrName>
                                        </p:attrNameLst>
                                      </p:cBhvr>
                                      <p:tavLst>
                                        <p:tav tm="0">
                                          <p:val>
                                            <p:strVal val="ppt_h"/>
                                          </p:val>
                                        </p:tav>
                                        <p:tav tm="100000">
                                          <p:val>
                                            <p:strVal val="ppt_h"/>
                                          </p:val>
                                        </p:tav>
                                      </p:tavLst>
                                    </p:anim>
                                    <p:set>
                                      <p:cBhvr>
                                        <p:cTn id="607" dur="1" fill="hold">
                                          <p:stCondLst>
                                            <p:cond delay="1999"/>
                                          </p:stCondLst>
                                        </p:cTn>
                                        <p:tgtEl>
                                          <p:spTgt spid="246"/>
                                        </p:tgtEl>
                                        <p:attrNameLst>
                                          <p:attrName>style.visibility</p:attrName>
                                        </p:attrNameLst>
                                      </p:cBhvr>
                                      <p:to>
                                        <p:strVal val="hidden"/>
                                      </p:to>
                                    </p:set>
                                  </p:childTnLst>
                                </p:cTn>
                              </p:par>
                            </p:childTnLst>
                          </p:cTn>
                        </p:par>
                      </p:childTnLst>
                    </p:cTn>
                  </p:par>
                </p:childTnLst>
              </p:cTn>
              <p:nextCondLst>
                <p:cond evt="onClick" delay="0">
                  <p:tgtEl>
                    <p:spTgt spid="246"/>
                  </p:tgtEl>
                </p:cond>
              </p:nextCondLst>
            </p:seq>
            <p:seq concurrent="1" nextAc="seek">
              <p:cTn id="608" restart="whenNotActive" fill="hold" evtFilter="cancelBubble" nodeType="interactiveSeq">
                <p:stCondLst>
                  <p:cond evt="onClick" delay="0">
                    <p:tgtEl>
                      <p:spTgt spid="242"/>
                    </p:tgtEl>
                  </p:cond>
                </p:stCondLst>
                <p:endSync evt="end" delay="0">
                  <p:rtn val="all"/>
                </p:endSync>
                <p:childTnLst>
                  <p:par>
                    <p:cTn id="609" fill="hold">
                      <p:stCondLst>
                        <p:cond delay="0"/>
                      </p:stCondLst>
                      <p:childTnLst>
                        <p:par>
                          <p:cTn id="610" fill="hold">
                            <p:stCondLst>
                              <p:cond delay="0"/>
                            </p:stCondLst>
                            <p:childTnLst>
                              <p:par>
                                <p:cTn id="611" presetID="45" presetClass="entr" presetSubtype="0" fill="hold" nodeType="clickEffect">
                                  <p:stCondLst>
                                    <p:cond delay="0"/>
                                  </p:stCondLst>
                                  <p:childTnLst>
                                    <p:set>
                                      <p:cBhvr>
                                        <p:cTn id="612" dur="1" fill="hold">
                                          <p:stCondLst>
                                            <p:cond delay="0"/>
                                          </p:stCondLst>
                                        </p:cTn>
                                        <p:tgtEl>
                                          <p:spTgt spid="236"/>
                                        </p:tgtEl>
                                        <p:attrNameLst>
                                          <p:attrName>style.visibility</p:attrName>
                                        </p:attrNameLst>
                                      </p:cBhvr>
                                      <p:to>
                                        <p:strVal val="visible"/>
                                      </p:to>
                                    </p:set>
                                    <p:animEffect transition="in" filter="fade">
                                      <p:cBhvr>
                                        <p:cTn id="613" dur="2000"/>
                                        <p:tgtEl>
                                          <p:spTgt spid="236"/>
                                        </p:tgtEl>
                                      </p:cBhvr>
                                    </p:animEffect>
                                    <p:anim calcmode="lin" valueType="num">
                                      <p:cBhvr>
                                        <p:cTn id="614" dur="2000" fill="hold"/>
                                        <p:tgtEl>
                                          <p:spTgt spid="236"/>
                                        </p:tgtEl>
                                        <p:attrNameLst>
                                          <p:attrName>ppt_w</p:attrName>
                                        </p:attrNameLst>
                                      </p:cBhvr>
                                      <p:tavLst>
                                        <p:tav tm="0" fmla="#ppt_w*sin(2.5*pi*$)">
                                          <p:val>
                                            <p:fltVal val="0"/>
                                          </p:val>
                                        </p:tav>
                                        <p:tav tm="100000">
                                          <p:val>
                                            <p:fltVal val="1"/>
                                          </p:val>
                                        </p:tav>
                                      </p:tavLst>
                                    </p:anim>
                                    <p:anim calcmode="lin" valueType="num">
                                      <p:cBhvr>
                                        <p:cTn id="615" dur="2000" fill="hold"/>
                                        <p:tgtEl>
                                          <p:spTgt spid="236"/>
                                        </p:tgtEl>
                                        <p:attrNameLst>
                                          <p:attrName>ppt_h</p:attrName>
                                        </p:attrNameLst>
                                      </p:cBhvr>
                                      <p:tavLst>
                                        <p:tav tm="0">
                                          <p:val>
                                            <p:strVal val="#ppt_h"/>
                                          </p:val>
                                        </p:tav>
                                        <p:tav tm="100000">
                                          <p:val>
                                            <p:strVal val="#ppt_h"/>
                                          </p:val>
                                        </p:tav>
                                      </p:tavLst>
                                    </p:anim>
                                  </p:childTnLst>
                                </p:cTn>
                              </p:par>
                              <p:par>
                                <p:cTn id="616" presetID="45" presetClass="exit" presetSubtype="0" fill="hold" nodeType="withEffect">
                                  <p:stCondLst>
                                    <p:cond delay="0"/>
                                  </p:stCondLst>
                                  <p:childTnLst>
                                    <p:animEffect transition="out" filter="fade">
                                      <p:cBhvr>
                                        <p:cTn id="617" dur="2000"/>
                                        <p:tgtEl>
                                          <p:spTgt spid="242"/>
                                        </p:tgtEl>
                                      </p:cBhvr>
                                    </p:animEffect>
                                    <p:anim calcmode="lin" valueType="num">
                                      <p:cBhvr>
                                        <p:cTn id="618" dur="2000"/>
                                        <p:tgtEl>
                                          <p:spTgt spid="24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19" dur="2000"/>
                                        <p:tgtEl>
                                          <p:spTgt spid="242"/>
                                        </p:tgtEl>
                                        <p:attrNameLst>
                                          <p:attrName>ppt_h</p:attrName>
                                        </p:attrNameLst>
                                      </p:cBhvr>
                                      <p:tavLst>
                                        <p:tav tm="0">
                                          <p:val>
                                            <p:strVal val="ppt_h"/>
                                          </p:val>
                                        </p:tav>
                                        <p:tav tm="100000">
                                          <p:val>
                                            <p:strVal val="ppt_h"/>
                                          </p:val>
                                        </p:tav>
                                      </p:tavLst>
                                    </p:anim>
                                    <p:set>
                                      <p:cBhvr>
                                        <p:cTn id="620" dur="1" fill="hold">
                                          <p:stCondLst>
                                            <p:cond delay="1999"/>
                                          </p:stCondLst>
                                        </p:cTn>
                                        <p:tgtEl>
                                          <p:spTgt spid="242"/>
                                        </p:tgtEl>
                                        <p:attrNameLst>
                                          <p:attrName>style.visibility</p:attrName>
                                        </p:attrNameLst>
                                      </p:cBhvr>
                                      <p:to>
                                        <p:strVal val="hidden"/>
                                      </p:to>
                                    </p:set>
                                  </p:childTnLst>
                                </p:cTn>
                              </p:par>
                            </p:childTnLst>
                          </p:cTn>
                        </p:par>
                      </p:childTnLst>
                    </p:cTn>
                  </p:par>
                </p:childTnLst>
              </p:cTn>
              <p:nextCondLst>
                <p:cond evt="onClick" delay="0">
                  <p:tgtEl>
                    <p:spTgt spid="242"/>
                  </p:tgtEl>
                </p:cond>
              </p:nextCondLst>
            </p:seq>
            <p:seq concurrent="1" nextAc="seek">
              <p:cTn id="621" restart="whenNotActive" fill="hold" evtFilter="cancelBubble" nodeType="interactiveSeq">
                <p:stCondLst>
                  <p:cond evt="onClick" delay="0">
                    <p:tgtEl>
                      <p:spTgt spid="245"/>
                    </p:tgtEl>
                  </p:cond>
                </p:stCondLst>
                <p:endSync evt="end" delay="0">
                  <p:rtn val="all"/>
                </p:endSync>
                <p:childTnLst>
                  <p:par>
                    <p:cTn id="622" fill="hold">
                      <p:stCondLst>
                        <p:cond delay="0"/>
                      </p:stCondLst>
                      <p:childTnLst>
                        <p:par>
                          <p:cTn id="623" fill="hold">
                            <p:stCondLst>
                              <p:cond delay="0"/>
                            </p:stCondLst>
                            <p:childTnLst>
                              <p:par>
                                <p:cTn id="624" presetID="45" presetClass="entr" presetSubtype="0" fill="hold" nodeType="clickEffect">
                                  <p:stCondLst>
                                    <p:cond delay="0"/>
                                  </p:stCondLst>
                                  <p:childTnLst>
                                    <p:set>
                                      <p:cBhvr>
                                        <p:cTn id="625" dur="1" fill="hold">
                                          <p:stCondLst>
                                            <p:cond delay="0"/>
                                          </p:stCondLst>
                                        </p:cTn>
                                        <p:tgtEl>
                                          <p:spTgt spid="237"/>
                                        </p:tgtEl>
                                        <p:attrNameLst>
                                          <p:attrName>style.visibility</p:attrName>
                                        </p:attrNameLst>
                                      </p:cBhvr>
                                      <p:to>
                                        <p:strVal val="visible"/>
                                      </p:to>
                                    </p:set>
                                    <p:animEffect transition="in" filter="fade">
                                      <p:cBhvr>
                                        <p:cTn id="626" dur="2000"/>
                                        <p:tgtEl>
                                          <p:spTgt spid="237"/>
                                        </p:tgtEl>
                                      </p:cBhvr>
                                    </p:animEffect>
                                    <p:anim calcmode="lin" valueType="num">
                                      <p:cBhvr>
                                        <p:cTn id="627" dur="2000" fill="hold"/>
                                        <p:tgtEl>
                                          <p:spTgt spid="237"/>
                                        </p:tgtEl>
                                        <p:attrNameLst>
                                          <p:attrName>ppt_w</p:attrName>
                                        </p:attrNameLst>
                                      </p:cBhvr>
                                      <p:tavLst>
                                        <p:tav tm="0" fmla="#ppt_w*sin(2.5*pi*$)">
                                          <p:val>
                                            <p:fltVal val="0"/>
                                          </p:val>
                                        </p:tav>
                                        <p:tav tm="100000">
                                          <p:val>
                                            <p:fltVal val="1"/>
                                          </p:val>
                                        </p:tav>
                                      </p:tavLst>
                                    </p:anim>
                                    <p:anim calcmode="lin" valueType="num">
                                      <p:cBhvr>
                                        <p:cTn id="628" dur="2000" fill="hold"/>
                                        <p:tgtEl>
                                          <p:spTgt spid="237"/>
                                        </p:tgtEl>
                                        <p:attrNameLst>
                                          <p:attrName>ppt_h</p:attrName>
                                        </p:attrNameLst>
                                      </p:cBhvr>
                                      <p:tavLst>
                                        <p:tav tm="0">
                                          <p:val>
                                            <p:strVal val="#ppt_h"/>
                                          </p:val>
                                        </p:tav>
                                        <p:tav tm="100000">
                                          <p:val>
                                            <p:strVal val="#ppt_h"/>
                                          </p:val>
                                        </p:tav>
                                      </p:tavLst>
                                    </p:anim>
                                  </p:childTnLst>
                                </p:cTn>
                              </p:par>
                              <p:par>
                                <p:cTn id="629" presetID="45" presetClass="exit" presetSubtype="0" fill="hold" nodeType="withEffect">
                                  <p:stCondLst>
                                    <p:cond delay="0"/>
                                  </p:stCondLst>
                                  <p:childTnLst>
                                    <p:animEffect transition="out" filter="fade">
                                      <p:cBhvr>
                                        <p:cTn id="630" dur="2000"/>
                                        <p:tgtEl>
                                          <p:spTgt spid="245"/>
                                        </p:tgtEl>
                                      </p:cBhvr>
                                    </p:animEffect>
                                    <p:anim calcmode="lin" valueType="num">
                                      <p:cBhvr>
                                        <p:cTn id="631" dur="2000"/>
                                        <p:tgtEl>
                                          <p:spTgt spid="24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32" dur="2000"/>
                                        <p:tgtEl>
                                          <p:spTgt spid="245"/>
                                        </p:tgtEl>
                                        <p:attrNameLst>
                                          <p:attrName>ppt_h</p:attrName>
                                        </p:attrNameLst>
                                      </p:cBhvr>
                                      <p:tavLst>
                                        <p:tav tm="0">
                                          <p:val>
                                            <p:strVal val="ppt_h"/>
                                          </p:val>
                                        </p:tav>
                                        <p:tav tm="100000">
                                          <p:val>
                                            <p:strVal val="ppt_h"/>
                                          </p:val>
                                        </p:tav>
                                      </p:tavLst>
                                    </p:anim>
                                    <p:set>
                                      <p:cBhvr>
                                        <p:cTn id="633" dur="1" fill="hold">
                                          <p:stCondLst>
                                            <p:cond delay="1999"/>
                                          </p:stCondLst>
                                        </p:cTn>
                                        <p:tgtEl>
                                          <p:spTgt spid="245"/>
                                        </p:tgtEl>
                                        <p:attrNameLst>
                                          <p:attrName>style.visibility</p:attrName>
                                        </p:attrNameLst>
                                      </p:cBhvr>
                                      <p:to>
                                        <p:strVal val="hidden"/>
                                      </p:to>
                                    </p:set>
                                  </p:childTnLst>
                                </p:cTn>
                              </p:par>
                            </p:childTnLst>
                          </p:cTn>
                        </p:par>
                      </p:childTnLst>
                    </p:cTn>
                  </p:par>
                </p:childTnLst>
              </p:cTn>
              <p:nextCondLst>
                <p:cond evt="onClick" delay="0">
                  <p:tgtEl>
                    <p:spTgt spid="245"/>
                  </p:tgtEl>
                </p:cond>
              </p:nextCondLst>
            </p:seq>
            <p:seq concurrent="1" nextAc="seek">
              <p:cTn id="634" restart="whenNotActive" fill="hold" evtFilter="cancelBubble" nodeType="interactiveSeq">
                <p:stCondLst>
                  <p:cond evt="onClick" delay="0">
                    <p:tgtEl>
                      <p:spTgt spid="244"/>
                    </p:tgtEl>
                  </p:cond>
                </p:stCondLst>
                <p:endSync evt="end" delay="0">
                  <p:rtn val="all"/>
                </p:endSync>
                <p:childTnLst>
                  <p:par>
                    <p:cTn id="635" fill="hold">
                      <p:stCondLst>
                        <p:cond delay="0"/>
                      </p:stCondLst>
                      <p:childTnLst>
                        <p:par>
                          <p:cTn id="636" fill="hold">
                            <p:stCondLst>
                              <p:cond delay="0"/>
                            </p:stCondLst>
                            <p:childTnLst>
                              <p:par>
                                <p:cTn id="637" presetID="45" presetClass="entr" presetSubtype="0" fill="hold" nodeType="clickEffect">
                                  <p:stCondLst>
                                    <p:cond delay="0"/>
                                  </p:stCondLst>
                                  <p:childTnLst>
                                    <p:set>
                                      <p:cBhvr>
                                        <p:cTn id="638" dur="1" fill="hold">
                                          <p:stCondLst>
                                            <p:cond delay="0"/>
                                          </p:stCondLst>
                                        </p:cTn>
                                        <p:tgtEl>
                                          <p:spTgt spid="238"/>
                                        </p:tgtEl>
                                        <p:attrNameLst>
                                          <p:attrName>style.visibility</p:attrName>
                                        </p:attrNameLst>
                                      </p:cBhvr>
                                      <p:to>
                                        <p:strVal val="visible"/>
                                      </p:to>
                                    </p:set>
                                    <p:animEffect transition="in" filter="fade">
                                      <p:cBhvr>
                                        <p:cTn id="639" dur="2000"/>
                                        <p:tgtEl>
                                          <p:spTgt spid="238"/>
                                        </p:tgtEl>
                                      </p:cBhvr>
                                    </p:animEffect>
                                    <p:anim calcmode="lin" valueType="num">
                                      <p:cBhvr>
                                        <p:cTn id="640" dur="2000" fill="hold"/>
                                        <p:tgtEl>
                                          <p:spTgt spid="238"/>
                                        </p:tgtEl>
                                        <p:attrNameLst>
                                          <p:attrName>ppt_w</p:attrName>
                                        </p:attrNameLst>
                                      </p:cBhvr>
                                      <p:tavLst>
                                        <p:tav tm="0" fmla="#ppt_w*sin(2.5*pi*$)">
                                          <p:val>
                                            <p:fltVal val="0"/>
                                          </p:val>
                                        </p:tav>
                                        <p:tav tm="100000">
                                          <p:val>
                                            <p:fltVal val="1"/>
                                          </p:val>
                                        </p:tav>
                                      </p:tavLst>
                                    </p:anim>
                                    <p:anim calcmode="lin" valueType="num">
                                      <p:cBhvr>
                                        <p:cTn id="641" dur="2000" fill="hold"/>
                                        <p:tgtEl>
                                          <p:spTgt spid="238"/>
                                        </p:tgtEl>
                                        <p:attrNameLst>
                                          <p:attrName>ppt_h</p:attrName>
                                        </p:attrNameLst>
                                      </p:cBhvr>
                                      <p:tavLst>
                                        <p:tav tm="0">
                                          <p:val>
                                            <p:strVal val="#ppt_h"/>
                                          </p:val>
                                        </p:tav>
                                        <p:tav tm="100000">
                                          <p:val>
                                            <p:strVal val="#ppt_h"/>
                                          </p:val>
                                        </p:tav>
                                      </p:tavLst>
                                    </p:anim>
                                  </p:childTnLst>
                                </p:cTn>
                              </p:par>
                              <p:par>
                                <p:cTn id="642" presetID="45" presetClass="exit" presetSubtype="0" fill="hold" nodeType="withEffect">
                                  <p:stCondLst>
                                    <p:cond delay="0"/>
                                  </p:stCondLst>
                                  <p:childTnLst>
                                    <p:animEffect transition="out" filter="fade">
                                      <p:cBhvr>
                                        <p:cTn id="643" dur="2000"/>
                                        <p:tgtEl>
                                          <p:spTgt spid="244"/>
                                        </p:tgtEl>
                                      </p:cBhvr>
                                    </p:animEffect>
                                    <p:anim calcmode="lin" valueType="num">
                                      <p:cBhvr>
                                        <p:cTn id="644" dur="2000"/>
                                        <p:tgtEl>
                                          <p:spTgt spid="24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45" dur="2000"/>
                                        <p:tgtEl>
                                          <p:spTgt spid="244"/>
                                        </p:tgtEl>
                                        <p:attrNameLst>
                                          <p:attrName>ppt_h</p:attrName>
                                        </p:attrNameLst>
                                      </p:cBhvr>
                                      <p:tavLst>
                                        <p:tav tm="0">
                                          <p:val>
                                            <p:strVal val="ppt_h"/>
                                          </p:val>
                                        </p:tav>
                                        <p:tav tm="100000">
                                          <p:val>
                                            <p:strVal val="ppt_h"/>
                                          </p:val>
                                        </p:tav>
                                      </p:tavLst>
                                    </p:anim>
                                    <p:set>
                                      <p:cBhvr>
                                        <p:cTn id="646" dur="1" fill="hold">
                                          <p:stCondLst>
                                            <p:cond delay="1999"/>
                                          </p:stCondLst>
                                        </p:cTn>
                                        <p:tgtEl>
                                          <p:spTgt spid="244"/>
                                        </p:tgtEl>
                                        <p:attrNameLst>
                                          <p:attrName>style.visibility</p:attrName>
                                        </p:attrNameLst>
                                      </p:cBhvr>
                                      <p:to>
                                        <p:strVal val="hidden"/>
                                      </p:to>
                                    </p:set>
                                  </p:childTnLst>
                                </p:cTn>
                              </p:par>
                            </p:childTnLst>
                          </p:cTn>
                        </p:par>
                      </p:childTnLst>
                    </p:cTn>
                  </p:par>
                </p:childTnLst>
              </p:cTn>
              <p:nextCondLst>
                <p:cond evt="onClick" delay="0">
                  <p:tgtEl>
                    <p:spTgt spid="244"/>
                  </p:tgtEl>
                </p:cond>
              </p:nextCondLst>
            </p:seq>
            <p:seq concurrent="1" nextAc="seek">
              <p:cTn id="647" restart="whenNotActive" fill="hold" evtFilter="cancelBubble" nodeType="interactiveSeq">
                <p:stCondLst>
                  <p:cond evt="onClick" delay="0">
                    <p:tgtEl>
                      <p:spTgt spid="243"/>
                    </p:tgtEl>
                  </p:cond>
                </p:stCondLst>
                <p:endSync evt="end" delay="0">
                  <p:rtn val="all"/>
                </p:endSync>
                <p:childTnLst>
                  <p:par>
                    <p:cTn id="648" fill="hold">
                      <p:stCondLst>
                        <p:cond delay="0"/>
                      </p:stCondLst>
                      <p:childTnLst>
                        <p:par>
                          <p:cTn id="649" fill="hold">
                            <p:stCondLst>
                              <p:cond delay="0"/>
                            </p:stCondLst>
                            <p:childTnLst>
                              <p:par>
                                <p:cTn id="650" presetID="45" presetClass="entr" presetSubtype="0" fill="hold" nodeType="clickEffect">
                                  <p:stCondLst>
                                    <p:cond delay="0"/>
                                  </p:stCondLst>
                                  <p:childTnLst>
                                    <p:set>
                                      <p:cBhvr>
                                        <p:cTn id="651" dur="1" fill="hold">
                                          <p:stCondLst>
                                            <p:cond delay="0"/>
                                          </p:stCondLst>
                                        </p:cTn>
                                        <p:tgtEl>
                                          <p:spTgt spid="240"/>
                                        </p:tgtEl>
                                        <p:attrNameLst>
                                          <p:attrName>style.visibility</p:attrName>
                                        </p:attrNameLst>
                                      </p:cBhvr>
                                      <p:to>
                                        <p:strVal val="visible"/>
                                      </p:to>
                                    </p:set>
                                    <p:animEffect transition="in" filter="fade">
                                      <p:cBhvr>
                                        <p:cTn id="652" dur="2000"/>
                                        <p:tgtEl>
                                          <p:spTgt spid="240"/>
                                        </p:tgtEl>
                                      </p:cBhvr>
                                    </p:animEffect>
                                    <p:anim calcmode="lin" valueType="num">
                                      <p:cBhvr>
                                        <p:cTn id="653" dur="2000" fill="hold"/>
                                        <p:tgtEl>
                                          <p:spTgt spid="240"/>
                                        </p:tgtEl>
                                        <p:attrNameLst>
                                          <p:attrName>ppt_w</p:attrName>
                                        </p:attrNameLst>
                                      </p:cBhvr>
                                      <p:tavLst>
                                        <p:tav tm="0" fmla="#ppt_w*sin(2.5*pi*$)">
                                          <p:val>
                                            <p:fltVal val="0"/>
                                          </p:val>
                                        </p:tav>
                                        <p:tav tm="100000">
                                          <p:val>
                                            <p:fltVal val="1"/>
                                          </p:val>
                                        </p:tav>
                                      </p:tavLst>
                                    </p:anim>
                                    <p:anim calcmode="lin" valueType="num">
                                      <p:cBhvr>
                                        <p:cTn id="654" dur="2000" fill="hold"/>
                                        <p:tgtEl>
                                          <p:spTgt spid="240"/>
                                        </p:tgtEl>
                                        <p:attrNameLst>
                                          <p:attrName>ppt_h</p:attrName>
                                        </p:attrNameLst>
                                      </p:cBhvr>
                                      <p:tavLst>
                                        <p:tav tm="0">
                                          <p:val>
                                            <p:strVal val="#ppt_h"/>
                                          </p:val>
                                        </p:tav>
                                        <p:tav tm="100000">
                                          <p:val>
                                            <p:strVal val="#ppt_h"/>
                                          </p:val>
                                        </p:tav>
                                      </p:tavLst>
                                    </p:anim>
                                  </p:childTnLst>
                                </p:cTn>
                              </p:par>
                              <p:par>
                                <p:cTn id="655" presetID="45" presetClass="exit" presetSubtype="0" fill="hold" nodeType="withEffect">
                                  <p:stCondLst>
                                    <p:cond delay="0"/>
                                  </p:stCondLst>
                                  <p:childTnLst>
                                    <p:animEffect transition="out" filter="fade">
                                      <p:cBhvr>
                                        <p:cTn id="656" dur="2000"/>
                                        <p:tgtEl>
                                          <p:spTgt spid="243"/>
                                        </p:tgtEl>
                                      </p:cBhvr>
                                    </p:animEffect>
                                    <p:anim calcmode="lin" valueType="num">
                                      <p:cBhvr>
                                        <p:cTn id="657" dur="2000"/>
                                        <p:tgtEl>
                                          <p:spTgt spid="24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58" dur="2000"/>
                                        <p:tgtEl>
                                          <p:spTgt spid="243"/>
                                        </p:tgtEl>
                                        <p:attrNameLst>
                                          <p:attrName>ppt_h</p:attrName>
                                        </p:attrNameLst>
                                      </p:cBhvr>
                                      <p:tavLst>
                                        <p:tav tm="0">
                                          <p:val>
                                            <p:strVal val="ppt_h"/>
                                          </p:val>
                                        </p:tav>
                                        <p:tav tm="100000">
                                          <p:val>
                                            <p:strVal val="ppt_h"/>
                                          </p:val>
                                        </p:tav>
                                      </p:tavLst>
                                    </p:anim>
                                    <p:set>
                                      <p:cBhvr>
                                        <p:cTn id="659" dur="1" fill="hold">
                                          <p:stCondLst>
                                            <p:cond delay="1999"/>
                                          </p:stCondLst>
                                        </p:cTn>
                                        <p:tgtEl>
                                          <p:spTgt spid="243"/>
                                        </p:tgtEl>
                                        <p:attrNameLst>
                                          <p:attrName>style.visibility</p:attrName>
                                        </p:attrNameLst>
                                      </p:cBhvr>
                                      <p:to>
                                        <p:strVal val="hidden"/>
                                      </p:to>
                                    </p:set>
                                  </p:childTnLst>
                                </p:cTn>
                              </p:par>
                            </p:childTnLst>
                          </p:cTn>
                        </p:par>
                      </p:childTnLst>
                    </p:cTn>
                  </p:par>
                </p:childTnLst>
              </p:cTn>
              <p:nextCondLst>
                <p:cond evt="onClick" delay="0">
                  <p:tgtEl>
                    <p:spTgt spid="243"/>
                  </p:tgtEl>
                </p:cond>
              </p:nextCondLst>
            </p:seq>
            <p:seq concurrent="1" nextAc="seek">
              <p:cTn id="660" restart="whenNotActive" fill="hold" evtFilter="cancelBubble" nodeType="interactiveSeq">
                <p:stCondLst>
                  <p:cond evt="onClick" delay="0">
                    <p:tgtEl>
                      <p:spTgt spid="241"/>
                    </p:tgtEl>
                  </p:cond>
                </p:stCondLst>
                <p:endSync evt="end" delay="0">
                  <p:rtn val="all"/>
                </p:endSync>
                <p:childTnLst>
                  <p:par>
                    <p:cTn id="661" fill="hold">
                      <p:stCondLst>
                        <p:cond delay="0"/>
                      </p:stCondLst>
                      <p:childTnLst>
                        <p:par>
                          <p:cTn id="662" fill="hold">
                            <p:stCondLst>
                              <p:cond delay="0"/>
                            </p:stCondLst>
                            <p:childTnLst>
                              <p:par>
                                <p:cTn id="663" presetID="45" presetClass="entr" presetSubtype="0" fill="hold" nodeType="clickEffect">
                                  <p:stCondLst>
                                    <p:cond delay="0"/>
                                  </p:stCondLst>
                                  <p:childTnLst>
                                    <p:set>
                                      <p:cBhvr>
                                        <p:cTn id="664" dur="1" fill="hold">
                                          <p:stCondLst>
                                            <p:cond delay="0"/>
                                          </p:stCondLst>
                                        </p:cTn>
                                        <p:tgtEl>
                                          <p:spTgt spid="239"/>
                                        </p:tgtEl>
                                        <p:attrNameLst>
                                          <p:attrName>style.visibility</p:attrName>
                                        </p:attrNameLst>
                                      </p:cBhvr>
                                      <p:to>
                                        <p:strVal val="visible"/>
                                      </p:to>
                                    </p:set>
                                    <p:animEffect transition="in" filter="fade">
                                      <p:cBhvr>
                                        <p:cTn id="665" dur="2000"/>
                                        <p:tgtEl>
                                          <p:spTgt spid="239"/>
                                        </p:tgtEl>
                                      </p:cBhvr>
                                    </p:animEffect>
                                    <p:anim calcmode="lin" valueType="num">
                                      <p:cBhvr>
                                        <p:cTn id="666" dur="2000" fill="hold"/>
                                        <p:tgtEl>
                                          <p:spTgt spid="239"/>
                                        </p:tgtEl>
                                        <p:attrNameLst>
                                          <p:attrName>ppt_w</p:attrName>
                                        </p:attrNameLst>
                                      </p:cBhvr>
                                      <p:tavLst>
                                        <p:tav tm="0" fmla="#ppt_w*sin(2.5*pi*$)">
                                          <p:val>
                                            <p:fltVal val="0"/>
                                          </p:val>
                                        </p:tav>
                                        <p:tav tm="100000">
                                          <p:val>
                                            <p:fltVal val="1"/>
                                          </p:val>
                                        </p:tav>
                                      </p:tavLst>
                                    </p:anim>
                                    <p:anim calcmode="lin" valueType="num">
                                      <p:cBhvr>
                                        <p:cTn id="667" dur="2000" fill="hold"/>
                                        <p:tgtEl>
                                          <p:spTgt spid="239"/>
                                        </p:tgtEl>
                                        <p:attrNameLst>
                                          <p:attrName>ppt_h</p:attrName>
                                        </p:attrNameLst>
                                      </p:cBhvr>
                                      <p:tavLst>
                                        <p:tav tm="0">
                                          <p:val>
                                            <p:strVal val="#ppt_h"/>
                                          </p:val>
                                        </p:tav>
                                        <p:tav tm="100000">
                                          <p:val>
                                            <p:strVal val="#ppt_h"/>
                                          </p:val>
                                        </p:tav>
                                      </p:tavLst>
                                    </p:anim>
                                  </p:childTnLst>
                                </p:cTn>
                              </p:par>
                              <p:par>
                                <p:cTn id="668" presetID="45" presetClass="exit" presetSubtype="0" fill="hold" nodeType="withEffect">
                                  <p:stCondLst>
                                    <p:cond delay="0"/>
                                  </p:stCondLst>
                                  <p:childTnLst>
                                    <p:animEffect transition="out" filter="fade">
                                      <p:cBhvr>
                                        <p:cTn id="669" dur="2000"/>
                                        <p:tgtEl>
                                          <p:spTgt spid="241"/>
                                        </p:tgtEl>
                                      </p:cBhvr>
                                    </p:animEffect>
                                    <p:anim calcmode="lin" valueType="num">
                                      <p:cBhvr>
                                        <p:cTn id="670" dur="2000"/>
                                        <p:tgtEl>
                                          <p:spTgt spid="24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71" dur="2000"/>
                                        <p:tgtEl>
                                          <p:spTgt spid="241"/>
                                        </p:tgtEl>
                                        <p:attrNameLst>
                                          <p:attrName>ppt_h</p:attrName>
                                        </p:attrNameLst>
                                      </p:cBhvr>
                                      <p:tavLst>
                                        <p:tav tm="0">
                                          <p:val>
                                            <p:strVal val="ppt_h"/>
                                          </p:val>
                                        </p:tav>
                                        <p:tav tm="100000">
                                          <p:val>
                                            <p:strVal val="ppt_h"/>
                                          </p:val>
                                        </p:tav>
                                      </p:tavLst>
                                    </p:anim>
                                    <p:set>
                                      <p:cBhvr>
                                        <p:cTn id="672" dur="1" fill="hold">
                                          <p:stCondLst>
                                            <p:cond delay="1999"/>
                                          </p:stCondLst>
                                        </p:cTn>
                                        <p:tgtEl>
                                          <p:spTgt spid="241"/>
                                        </p:tgtEl>
                                        <p:attrNameLst>
                                          <p:attrName>style.visibility</p:attrName>
                                        </p:attrNameLst>
                                      </p:cBhvr>
                                      <p:to>
                                        <p:strVal val="hidden"/>
                                      </p:to>
                                    </p:set>
                                  </p:childTnLst>
                                </p:cTn>
                              </p:par>
                            </p:childTnLst>
                          </p:cTn>
                        </p:par>
                      </p:childTnLst>
                    </p:cTn>
                  </p:par>
                </p:childTnLst>
              </p:cTn>
              <p:nextCondLst>
                <p:cond evt="onClick" delay="0">
                  <p:tgtEl>
                    <p:spTgt spid="241"/>
                  </p:tgtEl>
                </p:cond>
              </p:nextCondLst>
            </p:seq>
            <p:seq concurrent="1" nextAc="seek">
              <p:cTn id="673" restart="whenNotActive" fill="hold" evtFilter="cancelBubble" nodeType="interactiveSeq">
                <p:stCondLst>
                  <p:cond evt="onClick" delay="0">
                    <p:tgtEl>
                      <p:spTgt spid="284"/>
                    </p:tgtEl>
                  </p:cond>
                </p:stCondLst>
                <p:endSync evt="end" delay="0">
                  <p:rtn val="all"/>
                </p:endSync>
                <p:childTnLst>
                  <p:par>
                    <p:cTn id="674" fill="hold">
                      <p:stCondLst>
                        <p:cond delay="0"/>
                      </p:stCondLst>
                      <p:childTnLst>
                        <p:par>
                          <p:cTn id="675" fill="hold">
                            <p:stCondLst>
                              <p:cond delay="0"/>
                            </p:stCondLst>
                            <p:childTnLst>
                              <p:par>
                                <p:cTn id="676" presetID="3" presetClass="emph" presetSubtype="2" fill="hold" grpId="0" nodeType="clickEffect">
                                  <p:stCondLst>
                                    <p:cond delay="0"/>
                                  </p:stCondLst>
                                  <p:childTnLst>
                                    <p:animClr clrSpc="rgb" dir="cw">
                                      <p:cBhvr override="childStyle">
                                        <p:cTn id="677" dur="2000" fill="hold"/>
                                        <p:tgtEl>
                                          <p:spTgt spid="284"/>
                                        </p:tgtEl>
                                        <p:attrNameLst>
                                          <p:attrName>style.color</p:attrName>
                                        </p:attrNameLst>
                                      </p:cBhvr>
                                      <p:to>
                                        <a:schemeClr val="accent2"/>
                                      </p:to>
                                    </p:animClr>
                                  </p:childTnLst>
                                </p:cTn>
                              </p:par>
                            </p:childTnLst>
                          </p:cTn>
                        </p:par>
                      </p:childTnLst>
                    </p:cTn>
                  </p:par>
                  <p:par>
                    <p:cTn id="678" fill="hold">
                      <p:stCondLst>
                        <p:cond delay="indefinite"/>
                      </p:stCondLst>
                      <p:childTnLst>
                        <p:par>
                          <p:cTn id="679" fill="hold">
                            <p:stCondLst>
                              <p:cond delay="0"/>
                            </p:stCondLst>
                            <p:childTnLst>
                              <p:par>
                                <p:cTn id="680" presetID="3" presetClass="emph" presetSubtype="2" fill="hold" grpId="1" nodeType="clickEffect">
                                  <p:stCondLst>
                                    <p:cond delay="0"/>
                                  </p:stCondLst>
                                  <p:childTnLst>
                                    <p:animClr clrSpc="rgb" dir="cw">
                                      <p:cBhvr override="childStyle">
                                        <p:cTn id="681" dur="2000" fill="hold"/>
                                        <p:tgtEl>
                                          <p:spTgt spid="284"/>
                                        </p:tgtEl>
                                        <p:attrNameLst>
                                          <p:attrName>style.color</p:attrName>
                                        </p:attrNameLst>
                                      </p:cBhvr>
                                      <p:to>
                                        <a:srgbClr val="8EAADB"/>
                                      </p:to>
                                    </p:animClr>
                                  </p:childTnLst>
                                </p:cTn>
                              </p:par>
                            </p:childTnLst>
                          </p:cTn>
                        </p:par>
                      </p:childTnLst>
                    </p:cTn>
                  </p:par>
                </p:childTnLst>
              </p:cTn>
              <p:nextCondLst>
                <p:cond evt="onClick" delay="0">
                  <p:tgtEl>
                    <p:spTgt spid="284"/>
                  </p:tgtEl>
                </p:cond>
              </p:nextCondLst>
            </p:seq>
            <p:seq concurrent="1" nextAc="seek">
              <p:cTn id="682" restart="whenNotActive" fill="hold" evtFilter="cancelBubble" nodeType="interactiveSeq">
                <p:stCondLst>
                  <p:cond evt="onClick" delay="0">
                    <p:tgtEl>
                      <p:spTgt spid="285"/>
                    </p:tgtEl>
                  </p:cond>
                </p:stCondLst>
                <p:endSync evt="end" delay="0">
                  <p:rtn val="all"/>
                </p:endSync>
                <p:childTnLst>
                  <p:par>
                    <p:cTn id="683" fill="hold">
                      <p:stCondLst>
                        <p:cond delay="0"/>
                      </p:stCondLst>
                      <p:childTnLst>
                        <p:par>
                          <p:cTn id="684" fill="hold">
                            <p:stCondLst>
                              <p:cond delay="0"/>
                            </p:stCondLst>
                            <p:childTnLst>
                              <p:par>
                                <p:cTn id="685" presetID="3" presetClass="emph" presetSubtype="2" fill="hold" grpId="0" nodeType="clickEffect">
                                  <p:stCondLst>
                                    <p:cond delay="0"/>
                                  </p:stCondLst>
                                  <p:childTnLst>
                                    <p:animClr clrSpc="rgb" dir="cw">
                                      <p:cBhvr override="childStyle">
                                        <p:cTn id="686" dur="2000" fill="hold"/>
                                        <p:tgtEl>
                                          <p:spTgt spid="285"/>
                                        </p:tgtEl>
                                        <p:attrNameLst>
                                          <p:attrName>style.color</p:attrName>
                                        </p:attrNameLst>
                                      </p:cBhvr>
                                      <p:to>
                                        <a:schemeClr val="accent2"/>
                                      </p:to>
                                    </p:animClr>
                                  </p:childTnLst>
                                </p:cTn>
                              </p:par>
                            </p:childTnLst>
                          </p:cTn>
                        </p:par>
                      </p:childTnLst>
                    </p:cTn>
                  </p:par>
                  <p:par>
                    <p:cTn id="687" fill="hold">
                      <p:stCondLst>
                        <p:cond delay="indefinite"/>
                      </p:stCondLst>
                      <p:childTnLst>
                        <p:par>
                          <p:cTn id="688" fill="hold">
                            <p:stCondLst>
                              <p:cond delay="0"/>
                            </p:stCondLst>
                            <p:childTnLst>
                              <p:par>
                                <p:cTn id="689" presetID="3" presetClass="emph" presetSubtype="2" fill="hold" grpId="1" nodeType="clickEffect">
                                  <p:stCondLst>
                                    <p:cond delay="0"/>
                                  </p:stCondLst>
                                  <p:childTnLst>
                                    <p:animClr clrSpc="rgb" dir="cw">
                                      <p:cBhvr override="childStyle">
                                        <p:cTn id="690" dur="2000" fill="hold"/>
                                        <p:tgtEl>
                                          <p:spTgt spid="285"/>
                                        </p:tgtEl>
                                        <p:attrNameLst>
                                          <p:attrName>style.color</p:attrName>
                                        </p:attrNameLst>
                                      </p:cBhvr>
                                      <p:to>
                                        <a:srgbClr val="8EAADB"/>
                                      </p:to>
                                    </p:animClr>
                                  </p:childTnLst>
                                </p:cTn>
                              </p:par>
                            </p:childTnLst>
                          </p:cTn>
                        </p:par>
                      </p:childTnLst>
                    </p:cTn>
                  </p:par>
                </p:childTnLst>
              </p:cTn>
              <p:nextCondLst>
                <p:cond evt="onClick" delay="0">
                  <p:tgtEl>
                    <p:spTgt spid="285"/>
                  </p:tgtEl>
                </p:cond>
              </p:nextCondLst>
            </p:seq>
            <p:seq concurrent="1" nextAc="seek">
              <p:cTn id="691" restart="whenNotActive" fill="hold" evtFilter="cancelBubble" nodeType="interactiveSeq">
                <p:stCondLst>
                  <p:cond evt="onClick" delay="0">
                    <p:tgtEl>
                      <p:spTgt spid="286"/>
                    </p:tgtEl>
                  </p:cond>
                </p:stCondLst>
                <p:endSync evt="end" delay="0">
                  <p:rtn val="all"/>
                </p:endSync>
                <p:childTnLst>
                  <p:par>
                    <p:cTn id="692" fill="hold">
                      <p:stCondLst>
                        <p:cond delay="0"/>
                      </p:stCondLst>
                      <p:childTnLst>
                        <p:par>
                          <p:cTn id="693" fill="hold">
                            <p:stCondLst>
                              <p:cond delay="0"/>
                            </p:stCondLst>
                            <p:childTnLst>
                              <p:par>
                                <p:cTn id="694" presetID="3" presetClass="emph" presetSubtype="2" fill="hold" grpId="0" nodeType="clickEffect">
                                  <p:stCondLst>
                                    <p:cond delay="0"/>
                                  </p:stCondLst>
                                  <p:childTnLst>
                                    <p:animClr clrSpc="rgb" dir="cw">
                                      <p:cBhvr override="childStyle">
                                        <p:cTn id="695" dur="2000" fill="hold"/>
                                        <p:tgtEl>
                                          <p:spTgt spid="286"/>
                                        </p:tgtEl>
                                        <p:attrNameLst>
                                          <p:attrName>style.color</p:attrName>
                                        </p:attrNameLst>
                                      </p:cBhvr>
                                      <p:to>
                                        <a:schemeClr val="accent2"/>
                                      </p:to>
                                    </p:animClr>
                                  </p:childTnLst>
                                </p:cTn>
                              </p:par>
                            </p:childTnLst>
                          </p:cTn>
                        </p:par>
                      </p:childTnLst>
                    </p:cTn>
                  </p:par>
                  <p:par>
                    <p:cTn id="696" fill="hold">
                      <p:stCondLst>
                        <p:cond delay="indefinite"/>
                      </p:stCondLst>
                      <p:childTnLst>
                        <p:par>
                          <p:cTn id="697" fill="hold">
                            <p:stCondLst>
                              <p:cond delay="0"/>
                            </p:stCondLst>
                            <p:childTnLst>
                              <p:par>
                                <p:cTn id="698" presetID="3" presetClass="emph" presetSubtype="2" fill="hold" grpId="1" nodeType="clickEffect">
                                  <p:stCondLst>
                                    <p:cond delay="0"/>
                                  </p:stCondLst>
                                  <p:childTnLst>
                                    <p:animClr clrSpc="rgb" dir="cw">
                                      <p:cBhvr override="childStyle">
                                        <p:cTn id="699" dur="2000" fill="hold"/>
                                        <p:tgtEl>
                                          <p:spTgt spid="286"/>
                                        </p:tgtEl>
                                        <p:attrNameLst>
                                          <p:attrName>style.color</p:attrName>
                                        </p:attrNameLst>
                                      </p:cBhvr>
                                      <p:to>
                                        <a:srgbClr val="8EAADB"/>
                                      </p:to>
                                    </p:animClr>
                                  </p:childTnLst>
                                </p:cTn>
                              </p:par>
                            </p:childTnLst>
                          </p:cTn>
                        </p:par>
                      </p:childTnLst>
                    </p:cTn>
                  </p:par>
                </p:childTnLst>
              </p:cTn>
              <p:nextCondLst>
                <p:cond evt="onClick" delay="0">
                  <p:tgtEl>
                    <p:spTgt spid="286"/>
                  </p:tgtEl>
                </p:cond>
              </p:nextCondLst>
            </p:seq>
            <p:seq concurrent="1" nextAc="seek">
              <p:cTn id="700" restart="whenNotActive" fill="hold" evtFilter="cancelBubble" nodeType="interactiveSeq">
                <p:stCondLst>
                  <p:cond evt="onClick" delay="0">
                    <p:tgtEl>
                      <p:spTgt spid="287"/>
                    </p:tgtEl>
                  </p:cond>
                </p:stCondLst>
                <p:endSync evt="end" delay="0">
                  <p:rtn val="all"/>
                </p:endSync>
                <p:childTnLst>
                  <p:par>
                    <p:cTn id="701" fill="hold">
                      <p:stCondLst>
                        <p:cond delay="0"/>
                      </p:stCondLst>
                      <p:childTnLst>
                        <p:par>
                          <p:cTn id="702" fill="hold">
                            <p:stCondLst>
                              <p:cond delay="0"/>
                            </p:stCondLst>
                            <p:childTnLst>
                              <p:par>
                                <p:cTn id="703" presetID="3" presetClass="emph" presetSubtype="2" fill="hold" grpId="0" nodeType="clickEffect">
                                  <p:stCondLst>
                                    <p:cond delay="0"/>
                                  </p:stCondLst>
                                  <p:childTnLst>
                                    <p:animClr clrSpc="rgb" dir="cw">
                                      <p:cBhvr override="childStyle">
                                        <p:cTn id="704" dur="2000" fill="hold"/>
                                        <p:tgtEl>
                                          <p:spTgt spid="287"/>
                                        </p:tgtEl>
                                        <p:attrNameLst>
                                          <p:attrName>style.color</p:attrName>
                                        </p:attrNameLst>
                                      </p:cBhvr>
                                      <p:to>
                                        <a:schemeClr val="accent2"/>
                                      </p:to>
                                    </p:animClr>
                                  </p:childTnLst>
                                </p:cTn>
                              </p:par>
                            </p:childTnLst>
                          </p:cTn>
                        </p:par>
                      </p:childTnLst>
                    </p:cTn>
                  </p:par>
                  <p:par>
                    <p:cTn id="705" fill="hold">
                      <p:stCondLst>
                        <p:cond delay="indefinite"/>
                      </p:stCondLst>
                      <p:childTnLst>
                        <p:par>
                          <p:cTn id="706" fill="hold">
                            <p:stCondLst>
                              <p:cond delay="0"/>
                            </p:stCondLst>
                            <p:childTnLst>
                              <p:par>
                                <p:cTn id="707" presetID="3" presetClass="emph" presetSubtype="2" fill="hold" grpId="1" nodeType="clickEffect">
                                  <p:stCondLst>
                                    <p:cond delay="0"/>
                                  </p:stCondLst>
                                  <p:childTnLst>
                                    <p:animClr clrSpc="rgb" dir="cw">
                                      <p:cBhvr override="childStyle">
                                        <p:cTn id="708" dur="2000" fill="hold"/>
                                        <p:tgtEl>
                                          <p:spTgt spid="287"/>
                                        </p:tgtEl>
                                        <p:attrNameLst>
                                          <p:attrName>style.color</p:attrName>
                                        </p:attrNameLst>
                                      </p:cBhvr>
                                      <p:to>
                                        <a:srgbClr val="8EAADB"/>
                                      </p:to>
                                    </p:animClr>
                                  </p:childTnLst>
                                </p:cTn>
                              </p:par>
                            </p:childTnLst>
                          </p:cTn>
                        </p:par>
                      </p:childTnLst>
                    </p:cTn>
                  </p:par>
                </p:childTnLst>
              </p:cTn>
              <p:nextCondLst>
                <p:cond evt="onClick" delay="0">
                  <p:tgtEl>
                    <p:spTgt spid="287"/>
                  </p:tgtEl>
                </p:cond>
              </p:nextCondLst>
            </p:seq>
            <p:seq concurrent="1" nextAc="seek">
              <p:cTn id="709" restart="whenNotActive" fill="hold" evtFilter="cancelBubble" nodeType="interactiveSeq">
                <p:stCondLst>
                  <p:cond evt="onClick" delay="0">
                    <p:tgtEl>
                      <p:spTgt spid="288"/>
                    </p:tgtEl>
                  </p:cond>
                </p:stCondLst>
                <p:endSync evt="end" delay="0">
                  <p:rtn val="all"/>
                </p:endSync>
                <p:childTnLst>
                  <p:par>
                    <p:cTn id="710" fill="hold">
                      <p:stCondLst>
                        <p:cond delay="0"/>
                      </p:stCondLst>
                      <p:childTnLst>
                        <p:par>
                          <p:cTn id="711" fill="hold">
                            <p:stCondLst>
                              <p:cond delay="0"/>
                            </p:stCondLst>
                            <p:childTnLst>
                              <p:par>
                                <p:cTn id="712" presetID="3" presetClass="emph" presetSubtype="2" fill="hold" grpId="0" nodeType="clickEffect">
                                  <p:stCondLst>
                                    <p:cond delay="0"/>
                                  </p:stCondLst>
                                  <p:childTnLst>
                                    <p:animClr clrSpc="rgb" dir="cw">
                                      <p:cBhvr override="childStyle">
                                        <p:cTn id="713" dur="2000" fill="hold"/>
                                        <p:tgtEl>
                                          <p:spTgt spid="288"/>
                                        </p:tgtEl>
                                        <p:attrNameLst>
                                          <p:attrName>style.color</p:attrName>
                                        </p:attrNameLst>
                                      </p:cBhvr>
                                      <p:to>
                                        <a:schemeClr val="accent2"/>
                                      </p:to>
                                    </p:animClr>
                                  </p:childTnLst>
                                </p:cTn>
                              </p:par>
                            </p:childTnLst>
                          </p:cTn>
                        </p:par>
                      </p:childTnLst>
                    </p:cTn>
                  </p:par>
                  <p:par>
                    <p:cTn id="714" fill="hold">
                      <p:stCondLst>
                        <p:cond delay="indefinite"/>
                      </p:stCondLst>
                      <p:childTnLst>
                        <p:par>
                          <p:cTn id="715" fill="hold">
                            <p:stCondLst>
                              <p:cond delay="0"/>
                            </p:stCondLst>
                            <p:childTnLst>
                              <p:par>
                                <p:cTn id="716" presetID="3" presetClass="emph" presetSubtype="2" fill="hold" grpId="1" nodeType="clickEffect">
                                  <p:stCondLst>
                                    <p:cond delay="0"/>
                                  </p:stCondLst>
                                  <p:childTnLst>
                                    <p:animClr clrSpc="rgb" dir="cw">
                                      <p:cBhvr override="childStyle">
                                        <p:cTn id="717" dur="2000" fill="hold"/>
                                        <p:tgtEl>
                                          <p:spTgt spid="288"/>
                                        </p:tgtEl>
                                        <p:attrNameLst>
                                          <p:attrName>style.color</p:attrName>
                                        </p:attrNameLst>
                                      </p:cBhvr>
                                      <p:to>
                                        <a:srgbClr val="8EAADB"/>
                                      </p:to>
                                    </p:animClr>
                                  </p:childTnLst>
                                </p:cTn>
                              </p:par>
                            </p:childTnLst>
                          </p:cTn>
                        </p:par>
                      </p:childTnLst>
                    </p:cTn>
                  </p:par>
                </p:childTnLst>
              </p:cTn>
              <p:nextCondLst>
                <p:cond evt="onClick" delay="0">
                  <p:tgtEl>
                    <p:spTgt spid="288"/>
                  </p:tgtEl>
                </p:cond>
              </p:nextCondLst>
            </p:seq>
            <p:seq concurrent="1" nextAc="seek">
              <p:cTn id="718" restart="whenNotActive" fill="hold" evtFilter="cancelBubble" nodeType="interactiveSeq">
                <p:stCondLst>
                  <p:cond evt="onClick" delay="0">
                    <p:tgtEl>
                      <p:spTgt spid="289"/>
                    </p:tgtEl>
                  </p:cond>
                </p:stCondLst>
                <p:endSync evt="end" delay="0">
                  <p:rtn val="all"/>
                </p:endSync>
                <p:childTnLst>
                  <p:par>
                    <p:cTn id="719" fill="hold">
                      <p:stCondLst>
                        <p:cond delay="0"/>
                      </p:stCondLst>
                      <p:childTnLst>
                        <p:par>
                          <p:cTn id="720" fill="hold">
                            <p:stCondLst>
                              <p:cond delay="0"/>
                            </p:stCondLst>
                            <p:childTnLst>
                              <p:par>
                                <p:cTn id="721" presetID="3" presetClass="emph" presetSubtype="2" fill="hold" grpId="0" nodeType="clickEffect">
                                  <p:stCondLst>
                                    <p:cond delay="0"/>
                                  </p:stCondLst>
                                  <p:childTnLst>
                                    <p:animClr clrSpc="rgb" dir="cw">
                                      <p:cBhvr override="childStyle">
                                        <p:cTn id="722" dur="2000" fill="hold"/>
                                        <p:tgtEl>
                                          <p:spTgt spid="289"/>
                                        </p:tgtEl>
                                        <p:attrNameLst>
                                          <p:attrName>style.color</p:attrName>
                                        </p:attrNameLst>
                                      </p:cBhvr>
                                      <p:to>
                                        <a:schemeClr val="accent2"/>
                                      </p:to>
                                    </p:animClr>
                                  </p:childTnLst>
                                </p:cTn>
                              </p:par>
                            </p:childTnLst>
                          </p:cTn>
                        </p:par>
                      </p:childTnLst>
                    </p:cTn>
                  </p:par>
                  <p:par>
                    <p:cTn id="723" fill="hold">
                      <p:stCondLst>
                        <p:cond delay="indefinite"/>
                      </p:stCondLst>
                      <p:childTnLst>
                        <p:par>
                          <p:cTn id="724" fill="hold">
                            <p:stCondLst>
                              <p:cond delay="0"/>
                            </p:stCondLst>
                            <p:childTnLst>
                              <p:par>
                                <p:cTn id="725" presetID="3" presetClass="emph" presetSubtype="2" fill="hold" grpId="1" nodeType="clickEffect">
                                  <p:stCondLst>
                                    <p:cond delay="0"/>
                                  </p:stCondLst>
                                  <p:childTnLst>
                                    <p:animClr clrSpc="rgb" dir="cw">
                                      <p:cBhvr override="childStyle">
                                        <p:cTn id="726" dur="2000" fill="hold"/>
                                        <p:tgtEl>
                                          <p:spTgt spid="289"/>
                                        </p:tgtEl>
                                        <p:attrNameLst>
                                          <p:attrName>style.color</p:attrName>
                                        </p:attrNameLst>
                                      </p:cBhvr>
                                      <p:to>
                                        <a:srgbClr val="8EAADB"/>
                                      </p:to>
                                    </p:animClr>
                                  </p:childTnLst>
                                </p:cTn>
                              </p:par>
                            </p:childTnLst>
                          </p:cTn>
                        </p:par>
                      </p:childTnLst>
                    </p:cTn>
                  </p:par>
                </p:childTnLst>
              </p:cTn>
              <p:nextCondLst>
                <p:cond evt="onClick" delay="0">
                  <p:tgtEl>
                    <p:spTgt spid="289"/>
                  </p:tgtEl>
                </p:cond>
              </p:nextCondLst>
            </p:seq>
            <p:seq concurrent="1" nextAc="seek">
              <p:cTn id="727" restart="whenNotActive" fill="hold" evtFilter="cancelBubble" nodeType="interactiveSeq">
                <p:stCondLst>
                  <p:cond evt="onClick" delay="0">
                    <p:tgtEl>
                      <p:spTgt spid="290"/>
                    </p:tgtEl>
                  </p:cond>
                </p:stCondLst>
                <p:endSync evt="end" delay="0">
                  <p:rtn val="all"/>
                </p:endSync>
                <p:childTnLst>
                  <p:par>
                    <p:cTn id="728" fill="hold">
                      <p:stCondLst>
                        <p:cond delay="0"/>
                      </p:stCondLst>
                      <p:childTnLst>
                        <p:par>
                          <p:cTn id="729" fill="hold">
                            <p:stCondLst>
                              <p:cond delay="0"/>
                            </p:stCondLst>
                            <p:childTnLst>
                              <p:par>
                                <p:cTn id="730" presetID="3" presetClass="emph" presetSubtype="2" fill="hold" grpId="0" nodeType="clickEffect">
                                  <p:stCondLst>
                                    <p:cond delay="0"/>
                                  </p:stCondLst>
                                  <p:childTnLst>
                                    <p:animClr clrSpc="rgb" dir="cw">
                                      <p:cBhvr override="childStyle">
                                        <p:cTn id="731" dur="2000" fill="hold"/>
                                        <p:tgtEl>
                                          <p:spTgt spid="290"/>
                                        </p:tgtEl>
                                        <p:attrNameLst>
                                          <p:attrName>style.color</p:attrName>
                                        </p:attrNameLst>
                                      </p:cBhvr>
                                      <p:to>
                                        <a:schemeClr val="accent2"/>
                                      </p:to>
                                    </p:animClr>
                                  </p:childTnLst>
                                </p:cTn>
                              </p:par>
                            </p:childTnLst>
                          </p:cTn>
                        </p:par>
                      </p:childTnLst>
                    </p:cTn>
                  </p:par>
                  <p:par>
                    <p:cTn id="732" fill="hold">
                      <p:stCondLst>
                        <p:cond delay="indefinite"/>
                      </p:stCondLst>
                      <p:childTnLst>
                        <p:par>
                          <p:cTn id="733" fill="hold">
                            <p:stCondLst>
                              <p:cond delay="0"/>
                            </p:stCondLst>
                            <p:childTnLst>
                              <p:par>
                                <p:cTn id="734" presetID="3" presetClass="emph" presetSubtype="2" fill="hold" grpId="1" nodeType="clickEffect">
                                  <p:stCondLst>
                                    <p:cond delay="0"/>
                                  </p:stCondLst>
                                  <p:childTnLst>
                                    <p:animClr clrSpc="rgb" dir="cw">
                                      <p:cBhvr override="childStyle">
                                        <p:cTn id="735" dur="2000" fill="hold"/>
                                        <p:tgtEl>
                                          <p:spTgt spid="290"/>
                                        </p:tgtEl>
                                        <p:attrNameLst>
                                          <p:attrName>style.color</p:attrName>
                                        </p:attrNameLst>
                                      </p:cBhvr>
                                      <p:to>
                                        <a:srgbClr val="FFC000"/>
                                      </p:to>
                                    </p:animClr>
                                  </p:childTnLst>
                                </p:cTn>
                              </p:par>
                            </p:childTnLst>
                          </p:cTn>
                        </p:par>
                      </p:childTnLst>
                    </p:cTn>
                  </p:par>
                </p:childTnLst>
              </p:cTn>
              <p:nextCondLst>
                <p:cond evt="onClick" delay="0">
                  <p:tgtEl>
                    <p:spTgt spid="290"/>
                  </p:tgtEl>
                </p:cond>
              </p:nextCondLst>
            </p:seq>
            <p:seq concurrent="1" nextAc="seek">
              <p:cTn id="736" restart="whenNotActive" fill="hold" evtFilter="cancelBubble" nodeType="interactiveSeq">
                <p:stCondLst>
                  <p:cond evt="onClick" delay="0">
                    <p:tgtEl>
                      <p:spTgt spid="291"/>
                    </p:tgtEl>
                  </p:cond>
                </p:stCondLst>
                <p:endSync evt="end" delay="0">
                  <p:rtn val="all"/>
                </p:endSync>
                <p:childTnLst>
                  <p:par>
                    <p:cTn id="737" fill="hold">
                      <p:stCondLst>
                        <p:cond delay="0"/>
                      </p:stCondLst>
                      <p:childTnLst>
                        <p:par>
                          <p:cTn id="738" fill="hold">
                            <p:stCondLst>
                              <p:cond delay="0"/>
                            </p:stCondLst>
                            <p:childTnLst>
                              <p:par>
                                <p:cTn id="739" presetID="3" presetClass="emph" presetSubtype="2" fill="hold" grpId="0" nodeType="clickEffect">
                                  <p:stCondLst>
                                    <p:cond delay="0"/>
                                  </p:stCondLst>
                                  <p:childTnLst>
                                    <p:animClr clrSpc="rgb" dir="cw">
                                      <p:cBhvr override="childStyle">
                                        <p:cTn id="740" dur="2000" fill="hold"/>
                                        <p:tgtEl>
                                          <p:spTgt spid="291"/>
                                        </p:tgtEl>
                                        <p:attrNameLst>
                                          <p:attrName>style.color</p:attrName>
                                        </p:attrNameLst>
                                      </p:cBhvr>
                                      <p:to>
                                        <a:schemeClr val="accent2"/>
                                      </p:to>
                                    </p:animClr>
                                  </p:childTnLst>
                                </p:cTn>
                              </p:par>
                            </p:childTnLst>
                          </p:cTn>
                        </p:par>
                      </p:childTnLst>
                    </p:cTn>
                  </p:par>
                  <p:par>
                    <p:cTn id="741" fill="hold">
                      <p:stCondLst>
                        <p:cond delay="indefinite"/>
                      </p:stCondLst>
                      <p:childTnLst>
                        <p:par>
                          <p:cTn id="742" fill="hold">
                            <p:stCondLst>
                              <p:cond delay="0"/>
                            </p:stCondLst>
                            <p:childTnLst>
                              <p:par>
                                <p:cTn id="743" presetID="3" presetClass="emph" presetSubtype="2" fill="hold" grpId="1" nodeType="clickEffect">
                                  <p:stCondLst>
                                    <p:cond delay="0"/>
                                  </p:stCondLst>
                                  <p:childTnLst>
                                    <p:animClr clrSpc="rgb" dir="cw">
                                      <p:cBhvr override="childStyle">
                                        <p:cTn id="744" dur="2000" fill="hold"/>
                                        <p:tgtEl>
                                          <p:spTgt spid="291"/>
                                        </p:tgtEl>
                                        <p:attrNameLst>
                                          <p:attrName>style.color</p:attrName>
                                        </p:attrNameLst>
                                      </p:cBhvr>
                                      <p:to>
                                        <a:srgbClr val="FFC000"/>
                                      </p:to>
                                    </p:animClr>
                                  </p:childTnLst>
                                </p:cTn>
                              </p:par>
                            </p:childTnLst>
                          </p:cTn>
                        </p:par>
                      </p:childTnLst>
                    </p:cTn>
                  </p:par>
                </p:childTnLst>
              </p:cTn>
              <p:nextCondLst>
                <p:cond evt="onClick" delay="0">
                  <p:tgtEl>
                    <p:spTgt spid="291"/>
                  </p:tgtEl>
                </p:cond>
              </p:nextCondLst>
            </p:seq>
            <p:seq concurrent="1" nextAc="seek">
              <p:cTn id="745" restart="whenNotActive" fill="hold" evtFilter="cancelBubble" nodeType="interactiveSeq">
                <p:stCondLst>
                  <p:cond evt="onClick" delay="0">
                    <p:tgtEl>
                      <p:spTgt spid="292"/>
                    </p:tgtEl>
                  </p:cond>
                </p:stCondLst>
                <p:endSync evt="end" delay="0">
                  <p:rtn val="all"/>
                </p:endSync>
                <p:childTnLst>
                  <p:par>
                    <p:cTn id="746" fill="hold">
                      <p:stCondLst>
                        <p:cond delay="0"/>
                      </p:stCondLst>
                      <p:childTnLst>
                        <p:par>
                          <p:cTn id="747" fill="hold">
                            <p:stCondLst>
                              <p:cond delay="0"/>
                            </p:stCondLst>
                            <p:childTnLst>
                              <p:par>
                                <p:cTn id="748" presetID="3" presetClass="emph" presetSubtype="2" fill="hold" grpId="0" nodeType="clickEffect">
                                  <p:stCondLst>
                                    <p:cond delay="0"/>
                                  </p:stCondLst>
                                  <p:childTnLst>
                                    <p:animClr clrSpc="rgb" dir="cw">
                                      <p:cBhvr override="childStyle">
                                        <p:cTn id="749" dur="2000" fill="hold"/>
                                        <p:tgtEl>
                                          <p:spTgt spid="292"/>
                                        </p:tgtEl>
                                        <p:attrNameLst>
                                          <p:attrName>style.color</p:attrName>
                                        </p:attrNameLst>
                                      </p:cBhvr>
                                      <p:to>
                                        <a:schemeClr val="accent2"/>
                                      </p:to>
                                    </p:animClr>
                                  </p:childTnLst>
                                </p:cTn>
                              </p:par>
                            </p:childTnLst>
                          </p:cTn>
                        </p:par>
                      </p:childTnLst>
                    </p:cTn>
                  </p:par>
                  <p:par>
                    <p:cTn id="750" fill="hold">
                      <p:stCondLst>
                        <p:cond delay="indefinite"/>
                      </p:stCondLst>
                      <p:childTnLst>
                        <p:par>
                          <p:cTn id="751" fill="hold">
                            <p:stCondLst>
                              <p:cond delay="0"/>
                            </p:stCondLst>
                            <p:childTnLst>
                              <p:par>
                                <p:cTn id="752" presetID="3" presetClass="emph" presetSubtype="2" fill="hold" grpId="1" nodeType="clickEffect">
                                  <p:stCondLst>
                                    <p:cond delay="0"/>
                                  </p:stCondLst>
                                  <p:childTnLst>
                                    <p:animClr clrSpc="rgb" dir="cw">
                                      <p:cBhvr override="childStyle">
                                        <p:cTn id="753" dur="2000" fill="hold"/>
                                        <p:tgtEl>
                                          <p:spTgt spid="292"/>
                                        </p:tgtEl>
                                        <p:attrNameLst>
                                          <p:attrName>style.color</p:attrName>
                                        </p:attrNameLst>
                                      </p:cBhvr>
                                      <p:to>
                                        <a:srgbClr val="FFC000"/>
                                      </p:to>
                                    </p:animClr>
                                  </p:childTnLst>
                                </p:cTn>
                              </p:par>
                            </p:childTnLst>
                          </p:cTn>
                        </p:par>
                      </p:childTnLst>
                    </p:cTn>
                  </p:par>
                </p:childTnLst>
              </p:cTn>
              <p:nextCondLst>
                <p:cond evt="onClick" delay="0">
                  <p:tgtEl>
                    <p:spTgt spid="292"/>
                  </p:tgtEl>
                </p:cond>
              </p:nextCondLst>
            </p:seq>
            <p:seq concurrent="1" nextAc="seek">
              <p:cTn id="754" restart="whenNotActive" fill="hold" evtFilter="cancelBubble" nodeType="interactiveSeq">
                <p:stCondLst>
                  <p:cond evt="onClick" delay="0">
                    <p:tgtEl>
                      <p:spTgt spid="293"/>
                    </p:tgtEl>
                  </p:cond>
                </p:stCondLst>
                <p:endSync evt="end" delay="0">
                  <p:rtn val="all"/>
                </p:endSync>
                <p:childTnLst>
                  <p:par>
                    <p:cTn id="755" fill="hold">
                      <p:stCondLst>
                        <p:cond delay="0"/>
                      </p:stCondLst>
                      <p:childTnLst>
                        <p:par>
                          <p:cTn id="756" fill="hold">
                            <p:stCondLst>
                              <p:cond delay="0"/>
                            </p:stCondLst>
                            <p:childTnLst>
                              <p:par>
                                <p:cTn id="757" presetID="3" presetClass="emph" presetSubtype="2" fill="hold" grpId="0" nodeType="clickEffect">
                                  <p:stCondLst>
                                    <p:cond delay="0"/>
                                  </p:stCondLst>
                                  <p:childTnLst>
                                    <p:animClr clrSpc="rgb" dir="cw">
                                      <p:cBhvr override="childStyle">
                                        <p:cTn id="758" dur="2000" fill="hold"/>
                                        <p:tgtEl>
                                          <p:spTgt spid="293"/>
                                        </p:tgtEl>
                                        <p:attrNameLst>
                                          <p:attrName>style.color</p:attrName>
                                        </p:attrNameLst>
                                      </p:cBhvr>
                                      <p:to>
                                        <a:schemeClr val="accent2"/>
                                      </p:to>
                                    </p:animClr>
                                  </p:childTnLst>
                                </p:cTn>
                              </p:par>
                            </p:childTnLst>
                          </p:cTn>
                        </p:par>
                      </p:childTnLst>
                    </p:cTn>
                  </p:par>
                  <p:par>
                    <p:cTn id="759" fill="hold">
                      <p:stCondLst>
                        <p:cond delay="indefinite"/>
                      </p:stCondLst>
                      <p:childTnLst>
                        <p:par>
                          <p:cTn id="760" fill="hold">
                            <p:stCondLst>
                              <p:cond delay="0"/>
                            </p:stCondLst>
                            <p:childTnLst>
                              <p:par>
                                <p:cTn id="761" presetID="3" presetClass="emph" presetSubtype="2" fill="hold" grpId="1" nodeType="clickEffect">
                                  <p:stCondLst>
                                    <p:cond delay="0"/>
                                  </p:stCondLst>
                                  <p:childTnLst>
                                    <p:animClr clrSpc="rgb" dir="cw">
                                      <p:cBhvr override="childStyle">
                                        <p:cTn id="762" dur="2000" fill="hold"/>
                                        <p:tgtEl>
                                          <p:spTgt spid="293"/>
                                        </p:tgtEl>
                                        <p:attrNameLst>
                                          <p:attrName>style.color</p:attrName>
                                        </p:attrNameLst>
                                      </p:cBhvr>
                                      <p:to>
                                        <a:srgbClr val="FFC000"/>
                                      </p:to>
                                    </p:animClr>
                                  </p:childTnLst>
                                </p:cTn>
                              </p:par>
                            </p:childTnLst>
                          </p:cTn>
                        </p:par>
                      </p:childTnLst>
                    </p:cTn>
                  </p:par>
                </p:childTnLst>
              </p:cTn>
              <p:nextCondLst>
                <p:cond evt="onClick" delay="0">
                  <p:tgtEl>
                    <p:spTgt spid="293"/>
                  </p:tgtEl>
                </p:cond>
              </p:nextCondLst>
            </p:seq>
            <p:seq concurrent="1" nextAc="seek">
              <p:cTn id="763" restart="whenNotActive" fill="hold" evtFilter="cancelBubble" nodeType="interactiveSeq">
                <p:stCondLst>
                  <p:cond evt="onClick" delay="0">
                    <p:tgtEl>
                      <p:spTgt spid="294"/>
                    </p:tgtEl>
                  </p:cond>
                </p:stCondLst>
                <p:endSync evt="end" delay="0">
                  <p:rtn val="all"/>
                </p:endSync>
                <p:childTnLst>
                  <p:par>
                    <p:cTn id="764" fill="hold">
                      <p:stCondLst>
                        <p:cond delay="0"/>
                      </p:stCondLst>
                      <p:childTnLst>
                        <p:par>
                          <p:cTn id="765" fill="hold">
                            <p:stCondLst>
                              <p:cond delay="0"/>
                            </p:stCondLst>
                            <p:childTnLst>
                              <p:par>
                                <p:cTn id="766" presetID="3" presetClass="emph" presetSubtype="2" fill="hold" grpId="0" nodeType="clickEffect">
                                  <p:stCondLst>
                                    <p:cond delay="0"/>
                                  </p:stCondLst>
                                  <p:childTnLst>
                                    <p:animClr clrSpc="rgb" dir="cw">
                                      <p:cBhvr override="childStyle">
                                        <p:cTn id="767" dur="2000" fill="hold"/>
                                        <p:tgtEl>
                                          <p:spTgt spid="294"/>
                                        </p:tgtEl>
                                        <p:attrNameLst>
                                          <p:attrName>style.color</p:attrName>
                                        </p:attrNameLst>
                                      </p:cBhvr>
                                      <p:to>
                                        <a:schemeClr val="accent2"/>
                                      </p:to>
                                    </p:animClr>
                                  </p:childTnLst>
                                </p:cTn>
                              </p:par>
                            </p:childTnLst>
                          </p:cTn>
                        </p:par>
                      </p:childTnLst>
                    </p:cTn>
                  </p:par>
                  <p:par>
                    <p:cTn id="768" fill="hold">
                      <p:stCondLst>
                        <p:cond delay="indefinite"/>
                      </p:stCondLst>
                      <p:childTnLst>
                        <p:par>
                          <p:cTn id="769" fill="hold">
                            <p:stCondLst>
                              <p:cond delay="0"/>
                            </p:stCondLst>
                            <p:childTnLst>
                              <p:par>
                                <p:cTn id="770" presetID="3" presetClass="emph" presetSubtype="2" fill="hold" grpId="1" nodeType="clickEffect">
                                  <p:stCondLst>
                                    <p:cond delay="0"/>
                                  </p:stCondLst>
                                  <p:childTnLst>
                                    <p:animClr clrSpc="rgb" dir="cw">
                                      <p:cBhvr override="childStyle">
                                        <p:cTn id="771" dur="2000" fill="hold"/>
                                        <p:tgtEl>
                                          <p:spTgt spid="294"/>
                                        </p:tgtEl>
                                        <p:attrNameLst>
                                          <p:attrName>style.color</p:attrName>
                                        </p:attrNameLst>
                                      </p:cBhvr>
                                      <p:to>
                                        <a:srgbClr val="FFC000"/>
                                      </p:to>
                                    </p:animClr>
                                  </p:childTnLst>
                                </p:cTn>
                              </p:par>
                            </p:childTnLst>
                          </p:cTn>
                        </p:par>
                      </p:childTnLst>
                    </p:cTn>
                  </p:par>
                </p:childTnLst>
              </p:cTn>
              <p:nextCondLst>
                <p:cond evt="onClick" delay="0">
                  <p:tgtEl>
                    <p:spTgt spid="294"/>
                  </p:tgtEl>
                </p:cond>
              </p:nextCondLst>
            </p:seq>
            <p:seq concurrent="1" nextAc="seek">
              <p:cTn id="772" restart="whenNotActive" fill="hold" evtFilter="cancelBubble" nodeType="interactiveSeq">
                <p:stCondLst>
                  <p:cond evt="onClick" delay="0">
                    <p:tgtEl>
                      <p:spTgt spid="295"/>
                    </p:tgtEl>
                  </p:cond>
                </p:stCondLst>
                <p:endSync evt="end" delay="0">
                  <p:rtn val="all"/>
                </p:endSync>
                <p:childTnLst>
                  <p:par>
                    <p:cTn id="773" fill="hold">
                      <p:stCondLst>
                        <p:cond delay="0"/>
                      </p:stCondLst>
                      <p:childTnLst>
                        <p:par>
                          <p:cTn id="774" fill="hold">
                            <p:stCondLst>
                              <p:cond delay="0"/>
                            </p:stCondLst>
                            <p:childTnLst>
                              <p:par>
                                <p:cTn id="775" presetID="3" presetClass="emph" presetSubtype="2" fill="hold" grpId="0" nodeType="clickEffect">
                                  <p:stCondLst>
                                    <p:cond delay="0"/>
                                  </p:stCondLst>
                                  <p:childTnLst>
                                    <p:animClr clrSpc="rgb" dir="cw">
                                      <p:cBhvr override="childStyle">
                                        <p:cTn id="776" dur="2000" fill="hold"/>
                                        <p:tgtEl>
                                          <p:spTgt spid="295"/>
                                        </p:tgtEl>
                                        <p:attrNameLst>
                                          <p:attrName>style.color</p:attrName>
                                        </p:attrNameLst>
                                      </p:cBhvr>
                                      <p:to>
                                        <a:schemeClr val="accent2"/>
                                      </p:to>
                                    </p:animClr>
                                  </p:childTnLst>
                                </p:cTn>
                              </p:par>
                            </p:childTnLst>
                          </p:cTn>
                        </p:par>
                      </p:childTnLst>
                    </p:cTn>
                  </p:par>
                  <p:par>
                    <p:cTn id="777" fill="hold">
                      <p:stCondLst>
                        <p:cond delay="indefinite"/>
                      </p:stCondLst>
                      <p:childTnLst>
                        <p:par>
                          <p:cTn id="778" fill="hold">
                            <p:stCondLst>
                              <p:cond delay="0"/>
                            </p:stCondLst>
                            <p:childTnLst>
                              <p:par>
                                <p:cTn id="779" presetID="3" presetClass="emph" presetSubtype="2" fill="hold" grpId="1" nodeType="clickEffect">
                                  <p:stCondLst>
                                    <p:cond delay="0"/>
                                  </p:stCondLst>
                                  <p:childTnLst>
                                    <p:animClr clrSpc="rgb" dir="cw">
                                      <p:cBhvr override="childStyle">
                                        <p:cTn id="780" dur="2000" fill="hold"/>
                                        <p:tgtEl>
                                          <p:spTgt spid="295"/>
                                        </p:tgtEl>
                                        <p:attrNameLst>
                                          <p:attrName>style.color</p:attrName>
                                        </p:attrNameLst>
                                      </p:cBhvr>
                                      <p:to>
                                        <a:srgbClr val="FFC000"/>
                                      </p:to>
                                    </p:animClr>
                                  </p:childTnLst>
                                </p:cTn>
                              </p:par>
                            </p:childTnLst>
                          </p:cTn>
                        </p:par>
                      </p:childTnLst>
                    </p:cTn>
                  </p:par>
                </p:childTnLst>
              </p:cTn>
              <p:nextCondLst>
                <p:cond evt="onClick" delay="0">
                  <p:tgtEl>
                    <p:spTgt spid="295"/>
                  </p:tgtEl>
                </p:cond>
              </p:nextCondLst>
            </p:seq>
            <p:seq concurrent="1" nextAc="seek">
              <p:cTn id="781" restart="whenNotActive" fill="hold" evtFilter="cancelBubble" nodeType="interactiveSeq">
                <p:stCondLst>
                  <p:cond evt="onClick" delay="0">
                    <p:tgtEl>
                      <p:spTgt spid="296"/>
                    </p:tgtEl>
                  </p:cond>
                </p:stCondLst>
                <p:endSync evt="end" delay="0">
                  <p:rtn val="all"/>
                </p:endSync>
                <p:childTnLst>
                  <p:par>
                    <p:cTn id="782" fill="hold">
                      <p:stCondLst>
                        <p:cond delay="0"/>
                      </p:stCondLst>
                      <p:childTnLst>
                        <p:par>
                          <p:cTn id="783" fill="hold">
                            <p:stCondLst>
                              <p:cond delay="0"/>
                            </p:stCondLst>
                            <p:childTnLst>
                              <p:par>
                                <p:cTn id="784" presetID="3" presetClass="emph" presetSubtype="2" fill="hold" grpId="0" nodeType="clickEffect">
                                  <p:stCondLst>
                                    <p:cond delay="0"/>
                                  </p:stCondLst>
                                  <p:childTnLst>
                                    <p:animClr clrSpc="rgb" dir="cw">
                                      <p:cBhvr override="childStyle">
                                        <p:cTn id="785" dur="2000" fill="hold"/>
                                        <p:tgtEl>
                                          <p:spTgt spid="296"/>
                                        </p:tgtEl>
                                        <p:attrNameLst>
                                          <p:attrName>style.color</p:attrName>
                                        </p:attrNameLst>
                                      </p:cBhvr>
                                      <p:to>
                                        <a:schemeClr val="accent2"/>
                                      </p:to>
                                    </p:animClr>
                                  </p:childTnLst>
                                </p:cTn>
                              </p:par>
                            </p:childTnLst>
                          </p:cTn>
                        </p:par>
                      </p:childTnLst>
                    </p:cTn>
                  </p:par>
                  <p:par>
                    <p:cTn id="786" fill="hold">
                      <p:stCondLst>
                        <p:cond delay="indefinite"/>
                      </p:stCondLst>
                      <p:childTnLst>
                        <p:par>
                          <p:cTn id="787" fill="hold">
                            <p:stCondLst>
                              <p:cond delay="0"/>
                            </p:stCondLst>
                            <p:childTnLst>
                              <p:par>
                                <p:cTn id="788" presetID="3" presetClass="emph" presetSubtype="2" fill="hold" grpId="1" nodeType="clickEffect">
                                  <p:stCondLst>
                                    <p:cond delay="0"/>
                                  </p:stCondLst>
                                  <p:childTnLst>
                                    <p:animClr clrSpc="rgb" dir="cw">
                                      <p:cBhvr override="childStyle">
                                        <p:cTn id="789" dur="2000" fill="hold"/>
                                        <p:tgtEl>
                                          <p:spTgt spid="296"/>
                                        </p:tgtEl>
                                        <p:attrNameLst>
                                          <p:attrName>style.color</p:attrName>
                                        </p:attrNameLst>
                                      </p:cBhvr>
                                      <p:to>
                                        <a:srgbClr val="92D050"/>
                                      </p:to>
                                    </p:animClr>
                                  </p:childTnLst>
                                </p:cTn>
                              </p:par>
                            </p:childTnLst>
                          </p:cTn>
                        </p:par>
                      </p:childTnLst>
                    </p:cTn>
                  </p:par>
                </p:childTnLst>
              </p:cTn>
              <p:nextCondLst>
                <p:cond evt="onClick" delay="0">
                  <p:tgtEl>
                    <p:spTgt spid="296"/>
                  </p:tgtEl>
                </p:cond>
              </p:nextCondLst>
            </p:seq>
            <p:seq concurrent="1" nextAc="seek">
              <p:cTn id="790" restart="whenNotActive" fill="hold" evtFilter="cancelBubble" nodeType="interactiveSeq">
                <p:stCondLst>
                  <p:cond evt="onClick" delay="0">
                    <p:tgtEl>
                      <p:spTgt spid="297"/>
                    </p:tgtEl>
                  </p:cond>
                </p:stCondLst>
                <p:endSync evt="end" delay="0">
                  <p:rtn val="all"/>
                </p:endSync>
                <p:childTnLst>
                  <p:par>
                    <p:cTn id="791" fill="hold">
                      <p:stCondLst>
                        <p:cond delay="0"/>
                      </p:stCondLst>
                      <p:childTnLst>
                        <p:par>
                          <p:cTn id="792" fill="hold">
                            <p:stCondLst>
                              <p:cond delay="0"/>
                            </p:stCondLst>
                            <p:childTnLst>
                              <p:par>
                                <p:cTn id="793" presetID="3" presetClass="emph" presetSubtype="2" fill="hold" grpId="0" nodeType="clickEffect">
                                  <p:stCondLst>
                                    <p:cond delay="0"/>
                                  </p:stCondLst>
                                  <p:childTnLst>
                                    <p:animClr clrSpc="rgb" dir="cw">
                                      <p:cBhvr override="childStyle">
                                        <p:cTn id="794" dur="2000" fill="hold"/>
                                        <p:tgtEl>
                                          <p:spTgt spid="297"/>
                                        </p:tgtEl>
                                        <p:attrNameLst>
                                          <p:attrName>style.color</p:attrName>
                                        </p:attrNameLst>
                                      </p:cBhvr>
                                      <p:to>
                                        <a:schemeClr val="accent2"/>
                                      </p:to>
                                    </p:animClr>
                                  </p:childTnLst>
                                </p:cTn>
                              </p:par>
                            </p:childTnLst>
                          </p:cTn>
                        </p:par>
                      </p:childTnLst>
                    </p:cTn>
                  </p:par>
                  <p:par>
                    <p:cTn id="795" fill="hold">
                      <p:stCondLst>
                        <p:cond delay="indefinite"/>
                      </p:stCondLst>
                      <p:childTnLst>
                        <p:par>
                          <p:cTn id="796" fill="hold">
                            <p:stCondLst>
                              <p:cond delay="0"/>
                            </p:stCondLst>
                            <p:childTnLst>
                              <p:par>
                                <p:cTn id="797" presetID="3" presetClass="emph" presetSubtype="2" fill="hold" grpId="1" nodeType="clickEffect">
                                  <p:stCondLst>
                                    <p:cond delay="0"/>
                                  </p:stCondLst>
                                  <p:childTnLst>
                                    <p:animClr clrSpc="rgb" dir="cw">
                                      <p:cBhvr override="childStyle">
                                        <p:cTn id="798" dur="2000" fill="hold"/>
                                        <p:tgtEl>
                                          <p:spTgt spid="297"/>
                                        </p:tgtEl>
                                        <p:attrNameLst>
                                          <p:attrName>style.color</p:attrName>
                                        </p:attrNameLst>
                                      </p:cBhvr>
                                      <p:to>
                                        <a:srgbClr val="92D050"/>
                                      </p:to>
                                    </p:animClr>
                                  </p:childTnLst>
                                </p:cTn>
                              </p:par>
                            </p:childTnLst>
                          </p:cTn>
                        </p:par>
                      </p:childTnLst>
                    </p:cTn>
                  </p:par>
                </p:childTnLst>
              </p:cTn>
              <p:nextCondLst>
                <p:cond evt="onClick" delay="0">
                  <p:tgtEl>
                    <p:spTgt spid="297"/>
                  </p:tgtEl>
                </p:cond>
              </p:nextCondLst>
            </p:seq>
            <p:seq concurrent="1" nextAc="seek">
              <p:cTn id="799" restart="whenNotActive" fill="hold" evtFilter="cancelBubble" nodeType="interactiveSeq">
                <p:stCondLst>
                  <p:cond evt="onClick" delay="0">
                    <p:tgtEl>
                      <p:spTgt spid="298"/>
                    </p:tgtEl>
                  </p:cond>
                </p:stCondLst>
                <p:endSync evt="end" delay="0">
                  <p:rtn val="all"/>
                </p:endSync>
                <p:childTnLst>
                  <p:par>
                    <p:cTn id="800" fill="hold">
                      <p:stCondLst>
                        <p:cond delay="0"/>
                      </p:stCondLst>
                      <p:childTnLst>
                        <p:par>
                          <p:cTn id="801" fill="hold">
                            <p:stCondLst>
                              <p:cond delay="0"/>
                            </p:stCondLst>
                            <p:childTnLst>
                              <p:par>
                                <p:cTn id="802" presetID="3" presetClass="emph" presetSubtype="2" fill="hold" grpId="0" nodeType="clickEffect">
                                  <p:stCondLst>
                                    <p:cond delay="0"/>
                                  </p:stCondLst>
                                  <p:childTnLst>
                                    <p:animClr clrSpc="rgb" dir="cw">
                                      <p:cBhvr override="childStyle">
                                        <p:cTn id="803" dur="2000" fill="hold"/>
                                        <p:tgtEl>
                                          <p:spTgt spid="298"/>
                                        </p:tgtEl>
                                        <p:attrNameLst>
                                          <p:attrName>style.color</p:attrName>
                                        </p:attrNameLst>
                                      </p:cBhvr>
                                      <p:to>
                                        <a:schemeClr val="accent2"/>
                                      </p:to>
                                    </p:animClr>
                                  </p:childTnLst>
                                </p:cTn>
                              </p:par>
                            </p:childTnLst>
                          </p:cTn>
                        </p:par>
                      </p:childTnLst>
                    </p:cTn>
                  </p:par>
                  <p:par>
                    <p:cTn id="804" fill="hold">
                      <p:stCondLst>
                        <p:cond delay="indefinite"/>
                      </p:stCondLst>
                      <p:childTnLst>
                        <p:par>
                          <p:cTn id="805" fill="hold">
                            <p:stCondLst>
                              <p:cond delay="0"/>
                            </p:stCondLst>
                            <p:childTnLst>
                              <p:par>
                                <p:cTn id="806" presetID="3" presetClass="emph" presetSubtype="2" fill="hold" grpId="1" nodeType="clickEffect">
                                  <p:stCondLst>
                                    <p:cond delay="0"/>
                                  </p:stCondLst>
                                  <p:childTnLst>
                                    <p:animClr clrSpc="rgb" dir="cw">
                                      <p:cBhvr override="childStyle">
                                        <p:cTn id="807" dur="2000" fill="hold"/>
                                        <p:tgtEl>
                                          <p:spTgt spid="298"/>
                                        </p:tgtEl>
                                        <p:attrNameLst>
                                          <p:attrName>style.color</p:attrName>
                                        </p:attrNameLst>
                                      </p:cBhvr>
                                      <p:to>
                                        <a:srgbClr val="92D050"/>
                                      </p:to>
                                    </p:animClr>
                                  </p:childTnLst>
                                </p:cTn>
                              </p:par>
                            </p:childTnLst>
                          </p:cTn>
                        </p:par>
                      </p:childTnLst>
                    </p:cTn>
                  </p:par>
                </p:childTnLst>
              </p:cTn>
              <p:nextCondLst>
                <p:cond evt="onClick" delay="0">
                  <p:tgtEl>
                    <p:spTgt spid="298"/>
                  </p:tgtEl>
                </p:cond>
              </p:nextCondLst>
            </p:seq>
            <p:seq concurrent="1" nextAc="seek">
              <p:cTn id="808" restart="whenNotActive" fill="hold" evtFilter="cancelBubble" nodeType="interactiveSeq">
                <p:stCondLst>
                  <p:cond evt="onClick" delay="0">
                    <p:tgtEl>
                      <p:spTgt spid="299"/>
                    </p:tgtEl>
                  </p:cond>
                </p:stCondLst>
                <p:endSync evt="end" delay="0">
                  <p:rtn val="all"/>
                </p:endSync>
                <p:childTnLst>
                  <p:par>
                    <p:cTn id="809" fill="hold">
                      <p:stCondLst>
                        <p:cond delay="0"/>
                      </p:stCondLst>
                      <p:childTnLst>
                        <p:par>
                          <p:cTn id="810" fill="hold">
                            <p:stCondLst>
                              <p:cond delay="0"/>
                            </p:stCondLst>
                            <p:childTnLst>
                              <p:par>
                                <p:cTn id="811" presetID="3" presetClass="emph" presetSubtype="2" fill="hold" grpId="0" nodeType="clickEffect">
                                  <p:stCondLst>
                                    <p:cond delay="0"/>
                                  </p:stCondLst>
                                  <p:childTnLst>
                                    <p:animClr clrSpc="rgb" dir="cw">
                                      <p:cBhvr override="childStyle">
                                        <p:cTn id="812" dur="2000" fill="hold"/>
                                        <p:tgtEl>
                                          <p:spTgt spid="299"/>
                                        </p:tgtEl>
                                        <p:attrNameLst>
                                          <p:attrName>style.color</p:attrName>
                                        </p:attrNameLst>
                                      </p:cBhvr>
                                      <p:to>
                                        <a:schemeClr val="accent2"/>
                                      </p:to>
                                    </p:animClr>
                                  </p:childTnLst>
                                </p:cTn>
                              </p:par>
                            </p:childTnLst>
                          </p:cTn>
                        </p:par>
                      </p:childTnLst>
                    </p:cTn>
                  </p:par>
                  <p:par>
                    <p:cTn id="813" fill="hold">
                      <p:stCondLst>
                        <p:cond delay="indefinite"/>
                      </p:stCondLst>
                      <p:childTnLst>
                        <p:par>
                          <p:cTn id="814" fill="hold">
                            <p:stCondLst>
                              <p:cond delay="0"/>
                            </p:stCondLst>
                            <p:childTnLst>
                              <p:par>
                                <p:cTn id="815" presetID="3" presetClass="emph" presetSubtype="2" fill="hold" grpId="1" nodeType="clickEffect">
                                  <p:stCondLst>
                                    <p:cond delay="0"/>
                                  </p:stCondLst>
                                  <p:childTnLst>
                                    <p:animClr clrSpc="rgb" dir="cw">
                                      <p:cBhvr override="childStyle">
                                        <p:cTn id="816" dur="2000" fill="hold"/>
                                        <p:tgtEl>
                                          <p:spTgt spid="299"/>
                                        </p:tgtEl>
                                        <p:attrNameLst>
                                          <p:attrName>style.color</p:attrName>
                                        </p:attrNameLst>
                                      </p:cBhvr>
                                      <p:to>
                                        <a:srgbClr val="92D050"/>
                                      </p:to>
                                    </p:animClr>
                                  </p:childTnLst>
                                </p:cTn>
                              </p:par>
                            </p:childTnLst>
                          </p:cTn>
                        </p:par>
                      </p:childTnLst>
                    </p:cTn>
                  </p:par>
                </p:childTnLst>
              </p:cTn>
              <p:nextCondLst>
                <p:cond evt="onClick" delay="0">
                  <p:tgtEl>
                    <p:spTgt spid="299"/>
                  </p:tgtEl>
                </p:cond>
              </p:nextCondLst>
            </p:seq>
            <p:seq concurrent="1" nextAc="seek">
              <p:cTn id="817" restart="whenNotActive" fill="hold" evtFilter="cancelBubble" nodeType="interactiveSeq">
                <p:stCondLst>
                  <p:cond evt="onClick" delay="0">
                    <p:tgtEl>
                      <p:spTgt spid="300"/>
                    </p:tgtEl>
                  </p:cond>
                </p:stCondLst>
                <p:endSync evt="end" delay="0">
                  <p:rtn val="all"/>
                </p:endSync>
                <p:childTnLst>
                  <p:par>
                    <p:cTn id="818" fill="hold">
                      <p:stCondLst>
                        <p:cond delay="0"/>
                      </p:stCondLst>
                      <p:childTnLst>
                        <p:par>
                          <p:cTn id="819" fill="hold">
                            <p:stCondLst>
                              <p:cond delay="0"/>
                            </p:stCondLst>
                            <p:childTnLst>
                              <p:par>
                                <p:cTn id="820" presetID="3" presetClass="emph" presetSubtype="2" fill="hold" grpId="0" nodeType="clickEffect">
                                  <p:stCondLst>
                                    <p:cond delay="0"/>
                                  </p:stCondLst>
                                  <p:childTnLst>
                                    <p:animClr clrSpc="rgb" dir="cw">
                                      <p:cBhvr override="childStyle">
                                        <p:cTn id="821" dur="2000" fill="hold"/>
                                        <p:tgtEl>
                                          <p:spTgt spid="300"/>
                                        </p:tgtEl>
                                        <p:attrNameLst>
                                          <p:attrName>style.color</p:attrName>
                                        </p:attrNameLst>
                                      </p:cBhvr>
                                      <p:to>
                                        <a:schemeClr val="accent2"/>
                                      </p:to>
                                    </p:animClr>
                                  </p:childTnLst>
                                </p:cTn>
                              </p:par>
                            </p:childTnLst>
                          </p:cTn>
                        </p:par>
                      </p:childTnLst>
                    </p:cTn>
                  </p:par>
                  <p:par>
                    <p:cTn id="822" fill="hold">
                      <p:stCondLst>
                        <p:cond delay="indefinite"/>
                      </p:stCondLst>
                      <p:childTnLst>
                        <p:par>
                          <p:cTn id="823" fill="hold">
                            <p:stCondLst>
                              <p:cond delay="0"/>
                            </p:stCondLst>
                            <p:childTnLst>
                              <p:par>
                                <p:cTn id="824" presetID="3" presetClass="emph" presetSubtype="2" fill="hold" grpId="1" nodeType="clickEffect">
                                  <p:stCondLst>
                                    <p:cond delay="0"/>
                                  </p:stCondLst>
                                  <p:childTnLst>
                                    <p:animClr clrSpc="rgb" dir="cw">
                                      <p:cBhvr override="childStyle">
                                        <p:cTn id="825" dur="2000" fill="hold"/>
                                        <p:tgtEl>
                                          <p:spTgt spid="300"/>
                                        </p:tgtEl>
                                        <p:attrNameLst>
                                          <p:attrName>style.color</p:attrName>
                                        </p:attrNameLst>
                                      </p:cBhvr>
                                      <p:to>
                                        <a:srgbClr val="92D050"/>
                                      </p:to>
                                    </p:animClr>
                                  </p:childTnLst>
                                </p:cTn>
                              </p:par>
                            </p:childTnLst>
                          </p:cTn>
                        </p:par>
                      </p:childTnLst>
                    </p:cTn>
                  </p:par>
                </p:childTnLst>
              </p:cTn>
              <p:nextCondLst>
                <p:cond evt="onClick" delay="0">
                  <p:tgtEl>
                    <p:spTgt spid="300"/>
                  </p:tgtEl>
                </p:cond>
              </p:nextCondLst>
            </p:seq>
            <p:seq concurrent="1" nextAc="seek">
              <p:cTn id="826" restart="whenNotActive" fill="hold" evtFilter="cancelBubble" nodeType="interactiveSeq">
                <p:stCondLst>
                  <p:cond evt="onClick" delay="0">
                    <p:tgtEl>
                      <p:spTgt spid="301"/>
                    </p:tgtEl>
                  </p:cond>
                </p:stCondLst>
                <p:endSync evt="end" delay="0">
                  <p:rtn val="all"/>
                </p:endSync>
                <p:childTnLst>
                  <p:par>
                    <p:cTn id="827" fill="hold">
                      <p:stCondLst>
                        <p:cond delay="0"/>
                      </p:stCondLst>
                      <p:childTnLst>
                        <p:par>
                          <p:cTn id="828" fill="hold">
                            <p:stCondLst>
                              <p:cond delay="0"/>
                            </p:stCondLst>
                            <p:childTnLst>
                              <p:par>
                                <p:cTn id="829" presetID="3" presetClass="emph" presetSubtype="2" fill="hold" grpId="0" nodeType="clickEffect">
                                  <p:stCondLst>
                                    <p:cond delay="0"/>
                                  </p:stCondLst>
                                  <p:childTnLst>
                                    <p:animClr clrSpc="rgb" dir="cw">
                                      <p:cBhvr override="childStyle">
                                        <p:cTn id="830" dur="2000" fill="hold"/>
                                        <p:tgtEl>
                                          <p:spTgt spid="301"/>
                                        </p:tgtEl>
                                        <p:attrNameLst>
                                          <p:attrName>style.color</p:attrName>
                                        </p:attrNameLst>
                                      </p:cBhvr>
                                      <p:to>
                                        <a:schemeClr val="accent2"/>
                                      </p:to>
                                    </p:animClr>
                                  </p:childTnLst>
                                </p:cTn>
                              </p:par>
                            </p:childTnLst>
                          </p:cTn>
                        </p:par>
                      </p:childTnLst>
                    </p:cTn>
                  </p:par>
                  <p:par>
                    <p:cTn id="831" fill="hold">
                      <p:stCondLst>
                        <p:cond delay="indefinite"/>
                      </p:stCondLst>
                      <p:childTnLst>
                        <p:par>
                          <p:cTn id="832" fill="hold">
                            <p:stCondLst>
                              <p:cond delay="0"/>
                            </p:stCondLst>
                            <p:childTnLst>
                              <p:par>
                                <p:cTn id="833" presetID="3" presetClass="emph" presetSubtype="2" fill="hold" grpId="1" nodeType="clickEffect">
                                  <p:stCondLst>
                                    <p:cond delay="0"/>
                                  </p:stCondLst>
                                  <p:childTnLst>
                                    <p:animClr clrSpc="rgb" dir="cw">
                                      <p:cBhvr override="childStyle">
                                        <p:cTn id="834" dur="2000" fill="hold"/>
                                        <p:tgtEl>
                                          <p:spTgt spid="301"/>
                                        </p:tgtEl>
                                        <p:attrNameLst>
                                          <p:attrName>style.color</p:attrName>
                                        </p:attrNameLst>
                                      </p:cBhvr>
                                      <p:to>
                                        <a:srgbClr val="92D050"/>
                                      </p:to>
                                    </p:animClr>
                                  </p:childTnLst>
                                </p:cTn>
                              </p:par>
                            </p:childTnLst>
                          </p:cTn>
                        </p:par>
                      </p:childTnLst>
                    </p:cTn>
                  </p:par>
                </p:childTnLst>
              </p:cTn>
              <p:nextCondLst>
                <p:cond evt="onClick" delay="0">
                  <p:tgtEl>
                    <p:spTgt spid="301"/>
                  </p:tgtEl>
                </p:cond>
              </p:nextCondLst>
            </p:seq>
          </p:childTnLst>
        </p:cTn>
      </p:par>
    </p:tnLst>
    <p:bldLst>
      <p:bldP spid="104" grpId="0" animBg="1"/>
      <p:bldP spid="230" grpId="0" animBg="1"/>
      <p:bldP spid="99" grpId="0" animBg="1"/>
      <p:bldP spid="100" grpId="0" animBg="1"/>
      <p:bldP spid="101" grpId="0" animBg="1"/>
      <p:bldP spid="102" grpId="0" animBg="1"/>
      <p:bldP spid="103" grpId="0" animBg="1"/>
      <p:bldP spid="139" grpId="0" animBg="1"/>
      <p:bldP spid="140" grpId="0" animBg="1"/>
      <p:bldP spid="141" grpId="0" animBg="1"/>
      <p:bldP spid="142" grpId="0" animBg="1"/>
      <p:bldP spid="143" grpId="0" animBg="1"/>
      <p:bldP spid="144" grpId="0" animBg="1"/>
      <p:bldP spid="229" grpId="0" animBg="1"/>
      <p:bldP spid="231" grpId="0" animBg="1"/>
      <p:bldP spid="232" grpId="0" animBg="1"/>
      <p:bldP spid="233" grpId="0" animBg="1"/>
      <p:bldP spid="234" grpId="0" animBg="1"/>
      <p:bldP spid="284" grpId="0"/>
      <p:bldP spid="284" grpId="1"/>
      <p:bldP spid="285" grpId="0"/>
      <p:bldP spid="285" grpId="1"/>
      <p:bldP spid="286" grpId="0"/>
      <p:bldP spid="286" grpId="1"/>
      <p:bldP spid="287" grpId="0"/>
      <p:bldP spid="287" grpId="1"/>
      <p:bldP spid="288" grpId="0"/>
      <p:bldP spid="288" grpId="1"/>
      <p:bldP spid="289" grpId="0"/>
      <p:bldP spid="289" grpId="1"/>
      <p:bldP spid="290" grpId="0"/>
      <p:bldP spid="290" grpId="1"/>
      <p:bldP spid="291" grpId="0"/>
      <p:bldP spid="291" grpId="1"/>
      <p:bldP spid="292" grpId="0"/>
      <p:bldP spid="292" grpId="1"/>
      <p:bldP spid="293" grpId="0"/>
      <p:bldP spid="293" grpId="1"/>
      <p:bldP spid="294" grpId="0"/>
      <p:bldP spid="294" grpId="1"/>
      <p:bldP spid="295" grpId="0"/>
      <p:bldP spid="295" grpId="1"/>
      <p:bldP spid="296" grpId="0"/>
      <p:bldP spid="296" grpId="1"/>
      <p:bldP spid="297" grpId="0"/>
      <p:bldP spid="297" grpId="1"/>
      <p:bldP spid="298" grpId="0"/>
      <p:bldP spid="298" grpId="1"/>
      <p:bldP spid="299" grpId="0"/>
      <p:bldP spid="299" grpId="1"/>
      <p:bldP spid="300" grpId="0"/>
      <p:bldP spid="300" grpId="1"/>
      <p:bldP spid="301" grpId="0"/>
      <p:bldP spid="301"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9" name="Group 178">
            <a:extLst>
              <a:ext uri="{FF2B5EF4-FFF2-40B4-BE49-F238E27FC236}">
                <a16:creationId xmlns:a16="http://schemas.microsoft.com/office/drawing/2014/main" id="{872C3EC8-4AEF-4E4D-BA07-308B92DDEC43}"/>
              </a:ext>
            </a:extLst>
          </p:cNvPr>
          <p:cNvGrpSpPr/>
          <p:nvPr/>
        </p:nvGrpSpPr>
        <p:grpSpPr>
          <a:xfrm>
            <a:off x="455828" y="5066382"/>
            <a:ext cx="1440000" cy="1440000"/>
            <a:chOff x="2338672" y="5856088"/>
            <a:chExt cx="1512000" cy="1512000"/>
          </a:xfrm>
        </p:grpSpPr>
        <p:sp>
          <p:nvSpPr>
            <p:cNvPr id="180" name="Oval 179">
              <a:extLst>
                <a:ext uri="{FF2B5EF4-FFF2-40B4-BE49-F238E27FC236}">
                  <a16:creationId xmlns:a16="http://schemas.microsoft.com/office/drawing/2014/main" id="{F827E01B-FE37-4671-8368-F02168C45898}"/>
                </a:ext>
              </a:extLst>
            </p:cNvPr>
            <p:cNvSpPr/>
            <p:nvPr/>
          </p:nvSpPr>
          <p:spPr>
            <a:xfrm>
              <a:off x="2338672" y="5856088"/>
              <a:ext cx="1512000" cy="1512000"/>
            </a:xfrm>
            <a:prstGeom prst="ellipse">
              <a:avLst/>
            </a:prstGeom>
            <a:solidFill>
              <a:srgbClr val="990000"/>
            </a:solidFill>
            <a:ln w="38100">
              <a:solidFill>
                <a:srgbClr val="FFC000"/>
              </a:solidFill>
            </a:ln>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C000"/>
                  </a:solidFill>
                  <a:latin typeface="Formal436 BT" panose="03060802040302020203" pitchFamily="66" charset="0"/>
                </a:rPr>
                <a:t>The weapon</a:t>
              </a:r>
              <a:endParaRPr lang="en-US" dirty="0">
                <a:solidFill>
                  <a:srgbClr val="FFC000"/>
                </a:solidFill>
                <a:latin typeface="Formal436 BT" panose="03060802040302020203" pitchFamily="66" charset="0"/>
              </a:endParaRPr>
            </a:p>
          </p:txBody>
        </p:sp>
        <p:pic>
          <p:nvPicPr>
            <p:cNvPr id="181" name="Picture 180">
              <a:extLst>
                <a:ext uri="{FF2B5EF4-FFF2-40B4-BE49-F238E27FC236}">
                  <a16:creationId xmlns:a16="http://schemas.microsoft.com/office/drawing/2014/main" id="{79343125-71DD-4115-86D0-B093DCAAF6ED}"/>
                </a:ext>
              </a:extLst>
            </p:cNvPr>
            <p:cNvPicPr>
              <a:picLocks noChangeAspect="1"/>
            </p:cNvPicPr>
            <p:nvPr/>
          </p:nvPicPr>
          <p:blipFill>
            <a:blip r:embed="rId3"/>
            <a:stretch>
              <a:fillRect/>
            </a:stretch>
          </p:blipFill>
          <p:spPr>
            <a:xfrm>
              <a:off x="2464672" y="5982088"/>
              <a:ext cx="1260000" cy="1260000"/>
            </a:xfrm>
            <a:prstGeom prst="rect">
              <a:avLst/>
            </a:prstGeom>
          </p:spPr>
        </p:pic>
      </p:grpSp>
      <p:grpSp>
        <p:nvGrpSpPr>
          <p:cNvPr id="182" name="Group 181">
            <a:extLst>
              <a:ext uri="{FF2B5EF4-FFF2-40B4-BE49-F238E27FC236}">
                <a16:creationId xmlns:a16="http://schemas.microsoft.com/office/drawing/2014/main" id="{09D6C688-67C4-4566-B377-021742958E89}"/>
              </a:ext>
            </a:extLst>
          </p:cNvPr>
          <p:cNvGrpSpPr/>
          <p:nvPr/>
        </p:nvGrpSpPr>
        <p:grpSpPr>
          <a:xfrm>
            <a:off x="455828" y="3266842"/>
            <a:ext cx="1440000" cy="1440000"/>
            <a:chOff x="439071" y="3196493"/>
            <a:chExt cx="1512000" cy="1512000"/>
          </a:xfrm>
        </p:grpSpPr>
        <p:sp>
          <p:nvSpPr>
            <p:cNvPr id="183" name="Oval 182">
              <a:extLst>
                <a:ext uri="{FF2B5EF4-FFF2-40B4-BE49-F238E27FC236}">
                  <a16:creationId xmlns:a16="http://schemas.microsoft.com/office/drawing/2014/main" id="{C4A42104-0ED4-44E0-A5AC-C28940835013}"/>
                </a:ext>
              </a:extLst>
            </p:cNvPr>
            <p:cNvSpPr/>
            <p:nvPr/>
          </p:nvSpPr>
          <p:spPr>
            <a:xfrm>
              <a:off x="439071" y="3196493"/>
              <a:ext cx="1512000" cy="1512000"/>
            </a:xfrm>
            <a:prstGeom prst="ellipse">
              <a:avLst/>
            </a:prstGeom>
            <a:solidFill>
              <a:srgbClr val="990000"/>
            </a:solidFill>
            <a:ln w="38100">
              <a:solidFill>
                <a:srgbClr val="FFC000"/>
              </a:solidFill>
            </a:ln>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C000"/>
                  </a:solidFill>
                  <a:latin typeface="Formal436 BT" panose="03060802040302020203" pitchFamily="66" charset="0"/>
                </a:rPr>
                <a:t>The location</a:t>
              </a:r>
              <a:endParaRPr lang="en-US" dirty="0">
                <a:solidFill>
                  <a:srgbClr val="FFC000"/>
                </a:solidFill>
                <a:latin typeface="Formal436 BT" panose="03060802040302020203" pitchFamily="66" charset="0"/>
              </a:endParaRPr>
            </a:p>
          </p:txBody>
        </p:sp>
        <p:pic>
          <p:nvPicPr>
            <p:cNvPr id="184" name="Picture 183">
              <a:extLst>
                <a:ext uri="{FF2B5EF4-FFF2-40B4-BE49-F238E27FC236}">
                  <a16:creationId xmlns:a16="http://schemas.microsoft.com/office/drawing/2014/main" id="{1F4A5E99-E52C-4694-BD91-52177812E91A}"/>
                </a:ext>
              </a:extLst>
            </p:cNvPr>
            <p:cNvPicPr>
              <a:picLocks noChangeAspect="1"/>
            </p:cNvPicPr>
            <p:nvPr/>
          </p:nvPicPr>
          <p:blipFill>
            <a:blip r:embed="rId4"/>
            <a:stretch>
              <a:fillRect/>
            </a:stretch>
          </p:blipFill>
          <p:spPr>
            <a:xfrm>
              <a:off x="547071" y="3304493"/>
              <a:ext cx="1296000" cy="1296000"/>
            </a:xfrm>
            <a:prstGeom prst="rect">
              <a:avLst/>
            </a:prstGeom>
          </p:spPr>
        </p:pic>
      </p:grpSp>
      <p:grpSp>
        <p:nvGrpSpPr>
          <p:cNvPr id="185" name="Group 184">
            <a:extLst>
              <a:ext uri="{FF2B5EF4-FFF2-40B4-BE49-F238E27FC236}">
                <a16:creationId xmlns:a16="http://schemas.microsoft.com/office/drawing/2014/main" id="{FCAB1EED-F603-4FD0-9040-BD5AD7ACA8C2}"/>
              </a:ext>
            </a:extLst>
          </p:cNvPr>
          <p:cNvGrpSpPr/>
          <p:nvPr/>
        </p:nvGrpSpPr>
        <p:grpSpPr>
          <a:xfrm>
            <a:off x="455828" y="1487552"/>
            <a:ext cx="1440000" cy="1440000"/>
            <a:chOff x="458236" y="1440897"/>
            <a:chExt cx="1512000" cy="1512000"/>
          </a:xfrm>
        </p:grpSpPr>
        <p:sp>
          <p:nvSpPr>
            <p:cNvPr id="186" name="Oval 185">
              <a:extLst>
                <a:ext uri="{FF2B5EF4-FFF2-40B4-BE49-F238E27FC236}">
                  <a16:creationId xmlns:a16="http://schemas.microsoft.com/office/drawing/2014/main" id="{A67263C9-619E-4F4D-8B39-96A1502D528A}"/>
                </a:ext>
              </a:extLst>
            </p:cNvPr>
            <p:cNvSpPr/>
            <p:nvPr/>
          </p:nvSpPr>
          <p:spPr>
            <a:xfrm>
              <a:off x="458236" y="1440897"/>
              <a:ext cx="1512000" cy="1512000"/>
            </a:xfrm>
            <a:prstGeom prst="ellipse">
              <a:avLst/>
            </a:prstGeom>
            <a:solidFill>
              <a:srgbClr val="990000"/>
            </a:solidFill>
            <a:ln w="38100">
              <a:solidFill>
                <a:srgbClr val="FFC000"/>
              </a:solidFill>
            </a:ln>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solidFill>
                    <a:srgbClr val="FFC000"/>
                  </a:solidFill>
                  <a:latin typeface="Formal436 BT" panose="03060802040302020203" pitchFamily="66" charset="0"/>
                </a:rPr>
                <a:t>The person</a:t>
              </a:r>
              <a:endParaRPr lang="en-US" dirty="0">
                <a:solidFill>
                  <a:srgbClr val="FFC000"/>
                </a:solidFill>
                <a:latin typeface="Formal436 BT" panose="03060802040302020203" pitchFamily="66" charset="0"/>
              </a:endParaRPr>
            </a:p>
          </p:txBody>
        </p:sp>
        <p:pic>
          <p:nvPicPr>
            <p:cNvPr id="187" name="Picture 186">
              <a:extLst>
                <a:ext uri="{FF2B5EF4-FFF2-40B4-BE49-F238E27FC236}">
                  <a16:creationId xmlns:a16="http://schemas.microsoft.com/office/drawing/2014/main" id="{33F0CF33-AEA3-4016-B0E4-5FD1DEAECF12}"/>
                </a:ext>
              </a:extLst>
            </p:cNvPr>
            <p:cNvPicPr>
              <a:picLocks noChangeAspect="1"/>
            </p:cNvPicPr>
            <p:nvPr/>
          </p:nvPicPr>
          <p:blipFill>
            <a:blip r:embed="rId5"/>
            <a:stretch>
              <a:fillRect/>
            </a:stretch>
          </p:blipFill>
          <p:spPr>
            <a:xfrm>
              <a:off x="566236" y="1548897"/>
              <a:ext cx="1296000" cy="1296000"/>
            </a:xfrm>
            <a:prstGeom prst="rect">
              <a:avLst/>
            </a:prstGeom>
          </p:spPr>
        </p:pic>
      </p:grpSp>
      <p:sp useBgFill="1">
        <p:nvSpPr>
          <p:cNvPr id="104" name="Rope Oval 2">
            <a:extLst>
              <a:ext uri="{FF2B5EF4-FFF2-40B4-BE49-F238E27FC236}">
                <a16:creationId xmlns:a16="http://schemas.microsoft.com/office/drawing/2014/main" id="{26775F72-E338-453F-929B-337E827AB379}"/>
              </a:ext>
            </a:extLst>
          </p:cNvPr>
          <p:cNvSpPr/>
          <p:nvPr/>
        </p:nvSpPr>
        <p:spPr>
          <a:xfrm>
            <a:off x="3994735" y="305086"/>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0" name="Prof Oval 95">
            <a:extLst>
              <a:ext uri="{FF2B5EF4-FFF2-40B4-BE49-F238E27FC236}">
                <a16:creationId xmlns:a16="http://schemas.microsoft.com/office/drawing/2014/main" id="{85C69824-5B1E-4F11-9F36-F28784D84F36}"/>
              </a:ext>
            </a:extLst>
          </p:cNvPr>
          <p:cNvSpPr/>
          <p:nvPr/>
        </p:nvSpPr>
        <p:spPr>
          <a:xfrm>
            <a:off x="5359962" y="1099279"/>
            <a:ext cx="403216" cy="3944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7" name="Revolver small Picture 76">
            <a:extLst>
              <a:ext uri="{FF2B5EF4-FFF2-40B4-BE49-F238E27FC236}">
                <a16:creationId xmlns:a16="http://schemas.microsoft.com/office/drawing/2014/main" id="{6B66FCDD-71C2-4603-8365-D97915C629E0}"/>
              </a:ext>
            </a:extLst>
          </p:cNvPr>
          <p:cNvPicPr>
            <a:picLocks/>
          </p:cNvPicPr>
          <p:nvPr/>
        </p:nvPicPr>
        <p:blipFill>
          <a:blip r:embed="rId6"/>
          <a:stretch>
            <a:fillRect/>
          </a:stretch>
        </p:blipFill>
        <p:spPr>
          <a:xfrm>
            <a:off x="590562" y="5024634"/>
            <a:ext cx="1170533" cy="1502185"/>
          </a:xfrm>
          <a:prstGeom prst="rect">
            <a:avLst/>
          </a:prstGeom>
        </p:spPr>
      </p:pic>
      <p:sp>
        <p:nvSpPr>
          <p:cNvPr id="34" name="TextBox 33">
            <a:extLst>
              <a:ext uri="{FF2B5EF4-FFF2-40B4-BE49-F238E27FC236}">
                <a16:creationId xmlns:a16="http://schemas.microsoft.com/office/drawing/2014/main" id="{6DC0DF0C-3B2D-4CD3-8806-122427BCD4E8}"/>
              </a:ext>
            </a:extLst>
          </p:cNvPr>
          <p:cNvSpPr txBox="1"/>
          <p:nvPr/>
        </p:nvSpPr>
        <p:spPr>
          <a:xfrm rot="16200000">
            <a:off x="-691641" y="3825745"/>
            <a:ext cx="1684362" cy="261610"/>
          </a:xfrm>
          <a:prstGeom prst="rect">
            <a:avLst/>
          </a:prstGeom>
          <a:noFill/>
        </p:spPr>
        <p:txBody>
          <a:bodyPr wrap="square" rtlCol="0">
            <a:spAutoFit/>
          </a:bodyPr>
          <a:lstStyle/>
          <a:p>
            <a:r>
              <a:rPr lang="en-GB" sz="1100" dirty="0">
                <a:solidFill>
                  <a:schemeClr val="bg1"/>
                </a:solidFill>
                <a:latin typeface="Formal436 BT" panose="03060802040302020203" pitchFamily="66" charset="0"/>
              </a:rPr>
              <a:t>RANDOM SELECTION:</a:t>
            </a:r>
          </a:p>
        </p:txBody>
      </p:sp>
      <p:grpSp>
        <p:nvGrpSpPr>
          <p:cNvPr id="61" name="Wrench Group 47">
            <a:extLst>
              <a:ext uri="{FF2B5EF4-FFF2-40B4-BE49-F238E27FC236}">
                <a16:creationId xmlns:a16="http://schemas.microsoft.com/office/drawing/2014/main" id="{D43F9FDF-C53E-41D2-95EE-36CC8AEB90E1}"/>
              </a:ext>
            </a:extLst>
          </p:cNvPr>
          <p:cNvGrpSpPr/>
          <p:nvPr/>
        </p:nvGrpSpPr>
        <p:grpSpPr>
          <a:xfrm>
            <a:off x="635828" y="5235726"/>
            <a:ext cx="1080000" cy="1080000"/>
            <a:chOff x="4912918" y="2963818"/>
            <a:chExt cx="1080000" cy="1080000"/>
          </a:xfrm>
          <a:solidFill>
            <a:srgbClr val="FBE5D6">
              <a:alpha val="1176"/>
            </a:srgbClr>
          </a:solidFill>
        </p:grpSpPr>
        <p:sp>
          <p:nvSpPr>
            <p:cNvPr id="62" name="Freeform: Shape 61">
              <a:extLst>
                <a:ext uri="{FF2B5EF4-FFF2-40B4-BE49-F238E27FC236}">
                  <a16:creationId xmlns:a16="http://schemas.microsoft.com/office/drawing/2014/main" id="{421DED29-21E8-4642-80B5-AB0CC28D7F07}"/>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6DB63DEC-8166-4486-A36F-1F2E6F3CF03F}"/>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74D6597-7A9B-47F4-8641-BDA7F4ECF81C}"/>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65" name="Candle Group 51">
            <a:extLst>
              <a:ext uri="{FF2B5EF4-FFF2-40B4-BE49-F238E27FC236}">
                <a16:creationId xmlns:a16="http://schemas.microsoft.com/office/drawing/2014/main" id="{0F0A5724-C863-442A-8BB4-A443E909A1C0}"/>
              </a:ext>
            </a:extLst>
          </p:cNvPr>
          <p:cNvGrpSpPr/>
          <p:nvPr/>
        </p:nvGrpSpPr>
        <p:grpSpPr>
          <a:xfrm rot="18000000">
            <a:off x="635827" y="5235726"/>
            <a:ext cx="1080003" cy="1080000"/>
            <a:chOff x="4912918" y="2963821"/>
            <a:chExt cx="1080003" cy="1080000"/>
          </a:xfrm>
          <a:solidFill>
            <a:srgbClr val="FBE5D6">
              <a:alpha val="1176"/>
            </a:srgbClr>
          </a:solidFill>
        </p:grpSpPr>
        <p:sp>
          <p:nvSpPr>
            <p:cNvPr id="66" name="Freeform: Shape 65">
              <a:extLst>
                <a:ext uri="{FF2B5EF4-FFF2-40B4-BE49-F238E27FC236}">
                  <a16:creationId xmlns:a16="http://schemas.microsoft.com/office/drawing/2014/main" id="{CD920EDF-E198-4D51-83CC-660EBF47FE7D}"/>
                </a:ext>
              </a:extLst>
            </p:cNvPr>
            <p:cNvSpPr/>
            <p:nvPr/>
          </p:nvSpPr>
          <p:spPr>
            <a:xfrm>
              <a:off x="4912921" y="2963821"/>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FA05BFF0-05FC-4647-853E-26FD88EC24D8}"/>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E4116E3-FF73-4D24-91B3-76A4B84C5780}"/>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69" name="Rope Group 55">
            <a:extLst>
              <a:ext uri="{FF2B5EF4-FFF2-40B4-BE49-F238E27FC236}">
                <a16:creationId xmlns:a16="http://schemas.microsoft.com/office/drawing/2014/main" id="{625ABEEA-B578-4C17-B17D-58E92CA7C401}"/>
              </a:ext>
            </a:extLst>
          </p:cNvPr>
          <p:cNvGrpSpPr/>
          <p:nvPr/>
        </p:nvGrpSpPr>
        <p:grpSpPr>
          <a:xfrm rot="14400000">
            <a:off x="635828" y="5235726"/>
            <a:ext cx="1080000" cy="1080000"/>
            <a:chOff x="4912918" y="2963818"/>
            <a:chExt cx="1080000" cy="1080000"/>
          </a:xfrm>
          <a:solidFill>
            <a:srgbClr val="FBE5D6">
              <a:alpha val="1176"/>
            </a:srgbClr>
          </a:solidFill>
        </p:grpSpPr>
        <p:sp>
          <p:nvSpPr>
            <p:cNvPr id="70" name="Freeform: Shape 69">
              <a:extLst>
                <a:ext uri="{FF2B5EF4-FFF2-40B4-BE49-F238E27FC236}">
                  <a16:creationId xmlns:a16="http://schemas.microsoft.com/office/drawing/2014/main" id="{96681382-86CE-4FFF-B2A4-F2931936BF63}"/>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F2B25058-6B5C-4DBD-980C-0A8F2E01A1DB}"/>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B75F5BB-C9BC-4211-B4A7-4B748E80A13C}"/>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73" name="Lead pipe Group 59">
            <a:extLst>
              <a:ext uri="{FF2B5EF4-FFF2-40B4-BE49-F238E27FC236}">
                <a16:creationId xmlns:a16="http://schemas.microsoft.com/office/drawing/2014/main" id="{35665229-E3DD-4343-8EFC-83FDF7D2C2C7}"/>
              </a:ext>
            </a:extLst>
          </p:cNvPr>
          <p:cNvGrpSpPr/>
          <p:nvPr/>
        </p:nvGrpSpPr>
        <p:grpSpPr>
          <a:xfrm rot="10800000">
            <a:off x="635828" y="5235726"/>
            <a:ext cx="1080000" cy="1080000"/>
            <a:chOff x="4912918" y="2963818"/>
            <a:chExt cx="1080000" cy="1080000"/>
          </a:xfrm>
          <a:solidFill>
            <a:srgbClr val="FBE5D6">
              <a:alpha val="1176"/>
            </a:srgbClr>
          </a:solidFill>
        </p:grpSpPr>
        <p:sp>
          <p:nvSpPr>
            <p:cNvPr id="74" name="Freeform: Shape 73">
              <a:extLst>
                <a:ext uri="{FF2B5EF4-FFF2-40B4-BE49-F238E27FC236}">
                  <a16:creationId xmlns:a16="http://schemas.microsoft.com/office/drawing/2014/main" id="{6B7556DC-BCC7-4BFC-AEC5-971A21BB8903}"/>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594AC3DA-A921-4428-A598-59A0D0359E8C}"/>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B2F2298-2E40-497F-AAF3-97110B3234FC}"/>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77" name="Knife Group 63">
            <a:extLst>
              <a:ext uri="{FF2B5EF4-FFF2-40B4-BE49-F238E27FC236}">
                <a16:creationId xmlns:a16="http://schemas.microsoft.com/office/drawing/2014/main" id="{16B58679-45C6-4B9B-A70C-0CEB9D49D01A}"/>
              </a:ext>
            </a:extLst>
          </p:cNvPr>
          <p:cNvGrpSpPr/>
          <p:nvPr/>
        </p:nvGrpSpPr>
        <p:grpSpPr>
          <a:xfrm rot="7200000">
            <a:off x="635828" y="5235726"/>
            <a:ext cx="1080000" cy="1080000"/>
            <a:chOff x="4912918" y="2963818"/>
            <a:chExt cx="1080000" cy="1080000"/>
          </a:xfrm>
          <a:solidFill>
            <a:srgbClr val="FBE5D6">
              <a:alpha val="1176"/>
            </a:srgbClr>
          </a:solidFill>
        </p:grpSpPr>
        <p:sp>
          <p:nvSpPr>
            <p:cNvPr id="78" name="Freeform: Shape 77">
              <a:extLst>
                <a:ext uri="{FF2B5EF4-FFF2-40B4-BE49-F238E27FC236}">
                  <a16:creationId xmlns:a16="http://schemas.microsoft.com/office/drawing/2014/main" id="{29BEB0B7-9EDA-4FB9-89CD-2B88E6388AAC}"/>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7391AF16-F4F6-4AA9-95F9-1239B75C7F00}"/>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AD357DC-54A0-4C88-847B-B677168F7D87}"/>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81" name="Revolver Group 67">
            <a:extLst>
              <a:ext uri="{FF2B5EF4-FFF2-40B4-BE49-F238E27FC236}">
                <a16:creationId xmlns:a16="http://schemas.microsoft.com/office/drawing/2014/main" id="{DE0C115E-4571-4BA2-A7B2-1E1931586E75}"/>
              </a:ext>
            </a:extLst>
          </p:cNvPr>
          <p:cNvGrpSpPr/>
          <p:nvPr/>
        </p:nvGrpSpPr>
        <p:grpSpPr>
          <a:xfrm rot="3600000">
            <a:off x="635828" y="5235726"/>
            <a:ext cx="1080000" cy="1080000"/>
            <a:chOff x="4912918" y="2963818"/>
            <a:chExt cx="1080000" cy="1080000"/>
          </a:xfrm>
          <a:solidFill>
            <a:srgbClr val="FBE5D6">
              <a:alpha val="1176"/>
            </a:srgbClr>
          </a:solidFill>
        </p:grpSpPr>
        <p:sp>
          <p:nvSpPr>
            <p:cNvPr id="82" name="Freeform: Shape 81">
              <a:extLst>
                <a:ext uri="{FF2B5EF4-FFF2-40B4-BE49-F238E27FC236}">
                  <a16:creationId xmlns:a16="http://schemas.microsoft.com/office/drawing/2014/main" id="{DAEE7787-68F9-44BE-9C14-664181E2BC5B}"/>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2B3CC02C-73F3-4731-B17C-BE815289EF2E}"/>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40666E9-DDB6-4862-95FA-8A220FA35D15}"/>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pic>
        <p:nvPicPr>
          <p:cNvPr id="85" name="Candle large Picture 11">
            <a:extLst>
              <a:ext uri="{FF2B5EF4-FFF2-40B4-BE49-F238E27FC236}">
                <a16:creationId xmlns:a16="http://schemas.microsoft.com/office/drawing/2014/main" id="{AC459D68-285C-47F4-82DB-348E816C4D86}"/>
              </a:ext>
            </a:extLst>
          </p:cNvPr>
          <p:cNvPicPr>
            <a:picLocks/>
          </p:cNvPicPr>
          <p:nvPr/>
        </p:nvPicPr>
        <p:blipFill>
          <a:blip r:embed="rId7"/>
          <a:stretch>
            <a:fillRect/>
          </a:stretch>
        </p:blipFill>
        <p:spPr>
          <a:xfrm>
            <a:off x="4277445" y="1784037"/>
            <a:ext cx="2048433" cy="2731245"/>
          </a:xfrm>
          <a:prstGeom prst="rect">
            <a:avLst/>
          </a:prstGeom>
        </p:spPr>
      </p:pic>
      <p:pic>
        <p:nvPicPr>
          <p:cNvPr id="86" name="Wrench large Picture 13">
            <a:extLst>
              <a:ext uri="{FF2B5EF4-FFF2-40B4-BE49-F238E27FC236}">
                <a16:creationId xmlns:a16="http://schemas.microsoft.com/office/drawing/2014/main" id="{94256718-6557-414E-9824-7755B88B06E5}"/>
              </a:ext>
            </a:extLst>
          </p:cNvPr>
          <p:cNvPicPr>
            <a:picLocks/>
          </p:cNvPicPr>
          <p:nvPr/>
        </p:nvPicPr>
        <p:blipFill>
          <a:blip r:embed="rId8"/>
          <a:stretch>
            <a:fillRect/>
          </a:stretch>
        </p:blipFill>
        <p:spPr>
          <a:xfrm>
            <a:off x="4277445" y="1784037"/>
            <a:ext cx="2048433" cy="2731245"/>
          </a:xfrm>
          <a:prstGeom prst="rect">
            <a:avLst/>
          </a:prstGeom>
        </p:spPr>
      </p:pic>
      <p:pic>
        <p:nvPicPr>
          <p:cNvPr id="87" name="lead pipe large 14">
            <a:extLst>
              <a:ext uri="{FF2B5EF4-FFF2-40B4-BE49-F238E27FC236}">
                <a16:creationId xmlns:a16="http://schemas.microsoft.com/office/drawing/2014/main" id="{4880454F-2A59-4F26-997C-6573DFE54CA3}"/>
              </a:ext>
            </a:extLst>
          </p:cNvPr>
          <p:cNvPicPr>
            <a:picLocks/>
          </p:cNvPicPr>
          <p:nvPr/>
        </p:nvPicPr>
        <p:blipFill>
          <a:blip r:embed="rId9"/>
          <a:stretch>
            <a:fillRect/>
          </a:stretch>
        </p:blipFill>
        <p:spPr>
          <a:xfrm>
            <a:off x="4277445" y="1784037"/>
            <a:ext cx="2048433" cy="2731245"/>
          </a:xfrm>
          <a:prstGeom prst="rect">
            <a:avLst/>
          </a:prstGeom>
        </p:spPr>
      </p:pic>
      <p:pic>
        <p:nvPicPr>
          <p:cNvPr id="88" name="Rope large Picture 15">
            <a:extLst>
              <a:ext uri="{FF2B5EF4-FFF2-40B4-BE49-F238E27FC236}">
                <a16:creationId xmlns:a16="http://schemas.microsoft.com/office/drawing/2014/main" id="{8140F5F7-396C-4B44-9E30-0EC101D2C45A}"/>
              </a:ext>
            </a:extLst>
          </p:cNvPr>
          <p:cNvPicPr>
            <a:picLocks/>
          </p:cNvPicPr>
          <p:nvPr/>
        </p:nvPicPr>
        <p:blipFill>
          <a:blip r:embed="rId10"/>
          <a:stretch>
            <a:fillRect/>
          </a:stretch>
        </p:blipFill>
        <p:spPr>
          <a:xfrm>
            <a:off x="4207029" y="1784037"/>
            <a:ext cx="2189264" cy="2731245"/>
          </a:xfrm>
          <a:prstGeom prst="rect">
            <a:avLst/>
          </a:prstGeom>
        </p:spPr>
      </p:pic>
      <p:pic>
        <p:nvPicPr>
          <p:cNvPr id="89" name="Knife large Picture 16">
            <a:extLst>
              <a:ext uri="{FF2B5EF4-FFF2-40B4-BE49-F238E27FC236}">
                <a16:creationId xmlns:a16="http://schemas.microsoft.com/office/drawing/2014/main" id="{94792E88-96F2-4475-8B50-80ACF5BB49E1}"/>
              </a:ext>
            </a:extLst>
          </p:cNvPr>
          <p:cNvPicPr>
            <a:picLocks/>
          </p:cNvPicPr>
          <p:nvPr/>
        </p:nvPicPr>
        <p:blipFill>
          <a:blip r:embed="rId11"/>
          <a:stretch>
            <a:fillRect/>
          </a:stretch>
        </p:blipFill>
        <p:spPr>
          <a:xfrm>
            <a:off x="4277445" y="1784037"/>
            <a:ext cx="2048433" cy="2731245"/>
          </a:xfrm>
          <a:prstGeom prst="rect">
            <a:avLst/>
          </a:prstGeom>
        </p:spPr>
      </p:pic>
      <p:pic>
        <p:nvPicPr>
          <p:cNvPr id="90" name="Wrench small Picture 19">
            <a:extLst>
              <a:ext uri="{FF2B5EF4-FFF2-40B4-BE49-F238E27FC236}">
                <a16:creationId xmlns:a16="http://schemas.microsoft.com/office/drawing/2014/main" id="{DC670CE1-90B0-47A1-8A0E-539F5E8806ED}"/>
              </a:ext>
            </a:extLst>
          </p:cNvPr>
          <p:cNvPicPr>
            <a:picLocks/>
          </p:cNvPicPr>
          <p:nvPr/>
        </p:nvPicPr>
        <p:blipFill>
          <a:blip r:embed="rId8"/>
          <a:stretch>
            <a:fillRect/>
          </a:stretch>
        </p:blipFill>
        <p:spPr>
          <a:xfrm>
            <a:off x="590562" y="5024634"/>
            <a:ext cx="1170533" cy="1502185"/>
          </a:xfrm>
          <a:prstGeom prst="rect">
            <a:avLst/>
          </a:prstGeom>
        </p:spPr>
      </p:pic>
      <p:pic>
        <p:nvPicPr>
          <p:cNvPr id="91" name="Lead pipe small Picture 20">
            <a:extLst>
              <a:ext uri="{FF2B5EF4-FFF2-40B4-BE49-F238E27FC236}">
                <a16:creationId xmlns:a16="http://schemas.microsoft.com/office/drawing/2014/main" id="{31BCF226-6DE9-415F-BB95-1F643D1B79BB}"/>
              </a:ext>
            </a:extLst>
          </p:cNvPr>
          <p:cNvPicPr>
            <a:picLocks/>
          </p:cNvPicPr>
          <p:nvPr/>
        </p:nvPicPr>
        <p:blipFill>
          <a:blip r:embed="rId9"/>
          <a:stretch>
            <a:fillRect/>
          </a:stretch>
        </p:blipFill>
        <p:spPr>
          <a:xfrm>
            <a:off x="590562" y="5024634"/>
            <a:ext cx="1170533" cy="1502185"/>
          </a:xfrm>
          <a:prstGeom prst="rect">
            <a:avLst/>
          </a:prstGeom>
        </p:spPr>
      </p:pic>
      <p:pic>
        <p:nvPicPr>
          <p:cNvPr id="92" name="Rope small Picture 21">
            <a:extLst>
              <a:ext uri="{FF2B5EF4-FFF2-40B4-BE49-F238E27FC236}">
                <a16:creationId xmlns:a16="http://schemas.microsoft.com/office/drawing/2014/main" id="{05AB09E0-2C2E-4A9B-9547-317B2EDC58C1}"/>
              </a:ext>
            </a:extLst>
          </p:cNvPr>
          <p:cNvPicPr>
            <a:picLocks/>
          </p:cNvPicPr>
          <p:nvPr/>
        </p:nvPicPr>
        <p:blipFill>
          <a:blip r:embed="rId10"/>
          <a:stretch>
            <a:fillRect/>
          </a:stretch>
        </p:blipFill>
        <p:spPr>
          <a:xfrm>
            <a:off x="550324" y="5024634"/>
            <a:ext cx="1251008" cy="1502185"/>
          </a:xfrm>
          <a:prstGeom prst="rect">
            <a:avLst/>
          </a:prstGeom>
        </p:spPr>
      </p:pic>
      <p:pic>
        <p:nvPicPr>
          <p:cNvPr id="93" name="Knife small Picture 22">
            <a:extLst>
              <a:ext uri="{FF2B5EF4-FFF2-40B4-BE49-F238E27FC236}">
                <a16:creationId xmlns:a16="http://schemas.microsoft.com/office/drawing/2014/main" id="{9E7086D6-9956-4590-82E0-AE99587BB64A}"/>
              </a:ext>
            </a:extLst>
          </p:cNvPr>
          <p:cNvPicPr>
            <a:picLocks/>
          </p:cNvPicPr>
          <p:nvPr/>
        </p:nvPicPr>
        <p:blipFill>
          <a:blip r:embed="rId11"/>
          <a:stretch>
            <a:fillRect/>
          </a:stretch>
        </p:blipFill>
        <p:spPr>
          <a:xfrm>
            <a:off x="590562" y="5024634"/>
            <a:ext cx="1170533" cy="1502185"/>
          </a:xfrm>
          <a:prstGeom prst="rect">
            <a:avLst/>
          </a:prstGeom>
        </p:spPr>
      </p:pic>
      <p:pic>
        <p:nvPicPr>
          <p:cNvPr id="94" name="Rope Q Picture 30">
            <a:extLst>
              <a:ext uri="{FF2B5EF4-FFF2-40B4-BE49-F238E27FC236}">
                <a16:creationId xmlns:a16="http://schemas.microsoft.com/office/drawing/2014/main" id="{309AEF54-4050-4307-907C-D79AE565AFB6}"/>
              </a:ext>
            </a:extLst>
          </p:cNvPr>
          <p:cNvPicPr>
            <a:picLocks/>
          </p:cNvPicPr>
          <p:nvPr/>
        </p:nvPicPr>
        <p:blipFill>
          <a:blip r:embed="rId12"/>
          <a:stretch>
            <a:fillRect/>
          </a:stretch>
        </p:blipFill>
        <p:spPr>
          <a:xfrm>
            <a:off x="590562" y="5024634"/>
            <a:ext cx="1170533" cy="1502185"/>
          </a:xfrm>
          <a:prstGeom prst="rect">
            <a:avLst/>
          </a:prstGeom>
        </p:spPr>
      </p:pic>
      <p:pic>
        <p:nvPicPr>
          <p:cNvPr id="95" name="lead pipe Q Picture 31">
            <a:extLst>
              <a:ext uri="{FF2B5EF4-FFF2-40B4-BE49-F238E27FC236}">
                <a16:creationId xmlns:a16="http://schemas.microsoft.com/office/drawing/2014/main" id="{4BBC9B5C-EFCE-432A-A482-CDD2F561EE4C}"/>
              </a:ext>
            </a:extLst>
          </p:cNvPr>
          <p:cNvPicPr>
            <a:picLocks/>
          </p:cNvPicPr>
          <p:nvPr/>
        </p:nvPicPr>
        <p:blipFill>
          <a:blip r:embed="rId12"/>
          <a:stretch>
            <a:fillRect/>
          </a:stretch>
        </p:blipFill>
        <p:spPr>
          <a:xfrm>
            <a:off x="590562" y="5024634"/>
            <a:ext cx="1170533" cy="1502185"/>
          </a:xfrm>
          <a:prstGeom prst="rect">
            <a:avLst/>
          </a:prstGeom>
        </p:spPr>
      </p:pic>
      <p:pic>
        <p:nvPicPr>
          <p:cNvPr id="96" name="Knife Q Picture 32">
            <a:extLst>
              <a:ext uri="{FF2B5EF4-FFF2-40B4-BE49-F238E27FC236}">
                <a16:creationId xmlns:a16="http://schemas.microsoft.com/office/drawing/2014/main" id="{94B662F5-803C-4CF1-AA30-97EC222306A9}"/>
              </a:ext>
            </a:extLst>
          </p:cNvPr>
          <p:cNvPicPr>
            <a:picLocks/>
          </p:cNvPicPr>
          <p:nvPr/>
        </p:nvPicPr>
        <p:blipFill>
          <a:blip r:embed="rId12"/>
          <a:stretch>
            <a:fillRect/>
          </a:stretch>
        </p:blipFill>
        <p:spPr>
          <a:xfrm>
            <a:off x="590562" y="5024634"/>
            <a:ext cx="1170533" cy="1502185"/>
          </a:xfrm>
          <a:prstGeom prst="rect">
            <a:avLst/>
          </a:prstGeom>
        </p:spPr>
      </p:pic>
      <p:pic>
        <p:nvPicPr>
          <p:cNvPr id="97" name="Revolver Q Picture 33">
            <a:extLst>
              <a:ext uri="{FF2B5EF4-FFF2-40B4-BE49-F238E27FC236}">
                <a16:creationId xmlns:a16="http://schemas.microsoft.com/office/drawing/2014/main" id="{F2ECF67E-A406-4EC8-AB83-8BD7BAAD3CF6}"/>
              </a:ext>
            </a:extLst>
          </p:cNvPr>
          <p:cNvPicPr>
            <a:picLocks/>
          </p:cNvPicPr>
          <p:nvPr/>
        </p:nvPicPr>
        <p:blipFill>
          <a:blip r:embed="rId12"/>
          <a:stretch>
            <a:fillRect/>
          </a:stretch>
        </p:blipFill>
        <p:spPr>
          <a:xfrm>
            <a:off x="590562" y="5024634"/>
            <a:ext cx="1170533" cy="1502185"/>
          </a:xfrm>
          <a:prstGeom prst="rect">
            <a:avLst/>
          </a:prstGeom>
        </p:spPr>
      </p:pic>
      <p:pic>
        <p:nvPicPr>
          <p:cNvPr id="98" name="Wrench Q Picture 34">
            <a:extLst>
              <a:ext uri="{FF2B5EF4-FFF2-40B4-BE49-F238E27FC236}">
                <a16:creationId xmlns:a16="http://schemas.microsoft.com/office/drawing/2014/main" id="{0D882242-4B6B-4C79-8B98-22D4611111F2}"/>
              </a:ext>
            </a:extLst>
          </p:cNvPr>
          <p:cNvPicPr>
            <a:picLocks/>
          </p:cNvPicPr>
          <p:nvPr/>
        </p:nvPicPr>
        <p:blipFill>
          <a:blip r:embed="rId12"/>
          <a:stretch>
            <a:fillRect/>
          </a:stretch>
        </p:blipFill>
        <p:spPr>
          <a:xfrm>
            <a:off x="590562" y="5024634"/>
            <a:ext cx="1170533" cy="1502185"/>
          </a:xfrm>
          <a:prstGeom prst="rect">
            <a:avLst/>
          </a:prstGeom>
        </p:spPr>
      </p:pic>
      <p:sp useBgFill="1">
        <p:nvSpPr>
          <p:cNvPr id="99" name="Candle Oval 2">
            <a:extLst>
              <a:ext uri="{FF2B5EF4-FFF2-40B4-BE49-F238E27FC236}">
                <a16:creationId xmlns:a16="http://schemas.microsoft.com/office/drawing/2014/main" id="{6B3A30B6-6CC7-4DC4-8386-2B713193C454}"/>
              </a:ext>
            </a:extLst>
          </p:cNvPr>
          <p:cNvSpPr/>
          <p:nvPr/>
        </p:nvSpPr>
        <p:spPr>
          <a:xfrm>
            <a:off x="3638103" y="4706842"/>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0" name="Wrench Oval 2">
            <a:extLst>
              <a:ext uri="{FF2B5EF4-FFF2-40B4-BE49-F238E27FC236}">
                <a16:creationId xmlns:a16="http://schemas.microsoft.com/office/drawing/2014/main" id="{C922E243-AD32-4D35-8ACC-210520509E46}"/>
              </a:ext>
            </a:extLst>
          </p:cNvPr>
          <p:cNvSpPr/>
          <p:nvPr/>
        </p:nvSpPr>
        <p:spPr>
          <a:xfrm>
            <a:off x="3274437" y="3063675"/>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1" name="Revolver Oval 2">
            <a:extLst>
              <a:ext uri="{FF2B5EF4-FFF2-40B4-BE49-F238E27FC236}">
                <a16:creationId xmlns:a16="http://schemas.microsoft.com/office/drawing/2014/main" id="{95F14C55-90C4-4E55-9219-BA1F67FABCD0}"/>
              </a:ext>
            </a:extLst>
          </p:cNvPr>
          <p:cNvSpPr/>
          <p:nvPr/>
        </p:nvSpPr>
        <p:spPr>
          <a:xfrm>
            <a:off x="6586941" y="1593600"/>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2" name="KnifeOval 2">
            <a:extLst>
              <a:ext uri="{FF2B5EF4-FFF2-40B4-BE49-F238E27FC236}">
                <a16:creationId xmlns:a16="http://schemas.microsoft.com/office/drawing/2014/main" id="{E2ED65CF-44F5-4E57-BBF8-A659F6132605}"/>
              </a:ext>
            </a:extLst>
          </p:cNvPr>
          <p:cNvSpPr/>
          <p:nvPr/>
        </p:nvSpPr>
        <p:spPr>
          <a:xfrm>
            <a:off x="6084291" y="3025784"/>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3" name="Lead pipe Oval 2">
            <a:extLst>
              <a:ext uri="{FF2B5EF4-FFF2-40B4-BE49-F238E27FC236}">
                <a16:creationId xmlns:a16="http://schemas.microsoft.com/office/drawing/2014/main" id="{AAFA0C86-9131-4B7F-9A63-1BB330861469}"/>
              </a:ext>
            </a:extLst>
          </p:cNvPr>
          <p:cNvSpPr/>
          <p:nvPr/>
        </p:nvSpPr>
        <p:spPr>
          <a:xfrm>
            <a:off x="5966866" y="5040183"/>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5" name="Candle small Picture 17">
            <a:extLst>
              <a:ext uri="{FF2B5EF4-FFF2-40B4-BE49-F238E27FC236}">
                <a16:creationId xmlns:a16="http://schemas.microsoft.com/office/drawing/2014/main" id="{E59585E9-BA8B-4722-BD3E-2CFF70850D80}"/>
              </a:ext>
            </a:extLst>
          </p:cNvPr>
          <p:cNvPicPr>
            <a:picLocks/>
          </p:cNvPicPr>
          <p:nvPr/>
        </p:nvPicPr>
        <p:blipFill>
          <a:blip r:embed="rId7"/>
          <a:stretch>
            <a:fillRect/>
          </a:stretch>
        </p:blipFill>
        <p:spPr>
          <a:xfrm>
            <a:off x="590562" y="5024634"/>
            <a:ext cx="1170533" cy="1502185"/>
          </a:xfrm>
          <a:prstGeom prst="rect">
            <a:avLst/>
          </a:prstGeom>
        </p:spPr>
      </p:pic>
      <p:pic>
        <p:nvPicPr>
          <p:cNvPr id="106" name="Candle Q Picture 35">
            <a:extLst>
              <a:ext uri="{FF2B5EF4-FFF2-40B4-BE49-F238E27FC236}">
                <a16:creationId xmlns:a16="http://schemas.microsoft.com/office/drawing/2014/main" id="{72943A16-553C-4385-84BA-88CDFED385BD}"/>
              </a:ext>
            </a:extLst>
          </p:cNvPr>
          <p:cNvPicPr>
            <a:picLocks/>
          </p:cNvPicPr>
          <p:nvPr/>
        </p:nvPicPr>
        <p:blipFill>
          <a:blip r:embed="rId12"/>
          <a:stretch>
            <a:fillRect/>
          </a:stretch>
        </p:blipFill>
        <p:spPr>
          <a:xfrm>
            <a:off x="590562" y="5024634"/>
            <a:ext cx="1170533" cy="1502185"/>
          </a:xfrm>
          <a:prstGeom prst="rect">
            <a:avLst/>
          </a:prstGeom>
        </p:spPr>
      </p:pic>
      <p:pic>
        <p:nvPicPr>
          <p:cNvPr id="108" name="Revolver large Picture 81">
            <a:extLst>
              <a:ext uri="{FF2B5EF4-FFF2-40B4-BE49-F238E27FC236}">
                <a16:creationId xmlns:a16="http://schemas.microsoft.com/office/drawing/2014/main" id="{5713597F-B00B-4D28-89A6-3C9E8F92C825}"/>
              </a:ext>
            </a:extLst>
          </p:cNvPr>
          <p:cNvPicPr>
            <a:picLocks/>
          </p:cNvPicPr>
          <p:nvPr/>
        </p:nvPicPr>
        <p:blipFill>
          <a:blip r:embed="rId6"/>
          <a:stretch>
            <a:fillRect/>
          </a:stretch>
        </p:blipFill>
        <p:spPr>
          <a:xfrm>
            <a:off x="4277445" y="1784037"/>
            <a:ext cx="2048433" cy="2731245"/>
          </a:xfrm>
          <a:prstGeom prst="rect">
            <a:avLst/>
          </a:prstGeom>
        </p:spPr>
      </p:pic>
      <p:pic>
        <p:nvPicPr>
          <p:cNvPr id="109" name="Courtyard large Picture 21">
            <a:extLst>
              <a:ext uri="{FF2B5EF4-FFF2-40B4-BE49-F238E27FC236}">
                <a16:creationId xmlns:a16="http://schemas.microsoft.com/office/drawing/2014/main" id="{A9199EF1-920F-4372-9275-581E54AD3A46}"/>
              </a:ext>
            </a:extLst>
          </p:cNvPr>
          <p:cNvPicPr>
            <a:picLocks/>
          </p:cNvPicPr>
          <p:nvPr/>
        </p:nvPicPr>
        <p:blipFill>
          <a:blip r:embed="rId13"/>
          <a:stretch>
            <a:fillRect/>
          </a:stretch>
        </p:blipFill>
        <p:spPr>
          <a:xfrm>
            <a:off x="4277445" y="1784037"/>
            <a:ext cx="2048433" cy="2731245"/>
          </a:xfrm>
          <a:prstGeom prst="rect">
            <a:avLst/>
          </a:prstGeom>
        </p:spPr>
      </p:pic>
      <p:pic>
        <p:nvPicPr>
          <p:cNvPr id="110" name="Hall large Picture 22">
            <a:extLst>
              <a:ext uri="{FF2B5EF4-FFF2-40B4-BE49-F238E27FC236}">
                <a16:creationId xmlns:a16="http://schemas.microsoft.com/office/drawing/2014/main" id="{B7B9F036-27BB-4B40-8AAC-4B338EC69DE5}"/>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4260463" y="1784037"/>
            <a:ext cx="2049164" cy="2731245"/>
          </a:xfrm>
          <a:prstGeom prst="rect">
            <a:avLst/>
          </a:prstGeom>
        </p:spPr>
      </p:pic>
      <p:pic>
        <p:nvPicPr>
          <p:cNvPr id="111" name="Kitchen large Picture 23">
            <a:extLst>
              <a:ext uri="{FF2B5EF4-FFF2-40B4-BE49-F238E27FC236}">
                <a16:creationId xmlns:a16="http://schemas.microsoft.com/office/drawing/2014/main" id="{09B60CAE-A345-4DF7-925E-C97482C2FE15}"/>
              </a:ext>
            </a:extLst>
          </p:cNvPr>
          <p:cNvPicPr>
            <a:picLocks/>
          </p:cNvPicPr>
          <p:nvPr/>
        </p:nvPicPr>
        <p:blipFill>
          <a:blip r:embed="rId15"/>
          <a:stretch>
            <a:fillRect/>
          </a:stretch>
        </p:blipFill>
        <p:spPr>
          <a:xfrm>
            <a:off x="4277445" y="1784037"/>
            <a:ext cx="2048433" cy="2731245"/>
          </a:xfrm>
          <a:prstGeom prst="rect">
            <a:avLst/>
          </a:prstGeom>
        </p:spPr>
      </p:pic>
      <p:pic>
        <p:nvPicPr>
          <p:cNvPr id="112" name="Study large Picture 25">
            <a:extLst>
              <a:ext uri="{FF2B5EF4-FFF2-40B4-BE49-F238E27FC236}">
                <a16:creationId xmlns:a16="http://schemas.microsoft.com/office/drawing/2014/main" id="{81A72A27-7977-4361-8551-591A0323F625}"/>
              </a:ext>
            </a:extLst>
          </p:cNvPr>
          <p:cNvPicPr>
            <a:picLocks/>
          </p:cNvPicPr>
          <p:nvPr/>
        </p:nvPicPr>
        <p:blipFill>
          <a:blip r:embed="rId16"/>
          <a:stretch>
            <a:fillRect/>
          </a:stretch>
        </p:blipFill>
        <p:spPr>
          <a:xfrm>
            <a:off x="4277445" y="1784037"/>
            <a:ext cx="2048433" cy="2731245"/>
          </a:xfrm>
          <a:prstGeom prst="rect">
            <a:avLst/>
          </a:prstGeom>
        </p:spPr>
      </p:pic>
      <p:pic>
        <p:nvPicPr>
          <p:cNvPr id="113" name="Empty large Picture 27">
            <a:extLst>
              <a:ext uri="{FF2B5EF4-FFF2-40B4-BE49-F238E27FC236}">
                <a16:creationId xmlns:a16="http://schemas.microsoft.com/office/drawing/2014/main" id="{FCF4BB6B-A90B-4AAC-BFBF-9BF1C2243AA2}"/>
              </a:ext>
            </a:extLst>
          </p:cNvPr>
          <p:cNvPicPr>
            <a:picLocks/>
          </p:cNvPicPr>
          <p:nvPr/>
        </p:nvPicPr>
        <p:blipFill>
          <a:blip r:embed="rId17"/>
          <a:stretch>
            <a:fillRect/>
          </a:stretch>
        </p:blipFill>
        <p:spPr>
          <a:xfrm>
            <a:off x="4277445" y="1784037"/>
            <a:ext cx="2048433" cy="2731245"/>
          </a:xfrm>
          <a:prstGeom prst="rect">
            <a:avLst/>
          </a:prstGeom>
        </p:spPr>
      </p:pic>
      <p:pic>
        <p:nvPicPr>
          <p:cNvPr id="114" name="Library large Picture 28">
            <a:extLst>
              <a:ext uri="{FF2B5EF4-FFF2-40B4-BE49-F238E27FC236}">
                <a16:creationId xmlns:a16="http://schemas.microsoft.com/office/drawing/2014/main" id="{8E83D2C6-4A80-4053-8BD2-13E5E40268BA}"/>
              </a:ext>
            </a:extLst>
          </p:cNvPr>
          <p:cNvPicPr>
            <a:picLocks/>
          </p:cNvPicPr>
          <p:nvPr/>
        </p:nvPicPr>
        <p:blipFill>
          <a:blip r:embed="rId18"/>
          <a:stretch>
            <a:fillRect/>
          </a:stretch>
        </p:blipFill>
        <p:spPr>
          <a:xfrm>
            <a:off x="4277445" y="1784037"/>
            <a:ext cx="2048433" cy="2731245"/>
          </a:xfrm>
          <a:prstGeom prst="rect">
            <a:avLst/>
          </a:prstGeom>
        </p:spPr>
      </p:pic>
      <p:grpSp>
        <p:nvGrpSpPr>
          <p:cNvPr id="115" name="Library Group 47">
            <a:extLst>
              <a:ext uri="{FF2B5EF4-FFF2-40B4-BE49-F238E27FC236}">
                <a16:creationId xmlns:a16="http://schemas.microsoft.com/office/drawing/2014/main" id="{CEAE25AF-DF20-49E1-B187-3EA4AB3A8475}"/>
              </a:ext>
            </a:extLst>
          </p:cNvPr>
          <p:cNvGrpSpPr/>
          <p:nvPr/>
        </p:nvGrpSpPr>
        <p:grpSpPr>
          <a:xfrm>
            <a:off x="635828" y="3436187"/>
            <a:ext cx="1080000" cy="1080000"/>
            <a:chOff x="4912918" y="2963818"/>
            <a:chExt cx="1080000" cy="1080000"/>
          </a:xfrm>
          <a:solidFill>
            <a:srgbClr val="FBE5D6">
              <a:alpha val="1176"/>
            </a:srgbClr>
          </a:solidFill>
        </p:grpSpPr>
        <p:sp>
          <p:nvSpPr>
            <p:cNvPr id="116" name="Freeform: Shape 115">
              <a:extLst>
                <a:ext uri="{FF2B5EF4-FFF2-40B4-BE49-F238E27FC236}">
                  <a16:creationId xmlns:a16="http://schemas.microsoft.com/office/drawing/2014/main" id="{2BAA8092-286F-44C3-8866-82A71486F1B5}"/>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a:extLst>
                <a:ext uri="{FF2B5EF4-FFF2-40B4-BE49-F238E27FC236}">
                  <a16:creationId xmlns:a16="http://schemas.microsoft.com/office/drawing/2014/main" id="{385FE77C-EA4D-4260-B45C-2EE974E2D9BF}"/>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69E24D9-0445-4673-B5D4-6AA6174B842C}"/>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19" name="Courtyard Group 51">
            <a:extLst>
              <a:ext uri="{FF2B5EF4-FFF2-40B4-BE49-F238E27FC236}">
                <a16:creationId xmlns:a16="http://schemas.microsoft.com/office/drawing/2014/main" id="{B0097445-80BC-4AD2-A422-213B6557325B}"/>
              </a:ext>
            </a:extLst>
          </p:cNvPr>
          <p:cNvGrpSpPr/>
          <p:nvPr/>
        </p:nvGrpSpPr>
        <p:grpSpPr>
          <a:xfrm rot="18000000">
            <a:off x="635827" y="3436187"/>
            <a:ext cx="1080003" cy="1080000"/>
            <a:chOff x="4912918" y="2963821"/>
            <a:chExt cx="1080003" cy="1080000"/>
          </a:xfrm>
          <a:solidFill>
            <a:srgbClr val="FBE5D6">
              <a:alpha val="1176"/>
            </a:srgbClr>
          </a:solidFill>
        </p:grpSpPr>
        <p:sp>
          <p:nvSpPr>
            <p:cNvPr id="120" name="Freeform: Shape 119">
              <a:extLst>
                <a:ext uri="{FF2B5EF4-FFF2-40B4-BE49-F238E27FC236}">
                  <a16:creationId xmlns:a16="http://schemas.microsoft.com/office/drawing/2014/main" id="{CE4703BE-C6D3-47A9-9845-FC212FBE2705}"/>
                </a:ext>
              </a:extLst>
            </p:cNvPr>
            <p:cNvSpPr/>
            <p:nvPr/>
          </p:nvSpPr>
          <p:spPr>
            <a:xfrm>
              <a:off x="4912921" y="2963821"/>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a:extLst>
                <a:ext uri="{FF2B5EF4-FFF2-40B4-BE49-F238E27FC236}">
                  <a16:creationId xmlns:a16="http://schemas.microsoft.com/office/drawing/2014/main" id="{22486109-98DF-4E24-80EC-F031CEB010EB}"/>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0B6BAD3-94AB-4A0E-B1C3-369E88B4A03A}"/>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23" name="Study Group 55">
            <a:extLst>
              <a:ext uri="{FF2B5EF4-FFF2-40B4-BE49-F238E27FC236}">
                <a16:creationId xmlns:a16="http://schemas.microsoft.com/office/drawing/2014/main" id="{8FCABAAE-1AFE-4DE8-AA42-2D1D769E7FFC}"/>
              </a:ext>
            </a:extLst>
          </p:cNvPr>
          <p:cNvGrpSpPr/>
          <p:nvPr/>
        </p:nvGrpSpPr>
        <p:grpSpPr>
          <a:xfrm rot="14400000">
            <a:off x="635828" y="3436187"/>
            <a:ext cx="1080000" cy="1080000"/>
            <a:chOff x="4912918" y="2963818"/>
            <a:chExt cx="1080000" cy="1080000"/>
          </a:xfrm>
          <a:solidFill>
            <a:srgbClr val="FBE5D6">
              <a:alpha val="1176"/>
            </a:srgbClr>
          </a:solidFill>
        </p:grpSpPr>
        <p:sp>
          <p:nvSpPr>
            <p:cNvPr id="124" name="Freeform: Shape 123">
              <a:extLst>
                <a:ext uri="{FF2B5EF4-FFF2-40B4-BE49-F238E27FC236}">
                  <a16:creationId xmlns:a16="http://schemas.microsoft.com/office/drawing/2014/main" id="{2E1107CA-EA04-44AB-A6CB-BE8A88BF45AF}"/>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377BDBF4-A671-4F18-8BE3-9F3561A634D4}"/>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6BB4384-C1FD-4F7B-A61C-42C5E305BD8B}"/>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27" name="Kitchen Group 59">
            <a:extLst>
              <a:ext uri="{FF2B5EF4-FFF2-40B4-BE49-F238E27FC236}">
                <a16:creationId xmlns:a16="http://schemas.microsoft.com/office/drawing/2014/main" id="{A875DD66-48D0-4F01-AECA-D54EFA2F533F}"/>
              </a:ext>
            </a:extLst>
          </p:cNvPr>
          <p:cNvGrpSpPr/>
          <p:nvPr/>
        </p:nvGrpSpPr>
        <p:grpSpPr>
          <a:xfrm rot="10800000">
            <a:off x="635828" y="3436187"/>
            <a:ext cx="1080000" cy="1080000"/>
            <a:chOff x="4912918" y="2963818"/>
            <a:chExt cx="1080000" cy="1080000"/>
          </a:xfrm>
          <a:solidFill>
            <a:srgbClr val="FBE5D6">
              <a:alpha val="1176"/>
            </a:srgbClr>
          </a:solidFill>
        </p:grpSpPr>
        <p:sp>
          <p:nvSpPr>
            <p:cNvPr id="128" name="Freeform: Shape 127">
              <a:extLst>
                <a:ext uri="{FF2B5EF4-FFF2-40B4-BE49-F238E27FC236}">
                  <a16:creationId xmlns:a16="http://schemas.microsoft.com/office/drawing/2014/main" id="{A237735C-1F19-4E50-A7EE-00F4A379663D}"/>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a:extLst>
                <a:ext uri="{FF2B5EF4-FFF2-40B4-BE49-F238E27FC236}">
                  <a16:creationId xmlns:a16="http://schemas.microsoft.com/office/drawing/2014/main" id="{FAE60AFA-A981-40D2-919D-2DA7867012A1}"/>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F11126E-75CC-4DB8-9DC7-70F07489BF08}"/>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31" name="Hall Group 63">
            <a:extLst>
              <a:ext uri="{FF2B5EF4-FFF2-40B4-BE49-F238E27FC236}">
                <a16:creationId xmlns:a16="http://schemas.microsoft.com/office/drawing/2014/main" id="{852F7C18-2133-437B-9AD7-D01707F52AFF}"/>
              </a:ext>
            </a:extLst>
          </p:cNvPr>
          <p:cNvGrpSpPr/>
          <p:nvPr/>
        </p:nvGrpSpPr>
        <p:grpSpPr>
          <a:xfrm rot="7200000">
            <a:off x="635828" y="3436187"/>
            <a:ext cx="1080000" cy="1080000"/>
            <a:chOff x="4912918" y="2963818"/>
            <a:chExt cx="1080000" cy="1080000"/>
          </a:xfrm>
          <a:solidFill>
            <a:schemeClr val="tx1">
              <a:lumMod val="65000"/>
              <a:lumOff val="35000"/>
              <a:alpha val="1176"/>
            </a:schemeClr>
          </a:solidFill>
        </p:grpSpPr>
        <p:sp>
          <p:nvSpPr>
            <p:cNvPr id="132" name="Freeform: Shape 131">
              <a:extLst>
                <a:ext uri="{FF2B5EF4-FFF2-40B4-BE49-F238E27FC236}">
                  <a16:creationId xmlns:a16="http://schemas.microsoft.com/office/drawing/2014/main" id="{042E5116-E07B-4BEA-9859-73B3A06EC181}"/>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a:extLst>
                <a:ext uri="{FF2B5EF4-FFF2-40B4-BE49-F238E27FC236}">
                  <a16:creationId xmlns:a16="http://schemas.microsoft.com/office/drawing/2014/main" id="{0139EE8B-B409-4700-8AF8-94D4283F827A}"/>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0062DD9-2449-4B56-A5E9-CF1AAC2C5CED}"/>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35" name="Empty Group 67">
            <a:extLst>
              <a:ext uri="{FF2B5EF4-FFF2-40B4-BE49-F238E27FC236}">
                <a16:creationId xmlns:a16="http://schemas.microsoft.com/office/drawing/2014/main" id="{4C98C496-BCBA-49E2-ADC7-385A59E3ED74}"/>
              </a:ext>
            </a:extLst>
          </p:cNvPr>
          <p:cNvGrpSpPr/>
          <p:nvPr/>
        </p:nvGrpSpPr>
        <p:grpSpPr>
          <a:xfrm rot="3600000">
            <a:off x="635828" y="3436187"/>
            <a:ext cx="1080000" cy="1080000"/>
            <a:chOff x="4912918" y="2963818"/>
            <a:chExt cx="1080000" cy="1080000"/>
          </a:xfrm>
          <a:solidFill>
            <a:srgbClr val="FBE5D6">
              <a:alpha val="1176"/>
            </a:srgbClr>
          </a:solidFill>
        </p:grpSpPr>
        <p:sp>
          <p:nvSpPr>
            <p:cNvPr id="136" name="Freeform: Shape 135">
              <a:extLst>
                <a:ext uri="{FF2B5EF4-FFF2-40B4-BE49-F238E27FC236}">
                  <a16:creationId xmlns:a16="http://schemas.microsoft.com/office/drawing/2014/main" id="{B3C39C6E-401C-4BB4-A5E3-766AC939356E}"/>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a:extLst>
                <a:ext uri="{FF2B5EF4-FFF2-40B4-BE49-F238E27FC236}">
                  <a16:creationId xmlns:a16="http://schemas.microsoft.com/office/drawing/2014/main" id="{662996E3-D1F9-479C-A68D-8AA696EF8982}"/>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F3E3294-FF27-41DA-A318-0DE464F0D7AD}"/>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sp useBgFill="1">
        <p:nvSpPr>
          <p:cNvPr id="139" name="Hall Oval 2">
            <a:extLst>
              <a:ext uri="{FF2B5EF4-FFF2-40B4-BE49-F238E27FC236}">
                <a16:creationId xmlns:a16="http://schemas.microsoft.com/office/drawing/2014/main" id="{310ABFB1-3D89-48D2-906D-5D44D64F922F}"/>
              </a:ext>
            </a:extLst>
          </p:cNvPr>
          <p:cNvSpPr/>
          <p:nvPr/>
        </p:nvSpPr>
        <p:spPr>
          <a:xfrm>
            <a:off x="6156627" y="3803651"/>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0" name="CourtyardOval 2">
            <a:extLst>
              <a:ext uri="{FF2B5EF4-FFF2-40B4-BE49-F238E27FC236}">
                <a16:creationId xmlns:a16="http://schemas.microsoft.com/office/drawing/2014/main" id="{DE0B2DE2-BDB1-4D38-8379-43C4C0B61CEA}"/>
              </a:ext>
            </a:extLst>
          </p:cNvPr>
          <p:cNvSpPr/>
          <p:nvPr/>
        </p:nvSpPr>
        <p:spPr>
          <a:xfrm>
            <a:off x="6870372" y="5615823"/>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1" name="Kitchen Oval 2">
            <a:extLst>
              <a:ext uri="{FF2B5EF4-FFF2-40B4-BE49-F238E27FC236}">
                <a16:creationId xmlns:a16="http://schemas.microsoft.com/office/drawing/2014/main" id="{BE25446D-54BE-4261-B06D-3A22F3EC2F4B}"/>
              </a:ext>
            </a:extLst>
          </p:cNvPr>
          <p:cNvSpPr/>
          <p:nvPr/>
        </p:nvSpPr>
        <p:spPr>
          <a:xfrm>
            <a:off x="7624409" y="5494549"/>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2" name="Empty Oval 2">
            <a:extLst>
              <a:ext uri="{FF2B5EF4-FFF2-40B4-BE49-F238E27FC236}">
                <a16:creationId xmlns:a16="http://schemas.microsoft.com/office/drawing/2014/main" id="{A0CCBB86-B358-40E7-82CE-D9AA1DFCEB40}"/>
              </a:ext>
            </a:extLst>
          </p:cNvPr>
          <p:cNvSpPr/>
          <p:nvPr/>
        </p:nvSpPr>
        <p:spPr>
          <a:xfrm>
            <a:off x="3680042" y="2399759"/>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3" name="Study Oval 2">
            <a:extLst>
              <a:ext uri="{FF2B5EF4-FFF2-40B4-BE49-F238E27FC236}">
                <a16:creationId xmlns:a16="http://schemas.microsoft.com/office/drawing/2014/main" id="{EE0487B8-9FB0-4940-B225-427D8E96D78B}"/>
              </a:ext>
            </a:extLst>
          </p:cNvPr>
          <p:cNvSpPr/>
          <p:nvPr/>
        </p:nvSpPr>
        <p:spPr>
          <a:xfrm>
            <a:off x="7162729" y="2776068"/>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4" name="Library Oval 2">
            <a:extLst>
              <a:ext uri="{FF2B5EF4-FFF2-40B4-BE49-F238E27FC236}">
                <a16:creationId xmlns:a16="http://schemas.microsoft.com/office/drawing/2014/main" id="{DC37C165-183F-45DC-B2E7-E04726BFC7B1}"/>
              </a:ext>
            </a:extLst>
          </p:cNvPr>
          <p:cNvSpPr/>
          <p:nvPr/>
        </p:nvSpPr>
        <p:spPr>
          <a:xfrm>
            <a:off x="7119522" y="702558"/>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5" name="Courtyard small Picture 29">
            <a:extLst>
              <a:ext uri="{FF2B5EF4-FFF2-40B4-BE49-F238E27FC236}">
                <a16:creationId xmlns:a16="http://schemas.microsoft.com/office/drawing/2014/main" id="{871C837B-2960-47D2-ADA9-E8018F7C29D8}"/>
              </a:ext>
            </a:extLst>
          </p:cNvPr>
          <p:cNvPicPr>
            <a:picLocks/>
          </p:cNvPicPr>
          <p:nvPr/>
        </p:nvPicPr>
        <p:blipFill>
          <a:blip r:embed="rId13"/>
          <a:stretch>
            <a:fillRect/>
          </a:stretch>
        </p:blipFill>
        <p:spPr>
          <a:xfrm>
            <a:off x="590562" y="3225095"/>
            <a:ext cx="1170533" cy="1502185"/>
          </a:xfrm>
          <a:prstGeom prst="rect">
            <a:avLst/>
          </a:prstGeom>
        </p:spPr>
      </p:pic>
      <p:pic>
        <p:nvPicPr>
          <p:cNvPr id="146" name="Hall small Picture 30">
            <a:extLst>
              <a:ext uri="{FF2B5EF4-FFF2-40B4-BE49-F238E27FC236}">
                <a16:creationId xmlns:a16="http://schemas.microsoft.com/office/drawing/2014/main" id="{BB8E5A52-5EEE-4F80-9FE4-BDF325A7DCE3}"/>
              </a:ext>
            </a:extLst>
          </p:cNvPr>
          <p:cNvPicPr>
            <a:picLocks/>
          </p:cNvPicPr>
          <p:nvPr/>
        </p:nvPicPr>
        <p:blipFill>
          <a:blip r:embed="rId19">
            <a:extLst>
              <a:ext uri="{28A0092B-C50C-407E-A947-70E740481C1C}">
                <a14:useLocalDpi xmlns:a14="http://schemas.microsoft.com/office/drawing/2010/main" val="0"/>
              </a:ext>
            </a:extLst>
          </a:blip>
          <a:stretch>
            <a:fillRect/>
          </a:stretch>
        </p:blipFill>
        <p:spPr>
          <a:xfrm>
            <a:off x="593348" y="3225095"/>
            <a:ext cx="1164960" cy="1502185"/>
          </a:xfrm>
          <a:prstGeom prst="rect">
            <a:avLst/>
          </a:prstGeom>
        </p:spPr>
      </p:pic>
      <p:pic>
        <p:nvPicPr>
          <p:cNvPr id="147" name="Kitchen small Picture 31">
            <a:extLst>
              <a:ext uri="{FF2B5EF4-FFF2-40B4-BE49-F238E27FC236}">
                <a16:creationId xmlns:a16="http://schemas.microsoft.com/office/drawing/2014/main" id="{31F3F1A1-7FC9-4FDE-919C-35D723CE1A30}"/>
              </a:ext>
            </a:extLst>
          </p:cNvPr>
          <p:cNvPicPr>
            <a:picLocks/>
          </p:cNvPicPr>
          <p:nvPr/>
        </p:nvPicPr>
        <p:blipFill>
          <a:blip r:embed="rId15"/>
          <a:stretch>
            <a:fillRect/>
          </a:stretch>
        </p:blipFill>
        <p:spPr>
          <a:xfrm>
            <a:off x="590562" y="3225095"/>
            <a:ext cx="1170533" cy="1502185"/>
          </a:xfrm>
          <a:prstGeom prst="rect">
            <a:avLst/>
          </a:prstGeom>
        </p:spPr>
      </p:pic>
      <p:pic>
        <p:nvPicPr>
          <p:cNvPr id="148" name="Study small Picture 32">
            <a:extLst>
              <a:ext uri="{FF2B5EF4-FFF2-40B4-BE49-F238E27FC236}">
                <a16:creationId xmlns:a16="http://schemas.microsoft.com/office/drawing/2014/main" id="{2D691AEA-8702-4952-9E3B-6A7E1DA8F4B9}"/>
              </a:ext>
            </a:extLst>
          </p:cNvPr>
          <p:cNvPicPr>
            <a:picLocks/>
          </p:cNvPicPr>
          <p:nvPr/>
        </p:nvPicPr>
        <p:blipFill>
          <a:blip r:embed="rId16"/>
          <a:stretch>
            <a:fillRect/>
          </a:stretch>
        </p:blipFill>
        <p:spPr>
          <a:xfrm>
            <a:off x="590562" y="3225095"/>
            <a:ext cx="1170533" cy="1502185"/>
          </a:xfrm>
          <a:prstGeom prst="rect">
            <a:avLst/>
          </a:prstGeom>
        </p:spPr>
      </p:pic>
      <p:pic>
        <p:nvPicPr>
          <p:cNvPr id="149" name="Empty small Picture 33">
            <a:extLst>
              <a:ext uri="{FF2B5EF4-FFF2-40B4-BE49-F238E27FC236}">
                <a16:creationId xmlns:a16="http://schemas.microsoft.com/office/drawing/2014/main" id="{D4A542D9-FCA3-4BBA-BDF2-AFC38FB6249B}"/>
              </a:ext>
            </a:extLst>
          </p:cNvPr>
          <p:cNvPicPr>
            <a:picLocks/>
          </p:cNvPicPr>
          <p:nvPr/>
        </p:nvPicPr>
        <p:blipFill>
          <a:blip r:embed="rId17"/>
          <a:stretch>
            <a:fillRect/>
          </a:stretch>
        </p:blipFill>
        <p:spPr>
          <a:xfrm>
            <a:off x="590562" y="3225095"/>
            <a:ext cx="1170533" cy="1502185"/>
          </a:xfrm>
          <a:prstGeom prst="rect">
            <a:avLst/>
          </a:prstGeom>
        </p:spPr>
      </p:pic>
      <p:pic>
        <p:nvPicPr>
          <p:cNvPr id="150" name="Library small Picture 34">
            <a:extLst>
              <a:ext uri="{FF2B5EF4-FFF2-40B4-BE49-F238E27FC236}">
                <a16:creationId xmlns:a16="http://schemas.microsoft.com/office/drawing/2014/main" id="{112BD4FF-7024-454D-A772-739DDDCC7B13}"/>
              </a:ext>
            </a:extLst>
          </p:cNvPr>
          <p:cNvPicPr>
            <a:picLocks/>
          </p:cNvPicPr>
          <p:nvPr/>
        </p:nvPicPr>
        <p:blipFill>
          <a:blip r:embed="rId18"/>
          <a:stretch>
            <a:fillRect/>
          </a:stretch>
        </p:blipFill>
        <p:spPr>
          <a:xfrm>
            <a:off x="590562" y="3225095"/>
            <a:ext cx="1170533" cy="1502185"/>
          </a:xfrm>
          <a:prstGeom prst="rect">
            <a:avLst/>
          </a:prstGeom>
        </p:spPr>
      </p:pic>
      <p:pic>
        <p:nvPicPr>
          <p:cNvPr id="151" name="Courtyard Q Picture 1">
            <a:extLst>
              <a:ext uri="{FF2B5EF4-FFF2-40B4-BE49-F238E27FC236}">
                <a16:creationId xmlns:a16="http://schemas.microsoft.com/office/drawing/2014/main" id="{1E1BD1BF-4913-4EED-B30B-AADE0D4C618D}"/>
              </a:ext>
            </a:extLst>
          </p:cNvPr>
          <p:cNvPicPr>
            <a:picLocks/>
          </p:cNvPicPr>
          <p:nvPr/>
        </p:nvPicPr>
        <p:blipFill>
          <a:blip r:embed="rId20"/>
          <a:stretch>
            <a:fillRect/>
          </a:stretch>
        </p:blipFill>
        <p:spPr>
          <a:xfrm>
            <a:off x="590562" y="3225095"/>
            <a:ext cx="1170533" cy="1502185"/>
          </a:xfrm>
          <a:prstGeom prst="rect">
            <a:avLst/>
          </a:prstGeom>
        </p:spPr>
      </p:pic>
      <p:pic>
        <p:nvPicPr>
          <p:cNvPr id="152" name="Kitchen Q Picture 43">
            <a:extLst>
              <a:ext uri="{FF2B5EF4-FFF2-40B4-BE49-F238E27FC236}">
                <a16:creationId xmlns:a16="http://schemas.microsoft.com/office/drawing/2014/main" id="{20D6A1A9-3839-44A1-81C1-5FAB07A64016}"/>
              </a:ext>
            </a:extLst>
          </p:cNvPr>
          <p:cNvPicPr>
            <a:picLocks/>
          </p:cNvPicPr>
          <p:nvPr/>
        </p:nvPicPr>
        <p:blipFill>
          <a:blip r:embed="rId20"/>
          <a:stretch>
            <a:fillRect/>
          </a:stretch>
        </p:blipFill>
        <p:spPr>
          <a:xfrm>
            <a:off x="590562" y="3225095"/>
            <a:ext cx="1170533" cy="1502185"/>
          </a:xfrm>
          <a:prstGeom prst="rect">
            <a:avLst/>
          </a:prstGeom>
        </p:spPr>
      </p:pic>
      <p:pic>
        <p:nvPicPr>
          <p:cNvPr id="153" name="Hall Q Picture 44">
            <a:extLst>
              <a:ext uri="{FF2B5EF4-FFF2-40B4-BE49-F238E27FC236}">
                <a16:creationId xmlns:a16="http://schemas.microsoft.com/office/drawing/2014/main" id="{5E692DD6-993C-4419-AA3B-89E89DB5C6BF}"/>
              </a:ext>
            </a:extLst>
          </p:cNvPr>
          <p:cNvPicPr>
            <a:picLocks/>
          </p:cNvPicPr>
          <p:nvPr/>
        </p:nvPicPr>
        <p:blipFill>
          <a:blip r:embed="rId20"/>
          <a:stretch>
            <a:fillRect/>
          </a:stretch>
        </p:blipFill>
        <p:spPr>
          <a:xfrm>
            <a:off x="590562" y="3225095"/>
            <a:ext cx="1170533" cy="1502185"/>
          </a:xfrm>
          <a:prstGeom prst="rect">
            <a:avLst/>
          </a:prstGeom>
        </p:spPr>
      </p:pic>
      <p:pic>
        <p:nvPicPr>
          <p:cNvPr id="154" name="Library Q Picture 45">
            <a:extLst>
              <a:ext uri="{FF2B5EF4-FFF2-40B4-BE49-F238E27FC236}">
                <a16:creationId xmlns:a16="http://schemas.microsoft.com/office/drawing/2014/main" id="{585257DA-BD7E-465E-BA54-90666DA8E087}"/>
              </a:ext>
            </a:extLst>
          </p:cNvPr>
          <p:cNvPicPr>
            <a:picLocks/>
          </p:cNvPicPr>
          <p:nvPr/>
        </p:nvPicPr>
        <p:blipFill>
          <a:blip r:embed="rId20"/>
          <a:stretch>
            <a:fillRect/>
          </a:stretch>
        </p:blipFill>
        <p:spPr>
          <a:xfrm>
            <a:off x="590562" y="3225095"/>
            <a:ext cx="1170533" cy="1502185"/>
          </a:xfrm>
          <a:prstGeom prst="rect">
            <a:avLst/>
          </a:prstGeom>
        </p:spPr>
      </p:pic>
      <p:pic>
        <p:nvPicPr>
          <p:cNvPr id="155" name="Empty Q Picture 46">
            <a:extLst>
              <a:ext uri="{FF2B5EF4-FFF2-40B4-BE49-F238E27FC236}">
                <a16:creationId xmlns:a16="http://schemas.microsoft.com/office/drawing/2014/main" id="{8CBF9EAD-5E01-4AB9-AE2B-27E5485B608A}"/>
              </a:ext>
            </a:extLst>
          </p:cNvPr>
          <p:cNvPicPr>
            <a:picLocks/>
          </p:cNvPicPr>
          <p:nvPr/>
        </p:nvPicPr>
        <p:blipFill>
          <a:blip r:embed="rId20"/>
          <a:stretch>
            <a:fillRect/>
          </a:stretch>
        </p:blipFill>
        <p:spPr>
          <a:xfrm>
            <a:off x="590562" y="3225095"/>
            <a:ext cx="1170533" cy="1502185"/>
          </a:xfrm>
          <a:prstGeom prst="rect">
            <a:avLst/>
          </a:prstGeom>
        </p:spPr>
      </p:pic>
      <p:pic>
        <p:nvPicPr>
          <p:cNvPr id="156" name="Study Q Picture 47">
            <a:extLst>
              <a:ext uri="{FF2B5EF4-FFF2-40B4-BE49-F238E27FC236}">
                <a16:creationId xmlns:a16="http://schemas.microsoft.com/office/drawing/2014/main" id="{450ED811-6B89-45CE-BA03-B6D482130634}"/>
              </a:ext>
            </a:extLst>
          </p:cNvPr>
          <p:cNvPicPr>
            <a:picLocks/>
          </p:cNvPicPr>
          <p:nvPr/>
        </p:nvPicPr>
        <p:blipFill>
          <a:blip r:embed="rId20"/>
          <a:stretch>
            <a:fillRect/>
          </a:stretch>
        </p:blipFill>
        <p:spPr>
          <a:xfrm>
            <a:off x="590562" y="3225095"/>
            <a:ext cx="1170533" cy="1502185"/>
          </a:xfrm>
          <a:prstGeom prst="rect">
            <a:avLst/>
          </a:prstGeom>
        </p:spPr>
      </p:pic>
      <p:pic>
        <p:nvPicPr>
          <p:cNvPr id="199" name="Doctor large Picture 14">
            <a:extLst>
              <a:ext uri="{FF2B5EF4-FFF2-40B4-BE49-F238E27FC236}">
                <a16:creationId xmlns:a16="http://schemas.microsoft.com/office/drawing/2014/main" id="{2510B58A-19B3-4CD3-821B-5E85623F58FD}"/>
              </a:ext>
            </a:extLst>
          </p:cNvPr>
          <p:cNvPicPr>
            <a:picLocks/>
          </p:cNvPicPr>
          <p:nvPr/>
        </p:nvPicPr>
        <p:blipFill>
          <a:blip r:embed="rId21"/>
          <a:stretch>
            <a:fillRect/>
          </a:stretch>
        </p:blipFill>
        <p:spPr>
          <a:xfrm>
            <a:off x="4277445" y="1784037"/>
            <a:ext cx="2048433" cy="2731245"/>
          </a:xfrm>
          <a:prstGeom prst="rect">
            <a:avLst/>
          </a:prstGeom>
        </p:spPr>
      </p:pic>
      <p:pic>
        <p:nvPicPr>
          <p:cNvPr id="200" name="Prof Large Picture 15">
            <a:extLst>
              <a:ext uri="{FF2B5EF4-FFF2-40B4-BE49-F238E27FC236}">
                <a16:creationId xmlns:a16="http://schemas.microsoft.com/office/drawing/2014/main" id="{78BD1CCF-B8C7-4734-A461-E87ADDCCB2C0}"/>
              </a:ext>
            </a:extLst>
          </p:cNvPr>
          <p:cNvPicPr>
            <a:picLocks/>
          </p:cNvPicPr>
          <p:nvPr/>
        </p:nvPicPr>
        <p:blipFill>
          <a:blip r:embed="rId22"/>
          <a:stretch>
            <a:fillRect/>
          </a:stretch>
        </p:blipFill>
        <p:spPr>
          <a:xfrm>
            <a:off x="4277445" y="1784037"/>
            <a:ext cx="2048433" cy="2731245"/>
          </a:xfrm>
          <a:prstGeom prst="rect">
            <a:avLst/>
          </a:prstGeom>
        </p:spPr>
      </p:pic>
      <p:pic>
        <p:nvPicPr>
          <p:cNvPr id="201" name="Punketta large Picture 16">
            <a:extLst>
              <a:ext uri="{FF2B5EF4-FFF2-40B4-BE49-F238E27FC236}">
                <a16:creationId xmlns:a16="http://schemas.microsoft.com/office/drawing/2014/main" id="{CC5BCF89-CAF2-40C1-9DBC-F4E07A2CADE3}"/>
              </a:ext>
            </a:extLst>
          </p:cNvPr>
          <p:cNvPicPr>
            <a:picLocks/>
          </p:cNvPicPr>
          <p:nvPr/>
        </p:nvPicPr>
        <p:blipFill>
          <a:blip r:embed="rId23"/>
          <a:stretch>
            <a:fillRect/>
          </a:stretch>
        </p:blipFill>
        <p:spPr>
          <a:xfrm>
            <a:off x="4277445" y="1784037"/>
            <a:ext cx="2048433" cy="2731245"/>
          </a:xfrm>
          <a:prstGeom prst="rect">
            <a:avLst/>
          </a:prstGeom>
        </p:spPr>
      </p:pic>
      <p:pic>
        <p:nvPicPr>
          <p:cNvPr id="202" name="Jack large Picture 17">
            <a:extLst>
              <a:ext uri="{FF2B5EF4-FFF2-40B4-BE49-F238E27FC236}">
                <a16:creationId xmlns:a16="http://schemas.microsoft.com/office/drawing/2014/main" id="{25D68526-55C2-436E-8128-1C893087F1DA}"/>
              </a:ext>
            </a:extLst>
          </p:cNvPr>
          <p:cNvPicPr>
            <a:picLocks/>
          </p:cNvPicPr>
          <p:nvPr/>
        </p:nvPicPr>
        <p:blipFill>
          <a:blip r:embed="rId24"/>
          <a:stretch>
            <a:fillRect/>
          </a:stretch>
        </p:blipFill>
        <p:spPr>
          <a:xfrm>
            <a:off x="4277445" y="1784037"/>
            <a:ext cx="2048433" cy="2731245"/>
          </a:xfrm>
          <a:prstGeom prst="rect">
            <a:avLst/>
          </a:prstGeom>
        </p:spPr>
      </p:pic>
      <p:pic>
        <p:nvPicPr>
          <p:cNvPr id="203" name="Marjorie large Picture 18">
            <a:extLst>
              <a:ext uri="{FF2B5EF4-FFF2-40B4-BE49-F238E27FC236}">
                <a16:creationId xmlns:a16="http://schemas.microsoft.com/office/drawing/2014/main" id="{516EFBB9-DE69-47EA-B2E7-6AD2D16FFEA3}"/>
              </a:ext>
            </a:extLst>
          </p:cNvPr>
          <p:cNvPicPr>
            <a:picLocks/>
          </p:cNvPicPr>
          <p:nvPr/>
        </p:nvPicPr>
        <p:blipFill>
          <a:blip r:embed="rId25"/>
          <a:stretch>
            <a:fillRect/>
          </a:stretch>
        </p:blipFill>
        <p:spPr>
          <a:xfrm>
            <a:off x="4277445" y="1784037"/>
            <a:ext cx="2048433" cy="2731245"/>
          </a:xfrm>
          <a:prstGeom prst="rect">
            <a:avLst/>
          </a:prstGeom>
        </p:spPr>
      </p:pic>
      <p:pic>
        <p:nvPicPr>
          <p:cNvPr id="204" name="Meg large Picture 19">
            <a:extLst>
              <a:ext uri="{FF2B5EF4-FFF2-40B4-BE49-F238E27FC236}">
                <a16:creationId xmlns:a16="http://schemas.microsoft.com/office/drawing/2014/main" id="{63608F0E-42D1-4012-8353-29A0B48EC317}"/>
              </a:ext>
            </a:extLst>
          </p:cNvPr>
          <p:cNvPicPr>
            <a:picLocks/>
          </p:cNvPicPr>
          <p:nvPr/>
        </p:nvPicPr>
        <p:blipFill>
          <a:blip r:embed="rId26"/>
          <a:stretch>
            <a:fillRect/>
          </a:stretch>
        </p:blipFill>
        <p:spPr>
          <a:xfrm>
            <a:off x="4277445" y="1784037"/>
            <a:ext cx="2048433" cy="2731245"/>
          </a:xfrm>
          <a:prstGeom prst="rect">
            <a:avLst/>
          </a:prstGeom>
        </p:spPr>
      </p:pic>
      <p:grpSp>
        <p:nvGrpSpPr>
          <p:cNvPr id="205" name="Jack Group 47">
            <a:extLst>
              <a:ext uri="{FF2B5EF4-FFF2-40B4-BE49-F238E27FC236}">
                <a16:creationId xmlns:a16="http://schemas.microsoft.com/office/drawing/2014/main" id="{7950C1D5-ECEC-4EF9-B725-C6A6347A4D38}"/>
              </a:ext>
            </a:extLst>
          </p:cNvPr>
          <p:cNvGrpSpPr/>
          <p:nvPr/>
        </p:nvGrpSpPr>
        <p:grpSpPr>
          <a:xfrm>
            <a:off x="635828" y="1668824"/>
            <a:ext cx="1080000" cy="1080000"/>
            <a:chOff x="4912918" y="2963818"/>
            <a:chExt cx="1080000" cy="1080000"/>
          </a:xfrm>
          <a:solidFill>
            <a:srgbClr val="FBE5D6">
              <a:alpha val="1176"/>
            </a:srgbClr>
          </a:solidFill>
        </p:grpSpPr>
        <p:sp>
          <p:nvSpPr>
            <p:cNvPr id="206" name="Freeform: Shape 205">
              <a:extLst>
                <a:ext uri="{FF2B5EF4-FFF2-40B4-BE49-F238E27FC236}">
                  <a16:creationId xmlns:a16="http://schemas.microsoft.com/office/drawing/2014/main" id="{0D317338-D1B2-4F37-A44D-E52EBED81964}"/>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 name="Straight Connector 206">
              <a:extLst>
                <a:ext uri="{FF2B5EF4-FFF2-40B4-BE49-F238E27FC236}">
                  <a16:creationId xmlns:a16="http://schemas.microsoft.com/office/drawing/2014/main" id="{29089D8B-0D35-4C9E-A85B-BEFB89103617}"/>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410BDE12-C5CB-4F4A-9666-B14B0C083306}"/>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09" name="Punketta Group 51">
            <a:extLst>
              <a:ext uri="{FF2B5EF4-FFF2-40B4-BE49-F238E27FC236}">
                <a16:creationId xmlns:a16="http://schemas.microsoft.com/office/drawing/2014/main" id="{BC6F7F13-CDAD-40B1-910E-860DF91EBF8F}"/>
              </a:ext>
            </a:extLst>
          </p:cNvPr>
          <p:cNvGrpSpPr/>
          <p:nvPr/>
        </p:nvGrpSpPr>
        <p:grpSpPr>
          <a:xfrm rot="18000000">
            <a:off x="635827" y="1668825"/>
            <a:ext cx="1080003" cy="1080000"/>
            <a:chOff x="4912918" y="2963821"/>
            <a:chExt cx="1080003" cy="1080000"/>
          </a:xfrm>
          <a:solidFill>
            <a:srgbClr val="FBE5D6">
              <a:alpha val="1176"/>
            </a:srgbClr>
          </a:solidFill>
        </p:grpSpPr>
        <p:sp>
          <p:nvSpPr>
            <p:cNvPr id="210" name="Freeform: Shape 209">
              <a:extLst>
                <a:ext uri="{FF2B5EF4-FFF2-40B4-BE49-F238E27FC236}">
                  <a16:creationId xmlns:a16="http://schemas.microsoft.com/office/drawing/2014/main" id="{714C9281-F0DA-4A76-A20A-1411D4186192}"/>
                </a:ext>
              </a:extLst>
            </p:cNvPr>
            <p:cNvSpPr/>
            <p:nvPr/>
          </p:nvSpPr>
          <p:spPr>
            <a:xfrm>
              <a:off x="4912921" y="2963821"/>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1" name="Straight Connector 210">
              <a:extLst>
                <a:ext uri="{FF2B5EF4-FFF2-40B4-BE49-F238E27FC236}">
                  <a16:creationId xmlns:a16="http://schemas.microsoft.com/office/drawing/2014/main" id="{7A506E22-D2CD-4460-A148-EA2A7B412C7D}"/>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8C8651D9-646D-422E-841E-61BB30169105}"/>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13" name="Marjorie Group 55">
            <a:extLst>
              <a:ext uri="{FF2B5EF4-FFF2-40B4-BE49-F238E27FC236}">
                <a16:creationId xmlns:a16="http://schemas.microsoft.com/office/drawing/2014/main" id="{789AC966-8A76-4DFB-A64B-AFA01404DFAC}"/>
              </a:ext>
            </a:extLst>
          </p:cNvPr>
          <p:cNvGrpSpPr/>
          <p:nvPr/>
        </p:nvGrpSpPr>
        <p:grpSpPr>
          <a:xfrm rot="14400000">
            <a:off x="635828" y="1668824"/>
            <a:ext cx="1080000" cy="1080000"/>
            <a:chOff x="4912918" y="2963818"/>
            <a:chExt cx="1080000" cy="1080000"/>
          </a:xfrm>
          <a:solidFill>
            <a:srgbClr val="FBE5D6">
              <a:alpha val="1176"/>
            </a:srgbClr>
          </a:solidFill>
        </p:grpSpPr>
        <p:sp>
          <p:nvSpPr>
            <p:cNvPr id="214" name="Freeform: Shape 213">
              <a:extLst>
                <a:ext uri="{FF2B5EF4-FFF2-40B4-BE49-F238E27FC236}">
                  <a16:creationId xmlns:a16="http://schemas.microsoft.com/office/drawing/2014/main" id="{22B272DA-6710-4D45-BF26-58BE1E70071A}"/>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a:extLst>
                <a:ext uri="{FF2B5EF4-FFF2-40B4-BE49-F238E27FC236}">
                  <a16:creationId xmlns:a16="http://schemas.microsoft.com/office/drawing/2014/main" id="{7E6A0A4A-5196-4954-B5F7-5CA2071469FF}"/>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E598DD65-5074-4F04-8B9B-9188A10451F9}"/>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17" name="Doctor Group 59">
            <a:extLst>
              <a:ext uri="{FF2B5EF4-FFF2-40B4-BE49-F238E27FC236}">
                <a16:creationId xmlns:a16="http://schemas.microsoft.com/office/drawing/2014/main" id="{4518B889-CDEF-4B95-A8C9-093C4F8C114D}"/>
              </a:ext>
            </a:extLst>
          </p:cNvPr>
          <p:cNvGrpSpPr/>
          <p:nvPr/>
        </p:nvGrpSpPr>
        <p:grpSpPr>
          <a:xfrm rot="10800000">
            <a:off x="635829" y="1668824"/>
            <a:ext cx="1080000" cy="1080000"/>
            <a:chOff x="4912918" y="2963818"/>
            <a:chExt cx="1080000" cy="1080000"/>
          </a:xfrm>
          <a:solidFill>
            <a:srgbClr val="FBE5D6">
              <a:alpha val="1176"/>
            </a:srgbClr>
          </a:solidFill>
        </p:grpSpPr>
        <p:sp>
          <p:nvSpPr>
            <p:cNvPr id="218" name="Freeform: Shape 217">
              <a:extLst>
                <a:ext uri="{FF2B5EF4-FFF2-40B4-BE49-F238E27FC236}">
                  <a16:creationId xmlns:a16="http://schemas.microsoft.com/office/drawing/2014/main" id="{2AB9FC74-28EF-49C6-A212-24492A3A10CE}"/>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a:extLst>
                <a:ext uri="{FF2B5EF4-FFF2-40B4-BE49-F238E27FC236}">
                  <a16:creationId xmlns:a16="http://schemas.microsoft.com/office/drawing/2014/main" id="{0D913430-B6A4-4245-9D46-74B25F81E86C}"/>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F953C0C2-ABF3-421B-872C-9AA97740B187}"/>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21" name="Prof Group 63">
            <a:extLst>
              <a:ext uri="{FF2B5EF4-FFF2-40B4-BE49-F238E27FC236}">
                <a16:creationId xmlns:a16="http://schemas.microsoft.com/office/drawing/2014/main" id="{E5D681F6-B061-4482-B3A6-3891C4309CE7}"/>
              </a:ext>
            </a:extLst>
          </p:cNvPr>
          <p:cNvGrpSpPr/>
          <p:nvPr/>
        </p:nvGrpSpPr>
        <p:grpSpPr>
          <a:xfrm rot="7200000">
            <a:off x="635828" y="1668824"/>
            <a:ext cx="1080000" cy="1080000"/>
            <a:chOff x="4912918" y="2963818"/>
            <a:chExt cx="1080000" cy="1080000"/>
          </a:xfrm>
          <a:solidFill>
            <a:srgbClr val="FBE5D6">
              <a:alpha val="1176"/>
            </a:srgbClr>
          </a:solidFill>
        </p:grpSpPr>
        <p:sp>
          <p:nvSpPr>
            <p:cNvPr id="222" name="Freeform: Shape 221">
              <a:extLst>
                <a:ext uri="{FF2B5EF4-FFF2-40B4-BE49-F238E27FC236}">
                  <a16:creationId xmlns:a16="http://schemas.microsoft.com/office/drawing/2014/main" id="{9083ED81-6A0A-47BE-A722-91D5F31B55EC}"/>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a:extLst>
                <a:ext uri="{FF2B5EF4-FFF2-40B4-BE49-F238E27FC236}">
                  <a16:creationId xmlns:a16="http://schemas.microsoft.com/office/drawing/2014/main" id="{A313258E-96A1-4126-902B-9F68674F9C43}"/>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E9A04EFF-14D5-4031-87F3-567AB82AA71E}"/>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25" name="Meg Group 67">
            <a:extLst>
              <a:ext uri="{FF2B5EF4-FFF2-40B4-BE49-F238E27FC236}">
                <a16:creationId xmlns:a16="http://schemas.microsoft.com/office/drawing/2014/main" id="{CBCCD479-7444-4D21-8AD0-A7F39C99E379}"/>
              </a:ext>
            </a:extLst>
          </p:cNvPr>
          <p:cNvGrpSpPr/>
          <p:nvPr/>
        </p:nvGrpSpPr>
        <p:grpSpPr>
          <a:xfrm rot="3600000">
            <a:off x="635828" y="1668824"/>
            <a:ext cx="1080000" cy="1080000"/>
            <a:chOff x="4912918" y="2963818"/>
            <a:chExt cx="1080000" cy="1080000"/>
          </a:xfrm>
          <a:solidFill>
            <a:srgbClr val="FBE5D6">
              <a:alpha val="1176"/>
            </a:srgbClr>
          </a:solidFill>
        </p:grpSpPr>
        <p:sp>
          <p:nvSpPr>
            <p:cNvPr id="226" name="Freeform: Shape 225">
              <a:extLst>
                <a:ext uri="{FF2B5EF4-FFF2-40B4-BE49-F238E27FC236}">
                  <a16:creationId xmlns:a16="http://schemas.microsoft.com/office/drawing/2014/main" id="{38600D77-A3D6-4B4D-8516-8C756DBB8E27}"/>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7" name="Straight Connector 226">
              <a:extLst>
                <a:ext uri="{FF2B5EF4-FFF2-40B4-BE49-F238E27FC236}">
                  <a16:creationId xmlns:a16="http://schemas.microsoft.com/office/drawing/2014/main" id="{3BA222B1-25CF-4B5D-BA31-10DC6A36B3CD}"/>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C2AA6A75-C3CE-4860-950E-84AF0D9ED883}"/>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sp useBgFill="1">
        <p:nvSpPr>
          <p:cNvPr id="229" name="Doctor Oval 2">
            <a:extLst>
              <a:ext uri="{FF2B5EF4-FFF2-40B4-BE49-F238E27FC236}">
                <a16:creationId xmlns:a16="http://schemas.microsoft.com/office/drawing/2014/main" id="{823F6538-5320-4498-9953-F8381D70A3BD}"/>
              </a:ext>
            </a:extLst>
          </p:cNvPr>
          <p:cNvSpPr/>
          <p:nvPr/>
        </p:nvSpPr>
        <p:spPr>
          <a:xfrm>
            <a:off x="4229683" y="5072369"/>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1" name="Punketta Oval 96">
            <a:extLst>
              <a:ext uri="{FF2B5EF4-FFF2-40B4-BE49-F238E27FC236}">
                <a16:creationId xmlns:a16="http://schemas.microsoft.com/office/drawing/2014/main" id="{0E73415B-34F4-4A99-A6AB-2D1737FF4A6A}"/>
              </a:ext>
            </a:extLst>
          </p:cNvPr>
          <p:cNvSpPr/>
          <p:nvPr/>
        </p:nvSpPr>
        <p:spPr>
          <a:xfrm>
            <a:off x="2421923" y="1154396"/>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2" name="Jack Oval 97">
            <a:extLst>
              <a:ext uri="{FF2B5EF4-FFF2-40B4-BE49-F238E27FC236}">
                <a16:creationId xmlns:a16="http://schemas.microsoft.com/office/drawing/2014/main" id="{D452DDF2-99BE-48DC-91DA-94FBEBFF4E4F}"/>
              </a:ext>
            </a:extLst>
          </p:cNvPr>
          <p:cNvSpPr/>
          <p:nvPr/>
        </p:nvSpPr>
        <p:spPr>
          <a:xfrm>
            <a:off x="3970354" y="5667801"/>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3" name="Meg Oval 98">
            <a:extLst>
              <a:ext uri="{FF2B5EF4-FFF2-40B4-BE49-F238E27FC236}">
                <a16:creationId xmlns:a16="http://schemas.microsoft.com/office/drawing/2014/main" id="{5871A67B-FC3A-4BCB-BDCD-FEDCB0270275}"/>
              </a:ext>
            </a:extLst>
          </p:cNvPr>
          <p:cNvSpPr/>
          <p:nvPr/>
        </p:nvSpPr>
        <p:spPr>
          <a:xfrm>
            <a:off x="3948068" y="1006170"/>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4" name="Marge Oval 99">
            <a:extLst>
              <a:ext uri="{FF2B5EF4-FFF2-40B4-BE49-F238E27FC236}">
                <a16:creationId xmlns:a16="http://schemas.microsoft.com/office/drawing/2014/main" id="{08D2D709-29BD-4416-A62D-BF744B0C3CDA}"/>
              </a:ext>
            </a:extLst>
          </p:cNvPr>
          <p:cNvSpPr/>
          <p:nvPr/>
        </p:nvSpPr>
        <p:spPr>
          <a:xfrm>
            <a:off x="3214015" y="3722611"/>
            <a:ext cx="403216" cy="40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 name="Doctor pic Picture 21">
            <a:extLst>
              <a:ext uri="{FF2B5EF4-FFF2-40B4-BE49-F238E27FC236}">
                <a16:creationId xmlns:a16="http://schemas.microsoft.com/office/drawing/2014/main" id="{C57395AE-B9F8-4550-BB03-72DE2C2F6709}"/>
              </a:ext>
            </a:extLst>
          </p:cNvPr>
          <p:cNvPicPr>
            <a:picLocks/>
          </p:cNvPicPr>
          <p:nvPr/>
        </p:nvPicPr>
        <p:blipFill>
          <a:blip r:embed="rId21"/>
          <a:stretch>
            <a:fillRect/>
          </a:stretch>
        </p:blipFill>
        <p:spPr>
          <a:xfrm>
            <a:off x="590562" y="1440897"/>
            <a:ext cx="1170533" cy="1502185"/>
          </a:xfrm>
          <a:prstGeom prst="rect">
            <a:avLst/>
          </a:prstGeom>
        </p:spPr>
      </p:pic>
      <p:pic>
        <p:nvPicPr>
          <p:cNvPr id="236" name="Prof pic Picture 22">
            <a:extLst>
              <a:ext uri="{FF2B5EF4-FFF2-40B4-BE49-F238E27FC236}">
                <a16:creationId xmlns:a16="http://schemas.microsoft.com/office/drawing/2014/main" id="{A4AC6379-8284-4E93-90E0-E05C09309249}"/>
              </a:ext>
            </a:extLst>
          </p:cNvPr>
          <p:cNvPicPr>
            <a:picLocks/>
          </p:cNvPicPr>
          <p:nvPr/>
        </p:nvPicPr>
        <p:blipFill>
          <a:blip r:embed="rId22"/>
          <a:stretch>
            <a:fillRect/>
          </a:stretch>
        </p:blipFill>
        <p:spPr>
          <a:xfrm>
            <a:off x="590562" y="1440897"/>
            <a:ext cx="1170533" cy="1502185"/>
          </a:xfrm>
          <a:prstGeom prst="rect">
            <a:avLst/>
          </a:prstGeom>
        </p:spPr>
      </p:pic>
      <p:pic>
        <p:nvPicPr>
          <p:cNvPr id="237" name="Punketta pic Picture 23">
            <a:extLst>
              <a:ext uri="{FF2B5EF4-FFF2-40B4-BE49-F238E27FC236}">
                <a16:creationId xmlns:a16="http://schemas.microsoft.com/office/drawing/2014/main" id="{EF66B151-D0B2-478B-8A31-D8D7A400D67E}"/>
              </a:ext>
            </a:extLst>
          </p:cNvPr>
          <p:cNvPicPr>
            <a:picLocks/>
          </p:cNvPicPr>
          <p:nvPr/>
        </p:nvPicPr>
        <p:blipFill>
          <a:blip r:embed="rId23"/>
          <a:stretch>
            <a:fillRect/>
          </a:stretch>
        </p:blipFill>
        <p:spPr>
          <a:xfrm>
            <a:off x="590562" y="1440897"/>
            <a:ext cx="1170533" cy="1502185"/>
          </a:xfrm>
          <a:prstGeom prst="rect">
            <a:avLst/>
          </a:prstGeom>
        </p:spPr>
      </p:pic>
      <p:pic>
        <p:nvPicPr>
          <p:cNvPr id="238" name="Jack pic Picture 24">
            <a:extLst>
              <a:ext uri="{FF2B5EF4-FFF2-40B4-BE49-F238E27FC236}">
                <a16:creationId xmlns:a16="http://schemas.microsoft.com/office/drawing/2014/main" id="{276B3535-5077-44DC-9846-42E9BA4247C2}"/>
              </a:ext>
            </a:extLst>
          </p:cNvPr>
          <p:cNvPicPr>
            <a:picLocks/>
          </p:cNvPicPr>
          <p:nvPr/>
        </p:nvPicPr>
        <p:blipFill>
          <a:blip r:embed="rId24"/>
          <a:stretch>
            <a:fillRect/>
          </a:stretch>
        </p:blipFill>
        <p:spPr>
          <a:xfrm>
            <a:off x="590562" y="1440897"/>
            <a:ext cx="1170533" cy="1502185"/>
          </a:xfrm>
          <a:prstGeom prst="rect">
            <a:avLst/>
          </a:prstGeom>
        </p:spPr>
      </p:pic>
      <p:pic>
        <p:nvPicPr>
          <p:cNvPr id="239" name="Marjorie pic Picture 25">
            <a:extLst>
              <a:ext uri="{FF2B5EF4-FFF2-40B4-BE49-F238E27FC236}">
                <a16:creationId xmlns:a16="http://schemas.microsoft.com/office/drawing/2014/main" id="{31742003-1F66-4EA6-AE13-97D4EF648F54}"/>
              </a:ext>
            </a:extLst>
          </p:cNvPr>
          <p:cNvPicPr>
            <a:picLocks/>
          </p:cNvPicPr>
          <p:nvPr/>
        </p:nvPicPr>
        <p:blipFill>
          <a:blip r:embed="rId25"/>
          <a:stretch>
            <a:fillRect/>
          </a:stretch>
        </p:blipFill>
        <p:spPr>
          <a:xfrm>
            <a:off x="590562" y="1440897"/>
            <a:ext cx="1170533" cy="1502185"/>
          </a:xfrm>
          <a:prstGeom prst="rect">
            <a:avLst/>
          </a:prstGeom>
        </p:spPr>
      </p:pic>
      <p:pic>
        <p:nvPicPr>
          <p:cNvPr id="240" name="Meg pic Picture 26">
            <a:extLst>
              <a:ext uri="{FF2B5EF4-FFF2-40B4-BE49-F238E27FC236}">
                <a16:creationId xmlns:a16="http://schemas.microsoft.com/office/drawing/2014/main" id="{99286AAF-A3ED-4C66-BD4A-3B7E4C3046E5}"/>
              </a:ext>
            </a:extLst>
          </p:cNvPr>
          <p:cNvPicPr>
            <a:picLocks/>
          </p:cNvPicPr>
          <p:nvPr/>
        </p:nvPicPr>
        <p:blipFill>
          <a:blip r:embed="rId26"/>
          <a:stretch>
            <a:fillRect/>
          </a:stretch>
        </p:blipFill>
        <p:spPr>
          <a:xfrm>
            <a:off x="590562" y="1440897"/>
            <a:ext cx="1170533" cy="1502185"/>
          </a:xfrm>
          <a:prstGeom prst="rect">
            <a:avLst/>
          </a:prstGeom>
        </p:spPr>
      </p:pic>
      <p:pic>
        <p:nvPicPr>
          <p:cNvPr id="241" name="Marjorie small Picture 1">
            <a:extLst>
              <a:ext uri="{FF2B5EF4-FFF2-40B4-BE49-F238E27FC236}">
                <a16:creationId xmlns:a16="http://schemas.microsoft.com/office/drawing/2014/main" id="{F4EA4B90-010B-4F78-B8E0-C0519B46CD9D}"/>
              </a:ext>
            </a:extLst>
          </p:cNvPr>
          <p:cNvPicPr>
            <a:picLocks/>
          </p:cNvPicPr>
          <p:nvPr/>
        </p:nvPicPr>
        <p:blipFill>
          <a:blip r:embed="rId27"/>
          <a:stretch>
            <a:fillRect/>
          </a:stretch>
        </p:blipFill>
        <p:spPr>
          <a:xfrm>
            <a:off x="590562" y="1440897"/>
            <a:ext cx="1170533" cy="1502185"/>
          </a:xfrm>
          <a:prstGeom prst="rect">
            <a:avLst/>
          </a:prstGeom>
        </p:spPr>
      </p:pic>
      <p:pic>
        <p:nvPicPr>
          <p:cNvPr id="242" name="Prof small Picture 34">
            <a:extLst>
              <a:ext uri="{FF2B5EF4-FFF2-40B4-BE49-F238E27FC236}">
                <a16:creationId xmlns:a16="http://schemas.microsoft.com/office/drawing/2014/main" id="{0C405E3A-811B-4E10-B6FF-A00D23BE7501}"/>
              </a:ext>
            </a:extLst>
          </p:cNvPr>
          <p:cNvPicPr>
            <a:picLocks/>
          </p:cNvPicPr>
          <p:nvPr/>
        </p:nvPicPr>
        <p:blipFill>
          <a:blip r:embed="rId27"/>
          <a:stretch>
            <a:fillRect/>
          </a:stretch>
        </p:blipFill>
        <p:spPr>
          <a:xfrm>
            <a:off x="590562" y="1440897"/>
            <a:ext cx="1170533" cy="1502185"/>
          </a:xfrm>
          <a:prstGeom prst="rect">
            <a:avLst/>
          </a:prstGeom>
        </p:spPr>
      </p:pic>
      <p:pic>
        <p:nvPicPr>
          <p:cNvPr id="243" name="Meg small Picture 35">
            <a:extLst>
              <a:ext uri="{FF2B5EF4-FFF2-40B4-BE49-F238E27FC236}">
                <a16:creationId xmlns:a16="http://schemas.microsoft.com/office/drawing/2014/main" id="{9EB301C9-9C54-44FD-958A-F5722D92CE0A}"/>
              </a:ext>
            </a:extLst>
          </p:cNvPr>
          <p:cNvPicPr>
            <a:picLocks/>
          </p:cNvPicPr>
          <p:nvPr/>
        </p:nvPicPr>
        <p:blipFill>
          <a:blip r:embed="rId27"/>
          <a:stretch>
            <a:fillRect/>
          </a:stretch>
        </p:blipFill>
        <p:spPr>
          <a:xfrm>
            <a:off x="590562" y="1440897"/>
            <a:ext cx="1170533" cy="1502185"/>
          </a:xfrm>
          <a:prstGeom prst="rect">
            <a:avLst/>
          </a:prstGeom>
        </p:spPr>
      </p:pic>
      <p:pic>
        <p:nvPicPr>
          <p:cNvPr id="244" name="Jack Small Picture 36">
            <a:extLst>
              <a:ext uri="{FF2B5EF4-FFF2-40B4-BE49-F238E27FC236}">
                <a16:creationId xmlns:a16="http://schemas.microsoft.com/office/drawing/2014/main" id="{67DFC78B-7A1B-4C6F-A0A5-267238F2CFD2}"/>
              </a:ext>
            </a:extLst>
          </p:cNvPr>
          <p:cNvPicPr>
            <a:picLocks/>
          </p:cNvPicPr>
          <p:nvPr/>
        </p:nvPicPr>
        <p:blipFill>
          <a:blip r:embed="rId27"/>
          <a:stretch>
            <a:fillRect/>
          </a:stretch>
        </p:blipFill>
        <p:spPr>
          <a:xfrm>
            <a:off x="590562" y="1440897"/>
            <a:ext cx="1170533" cy="1502185"/>
          </a:xfrm>
          <a:prstGeom prst="rect">
            <a:avLst/>
          </a:prstGeom>
        </p:spPr>
      </p:pic>
      <p:pic>
        <p:nvPicPr>
          <p:cNvPr id="245" name="Punketta small Picture 37">
            <a:extLst>
              <a:ext uri="{FF2B5EF4-FFF2-40B4-BE49-F238E27FC236}">
                <a16:creationId xmlns:a16="http://schemas.microsoft.com/office/drawing/2014/main" id="{71BC27C3-7FED-446F-852E-B8A7BFCEEA9A}"/>
              </a:ext>
            </a:extLst>
          </p:cNvPr>
          <p:cNvPicPr>
            <a:picLocks/>
          </p:cNvPicPr>
          <p:nvPr/>
        </p:nvPicPr>
        <p:blipFill>
          <a:blip r:embed="rId27"/>
          <a:stretch>
            <a:fillRect/>
          </a:stretch>
        </p:blipFill>
        <p:spPr>
          <a:xfrm>
            <a:off x="590562" y="1440897"/>
            <a:ext cx="1170533" cy="1502185"/>
          </a:xfrm>
          <a:prstGeom prst="rect">
            <a:avLst/>
          </a:prstGeom>
        </p:spPr>
      </p:pic>
      <p:pic>
        <p:nvPicPr>
          <p:cNvPr id="246" name="Doctor small Picture 38">
            <a:extLst>
              <a:ext uri="{FF2B5EF4-FFF2-40B4-BE49-F238E27FC236}">
                <a16:creationId xmlns:a16="http://schemas.microsoft.com/office/drawing/2014/main" id="{B24B8958-302A-48D9-A133-3F2EBEA3501C}"/>
              </a:ext>
            </a:extLst>
          </p:cNvPr>
          <p:cNvPicPr>
            <a:picLocks/>
          </p:cNvPicPr>
          <p:nvPr/>
        </p:nvPicPr>
        <p:blipFill>
          <a:blip r:embed="rId27"/>
          <a:stretch>
            <a:fillRect/>
          </a:stretch>
        </p:blipFill>
        <p:spPr>
          <a:xfrm>
            <a:off x="590562" y="1440897"/>
            <a:ext cx="1170533" cy="1502185"/>
          </a:xfrm>
          <a:prstGeom prst="rect">
            <a:avLst/>
          </a:prstGeom>
        </p:spPr>
      </p:pic>
      <p:pic>
        <p:nvPicPr>
          <p:cNvPr id="260" name="Picture 259">
            <a:extLst>
              <a:ext uri="{FF2B5EF4-FFF2-40B4-BE49-F238E27FC236}">
                <a16:creationId xmlns:a16="http://schemas.microsoft.com/office/drawing/2014/main" id="{31DEB6C5-9A87-43B3-B89C-F8ED322BC5A1}"/>
              </a:ext>
            </a:extLst>
          </p:cNvPr>
          <p:cNvPicPr>
            <a:picLocks noChangeAspect="1"/>
          </p:cNvPicPr>
          <p:nvPr/>
        </p:nvPicPr>
        <p:blipFill>
          <a:blip r:embed="rId28"/>
          <a:stretch>
            <a:fillRect/>
          </a:stretch>
        </p:blipFill>
        <p:spPr>
          <a:xfrm>
            <a:off x="100236" y="141033"/>
            <a:ext cx="2112207" cy="662112"/>
          </a:xfrm>
          <a:prstGeom prst="rect">
            <a:avLst/>
          </a:prstGeom>
        </p:spPr>
      </p:pic>
      <p:sp>
        <p:nvSpPr>
          <p:cNvPr id="261" name="Oval 260">
            <a:hlinkClick r:id="" action="ppaction://hlinkshowjump?jump=nextslide"/>
            <a:extLst>
              <a:ext uri="{FF2B5EF4-FFF2-40B4-BE49-F238E27FC236}">
                <a16:creationId xmlns:a16="http://schemas.microsoft.com/office/drawing/2014/main" id="{CF8E28B3-0038-4786-87A6-4ACF72D3DB4E}"/>
              </a:ext>
            </a:extLst>
          </p:cNvPr>
          <p:cNvSpPr/>
          <p:nvPr/>
        </p:nvSpPr>
        <p:spPr>
          <a:xfrm>
            <a:off x="8528616" y="6100245"/>
            <a:ext cx="1397580" cy="482258"/>
          </a:xfrm>
          <a:prstGeom prst="ellipse">
            <a:avLst/>
          </a:prstGeom>
          <a:solidFill>
            <a:srgbClr val="990000"/>
          </a:solidFill>
          <a:ln w="38100">
            <a:solidFill>
              <a:srgbClr val="FFC000"/>
            </a:solidFill>
          </a:ln>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C000"/>
                </a:solidFill>
                <a:latin typeface="Formal436 BT" panose="03060802040302020203" pitchFamily="66" charset="0"/>
              </a:rPr>
              <a:t>NEXT</a:t>
            </a:r>
            <a:endParaRPr lang="en-US" dirty="0">
              <a:solidFill>
                <a:srgbClr val="FFC000"/>
              </a:solidFill>
              <a:latin typeface="Formal436 BT" panose="03060802040302020203" pitchFamily="66" charset="0"/>
            </a:endParaRPr>
          </a:p>
        </p:txBody>
      </p:sp>
      <p:sp>
        <p:nvSpPr>
          <p:cNvPr id="262" name="TextBox 261">
            <a:extLst>
              <a:ext uri="{FF2B5EF4-FFF2-40B4-BE49-F238E27FC236}">
                <a16:creationId xmlns:a16="http://schemas.microsoft.com/office/drawing/2014/main" id="{676E0C9E-49C3-49AB-9A96-B50F5F87C19E}"/>
              </a:ext>
            </a:extLst>
          </p:cNvPr>
          <p:cNvSpPr txBox="1"/>
          <p:nvPr/>
        </p:nvSpPr>
        <p:spPr>
          <a:xfrm>
            <a:off x="10355349" y="201106"/>
            <a:ext cx="1725930"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Professor Gray</a:t>
            </a:r>
            <a:endParaRPr lang="en-US" sz="1600" dirty="0">
              <a:solidFill>
                <a:schemeClr val="accent1">
                  <a:lumMod val="60000"/>
                  <a:lumOff val="40000"/>
                </a:schemeClr>
              </a:solidFill>
              <a:latin typeface="Formal436 BT" panose="03060802040302020203" pitchFamily="66" charset="0"/>
            </a:endParaRPr>
          </a:p>
        </p:txBody>
      </p:sp>
      <p:sp>
        <p:nvSpPr>
          <p:cNvPr id="263" name="TextBox 262">
            <a:extLst>
              <a:ext uri="{FF2B5EF4-FFF2-40B4-BE49-F238E27FC236}">
                <a16:creationId xmlns:a16="http://schemas.microsoft.com/office/drawing/2014/main" id="{6715DECE-C7FE-45DC-B3F5-F8801B8678DC}"/>
              </a:ext>
            </a:extLst>
          </p:cNvPr>
          <p:cNvSpPr txBox="1"/>
          <p:nvPr/>
        </p:nvSpPr>
        <p:spPr>
          <a:xfrm>
            <a:off x="10355349" y="534888"/>
            <a:ext cx="1924047"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Marjorie Blonde</a:t>
            </a:r>
            <a:endParaRPr lang="en-US" sz="1600" dirty="0">
              <a:solidFill>
                <a:schemeClr val="accent1">
                  <a:lumMod val="60000"/>
                  <a:lumOff val="40000"/>
                </a:schemeClr>
              </a:solidFill>
              <a:latin typeface="Formal436 BT" panose="03060802040302020203" pitchFamily="66" charset="0"/>
            </a:endParaRPr>
          </a:p>
        </p:txBody>
      </p:sp>
      <p:sp>
        <p:nvSpPr>
          <p:cNvPr id="264" name="TextBox 263">
            <a:extLst>
              <a:ext uri="{FF2B5EF4-FFF2-40B4-BE49-F238E27FC236}">
                <a16:creationId xmlns:a16="http://schemas.microsoft.com/office/drawing/2014/main" id="{D8372259-45A3-48E8-AC9B-4B8BDA0BB0B1}"/>
              </a:ext>
            </a:extLst>
          </p:cNvPr>
          <p:cNvSpPr txBox="1"/>
          <p:nvPr/>
        </p:nvSpPr>
        <p:spPr>
          <a:xfrm>
            <a:off x="10355349" y="868670"/>
            <a:ext cx="1725930"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Jack Greenhat</a:t>
            </a:r>
            <a:endParaRPr lang="en-US" sz="1600" dirty="0">
              <a:solidFill>
                <a:schemeClr val="accent1">
                  <a:lumMod val="60000"/>
                  <a:lumOff val="40000"/>
                </a:schemeClr>
              </a:solidFill>
              <a:latin typeface="Formal436 BT" panose="03060802040302020203" pitchFamily="66" charset="0"/>
            </a:endParaRPr>
          </a:p>
        </p:txBody>
      </p:sp>
      <p:sp>
        <p:nvSpPr>
          <p:cNvPr id="265" name="TextBox 264">
            <a:extLst>
              <a:ext uri="{FF2B5EF4-FFF2-40B4-BE49-F238E27FC236}">
                <a16:creationId xmlns:a16="http://schemas.microsoft.com/office/drawing/2014/main" id="{9A881DA5-7223-4F33-8413-A37267024560}"/>
              </a:ext>
            </a:extLst>
          </p:cNvPr>
          <p:cNvSpPr txBox="1"/>
          <p:nvPr/>
        </p:nvSpPr>
        <p:spPr>
          <a:xfrm>
            <a:off x="10355349" y="1202452"/>
            <a:ext cx="1725930"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Meg White</a:t>
            </a:r>
            <a:endParaRPr lang="en-US" sz="1600" dirty="0">
              <a:solidFill>
                <a:schemeClr val="accent1">
                  <a:lumMod val="60000"/>
                  <a:lumOff val="40000"/>
                </a:schemeClr>
              </a:solidFill>
              <a:latin typeface="Formal436 BT" panose="03060802040302020203" pitchFamily="66" charset="0"/>
            </a:endParaRPr>
          </a:p>
        </p:txBody>
      </p:sp>
      <p:sp>
        <p:nvSpPr>
          <p:cNvPr id="266" name="TextBox 265">
            <a:extLst>
              <a:ext uri="{FF2B5EF4-FFF2-40B4-BE49-F238E27FC236}">
                <a16:creationId xmlns:a16="http://schemas.microsoft.com/office/drawing/2014/main" id="{906F07DE-EECC-4706-9EC0-9C38BCAA8007}"/>
              </a:ext>
            </a:extLst>
          </p:cNvPr>
          <p:cNvSpPr txBox="1"/>
          <p:nvPr/>
        </p:nvSpPr>
        <p:spPr>
          <a:xfrm>
            <a:off x="10355349" y="1536234"/>
            <a:ext cx="1963439"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Doctor Redmane</a:t>
            </a:r>
            <a:endParaRPr lang="en-US" sz="1600" dirty="0">
              <a:solidFill>
                <a:schemeClr val="accent1">
                  <a:lumMod val="60000"/>
                  <a:lumOff val="40000"/>
                </a:schemeClr>
              </a:solidFill>
              <a:latin typeface="Formal436 BT" panose="03060802040302020203" pitchFamily="66" charset="0"/>
            </a:endParaRPr>
          </a:p>
        </p:txBody>
      </p:sp>
      <p:sp>
        <p:nvSpPr>
          <p:cNvPr id="267" name="TextBox 266">
            <a:extLst>
              <a:ext uri="{FF2B5EF4-FFF2-40B4-BE49-F238E27FC236}">
                <a16:creationId xmlns:a16="http://schemas.microsoft.com/office/drawing/2014/main" id="{C0205896-A232-45FD-8C64-9E669E861F16}"/>
              </a:ext>
            </a:extLst>
          </p:cNvPr>
          <p:cNvSpPr txBox="1"/>
          <p:nvPr/>
        </p:nvSpPr>
        <p:spPr>
          <a:xfrm>
            <a:off x="10355349" y="1870016"/>
            <a:ext cx="1725930" cy="338554"/>
          </a:xfrm>
          <a:prstGeom prst="rect">
            <a:avLst/>
          </a:prstGeom>
          <a:noFill/>
        </p:spPr>
        <p:txBody>
          <a:bodyPr wrap="square" rtlCol="0">
            <a:spAutoFit/>
          </a:bodyPr>
          <a:lstStyle/>
          <a:p>
            <a:r>
              <a:rPr lang="en-GB" sz="1600" dirty="0">
                <a:solidFill>
                  <a:schemeClr val="accent1">
                    <a:lumMod val="60000"/>
                    <a:lumOff val="40000"/>
                  </a:schemeClr>
                </a:solidFill>
                <a:latin typeface="Formal436 BT" panose="03060802040302020203" pitchFamily="66" charset="0"/>
              </a:rPr>
              <a:t>Punketta Pink</a:t>
            </a:r>
            <a:endParaRPr lang="en-US" sz="1600" dirty="0">
              <a:solidFill>
                <a:schemeClr val="accent1">
                  <a:lumMod val="60000"/>
                  <a:lumOff val="40000"/>
                </a:schemeClr>
              </a:solidFill>
              <a:latin typeface="Formal436 BT" panose="03060802040302020203" pitchFamily="66" charset="0"/>
            </a:endParaRPr>
          </a:p>
        </p:txBody>
      </p:sp>
      <p:sp>
        <p:nvSpPr>
          <p:cNvPr id="268" name="TextBox 267">
            <a:extLst>
              <a:ext uri="{FF2B5EF4-FFF2-40B4-BE49-F238E27FC236}">
                <a16:creationId xmlns:a16="http://schemas.microsoft.com/office/drawing/2014/main" id="{87CAC93B-8FAE-44CC-8A00-F81AD4075BCD}"/>
              </a:ext>
            </a:extLst>
          </p:cNvPr>
          <p:cNvSpPr txBox="1"/>
          <p:nvPr/>
        </p:nvSpPr>
        <p:spPr>
          <a:xfrm>
            <a:off x="10355349" y="2414470"/>
            <a:ext cx="1245524"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Great Hall</a:t>
            </a:r>
            <a:endParaRPr lang="en-US" sz="1600" dirty="0">
              <a:solidFill>
                <a:srgbClr val="FFC000"/>
              </a:solidFill>
              <a:latin typeface="Formal436 BT" panose="03060802040302020203" pitchFamily="66" charset="0"/>
            </a:endParaRPr>
          </a:p>
        </p:txBody>
      </p:sp>
      <p:sp>
        <p:nvSpPr>
          <p:cNvPr id="269" name="TextBox 268">
            <a:extLst>
              <a:ext uri="{FF2B5EF4-FFF2-40B4-BE49-F238E27FC236}">
                <a16:creationId xmlns:a16="http://schemas.microsoft.com/office/drawing/2014/main" id="{AA429035-9638-46E7-B542-29447A7E513F}"/>
              </a:ext>
            </a:extLst>
          </p:cNvPr>
          <p:cNvSpPr txBox="1"/>
          <p:nvPr/>
        </p:nvSpPr>
        <p:spPr>
          <a:xfrm>
            <a:off x="10355349" y="2748252"/>
            <a:ext cx="1245524"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Courtyard</a:t>
            </a:r>
            <a:endParaRPr lang="en-US" sz="1600" dirty="0">
              <a:solidFill>
                <a:srgbClr val="FFC000"/>
              </a:solidFill>
              <a:latin typeface="Formal436 BT" panose="03060802040302020203" pitchFamily="66" charset="0"/>
            </a:endParaRPr>
          </a:p>
        </p:txBody>
      </p:sp>
      <p:sp>
        <p:nvSpPr>
          <p:cNvPr id="270" name="TextBox 269">
            <a:extLst>
              <a:ext uri="{FF2B5EF4-FFF2-40B4-BE49-F238E27FC236}">
                <a16:creationId xmlns:a16="http://schemas.microsoft.com/office/drawing/2014/main" id="{AD486D42-E675-440A-BF2E-5E6A656944E5}"/>
              </a:ext>
            </a:extLst>
          </p:cNvPr>
          <p:cNvSpPr txBox="1"/>
          <p:nvPr/>
        </p:nvSpPr>
        <p:spPr>
          <a:xfrm>
            <a:off x="10355349" y="3082034"/>
            <a:ext cx="1125451"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Kitchen</a:t>
            </a:r>
            <a:endParaRPr lang="en-US" sz="1600" dirty="0">
              <a:solidFill>
                <a:srgbClr val="FFC000"/>
              </a:solidFill>
              <a:latin typeface="Formal436 BT" panose="03060802040302020203" pitchFamily="66" charset="0"/>
            </a:endParaRPr>
          </a:p>
        </p:txBody>
      </p:sp>
      <p:sp>
        <p:nvSpPr>
          <p:cNvPr id="271" name="TextBox 270">
            <a:extLst>
              <a:ext uri="{FF2B5EF4-FFF2-40B4-BE49-F238E27FC236}">
                <a16:creationId xmlns:a16="http://schemas.microsoft.com/office/drawing/2014/main" id="{C73E5E57-F4D6-48A2-B436-BD4DC48B9892}"/>
              </a:ext>
            </a:extLst>
          </p:cNvPr>
          <p:cNvSpPr txBox="1"/>
          <p:nvPr/>
        </p:nvSpPr>
        <p:spPr>
          <a:xfrm>
            <a:off x="10355349" y="3415816"/>
            <a:ext cx="986906"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Study</a:t>
            </a:r>
            <a:endParaRPr lang="en-US" sz="1600" dirty="0">
              <a:solidFill>
                <a:srgbClr val="FFC000"/>
              </a:solidFill>
              <a:latin typeface="Formal436 BT" panose="03060802040302020203" pitchFamily="66" charset="0"/>
            </a:endParaRPr>
          </a:p>
        </p:txBody>
      </p:sp>
      <p:sp>
        <p:nvSpPr>
          <p:cNvPr id="272" name="TextBox 271">
            <a:extLst>
              <a:ext uri="{FF2B5EF4-FFF2-40B4-BE49-F238E27FC236}">
                <a16:creationId xmlns:a16="http://schemas.microsoft.com/office/drawing/2014/main" id="{B0A664BD-F92E-4E9B-B193-1443E243B20B}"/>
              </a:ext>
            </a:extLst>
          </p:cNvPr>
          <p:cNvSpPr txBox="1"/>
          <p:nvPr/>
        </p:nvSpPr>
        <p:spPr>
          <a:xfrm>
            <a:off x="10355349" y="3749598"/>
            <a:ext cx="1180869"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Library</a:t>
            </a:r>
            <a:endParaRPr lang="en-US" sz="1600" dirty="0">
              <a:solidFill>
                <a:srgbClr val="FFC000"/>
              </a:solidFill>
              <a:latin typeface="Formal436 BT" panose="03060802040302020203" pitchFamily="66" charset="0"/>
            </a:endParaRPr>
          </a:p>
        </p:txBody>
      </p:sp>
      <p:sp>
        <p:nvSpPr>
          <p:cNvPr id="273" name="TextBox 272">
            <a:extLst>
              <a:ext uri="{FF2B5EF4-FFF2-40B4-BE49-F238E27FC236}">
                <a16:creationId xmlns:a16="http://schemas.microsoft.com/office/drawing/2014/main" id="{8E59E484-ADDD-4E56-99C6-57C7A6834CAB}"/>
              </a:ext>
            </a:extLst>
          </p:cNvPr>
          <p:cNvSpPr txBox="1"/>
          <p:nvPr/>
        </p:nvSpPr>
        <p:spPr>
          <a:xfrm>
            <a:off x="10355349" y="4083380"/>
            <a:ext cx="1476000" cy="338554"/>
          </a:xfrm>
          <a:prstGeom prst="rect">
            <a:avLst/>
          </a:prstGeom>
          <a:noFill/>
        </p:spPr>
        <p:txBody>
          <a:bodyPr wrap="square" rtlCol="0">
            <a:spAutoFit/>
          </a:bodyPr>
          <a:lstStyle/>
          <a:p>
            <a:r>
              <a:rPr lang="en-GB" sz="1600" dirty="0">
                <a:solidFill>
                  <a:srgbClr val="FFC000"/>
                </a:solidFill>
                <a:latin typeface="Formal436 BT" panose="03060802040302020203" pitchFamily="66" charset="0"/>
              </a:rPr>
              <a:t>Empty Room</a:t>
            </a:r>
            <a:endParaRPr lang="en-US" sz="1600" dirty="0">
              <a:solidFill>
                <a:srgbClr val="FFC000"/>
              </a:solidFill>
              <a:latin typeface="Formal436 BT" panose="03060802040302020203" pitchFamily="66" charset="0"/>
            </a:endParaRPr>
          </a:p>
        </p:txBody>
      </p:sp>
      <p:sp>
        <p:nvSpPr>
          <p:cNvPr id="274" name="TextBox 273">
            <a:extLst>
              <a:ext uri="{FF2B5EF4-FFF2-40B4-BE49-F238E27FC236}">
                <a16:creationId xmlns:a16="http://schemas.microsoft.com/office/drawing/2014/main" id="{47A80CE6-E90D-4064-BEFD-28471DEE02F1}"/>
              </a:ext>
            </a:extLst>
          </p:cNvPr>
          <p:cNvSpPr txBox="1"/>
          <p:nvPr/>
        </p:nvSpPr>
        <p:spPr>
          <a:xfrm>
            <a:off x="10355349" y="4627834"/>
            <a:ext cx="1476000"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Knife</a:t>
            </a:r>
            <a:endParaRPr lang="en-US" sz="1600" dirty="0">
              <a:solidFill>
                <a:srgbClr val="92D050"/>
              </a:solidFill>
              <a:latin typeface="Formal436 BT" panose="03060802040302020203" pitchFamily="66" charset="0"/>
            </a:endParaRPr>
          </a:p>
        </p:txBody>
      </p:sp>
      <p:sp>
        <p:nvSpPr>
          <p:cNvPr id="275" name="TextBox 274">
            <a:extLst>
              <a:ext uri="{FF2B5EF4-FFF2-40B4-BE49-F238E27FC236}">
                <a16:creationId xmlns:a16="http://schemas.microsoft.com/office/drawing/2014/main" id="{F7BAC6B3-1C03-4147-974F-5EF9A4B96032}"/>
              </a:ext>
            </a:extLst>
          </p:cNvPr>
          <p:cNvSpPr txBox="1"/>
          <p:nvPr/>
        </p:nvSpPr>
        <p:spPr>
          <a:xfrm>
            <a:off x="10355349" y="4961616"/>
            <a:ext cx="1245524"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Lead Pipe</a:t>
            </a:r>
            <a:endParaRPr lang="en-US" sz="1600" dirty="0">
              <a:solidFill>
                <a:srgbClr val="92D050"/>
              </a:solidFill>
              <a:latin typeface="Formal436 BT" panose="03060802040302020203" pitchFamily="66" charset="0"/>
            </a:endParaRPr>
          </a:p>
        </p:txBody>
      </p:sp>
      <p:sp>
        <p:nvSpPr>
          <p:cNvPr id="276" name="TextBox 275">
            <a:extLst>
              <a:ext uri="{FF2B5EF4-FFF2-40B4-BE49-F238E27FC236}">
                <a16:creationId xmlns:a16="http://schemas.microsoft.com/office/drawing/2014/main" id="{C7413ADF-FBF0-4061-9AF1-BDD16A7859C1}"/>
              </a:ext>
            </a:extLst>
          </p:cNvPr>
          <p:cNvSpPr txBox="1"/>
          <p:nvPr/>
        </p:nvSpPr>
        <p:spPr>
          <a:xfrm>
            <a:off x="10355349" y="5295398"/>
            <a:ext cx="1245524"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Revolver</a:t>
            </a:r>
            <a:endParaRPr lang="en-US" sz="1600" dirty="0">
              <a:solidFill>
                <a:srgbClr val="92D050"/>
              </a:solidFill>
              <a:latin typeface="Formal436 BT" panose="03060802040302020203" pitchFamily="66" charset="0"/>
            </a:endParaRPr>
          </a:p>
        </p:txBody>
      </p:sp>
      <p:sp>
        <p:nvSpPr>
          <p:cNvPr id="277" name="TextBox 276">
            <a:extLst>
              <a:ext uri="{FF2B5EF4-FFF2-40B4-BE49-F238E27FC236}">
                <a16:creationId xmlns:a16="http://schemas.microsoft.com/office/drawing/2014/main" id="{524181A7-A0F9-45E3-AEFE-1D650BD296D7}"/>
              </a:ext>
            </a:extLst>
          </p:cNvPr>
          <p:cNvSpPr txBox="1"/>
          <p:nvPr/>
        </p:nvSpPr>
        <p:spPr>
          <a:xfrm>
            <a:off x="10355349" y="5629180"/>
            <a:ext cx="1070033"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Rope</a:t>
            </a:r>
            <a:endParaRPr lang="en-US" sz="1600" dirty="0">
              <a:solidFill>
                <a:srgbClr val="92D050"/>
              </a:solidFill>
              <a:latin typeface="Formal436 BT" panose="03060802040302020203" pitchFamily="66" charset="0"/>
            </a:endParaRPr>
          </a:p>
        </p:txBody>
      </p:sp>
      <p:sp>
        <p:nvSpPr>
          <p:cNvPr id="278" name="TextBox 277">
            <a:extLst>
              <a:ext uri="{FF2B5EF4-FFF2-40B4-BE49-F238E27FC236}">
                <a16:creationId xmlns:a16="http://schemas.microsoft.com/office/drawing/2014/main" id="{1AB6F5B8-FFEB-4F41-85A0-54F30DB40BE3}"/>
              </a:ext>
            </a:extLst>
          </p:cNvPr>
          <p:cNvSpPr txBox="1"/>
          <p:nvPr/>
        </p:nvSpPr>
        <p:spPr>
          <a:xfrm>
            <a:off x="10355349" y="5962962"/>
            <a:ext cx="1397580"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Candlestick</a:t>
            </a:r>
            <a:endParaRPr lang="en-US" sz="1600" dirty="0">
              <a:solidFill>
                <a:srgbClr val="92D050"/>
              </a:solidFill>
              <a:latin typeface="Formal436 BT" panose="03060802040302020203" pitchFamily="66" charset="0"/>
            </a:endParaRPr>
          </a:p>
        </p:txBody>
      </p:sp>
      <p:sp>
        <p:nvSpPr>
          <p:cNvPr id="279" name="TextBox 278">
            <a:extLst>
              <a:ext uri="{FF2B5EF4-FFF2-40B4-BE49-F238E27FC236}">
                <a16:creationId xmlns:a16="http://schemas.microsoft.com/office/drawing/2014/main" id="{E590A6F1-EAE1-4E17-A5D4-68CE4C9FF13A}"/>
              </a:ext>
            </a:extLst>
          </p:cNvPr>
          <p:cNvSpPr txBox="1"/>
          <p:nvPr/>
        </p:nvSpPr>
        <p:spPr>
          <a:xfrm>
            <a:off x="10355349" y="6296737"/>
            <a:ext cx="1245524" cy="338554"/>
          </a:xfrm>
          <a:prstGeom prst="rect">
            <a:avLst/>
          </a:prstGeom>
          <a:noFill/>
        </p:spPr>
        <p:txBody>
          <a:bodyPr wrap="square" rtlCol="0">
            <a:spAutoFit/>
          </a:bodyPr>
          <a:lstStyle/>
          <a:p>
            <a:r>
              <a:rPr lang="en-GB" sz="1600" dirty="0">
                <a:solidFill>
                  <a:srgbClr val="92D050"/>
                </a:solidFill>
                <a:latin typeface="Formal436 BT" panose="03060802040302020203" pitchFamily="66" charset="0"/>
              </a:rPr>
              <a:t>Wrench</a:t>
            </a:r>
            <a:endParaRPr lang="en-US" sz="1600" dirty="0">
              <a:solidFill>
                <a:srgbClr val="92D050"/>
              </a:solidFill>
              <a:latin typeface="Formal436 BT" panose="03060802040302020203" pitchFamily="66" charset="0"/>
            </a:endParaRPr>
          </a:p>
        </p:txBody>
      </p:sp>
      <p:sp>
        <p:nvSpPr>
          <p:cNvPr id="280" name="Rectangle 279">
            <a:extLst>
              <a:ext uri="{FF2B5EF4-FFF2-40B4-BE49-F238E27FC236}">
                <a16:creationId xmlns:a16="http://schemas.microsoft.com/office/drawing/2014/main" id="{6265A0CA-E5C0-4771-A342-1E7879C1FFD3}"/>
              </a:ext>
            </a:extLst>
          </p:cNvPr>
          <p:cNvSpPr/>
          <p:nvPr/>
        </p:nvSpPr>
        <p:spPr>
          <a:xfrm>
            <a:off x="8206301" y="831141"/>
            <a:ext cx="1705916"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bg1"/>
                </a:solidFill>
                <a:effectLst/>
                <a:latin typeface="Formal436 BT" panose="03060802040302020203" pitchFamily="66" charset="0"/>
              </a:rPr>
              <a:t>It was...</a:t>
            </a:r>
          </a:p>
        </p:txBody>
      </p:sp>
      <p:sp>
        <p:nvSpPr>
          <p:cNvPr id="281" name="Rectangle 280">
            <a:extLst>
              <a:ext uri="{FF2B5EF4-FFF2-40B4-BE49-F238E27FC236}">
                <a16:creationId xmlns:a16="http://schemas.microsoft.com/office/drawing/2014/main" id="{70CB7BFF-7E55-49CB-A420-8CAAC60BD04D}"/>
              </a:ext>
            </a:extLst>
          </p:cNvPr>
          <p:cNvSpPr/>
          <p:nvPr/>
        </p:nvSpPr>
        <p:spPr>
          <a:xfrm>
            <a:off x="8206301" y="3014565"/>
            <a:ext cx="165622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bg1"/>
                </a:solidFill>
                <a:effectLst/>
                <a:latin typeface="Formal436 BT" panose="03060802040302020203" pitchFamily="66" charset="0"/>
              </a:rPr>
              <a:t>In the...</a:t>
            </a:r>
          </a:p>
        </p:txBody>
      </p:sp>
      <p:sp>
        <p:nvSpPr>
          <p:cNvPr id="282" name="Rectangle 281">
            <a:extLst>
              <a:ext uri="{FF2B5EF4-FFF2-40B4-BE49-F238E27FC236}">
                <a16:creationId xmlns:a16="http://schemas.microsoft.com/office/drawing/2014/main" id="{08E34B05-9FC8-46F4-9541-B1EE092A08DB}"/>
              </a:ext>
            </a:extLst>
          </p:cNvPr>
          <p:cNvSpPr/>
          <p:nvPr/>
        </p:nvSpPr>
        <p:spPr>
          <a:xfrm>
            <a:off x="8206301" y="5253929"/>
            <a:ext cx="2254143"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bg1"/>
                </a:solidFill>
                <a:effectLst/>
                <a:latin typeface="Formal436 BT" panose="03060802040302020203" pitchFamily="66" charset="0"/>
              </a:rPr>
              <a:t>With the…</a:t>
            </a:r>
          </a:p>
        </p:txBody>
      </p:sp>
    </p:spTree>
    <p:extLst>
      <p:ext uri="{BB962C8B-B14F-4D97-AF65-F5344CB8AC3E}">
        <p14:creationId xmlns:p14="http://schemas.microsoft.com/office/powerpoint/2010/main" val="3350153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0000" fill="hold"/>
                                        <p:tgtEl>
                                          <p:spTgt spid="61"/>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0000" fill="hold"/>
                                        <p:tgtEl>
                                          <p:spTgt spid="65"/>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10000" fill="hold"/>
                                        <p:tgtEl>
                                          <p:spTgt spid="69"/>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10000" fill="hold"/>
                                        <p:tgtEl>
                                          <p:spTgt spid="73"/>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10000" fill="hold"/>
                                        <p:tgtEl>
                                          <p:spTgt spid="77"/>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10000" fill="hold"/>
                                        <p:tgtEl>
                                          <p:spTgt spid="81"/>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10000" fill="hold"/>
                                        <p:tgtEl>
                                          <p:spTgt spid="115"/>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10000" fill="hold"/>
                                        <p:tgtEl>
                                          <p:spTgt spid="119"/>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10000" fill="hold"/>
                                        <p:tgtEl>
                                          <p:spTgt spid="123"/>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10000" fill="hold"/>
                                        <p:tgtEl>
                                          <p:spTgt spid="127"/>
                                        </p:tgtEl>
                                        <p:attrNameLst>
                                          <p:attrName>r</p:attrName>
                                        </p:attrNameLst>
                                      </p:cBhvr>
                                    </p:animRot>
                                  </p:childTnLst>
                                </p:cTn>
                              </p:par>
                              <p:par>
                                <p:cTn id="25" presetID="8" presetClass="emph" presetSubtype="0" repeatCount="indefinite" fill="hold" nodeType="withEffect">
                                  <p:stCondLst>
                                    <p:cond delay="0"/>
                                  </p:stCondLst>
                                  <p:childTnLst>
                                    <p:animRot by="21600000">
                                      <p:cBhvr>
                                        <p:cTn id="26" dur="10000" fill="hold"/>
                                        <p:tgtEl>
                                          <p:spTgt spid="131"/>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10000" fill="hold"/>
                                        <p:tgtEl>
                                          <p:spTgt spid="135"/>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10000" fill="hold"/>
                                        <p:tgtEl>
                                          <p:spTgt spid="205"/>
                                        </p:tgtEl>
                                        <p:attrNameLst>
                                          <p:attrName>r</p:attrName>
                                        </p:attrNameLst>
                                      </p:cBhvr>
                                    </p:animRot>
                                  </p:childTnLst>
                                </p:cTn>
                              </p:par>
                              <p:par>
                                <p:cTn id="31" presetID="8" presetClass="emph" presetSubtype="0" repeatCount="indefinite" fill="hold" nodeType="withEffect">
                                  <p:stCondLst>
                                    <p:cond delay="0"/>
                                  </p:stCondLst>
                                  <p:childTnLst>
                                    <p:animRot by="21600000">
                                      <p:cBhvr>
                                        <p:cTn id="32" dur="10000" fill="hold"/>
                                        <p:tgtEl>
                                          <p:spTgt spid="209"/>
                                        </p:tgtEl>
                                        <p:attrNameLst>
                                          <p:attrName>r</p:attrName>
                                        </p:attrNameLst>
                                      </p:cBhvr>
                                    </p:animRot>
                                  </p:childTnLst>
                                </p:cTn>
                              </p:par>
                              <p:par>
                                <p:cTn id="33" presetID="8" presetClass="emph" presetSubtype="0" repeatCount="indefinite" fill="hold" nodeType="withEffect">
                                  <p:stCondLst>
                                    <p:cond delay="0"/>
                                  </p:stCondLst>
                                  <p:childTnLst>
                                    <p:animRot by="21600000">
                                      <p:cBhvr>
                                        <p:cTn id="34" dur="10000" fill="hold"/>
                                        <p:tgtEl>
                                          <p:spTgt spid="213"/>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10000" fill="hold"/>
                                        <p:tgtEl>
                                          <p:spTgt spid="217"/>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10000" fill="hold"/>
                                        <p:tgtEl>
                                          <p:spTgt spid="221"/>
                                        </p:tgtEl>
                                        <p:attrNameLst>
                                          <p:attrName>r</p:attrName>
                                        </p:attrNameLst>
                                      </p:cBhvr>
                                    </p:animRot>
                                  </p:childTnLst>
                                </p:cTn>
                              </p:par>
                              <p:par>
                                <p:cTn id="39" presetID="8" presetClass="emph" presetSubtype="0" repeatCount="indefinite" fill="hold" nodeType="withEffect">
                                  <p:stCondLst>
                                    <p:cond delay="0"/>
                                  </p:stCondLst>
                                  <p:childTnLst>
                                    <p:animRot by="21600000">
                                      <p:cBhvr>
                                        <p:cTn id="40" dur="10000" fill="hold"/>
                                        <p:tgtEl>
                                          <p:spTgt spid="2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65"/>
                    </p:tgtEl>
                  </p:cond>
                </p:stCondLst>
                <p:endSync evt="end" delay="0">
                  <p:rtn val="all"/>
                </p:endSync>
                <p:childTnLst>
                  <p:par>
                    <p:cTn id="42" fill="hold">
                      <p:stCondLst>
                        <p:cond delay="0"/>
                      </p:stCondLst>
                      <p:childTnLst>
                        <p:par>
                          <p:cTn id="43" fill="hold">
                            <p:stCondLst>
                              <p:cond delay="0"/>
                            </p:stCondLst>
                            <p:childTnLst>
                              <p:par>
                                <p:cTn id="44" presetID="1" presetClass="exit" presetSubtype="0" fill="hold" grpId="0" nodeType="withEffect">
                                  <p:stCondLst>
                                    <p:cond delay="0"/>
                                  </p:stCondLst>
                                  <p:childTnLst>
                                    <p:set>
                                      <p:cBhvr>
                                        <p:cTn id="45" dur="1" fill="hold">
                                          <p:stCondLst>
                                            <p:cond delay="0"/>
                                          </p:stCondLst>
                                        </p:cTn>
                                        <p:tgtEl>
                                          <p:spTgt spid="99"/>
                                        </p:tgtEl>
                                        <p:attrNameLst>
                                          <p:attrName>style.visibility</p:attrName>
                                        </p:attrNameLst>
                                      </p:cBhvr>
                                      <p:to>
                                        <p:strVal val="hidden"/>
                                      </p:to>
                                    </p:set>
                                  </p:childTnLst>
                                </p:cTn>
                              </p:par>
                              <p:par>
                                <p:cTn id="46" presetID="45" presetClass="entr" presetSubtype="0" fill="hold" nodeType="withEffect">
                                  <p:stCondLst>
                                    <p:cond delay="0"/>
                                  </p:stCondLst>
                                  <p:childTnLst>
                                    <p:set>
                                      <p:cBhvr>
                                        <p:cTn id="47" dur="1" fill="hold">
                                          <p:stCondLst>
                                            <p:cond delay="0"/>
                                          </p:stCondLst>
                                        </p:cTn>
                                        <p:tgtEl>
                                          <p:spTgt spid="106"/>
                                        </p:tgtEl>
                                        <p:attrNameLst>
                                          <p:attrName>style.visibility</p:attrName>
                                        </p:attrNameLst>
                                      </p:cBhvr>
                                      <p:to>
                                        <p:strVal val="visible"/>
                                      </p:to>
                                    </p:set>
                                    <p:animEffect transition="in" filter="fade">
                                      <p:cBhvr>
                                        <p:cTn id="48" dur="2000"/>
                                        <p:tgtEl>
                                          <p:spTgt spid="106"/>
                                        </p:tgtEl>
                                      </p:cBhvr>
                                    </p:animEffect>
                                    <p:anim calcmode="lin" valueType="num">
                                      <p:cBhvr>
                                        <p:cTn id="49" dur="2000" fill="hold"/>
                                        <p:tgtEl>
                                          <p:spTgt spid="106"/>
                                        </p:tgtEl>
                                        <p:attrNameLst>
                                          <p:attrName>ppt_w</p:attrName>
                                        </p:attrNameLst>
                                      </p:cBhvr>
                                      <p:tavLst>
                                        <p:tav tm="0" fmla="#ppt_w*sin(2.5*pi*$)">
                                          <p:val>
                                            <p:fltVal val="0"/>
                                          </p:val>
                                        </p:tav>
                                        <p:tav tm="100000">
                                          <p:val>
                                            <p:fltVal val="1"/>
                                          </p:val>
                                        </p:tav>
                                      </p:tavLst>
                                    </p:anim>
                                    <p:anim calcmode="lin" valueType="num">
                                      <p:cBhvr>
                                        <p:cTn id="50" dur="2000" fill="hold"/>
                                        <p:tgtEl>
                                          <p:spTgt spid="10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5"/>
                  </p:tgtEl>
                </p:cond>
              </p:nextCondLst>
            </p:seq>
            <p:seq concurrent="1" nextAc="seek">
              <p:cTn id="51" restart="whenNotActive" fill="hold" evtFilter="cancelBubble" nodeType="interactiveSeq">
                <p:stCondLst>
                  <p:cond evt="onClick" delay="0">
                    <p:tgtEl>
                      <p:spTgt spid="73"/>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hidden"/>
                                      </p:to>
                                    </p:set>
                                  </p:childTnLst>
                                </p:cTn>
                              </p:par>
                              <p:par>
                                <p:cTn id="56" presetID="45" presetClass="entr" presetSubtype="0" fill="hold" nodeType="with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2000"/>
                                        <p:tgtEl>
                                          <p:spTgt spid="95"/>
                                        </p:tgtEl>
                                      </p:cBhvr>
                                    </p:animEffect>
                                    <p:anim calcmode="lin" valueType="num">
                                      <p:cBhvr>
                                        <p:cTn id="59" dur="2000" fill="hold"/>
                                        <p:tgtEl>
                                          <p:spTgt spid="95"/>
                                        </p:tgtEl>
                                        <p:attrNameLst>
                                          <p:attrName>ppt_w</p:attrName>
                                        </p:attrNameLst>
                                      </p:cBhvr>
                                      <p:tavLst>
                                        <p:tav tm="0" fmla="#ppt_w*sin(2.5*pi*$)">
                                          <p:val>
                                            <p:fltVal val="0"/>
                                          </p:val>
                                        </p:tav>
                                        <p:tav tm="100000">
                                          <p:val>
                                            <p:fltVal val="1"/>
                                          </p:val>
                                        </p:tav>
                                      </p:tavLst>
                                    </p:anim>
                                    <p:anim calcmode="lin" valueType="num">
                                      <p:cBhvr>
                                        <p:cTn id="60" dur="2000" fill="hold"/>
                                        <p:tgtEl>
                                          <p:spTgt spid="9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73"/>
                  </p:tgtEl>
                </p:cond>
              </p:nextCondLst>
            </p:seq>
            <p:seq concurrent="1" nextAc="seek">
              <p:cTn id="61" restart="whenNotActive" fill="hold" evtFilter="cancelBubble" nodeType="interactiveSeq">
                <p:stCondLst>
                  <p:cond evt="onClick" delay="0">
                    <p:tgtEl>
                      <p:spTgt spid="77"/>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grpId="0" nodeType="withEffect">
                                  <p:stCondLst>
                                    <p:cond delay="0"/>
                                  </p:stCondLst>
                                  <p:childTnLst>
                                    <p:set>
                                      <p:cBhvr>
                                        <p:cTn id="65" dur="1" fill="hold">
                                          <p:stCondLst>
                                            <p:cond delay="0"/>
                                          </p:stCondLst>
                                        </p:cTn>
                                        <p:tgtEl>
                                          <p:spTgt spid="102"/>
                                        </p:tgtEl>
                                        <p:attrNameLst>
                                          <p:attrName>style.visibility</p:attrName>
                                        </p:attrNameLst>
                                      </p:cBhvr>
                                      <p:to>
                                        <p:strVal val="hidden"/>
                                      </p:to>
                                    </p:set>
                                  </p:childTnLst>
                                </p:cTn>
                              </p:par>
                              <p:par>
                                <p:cTn id="66" presetID="45" presetClass="entr" presetSubtype="0" fill="hold" nodeType="with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fade">
                                      <p:cBhvr>
                                        <p:cTn id="68" dur="2000"/>
                                        <p:tgtEl>
                                          <p:spTgt spid="96"/>
                                        </p:tgtEl>
                                      </p:cBhvr>
                                    </p:animEffect>
                                    <p:anim calcmode="lin" valueType="num">
                                      <p:cBhvr>
                                        <p:cTn id="69" dur="2000" fill="hold"/>
                                        <p:tgtEl>
                                          <p:spTgt spid="96"/>
                                        </p:tgtEl>
                                        <p:attrNameLst>
                                          <p:attrName>ppt_w</p:attrName>
                                        </p:attrNameLst>
                                      </p:cBhvr>
                                      <p:tavLst>
                                        <p:tav tm="0" fmla="#ppt_w*sin(2.5*pi*$)">
                                          <p:val>
                                            <p:fltVal val="0"/>
                                          </p:val>
                                        </p:tav>
                                        <p:tav tm="100000">
                                          <p:val>
                                            <p:fltVal val="1"/>
                                          </p:val>
                                        </p:tav>
                                      </p:tavLst>
                                    </p:anim>
                                    <p:anim calcmode="lin" valueType="num">
                                      <p:cBhvr>
                                        <p:cTn id="70" dur="2000" fill="hold"/>
                                        <p:tgtEl>
                                          <p:spTgt spid="9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77"/>
                  </p:tgtEl>
                </p:cond>
              </p:nextCondLst>
            </p:seq>
            <p:seq concurrent="1" nextAc="seek">
              <p:cTn id="71" restart="whenNotActive" fill="hold" evtFilter="cancelBubble" nodeType="interactiveSeq">
                <p:stCondLst>
                  <p:cond evt="onClick" delay="0">
                    <p:tgtEl>
                      <p:spTgt spid="81"/>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grpId="0" nodeType="withEffect">
                                  <p:stCondLst>
                                    <p:cond delay="0"/>
                                  </p:stCondLst>
                                  <p:childTnLst>
                                    <p:set>
                                      <p:cBhvr>
                                        <p:cTn id="75" dur="1" fill="hold">
                                          <p:stCondLst>
                                            <p:cond delay="0"/>
                                          </p:stCondLst>
                                        </p:cTn>
                                        <p:tgtEl>
                                          <p:spTgt spid="101"/>
                                        </p:tgtEl>
                                        <p:attrNameLst>
                                          <p:attrName>style.visibility</p:attrName>
                                        </p:attrNameLst>
                                      </p:cBhvr>
                                      <p:to>
                                        <p:strVal val="hidden"/>
                                      </p:to>
                                    </p:set>
                                  </p:childTnLst>
                                </p:cTn>
                              </p:par>
                              <p:par>
                                <p:cTn id="76" presetID="45" presetClass="entr" presetSubtype="0" fill="hold" nodeType="withEffect">
                                  <p:stCondLst>
                                    <p:cond delay="0"/>
                                  </p:stCondLst>
                                  <p:childTnLst>
                                    <p:set>
                                      <p:cBhvr>
                                        <p:cTn id="77" dur="1" fill="hold">
                                          <p:stCondLst>
                                            <p:cond delay="0"/>
                                          </p:stCondLst>
                                        </p:cTn>
                                        <p:tgtEl>
                                          <p:spTgt spid="97"/>
                                        </p:tgtEl>
                                        <p:attrNameLst>
                                          <p:attrName>style.visibility</p:attrName>
                                        </p:attrNameLst>
                                      </p:cBhvr>
                                      <p:to>
                                        <p:strVal val="visible"/>
                                      </p:to>
                                    </p:set>
                                    <p:animEffect transition="in" filter="fade">
                                      <p:cBhvr>
                                        <p:cTn id="78" dur="2000"/>
                                        <p:tgtEl>
                                          <p:spTgt spid="97"/>
                                        </p:tgtEl>
                                      </p:cBhvr>
                                    </p:animEffect>
                                    <p:anim calcmode="lin" valueType="num">
                                      <p:cBhvr>
                                        <p:cTn id="79" dur="2000" fill="hold"/>
                                        <p:tgtEl>
                                          <p:spTgt spid="97"/>
                                        </p:tgtEl>
                                        <p:attrNameLst>
                                          <p:attrName>ppt_w</p:attrName>
                                        </p:attrNameLst>
                                      </p:cBhvr>
                                      <p:tavLst>
                                        <p:tav tm="0" fmla="#ppt_w*sin(2.5*pi*$)">
                                          <p:val>
                                            <p:fltVal val="0"/>
                                          </p:val>
                                        </p:tav>
                                        <p:tav tm="100000">
                                          <p:val>
                                            <p:fltVal val="1"/>
                                          </p:val>
                                        </p:tav>
                                      </p:tavLst>
                                    </p:anim>
                                    <p:anim calcmode="lin" valueType="num">
                                      <p:cBhvr>
                                        <p:cTn id="80" dur="2000" fill="hold"/>
                                        <p:tgtEl>
                                          <p:spTgt spid="9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81"/>
                  </p:tgtEl>
                </p:cond>
              </p:nextCondLst>
            </p:seq>
            <p:seq concurrent="1" nextAc="seek">
              <p:cTn id="81" restart="whenNotActive" fill="hold" evtFilter="cancelBubble" nodeType="interactiveSeq">
                <p:stCondLst>
                  <p:cond evt="onClick" delay="0">
                    <p:tgtEl>
                      <p:spTgt spid="69"/>
                    </p:tgtEl>
                  </p:cond>
                </p:stCondLst>
                <p:endSync evt="end" delay="0">
                  <p:rtn val="all"/>
                </p:endSync>
                <p:childTnLst>
                  <p:par>
                    <p:cTn id="82" fill="hold">
                      <p:stCondLst>
                        <p:cond delay="0"/>
                      </p:stCondLst>
                      <p:childTnLst>
                        <p:par>
                          <p:cTn id="83" fill="hold">
                            <p:stCondLst>
                              <p:cond delay="0"/>
                            </p:stCondLst>
                            <p:childTnLst>
                              <p:par>
                                <p:cTn id="84" presetID="1" presetClass="exit"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hidden"/>
                                      </p:to>
                                    </p:set>
                                  </p:childTnLst>
                                </p:cTn>
                              </p:par>
                              <p:par>
                                <p:cTn id="86" presetID="45" presetClass="entr" presetSubtype="0" fill="hold" nodeType="withEffect">
                                  <p:stCondLst>
                                    <p:cond delay="0"/>
                                  </p:stCondLst>
                                  <p:childTnLst>
                                    <p:set>
                                      <p:cBhvr>
                                        <p:cTn id="87" dur="1" fill="hold">
                                          <p:stCondLst>
                                            <p:cond delay="0"/>
                                          </p:stCondLst>
                                        </p:cTn>
                                        <p:tgtEl>
                                          <p:spTgt spid="94"/>
                                        </p:tgtEl>
                                        <p:attrNameLst>
                                          <p:attrName>style.visibility</p:attrName>
                                        </p:attrNameLst>
                                      </p:cBhvr>
                                      <p:to>
                                        <p:strVal val="visible"/>
                                      </p:to>
                                    </p:set>
                                    <p:animEffect transition="in" filter="fade">
                                      <p:cBhvr>
                                        <p:cTn id="88" dur="2000"/>
                                        <p:tgtEl>
                                          <p:spTgt spid="94"/>
                                        </p:tgtEl>
                                      </p:cBhvr>
                                    </p:animEffect>
                                    <p:anim calcmode="lin" valueType="num">
                                      <p:cBhvr>
                                        <p:cTn id="89" dur="2000" fill="hold"/>
                                        <p:tgtEl>
                                          <p:spTgt spid="94"/>
                                        </p:tgtEl>
                                        <p:attrNameLst>
                                          <p:attrName>ppt_w</p:attrName>
                                        </p:attrNameLst>
                                      </p:cBhvr>
                                      <p:tavLst>
                                        <p:tav tm="0" fmla="#ppt_w*sin(2.5*pi*$)">
                                          <p:val>
                                            <p:fltVal val="0"/>
                                          </p:val>
                                        </p:tav>
                                        <p:tav tm="100000">
                                          <p:val>
                                            <p:fltVal val="1"/>
                                          </p:val>
                                        </p:tav>
                                      </p:tavLst>
                                    </p:anim>
                                    <p:anim calcmode="lin" valueType="num">
                                      <p:cBhvr>
                                        <p:cTn id="90" dur="2000" fill="hold"/>
                                        <p:tgtEl>
                                          <p:spTgt spid="9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9"/>
                  </p:tgtEl>
                </p:cond>
              </p:nextCondLst>
            </p:seq>
            <p:seq concurrent="1" nextAc="seek">
              <p:cTn id="91" restart="whenNotActive" fill="hold" evtFilter="cancelBubble" nodeType="interactiveSeq">
                <p:stCondLst>
                  <p:cond evt="onClick" delay="0">
                    <p:tgtEl>
                      <p:spTgt spid="61"/>
                    </p:tgtEl>
                  </p:cond>
                </p:stCondLst>
                <p:endSync evt="end" delay="0">
                  <p:rtn val="all"/>
                </p:endSync>
                <p:childTnLst>
                  <p:par>
                    <p:cTn id="92" fill="hold">
                      <p:stCondLst>
                        <p:cond delay="0"/>
                      </p:stCondLst>
                      <p:childTnLst>
                        <p:par>
                          <p:cTn id="93" fill="hold">
                            <p:stCondLst>
                              <p:cond delay="0"/>
                            </p:stCondLst>
                            <p:childTnLst>
                              <p:par>
                                <p:cTn id="94" presetID="1" presetClass="exit" presetSubtype="0" fill="hold" grpId="0" nodeType="clickEffect">
                                  <p:stCondLst>
                                    <p:cond delay="0"/>
                                  </p:stCondLst>
                                  <p:childTnLst>
                                    <p:set>
                                      <p:cBhvr>
                                        <p:cTn id="95" dur="1" fill="hold">
                                          <p:stCondLst>
                                            <p:cond delay="0"/>
                                          </p:stCondLst>
                                        </p:cTn>
                                        <p:tgtEl>
                                          <p:spTgt spid="100"/>
                                        </p:tgtEl>
                                        <p:attrNameLst>
                                          <p:attrName>style.visibility</p:attrName>
                                        </p:attrNameLst>
                                      </p:cBhvr>
                                      <p:to>
                                        <p:strVal val="hidden"/>
                                      </p:to>
                                    </p:set>
                                  </p:childTnLst>
                                </p:cTn>
                              </p:par>
                              <p:par>
                                <p:cTn id="96" presetID="45" presetClass="entr" presetSubtype="0" fill="hold" nodeType="withEffect">
                                  <p:stCondLst>
                                    <p:cond delay="0"/>
                                  </p:stCondLst>
                                  <p:childTnLst>
                                    <p:set>
                                      <p:cBhvr>
                                        <p:cTn id="97" dur="1" fill="hold">
                                          <p:stCondLst>
                                            <p:cond delay="0"/>
                                          </p:stCondLst>
                                        </p:cTn>
                                        <p:tgtEl>
                                          <p:spTgt spid="98"/>
                                        </p:tgtEl>
                                        <p:attrNameLst>
                                          <p:attrName>style.visibility</p:attrName>
                                        </p:attrNameLst>
                                      </p:cBhvr>
                                      <p:to>
                                        <p:strVal val="visible"/>
                                      </p:to>
                                    </p:set>
                                    <p:animEffect transition="in" filter="fade">
                                      <p:cBhvr>
                                        <p:cTn id="98" dur="2000"/>
                                        <p:tgtEl>
                                          <p:spTgt spid="98"/>
                                        </p:tgtEl>
                                      </p:cBhvr>
                                    </p:animEffect>
                                    <p:anim calcmode="lin" valueType="num">
                                      <p:cBhvr>
                                        <p:cTn id="99" dur="2000" fill="hold"/>
                                        <p:tgtEl>
                                          <p:spTgt spid="98"/>
                                        </p:tgtEl>
                                        <p:attrNameLst>
                                          <p:attrName>ppt_w</p:attrName>
                                        </p:attrNameLst>
                                      </p:cBhvr>
                                      <p:tavLst>
                                        <p:tav tm="0" fmla="#ppt_w*sin(2.5*pi*$)">
                                          <p:val>
                                            <p:fltVal val="0"/>
                                          </p:val>
                                        </p:tav>
                                        <p:tav tm="100000">
                                          <p:val>
                                            <p:fltVal val="1"/>
                                          </p:val>
                                        </p:tav>
                                      </p:tavLst>
                                    </p:anim>
                                    <p:anim calcmode="lin" valueType="num">
                                      <p:cBhvr>
                                        <p:cTn id="100" dur="2000" fill="hold"/>
                                        <p:tgtEl>
                                          <p:spTgt spid="9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1"/>
                  </p:tgtEl>
                </p:cond>
              </p:nextCondLst>
            </p:seq>
            <p:seq concurrent="1" nextAc="seek">
              <p:cTn id="101" restart="whenNotActive" fill="hold" evtFilter="cancelBubble" nodeType="interactiveSeq">
                <p:stCondLst>
                  <p:cond evt="onClick" delay="0">
                    <p:tgtEl>
                      <p:spTgt spid="99"/>
                    </p:tgtEl>
                  </p:cond>
                </p:stCondLst>
                <p:endSync evt="end" delay="0">
                  <p:rtn val="all"/>
                </p:endSync>
                <p:childTnLst>
                  <p:par>
                    <p:cTn id="102" fill="hold">
                      <p:stCondLst>
                        <p:cond delay="0"/>
                      </p:stCondLst>
                      <p:childTnLst>
                        <p:par>
                          <p:cTn id="103" fill="hold">
                            <p:stCondLst>
                              <p:cond delay="0"/>
                            </p:stCondLst>
                            <p:childTnLst>
                              <p:par>
                                <p:cTn id="104" presetID="12" presetClass="entr" presetSubtype="4" fill="hold" nodeType="clickEffect">
                                  <p:stCondLst>
                                    <p:cond delay="0"/>
                                  </p:stCondLst>
                                  <p:childTnLst>
                                    <p:set>
                                      <p:cBhvr>
                                        <p:cTn id="105" dur="1" fill="hold">
                                          <p:stCondLst>
                                            <p:cond delay="0"/>
                                          </p:stCondLst>
                                        </p:cTn>
                                        <p:tgtEl>
                                          <p:spTgt spid="85"/>
                                        </p:tgtEl>
                                        <p:attrNameLst>
                                          <p:attrName>style.visibility</p:attrName>
                                        </p:attrNameLst>
                                      </p:cBhvr>
                                      <p:to>
                                        <p:strVal val="visible"/>
                                      </p:to>
                                    </p:set>
                                    <p:anim calcmode="lin" valueType="num">
                                      <p:cBhvr additive="base">
                                        <p:cTn id="106" dur="500"/>
                                        <p:tgtEl>
                                          <p:spTgt spid="85"/>
                                        </p:tgtEl>
                                        <p:attrNameLst>
                                          <p:attrName>ppt_y</p:attrName>
                                        </p:attrNameLst>
                                      </p:cBhvr>
                                      <p:tavLst>
                                        <p:tav tm="0">
                                          <p:val>
                                            <p:strVal val="#ppt_y+#ppt_h*1.125000"/>
                                          </p:val>
                                        </p:tav>
                                        <p:tav tm="100000">
                                          <p:val>
                                            <p:strVal val="#ppt_y"/>
                                          </p:val>
                                        </p:tav>
                                      </p:tavLst>
                                    </p:anim>
                                    <p:animEffect transition="in" filter="wipe(up)">
                                      <p:cBhvr>
                                        <p:cTn id="107" dur="500"/>
                                        <p:tgtEl>
                                          <p:spTgt spid="85"/>
                                        </p:tgtEl>
                                      </p:cBhvr>
                                    </p:animEffect>
                                  </p:childTnLst>
                                </p:cTn>
                              </p:par>
                            </p:childTnLst>
                          </p:cTn>
                        </p:par>
                        <p:par>
                          <p:cTn id="108" fill="hold">
                            <p:stCondLst>
                              <p:cond delay="500"/>
                            </p:stCondLst>
                            <p:childTnLst>
                              <p:par>
                                <p:cTn id="109" presetID="12" presetClass="exit" presetSubtype="4" fill="hold" nodeType="afterEffect">
                                  <p:stCondLst>
                                    <p:cond delay="2000"/>
                                  </p:stCondLst>
                                  <p:childTnLst>
                                    <p:anim calcmode="lin" valueType="num">
                                      <p:cBhvr additive="base">
                                        <p:cTn id="110" dur="1000"/>
                                        <p:tgtEl>
                                          <p:spTgt spid="85"/>
                                        </p:tgtEl>
                                        <p:attrNameLst>
                                          <p:attrName>ppt_y</p:attrName>
                                        </p:attrNameLst>
                                      </p:cBhvr>
                                      <p:tavLst>
                                        <p:tav tm="0">
                                          <p:val>
                                            <p:strVal val="#ppt_y"/>
                                          </p:val>
                                        </p:tav>
                                        <p:tav tm="100000">
                                          <p:val>
                                            <p:strVal val="#ppt_y+#ppt_h*1.125000"/>
                                          </p:val>
                                        </p:tav>
                                      </p:tavLst>
                                    </p:anim>
                                    <p:animEffect transition="out" filter="wipe(down)">
                                      <p:cBhvr>
                                        <p:cTn id="111" dur="1000"/>
                                        <p:tgtEl>
                                          <p:spTgt spid="85"/>
                                        </p:tgtEl>
                                      </p:cBhvr>
                                    </p:animEffect>
                                    <p:set>
                                      <p:cBhvr>
                                        <p:cTn id="112" dur="1" fill="hold">
                                          <p:stCondLst>
                                            <p:cond delay="9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113" restart="whenNotActive" fill="hold" evtFilter="cancelBubble" nodeType="interactiveSeq">
                <p:stCondLst>
                  <p:cond evt="onClick" delay="0">
                    <p:tgtEl>
                      <p:spTgt spid="104"/>
                    </p:tgtEl>
                  </p:cond>
                </p:stCondLst>
                <p:endSync evt="end" delay="0">
                  <p:rtn val="all"/>
                </p:endSync>
                <p:childTnLst>
                  <p:par>
                    <p:cTn id="114" fill="hold">
                      <p:stCondLst>
                        <p:cond delay="0"/>
                      </p:stCondLst>
                      <p:childTnLst>
                        <p:par>
                          <p:cTn id="115" fill="hold">
                            <p:stCondLst>
                              <p:cond delay="0"/>
                            </p:stCondLst>
                            <p:childTnLst>
                              <p:par>
                                <p:cTn id="116" presetID="12" presetClass="entr" presetSubtype="4" fill="hold" nodeType="clickEffect">
                                  <p:stCondLst>
                                    <p:cond delay="0"/>
                                  </p:stCondLst>
                                  <p:childTnLst>
                                    <p:set>
                                      <p:cBhvr>
                                        <p:cTn id="117" dur="1" fill="hold">
                                          <p:stCondLst>
                                            <p:cond delay="0"/>
                                          </p:stCondLst>
                                        </p:cTn>
                                        <p:tgtEl>
                                          <p:spTgt spid="88"/>
                                        </p:tgtEl>
                                        <p:attrNameLst>
                                          <p:attrName>style.visibility</p:attrName>
                                        </p:attrNameLst>
                                      </p:cBhvr>
                                      <p:to>
                                        <p:strVal val="visible"/>
                                      </p:to>
                                    </p:set>
                                    <p:anim calcmode="lin" valueType="num">
                                      <p:cBhvr additive="base">
                                        <p:cTn id="118" dur="500"/>
                                        <p:tgtEl>
                                          <p:spTgt spid="88"/>
                                        </p:tgtEl>
                                        <p:attrNameLst>
                                          <p:attrName>ppt_y</p:attrName>
                                        </p:attrNameLst>
                                      </p:cBhvr>
                                      <p:tavLst>
                                        <p:tav tm="0">
                                          <p:val>
                                            <p:strVal val="#ppt_y+#ppt_h*1.125000"/>
                                          </p:val>
                                        </p:tav>
                                        <p:tav tm="100000">
                                          <p:val>
                                            <p:strVal val="#ppt_y"/>
                                          </p:val>
                                        </p:tav>
                                      </p:tavLst>
                                    </p:anim>
                                    <p:animEffect transition="in" filter="wipe(up)">
                                      <p:cBhvr>
                                        <p:cTn id="119" dur="500"/>
                                        <p:tgtEl>
                                          <p:spTgt spid="88"/>
                                        </p:tgtEl>
                                      </p:cBhvr>
                                    </p:animEffect>
                                  </p:childTnLst>
                                </p:cTn>
                              </p:par>
                            </p:childTnLst>
                          </p:cTn>
                        </p:par>
                        <p:par>
                          <p:cTn id="120" fill="hold">
                            <p:stCondLst>
                              <p:cond delay="500"/>
                            </p:stCondLst>
                            <p:childTnLst>
                              <p:par>
                                <p:cTn id="121" presetID="12" presetClass="exit" presetSubtype="4" fill="hold" nodeType="afterEffect">
                                  <p:stCondLst>
                                    <p:cond delay="2000"/>
                                  </p:stCondLst>
                                  <p:childTnLst>
                                    <p:anim calcmode="lin" valueType="num">
                                      <p:cBhvr additive="base">
                                        <p:cTn id="122" dur="1000"/>
                                        <p:tgtEl>
                                          <p:spTgt spid="88"/>
                                        </p:tgtEl>
                                        <p:attrNameLst>
                                          <p:attrName>ppt_y</p:attrName>
                                        </p:attrNameLst>
                                      </p:cBhvr>
                                      <p:tavLst>
                                        <p:tav tm="0">
                                          <p:val>
                                            <p:strVal val="#ppt_y"/>
                                          </p:val>
                                        </p:tav>
                                        <p:tav tm="100000">
                                          <p:val>
                                            <p:strVal val="#ppt_y+#ppt_h*1.125000"/>
                                          </p:val>
                                        </p:tav>
                                      </p:tavLst>
                                    </p:anim>
                                    <p:animEffect transition="out" filter="wipe(down)">
                                      <p:cBhvr>
                                        <p:cTn id="123" dur="1000"/>
                                        <p:tgtEl>
                                          <p:spTgt spid="88"/>
                                        </p:tgtEl>
                                      </p:cBhvr>
                                    </p:animEffect>
                                    <p:set>
                                      <p:cBhvr>
                                        <p:cTn id="124" dur="1" fill="hold">
                                          <p:stCondLst>
                                            <p:cond delay="9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125" restart="whenNotActive" fill="hold" evtFilter="cancelBubble" nodeType="interactiveSeq">
                <p:stCondLst>
                  <p:cond evt="onClick" delay="0">
                    <p:tgtEl>
                      <p:spTgt spid="100"/>
                    </p:tgtEl>
                  </p:cond>
                </p:stCondLst>
                <p:endSync evt="end" delay="0">
                  <p:rtn val="all"/>
                </p:endSync>
                <p:childTnLst>
                  <p:par>
                    <p:cTn id="126" fill="hold">
                      <p:stCondLst>
                        <p:cond delay="0"/>
                      </p:stCondLst>
                      <p:childTnLst>
                        <p:par>
                          <p:cTn id="127" fill="hold">
                            <p:stCondLst>
                              <p:cond delay="0"/>
                            </p:stCondLst>
                            <p:childTnLst>
                              <p:par>
                                <p:cTn id="128" presetID="12" presetClass="entr" presetSubtype="4" fill="hold" nodeType="clickEffect">
                                  <p:stCondLst>
                                    <p:cond delay="0"/>
                                  </p:stCondLst>
                                  <p:childTnLst>
                                    <p:set>
                                      <p:cBhvr>
                                        <p:cTn id="129" dur="1" fill="hold">
                                          <p:stCondLst>
                                            <p:cond delay="0"/>
                                          </p:stCondLst>
                                        </p:cTn>
                                        <p:tgtEl>
                                          <p:spTgt spid="86"/>
                                        </p:tgtEl>
                                        <p:attrNameLst>
                                          <p:attrName>style.visibility</p:attrName>
                                        </p:attrNameLst>
                                      </p:cBhvr>
                                      <p:to>
                                        <p:strVal val="visible"/>
                                      </p:to>
                                    </p:set>
                                    <p:anim calcmode="lin" valueType="num">
                                      <p:cBhvr additive="base">
                                        <p:cTn id="130" dur="500"/>
                                        <p:tgtEl>
                                          <p:spTgt spid="86"/>
                                        </p:tgtEl>
                                        <p:attrNameLst>
                                          <p:attrName>ppt_y</p:attrName>
                                        </p:attrNameLst>
                                      </p:cBhvr>
                                      <p:tavLst>
                                        <p:tav tm="0">
                                          <p:val>
                                            <p:strVal val="#ppt_y+#ppt_h*1.125000"/>
                                          </p:val>
                                        </p:tav>
                                        <p:tav tm="100000">
                                          <p:val>
                                            <p:strVal val="#ppt_y"/>
                                          </p:val>
                                        </p:tav>
                                      </p:tavLst>
                                    </p:anim>
                                    <p:animEffect transition="in" filter="wipe(up)">
                                      <p:cBhvr>
                                        <p:cTn id="131" dur="500"/>
                                        <p:tgtEl>
                                          <p:spTgt spid="86"/>
                                        </p:tgtEl>
                                      </p:cBhvr>
                                    </p:animEffect>
                                  </p:childTnLst>
                                </p:cTn>
                              </p:par>
                            </p:childTnLst>
                          </p:cTn>
                        </p:par>
                        <p:par>
                          <p:cTn id="132" fill="hold">
                            <p:stCondLst>
                              <p:cond delay="500"/>
                            </p:stCondLst>
                            <p:childTnLst>
                              <p:par>
                                <p:cTn id="133" presetID="12" presetClass="exit" presetSubtype="4" fill="hold" nodeType="afterEffect">
                                  <p:stCondLst>
                                    <p:cond delay="2000"/>
                                  </p:stCondLst>
                                  <p:childTnLst>
                                    <p:anim calcmode="lin" valueType="num">
                                      <p:cBhvr additive="base">
                                        <p:cTn id="134" dur="1000"/>
                                        <p:tgtEl>
                                          <p:spTgt spid="86"/>
                                        </p:tgtEl>
                                        <p:attrNameLst>
                                          <p:attrName>ppt_y</p:attrName>
                                        </p:attrNameLst>
                                      </p:cBhvr>
                                      <p:tavLst>
                                        <p:tav tm="0">
                                          <p:val>
                                            <p:strVal val="#ppt_y"/>
                                          </p:val>
                                        </p:tav>
                                        <p:tav tm="100000">
                                          <p:val>
                                            <p:strVal val="#ppt_y+#ppt_h*1.125000"/>
                                          </p:val>
                                        </p:tav>
                                      </p:tavLst>
                                    </p:anim>
                                    <p:animEffect transition="out" filter="wipe(down)">
                                      <p:cBhvr>
                                        <p:cTn id="135" dur="1000"/>
                                        <p:tgtEl>
                                          <p:spTgt spid="86"/>
                                        </p:tgtEl>
                                      </p:cBhvr>
                                    </p:animEffect>
                                    <p:set>
                                      <p:cBhvr>
                                        <p:cTn id="136" dur="1" fill="hold">
                                          <p:stCondLst>
                                            <p:cond delay="9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137" restart="whenNotActive" fill="hold" evtFilter="cancelBubble" nodeType="interactiveSeq">
                <p:stCondLst>
                  <p:cond evt="onClick" delay="0">
                    <p:tgtEl>
                      <p:spTgt spid="103"/>
                    </p:tgtEl>
                  </p:cond>
                </p:stCondLst>
                <p:endSync evt="end" delay="0">
                  <p:rtn val="all"/>
                </p:endSync>
                <p:childTnLst>
                  <p:par>
                    <p:cTn id="138" fill="hold">
                      <p:stCondLst>
                        <p:cond delay="0"/>
                      </p:stCondLst>
                      <p:childTnLst>
                        <p:par>
                          <p:cTn id="139" fill="hold">
                            <p:stCondLst>
                              <p:cond delay="0"/>
                            </p:stCondLst>
                            <p:childTnLst>
                              <p:par>
                                <p:cTn id="140" presetID="12" presetClass="entr" presetSubtype="4" fill="hold" nodeType="clickEffect">
                                  <p:stCondLst>
                                    <p:cond delay="0"/>
                                  </p:stCondLst>
                                  <p:childTnLst>
                                    <p:set>
                                      <p:cBhvr>
                                        <p:cTn id="141" dur="1" fill="hold">
                                          <p:stCondLst>
                                            <p:cond delay="0"/>
                                          </p:stCondLst>
                                        </p:cTn>
                                        <p:tgtEl>
                                          <p:spTgt spid="87"/>
                                        </p:tgtEl>
                                        <p:attrNameLst>
                                          <p:attrName>style.visibility</p:attrName>
                                        </p:attrNameLst>
                                      </p:cBhvr>
                                      <p:to>
                                        <p:strVal val="visible"/>
                                      </p:to>
                                    </p:set>
                                    <p:anim calcmode="lin" valueType="num">
                                      <p:cBhvr additive="base">
                                        <p:cTn id="142" dur="500"/>
                                        <p:tgtEl>
                                          <p:spTgt spid="87"/>
                                        </p:tgtEl>
                                        <p:attrNameLst>
                                          <p:attrName>ppt_y</p:attrName>
                                        </p:attrNameLst>
                                      </p:cBhvr>
                                      <p:tavLst>
                                        <p:tav tm="0">
                                          <p:val>
                                            <p:strVal val="#ppt_y+#ppt_h*1.125000"/>
                                          </p:val>
                                        </p:tav>
                                        <p:tav tm="100000">
                                          <p:val>
                                            <p:strVal val="#ppt_y"/>
                                          </p:val>
                                        </p:tav>
                                      </p:tavLst>
                                    </p:anim>
                                    <p:animEffect transition="in" filter="wipe(up)">
                                      <p:cBhvr>
                                        <p:cTn id="143" dur="500"/>
                                        <p:tgtEl>
                                          <p:spTgt spid="87"/>
                                        </p:tgtEl>
                                      </p:cBhvr>
                                    </p:animEffect>
                                  </p:childTnLst>
                                </p:cTn>
                              </p:par>
                            </p:childTnLst>
                          </p:cTn>
                        </p:par>
                        <p:par>
                          <p:cTn id="144" fill="hold">
                            <p:stCondLst>
                              <p:cond delay="500"/>
                            </p:stCondLst>
                            <p:childTnLst>
                              <p:par>
                                <p:cTn id="145" presetID="12" presetClass="exit" presetSubtype="4" fill="hold" nodeType="afterEffect">
                                  <p:stCondLst>
                                    <p:cond delay="2000"/>
                                  </p:stCondLst>
                                  <p:childTnLst>
                                    <p:anim calcmode="lin" valueType="num">
                                      <p:cBhvr additive="base">
                                        <p:cTn id="146" dur="1000"/>
                                        <p:tgtEl>
                                          <p:spTgt spid="87"/>
                                        </p:tgtEl>
                                        <p:attrNameLst>
                                          <p:attrName>ppt_y</p:attrName>
                                        </p:attrNameLst>
                                      </p:cBhvr>
                                      <p:tavLst>
                                        <p:tav tm="0">
                                          <p:val>
                                            <p:strVal val="#ppt_y"/>
                                          </p:val>
                                        </p:tav>
                                        <p:tav tm="100000">
                                          <p:val>
                                            <p:strVal val="#ppt_y+#ppt_h*1.125000"/>
                                          </p:val>
                                        </p:tav>
                                      </p:tavLst>
                                    </p:anim>
                                    <p:animEffect transition="out" filter="wipe(down)">
                                      <p:cBhvr>
                                        <p:cTn id="147" dur="1000"/>
                                        <p:tgtEl>
                                          <p:spTgt spid="87"/>
                                        </p:tgtEl>
                                      </p:cBhvr>
                                    </p:animEffect>
                                    <p:set>
                                      <p:cBhvr>
                                        <p:cTn id="148" dur="1" fill="hold">
                                          <p:stCondLst>
                                            <p:cond delay="9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149" restart="whenNotActive" fill="hold" evtFilter="cancelBubble" nodeType="interactiveSeq">
                <p:stCondLst>
                  <p:cond evt="onClick" delay="0">
                    <p:tgtEl>
                      <p:spTgt spid="102"/>
                    </p:tgtEl>
                  </p:cond>
                </p:stCondLst>
                <p:endSync evt="end" delay="0">
                  <p:rtn val="all"/>
                </p:endSync>
                <p:childTnLst>
                  <p:par>
                    <p:cTn id="150" fill="hold">
                      <p:stCondLst>
                        <p:cond delay="0"/>
                      </p:stCondLst>
                      <p:childTnLst>
                        <p:par>
                          <p:cTn id="151" fill="hold">
                            <p:stCondLst>
                              <p:cond delay="0"/>
                            </p:stCondLst>
                            <p:childTnLst>
                              <p:par>
                                <p:cTn id="152" presetID="12" presetClass="entr" presetSubtype="4" fill="hold" nodeType="clickEffect">
                                  <p:stCondLst>
                                    <p:cond delay="0"/>
                                  </p:stCondLst>
                                  <p:childTnLst>
                                    <p:set>
                                      <p:cBhvr>
                                        <p:cTn id="153" dur="1" fill="hold">
                                          <p:stCondLst>
                                            <p:cond delay="0"/>
                                          </p:stCondLst>
                                        </p:cTn>
                                        <p:tgtEl>
                                          <p:spTgt spid="89"/>
                                        </p:tgtEl>
                                        <p:attrNameLst>
                                          <p:attrName>style.visibility</p:attrName>
                                        </p:attrNameLst>
                                      </p:cBhvr>
                                      <p:to>
                                        <p:strVal val="visible"/>
                                      </p:to>
                                    </p:set>
                                    <p:anim calcmode="lin" valueType="num">
                                      <p:cBhvr additive="base">
                                        <p:cTn id="154" dur="500"/>
                                        <p:tgtEl>
                                          <p:spTgt spid="89"/>
                                        </p:tgtEl>
                                        <p:attrNameLst>
                                          <p:attrName>ppt_y</p:attrName>
                                        </p:attrNameLst>
                                      </p:cBhvr>
                                      <p:tavLst>
                                        <p:tav tm="0">
                                          <p:val>
                                            <p:strVal val="#ppt_y+#ppt_h*1.125000"/>
                                          </p:val>
                                        </p:tav>
                                        <p:tav tm="100000">
                                          <p:val>
                                            <p:strVal val="#ppt_y"/>
                                          </p:val>
                                        </p:tav>
                                      </p:tavLst>
                                    </p:anim>
                                    <p:animEffect transition="in" filter="wipe(up)">
                                      <p:cBhvr>
                                        <p:cTn id="155" dur="500"/>
                                        <p:tgtEl>
                                          <p:spTgt spid="89"/>
                                        </p:tgtEl>
                                      </p:cBhvr>
                                    </p:animEffect>
                                  </p:childTnLst>
                                </p:cTn>
                              </p:par>
                            </p:childTnLst>
                          </p:cTn>
                        </p:par>
                        <p:par>
                          <p:cTn id="156" fill="hold">
                            <p:stCondLst>
                              <p:cond delay="500"/>
                            </p:stCondLst>
                            <p:childTnLst>
                              <p:par>
                                <p:cTn id="157" presetID="12" presetClass="exit" presetSubtype="4" fill="hold" nodeType="afterEffect">
                                  <p:stCondLst>
                                    <p:cond delay="2000"/>
                                  </p:stCondLst>
                                  <p:childTnLst>
                                    <p:anim calcmode="lin" valueType="num">
                                      <p:cBhvr additive="base">
                                        <p:cTn id="158" dur="1000"/>
                                        <p:tgtEl>
                                          <p:spTgt spid="89"/>
                                        </p:tgtEl>
                                        <p:attrNameLst>
                                          <p:attrName>ppt_y</p:attrName>
                                        </p:attrNameLst>
                                      </p:cBhvr>
                                      <p:tavLst>
                                        <p:tav tm="0">
                                          <p:val>
                                            <p:strVal val="#ppt_y"/>
                                          </p:val>
                                        </p:tav>
                                        <p:tav tm="100000">
                                          <p:val>
                                            <p:strVal val="#ppt_y+#ppt_h*1.125000"/>
                                          </p:val>
                                        </p:tav>
                                      </p:tavLst>
                                    </p:anim>
                                    <p:animEffect transition="out" filter="wipe(down)">
                                      <p:cBhvr>
                                        <p:cTn id="159" dur="1000"/>
                                        <p:tgtEl>
                                          <p:spTgt spid="89"/>
                                        </p:tgtEl>
                                      </p:cBhvr>
                                    </p:animEffect>
                                    <p:set>
                                      <p:cBhvr>
                                        <p:cTn id="160"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161" restart="whenNotActive" fill="hold" evtFilter="cancelBubble" nodeType="interactiveSeq">
                <p:stCondLst>
                  <p:cond evt="onClick" delay="0">
                    <p:tgtEl>
                      <p:spTgt spid="106"/>
                    </p:tgtEl>
                  </p:cond>
                </p:stCondLst>
                <p:endSync evt="end" delay="0">
                  <p:rtn val="all"/>
                </p:endSync>
                <p:childTnLst>
                  <p:par>
                    <p:cTn id="162" fill="hold">
                      <p:stCondLst>
                        <p:cond delay="0"/>
                      </p:stCondLst>
                      <p:childTnLst>
                        <p:par>
                          <p:cTn id="163" fill="hold">
                            <p:stCondLst>
                              <p:cond delay="0"/>
                            </p:stCondLst>
                            <p:childTnLst>
                              <p:par>
                                <p:cTn id="164" presetID="45" presetClass="entr" presetSubtype="0" fill="hold" nodeType="clickEffect">
                                  <p:stCondLst>
                                    <p:cond delay="0"/>
                                  </p:stCondLst>
                                  <p:childTnLst>
                                    <p:set>
                                      <p:cBhvr>
                                        <p:cTn id="165" dur="1" fill="hold">
                                          <p:stCondLst>
                                            <p:cond delay="0"/>
                                          </p:stCondLst>
                                        </p:cTn>
                                        <p:tgtEl>
                                          <p:spTgt spid="105"/>
                                        </p:tgtEl>
                                        <p:attrNameLst>
                                          <p:attrName>style.visibility</p:attrName>
                                        </p:attrNameLst>
                                      </p:cBhvr>
                                      <p:to>
                                        <p:strVal val="visible"/>
                                      </p:to>
                                    </p:set>
                                    <p:animEffect transition="in" filter="fade">
                                      <p:cBhvr>
                                        <p:cTn id="166" dur="2000"/>
                                        <p:tgtEl>
                                          <p:spTgt spid="105"/>
                                        </p:tgtEl>
                                      </p:cBhvr>
                                    </p:animEffect>
                                    <p:anim calcmode="lin" valueType="num">
                                      <p:cBhvr>
                                        <p:cTn id="167" dur="2000" fill="hold"/>
                                        <p:tgtEl>
                                          <p:spTgt spid="105"/>
                                        </p:tgtEl>
                                        <p:attrNameLst>
                                          <p:attrName>ppt_w</p:attrName>
                                        </p:attrNameLst>
                                      </p:cBhvr>
                                      <p:tavLst>
                                        <p:tav tm="0" fmla="#ppt_w*sin(2.5*pi*$)">
                                          <p:val>
                                            <p:fltVal val="0"/>
                                          </p:val>
                                        </p:tav>
                                        <p:tav tm="100000">
                                          <p:val>
                                            <p:fltVal val="1"/>
                                          </p:val>
                                        </p:tav>
                                      </p:tavLst>
                                    </p:anim>
                                    <p:anim calcmode="lin" valueType="num">
                                      <p:cBhvr>
                                        <p:cTn id="168" dur="2000" fill="hold"/>
                                        <p:tgtEl>
                                          <p:spTgt spid="105"/>
                                        </p:tgtEl>
                                        <p:attrNameLst>
                                          <p:attrName>ppt_h</p:attrName>
                                        </p:attrNameLst>
                                      </p:cBhvr>
                                      <p:tavLst>
                                        <p:tav tm="0">
                                          <p:val>
                                            <p:strVal val="#ppt_h"/>
                                          </p:val>
                                        </p:tav>
                                        <p:tav tm="100000">
                                          <p:val>
                                            <p:strVal val="#ppt_h"/>
                                          </p:val>
                                        </p:tav>
                                      </p:tavLst>
                                    </p:anim>
                                  </p:childTnLst>
                                </p:cTn>
                              </p:par>
                              <p:par>
                                <p:cTn id="169" presetID="45" presetClass="exit" presetSubtype="0" fill="hold" nodeType="withEffect">
                                  <p:stCondLst>
                                    <p:cond delay="0"/>
                                  </p:stCondLst>
                                  <p:childTnLst>
                                    <p:animEffect transition="out" filter="fade">
                                      <p:cBhvr>
                                        <p:cTn id="170" dur="2000"/>
                                        <p:tgtEl>
                                          <p:spTgt spid="106"/>
                                        </p:tgtEl>
                                      </p:cBhvr>
                                    </p:animEffect>
                                    <p:anim calcmode="lin" valueType="num">
                                      <p:cBhvr>
                                        <p:cTn id="171" dur="2000"/>
                                        <p:tgtEl>
                                          <p:spTgt spid="10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2" dur="2000"/>
                                        <p:tgtEl>
                                          <p:spTgt spid="106"/>
                                        </p:tgtEl>
                                        <p:attrNameLst>
                                          <p:attrName>ppt_h</p:attrName>
                                        </p:attrNameLst>
                                      </p:cBhvr>
                                      <p:tavLst>
                                        <p:tav tm="0">
                                          <p:val>
                                            <p:strVal val="ppt_h"/>
                                          </p:val>
                                        </p:tav>
                                        <p:tav tm="100000">
                                          <p:val>
                                            <p:strVal val="ppt_h"/>
                                          </p:val>
                                        </p:tav>
                                      </p:tavLst>
                                    </p:anim>
                                    <p:set>
                                      <p:cBhvr>
                                        <p:cTn id="173" dur="1" fill="hold">
                                          <p:stCondLst>
                                            <p:cond delay="19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174" restart="whenNotActive" fill="hold" evtFilter="cancelBubble" nodeType="interactiveSeq">
                <p:stCondLst>
                  <p:cond evt="onClick" delay="0">
                    <p:tgtEl>
                      <p:spTgt spid="98"/>
                    </p:tgtEl>
                  </p:cond>
                </p:stCondLst>
                <p:endSync evt="end" delay="0">
                  <p:rtn val="all"/>
                </p:endSync>
                <p:childTnLst>
                  <p:par>
                    <p:cTn id="175" fill="hold">
                      <p:stCondLst>
                        <p:cond delay="0"/>
                      </p:stCondLst>
                      <p:childTnLst>
                        <p:par>
                          <p:cTn id="176" fill="hold">
                            <p:stCondLst>
                              <p:cond delay="0"/>
                            </p:stCondLst>
                            <p:childTnLst>
                              <p:par>
                                <p:cTn id="177" presetID="45" presetClass="entr" presetSubtype="0" fill="hold" nodeType="withEffect">
                                  <p:stCondLst>
                                    <p:cond delay="0"/>
                                  </p:stCondLst>
                                  <p:childTnLst>
                                    <p:set>
                                      <p:cBhvr>
                                        <p:cTn id="178" dur="1" fill="hold">
                                          <p:stCondLst>
                                            <p:cond delay="0"/>
                                          </p:stCondLst>
                                        </p:cTn>
                                        <p:tgtEl>
                                          <p:spTgt spid="90"/>
                                        </p:tgtEl>
                                        <p:attrNameLst>
                                          <p:attrName>style.visibility</p:attrName>
                                        </p:attrNameLst>
                                      </p:cBhvr>
                                      <p:to>
                                        <p:strVal val="visible"/>
                                      </p:to>
                                    </p:set>
                                    <p:animEffect transition="in" filter="fade">
                                      <p:cBhvr>
                                        <p:cTn id="179" dur="2000"/>
                                        <p:tgtEl>
                                          <p:spTgt spid="90"/>
                                        </p:tgtEl>
                                      </p:cBhvr>
                                    </p:animEffect>
                                    <p:anim calcmode="lin" valueType="num">
                                      <p:cBhvr>
                                        <p:cTn id="180" dur="2000" fill="hold"/>
                                        <p:tgtEl>
                                          <p:spTgt spid="90"/>
                                        </p:tgtEl>
                                        <p:attrNameLst>
                                          <p:attrName>ppt_w</p:attrName>
                                        </p:attrNameLst>
                                      </p:cBhvr>
                                      <p:tavLst>
                                        <p:tav tm="0" fmla="#ppt_w*sin(2.5*pi*$)">
                                          <p:val>
                                            <p:fltVal val="0"/>
                                          </p:val>
                                        </p:tav>
                                        <p:tav tm="100000">
                                          <p:val>
                                            <p:fltVal val="1"/>
                                          </p:val>
                                        </p:tav>
                                      </p:tavLst>
                                    </p:anim>
                                    <p:anim calcmode="lin" valueType="num">
                                      <p:cBhvr>
                                        <p:cTn id="181" dur="2000" fill="hold"/>
                                        <p:tgtEl>
                                          <p:spTgt spid="90"/>
                                        </p:tgtEl>
                                        <p:attrNameLst>
                                          <p:attrName>ppt_h</p:attrName>
                                        </p:attrNameLst>
                                      </p:cBhvr>
                                      <p:tavLst>
                                        <p:tav tm="0">
                                          <p:val>
                                            <p:strVal val="#ppt_h"/>
                                          </p:val>
                                        </p:tav>
                                        <p:tav tm="100000">
                                          <p:val>
                                            <p:strVal val="#ppt_h"/>
                                          </p:val>
                                        </p:tav>
                                      </p:tavLst>
                                    </p:anim>
                                  </p:childTnLst>
                                </p:cTn>
                              </p:par>
                              <p:par>
                                <p:cTn id="182" presetID="45" presetClass="exit" presetSubtype="0" fill="hold" nodeType="withEffect">
                                  <p:stCondLst>
                                    <p:cond delay="0"/>
                                  </p:stCondLst>
                                  <p:childTnLst>
                                    <p:animEffect transition="out" filter="fade">
                                      <p:cBhvr>
                                        <p:cTn id="183" dur="2000"/>
                                        <p:tgtEl>
                                          <p:spTgt spid="98"/>
                                        </p:tgtEl>
                                      </p:cBhvr>
                                    </p:animEffect>
                                    <p:anim calcmode="lin" valueType="num">
                                      <p:cBhvr>
                                        <p:cTn id="184" dur="2000"/>
                                        <p:tgtEl>
                                          <p:spTgt spid="9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5" dur="2000"/>
                                        <p:tgtEl>
                                          <p:spTgt spid="98"/>
                                        </p:tgtEl>
                                        <p:attrNameLst>
                                          <p:attrName>ppt_h</p:attrName>
                                        </p:attrNameLst>
                                      </p:cBhvr>
                                      <p:tavLst>
                                        <p:tav tm="0">
                                          <p:val>
                                            <p:strVal val="ppt_h"/>
                                          </p:val>
                                        </p:tav>
                                        <p:tav tm="100000">
                                          <p:val>
                                            <p:strVal val="ppt_h"/>
                                          </p:val>
                                        </p:tav>
                                      </p:tavLst>
                                    </p:anim>
                                    <p:set>
                                      <p:cBhvr>
                                        <p:cTn id="186" dur="1" fill="hold">
                                          <p:stCondLst>
                                            <p:cond delay="19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187" restart="whenNotActive" fill="hold" evtFilter="cancelBubble" nodeType="interactiveSeq">
                <p:stCondLst>
                  <p:cond evt="onClick" delay="0">
                    <p:tgtEl>
                      <p:spTgt spid="97"/>
                    </p:tgtEl>
                  </p:cond>
                </p:stCondLst>
                <p:endSync evt="end" delay="0">
                  <p:rtn val="all"/>
                </p:endSync>
                <p:childTnLst>
                  <p:par>
                    <p:cTn id="188" fill="hold">
                      <p:stCondLst>
                        <p:cond delay="0"/>
                      </p:stCondLst>
                      <p:childTnLst>
                        <p:par>
                          <p:cTn id="189" fill="hold">
                            <p:stCondLst>
                              <p:cond delay="0"/>
                            </p:stCondLst>
                            <p:childTnLst>
                              <p:par>
                                <p:cTn id="190" presetID="45" presetClass="exit" presetSubtype="0" fill="hold" nodeType="withEffect">
                                  <p:stCondLst>
                                    <p:cond delay="0"/>
                                  </p:stCondLst>
                                  <p:childTnLst>
                                    <p:animEffect transition="out" filter="fade">
                                      <p:cBhvr>
                                        <p:cTn id="191" dur="2000"/>
                                        <p:tgtEl>
                                          <p:spTgt spid="97"/>
                                        </p:tgtEl>
                                      </p:cBhvr>
                                    </p:animEffect>
                                    <p:anim calcmode="lin" valueType="num">
                                      <p:cBhvr>
                                        <p:cTn id="192" dur="2000"/>
                                        <p:tgtEl>
                                          <p:spTgt spid="9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93" dur="2000"/>
                                        <p:tgtEl>
                                          <p:spTgt spid="97"/>
                                        </p:tgtEl>
                                        <p:attrNameLst>
                                          <p:attrName>ppt_h</p:attrName>
                                        </p:attrNameLst>
                                      </p:cBhvr>
                                      <p:tavLst>
                                        <p:tav tm="0">
                                          <p:val>
                                            <p:strVal val="ppt_h"/>
                                          </p:val>
                                        </p:tav>
                                        <p:tav tm="100000">
                                          <p:val>
                                            <p:strVal val="ppt_h"/>
                                          </p:val>
                                        </p:tav>
                                      </p:tavLst>
                                    </p:anim>
                                    <p:set>
                                      <p:cBhvr>
                                        <p:cTn id="194" dur="1" fill="hold">
                                          <p:stCondLst>
                                            <p:cond delay="1999"/>
                                          </p:stCondLst>
                                        </p:cTn>
                                        <p:tgtEl>
                                          <p:spTgt spid="97"/>
                                        </p:tgtEl>
                                        <p:attrNameLst>
                                          <p:attrName>style.visibility</p:attrName>
                                        </p:attrNameLst>
                                      </p:cBhvr>
                                      <p:to>
                                        <p:strVal val="hidden"/>
                                      </p:to>
                                    </p:set>
                                  </p:childTnLst>
                                </p:cTn>
                              </p:par>
                              <p:par>
                                <p:cTn id="195" presetID="45" presetClass="entr" presetSubtype="0" fill="hold" nodeType="withEffect">
                                  <p:stCondLst>
                                    <p:cond delay="0"/>
                                  </p:stCondLst>
                                  <p:childTnLst>
                                    <p:set>
                                      <p:cBhvr>
                                        <p:cTn id="196" dur="1" fill="hold">
                                          <p:stCondLst>
                                            <p:cond delay="0"/>
                                          </p:stCondLst>
                                        </p:cTn>
                                        <p:tgtEl>
                                          <p:spTgt spid="107"/>
                                        </p:tgtEl>
                                        <p:attrNameLst>
                                          <p:attrName>style.visibility</p:attrName>
                                        </p:attrNameLst>
                                      </p:cBhvr>
                                      <p:to>
                                        <p:strVal val="visible"/>
                                      </p:to>
                                    </p:set>
                                    <p:animEffect transition="in" filter="fade">
                                      <p:cBhvr>
                                        <p:cTn id="197" dur="2000"/>
                                        <p:tgtEl>
                                          <p:spTgt spid="107"/>
                                        </p:tgtEl>
                                      </p:cBhvr>
                                    </p:animEffect>
                                    <p:anim calcmode="lin" valueType="num">
                                      <p:cBhvr>
                                        <p:cTn id="198" dur="2000" fill="hold"/>
                                        <p:tgtEl>
                                          <p:spTgt spid="107"/>
                                        </p:tgtEl>
                                        <p:attrNameLst>
                                          <p:attrName>ppt_w</p:attrName>
                                        </p:attrNameLst>
                                      </p:cBhvr>
                                      <p:tavLst>
                                        <p:tav tm="0" fmla="#ppt_w*sin(2.5*pi*$)">
                                          <p:val>
                                            <p:fltVal val="0"/>
                                          </p:val>
                                        </p:tav>
                                        <p:tav tm="100000">
                                          <p:val>
                                            <p:fltVal val="1"/>
                                          </p:val>
                                        </p:tav>
                                      </p:tavLst>
                                    </p:anim>
                                    <p:anim calcmode="lin" valueType="num">
                                      <p:cBhvr>
                                        <p:cTn id="199" dur="2000" fill="hold"/>
                                        <p:tgtEl>
                                          <p:spTgt spid="10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7"/>
                  </p:tgtEl>
                </p:cond>
              </p:nextCondLst>
            </p:seq>
            <p:seq concurrent="1" nextAc="seek">
              <p:cTn id="200" restart="whenNotActive" fill="hold" evtFilter="cancelBubble" nodeType="interactiveSeq">
                <p:stCondLst>
                  <p:cond evt="onClick" delay="0">
                    <p:tgtEl>
                      <p:spTgt spid="96"/>
                    </p:tgtEl>
                  </p:cond>
                </p:stCondLst>
                <p:endSync evt="end" delay="0">
                  <p:rtn val="all"/>
                </p:endSync>
                <p:childTnLst>
                  <p:par>
                    <p:cTn id="201" fill="hold">
                      <p:stCondLst>
                        <p:cond delay="0"/>
                      </p:stCondLst>
                      <p:childTnLst>
                        <p:par>
                          <p:cTn id="202" fill="hold">
                            <p:stCondLst>
                              <p:cond delay="0"/>
                            </p:stCondLst>
                            <p:childTnLst>
                              <p:par>
                                <p:cTn id="203" presetID="45" presetClass="entr" presetSubtype="0" fill="hold" nodeType="withEffect">
                                  <p:stCondLst>
                                    <p:cond delay="0"/>
                                  </p:stCondLst>
                                  <p:childTnLst>
                                    <p:set>
                                      <p:cBhvr>
                                        <p:cTn id="204" dur="1" fill="hold">
                                          <p:stCondLst>
                                            <p:cond delay="0"/>
                                          </p:stCondLst>
                                        </p:cTn>
                                        <p:tgtEl>
                                          <p:spTgt spid="93"/>
                                        </p:tgtEl>
                                        <p:attrNameLst>
                                          <p:attrName>style.visibility</p:attrName>
                                        </p:attrNameLst>
                                      </p:cBhvr>
                                      <p:to>
                                        <p:strVal val="visible"/>
                                      </p:to>
                                    </p:set>
                                    <p:animEffect transition="in" filter="fade">
                                      <p:cBhvr>
                                        <p:cTn id="205" dur="2000"/>
                                        <p:tgtEl>
                                          <p:spTgt spid="93"/>
                                        </p:tgtEl>
                                      </p:cBhvr>
                                    </p:animEffect>
                                    <p:anim calcmode="lin" valueType="num">
                                      <p:cBhvr>
                                        <p:cTn id="206" dur="2000" fill="hold"/>
                                        <p:tgtEl>
                                          <p:spTgt spid="93"/>
                                        </p:tgtEl>
                                        <p:attrNameLst>
                                          <p:attrName>ppt_w</p:attrName>
                                        </p:attrNameLst>
                                      </p:cBhvr>
                                      <p:tavLst>
                                        <p:tav tm="0" fmla="#ppt_w*sin(2.5*pi*$)">
                                          <p:val>
                                            <p:fltVal val="0"/>
                                          </p:val>
                                        </p:tav>
                                        <p:tav tm="100000">
                                          <p:val>
                                            <p:fltVal val="1"/>
                                          </p:val>
                                        </p:tav>
                                      </p:tavLst>
                                    </p:anim>
                                    <p:anim calcmode="lin" valueType="num">
                                      <p:cBhvr>
                                        <p:cTn id="207" dur="2000" fill="hold"/>
                                        <p:tgtEl>
                                          <p:spTgt spid="93"/>
                                        </p:tgtEl>
                                        <p:attrNameLst>
                                          <p:attrName>ppt_h</p:attrName>
                                        </p:attrNameLst>
                                      </p:cBhvr>
                                      <p:tavLst>
                                        <p:tav tm="0">
                                          <p:val>
                                            <p:strVal val="#ppt_h"/>
                                          </p:val>
                                        </p:tav>
                                        <p:tav tm="100000">
                                          <p:val>
                                            <p:strVal val="#ppt_h"/>
                                          </p:val>
                                        </p:tav>
                                      </p:tavLst>
                                    </p:anim>
                                  </p:childTnLst>
                                </p:cTn>
                              </p:par>
                              <p:par>
                                <p:cTn id="208" presetID="45" presetClass="exit" presetSubtype="0" fill="hold" nodeType="withEffect">
                                  <p:stCondLst>
                                    <p:cond delay="0"/>
                                  </p:stCondLst>
                                  <p:childTnLst>
                                    <p:animEffect transition="out" filter="fade">
                                      <p:cBhvr>
                                        <p:cTn id="209" dur="2000"/>
                                        <p:tgtEl>
                                          <p:spTgt spid="96"/>
                                        </p:tgtEl>
                                      </p:cBhvr>
                                    </p:animEffect>
                                    <p:anim calcmode="lin" valueType="num">
                                      <p:cBhvr>
                                        <p:cTn id="210" dur="2000"/>
                                        <p:tgtEl>
                                          <p:spTgt spid="9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1" dur="2000"/>
                                        <p:tgtEl>
                                          <p:spTgt spid="96"/>
                                        </p:tgtEl>
                                        <p:attrNameLst>
                                          <p:attrName>ppt_h</p:attrName>
                                        </p:attrNameLst>
                                      </p:cBhvr>
                                      <p:tavLst>
                                        <p:tav tm="0">
                                          <p:val>
                                            <p:strVal val="ppt_h"/>
                                          </p:val>
                                        </p:tav>
                                        <p:tav tm="100000">
                                          <p:val>
                                            <p:strVal val="ppt_h"/>
                                          </p:val>
                                        </p:tav>
                                      </p:tavLst>
                                    </p:anim>
                                    <p:set>
                                      <p:cBhvr>
                                        <p:cTn id="212" dur="1" fill="hold">
                                          <p:stCondLst>
                                            <p:cond delay="1999"/>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96"/>
                  </p:tgtEl>
                </p:cond>
              </p:nextCondLst>
            </p:seq>
            <p:seq concurrent="1" nextAc="seek">
              <p:cTn id="213" restart="whenNotActive" fill="hold" evtFilter="cancelBubble" nodeType="interactiveSeq">
                <p:stCondLst>
                  <p:cond evt="onClick" delay="0">
                    <p:tgtEl>
                      <p:spTgt spid="95"/>
                    </p:tgtEl>
                  </p:cond>
                </p:stCondLst>
                <p:endSync evt="end" delay="0">
                  <p:rtn val="all"/>
                </p:endSync>
                <p:childTnLst>
                  <p:par>
                    <p:cTn id="214" fill="hold">
                      <p:stCondLst>
                        <p:cond delay="0"/>
                      </p:stCondLst>
                      <p:childTnLst>
                        <p:par>
                          <p:cTn id="215" fill="hold">
                            <p:stCondLst>
                              <p:cond delay="0"/>
                            </p:stCondLst>
                            <p:childTnLst>
                              <p:par>
                                <p:cTn id="216" presetID="45" presetClass="entr" presetSubtype="0" fill="hold" nodeType="withEffect">
                                  <p:stCondLst>
                                    <p:cond delay="0"/>
                                  </p:stCondLst>
                                  <p:childTnLst>
                                    <p:set>
                                      <p:cBhvr>
                                        <p:cTn id="217" dur="1" fill="hold">
                                          <p:stCondLst>
                                            <p:cond delay="0"/>
                                          </p:stCondLst>
                                        </p:cTn>
                                        <p:tgtEl>
                                          <p:spTgt spid="91"/>
                                        </p:tgtEl>
                                        <p:attrNameLst>
                                          <p:attrName>style.visibility</p:attrName>
                                        </p:attrNameLst>
                                      </p:cBhvr>
                                      <p:to>
                                        <p:strVal val="visible"/>
                                      </p:to>
                                    </p:set>
                                    <p:animEffect transition="in" filter="fade">
                                      <p:cBhvr>
                                        <p:cTn id="218" dur="2000"/>
                                        <p:tgtEl>
                                          <p:spTgt spid="91"/>
                                        </p:tgtEl>
                                      </p:cBhvr>
                                    </p:animEffect>
                                    <p:anim calcmode="lin" valueType="num">
                                      <p:cBhvr>
                                        <p:cTn id="219" dur="2000" fill="hold"/>
                                        <p:tgtEl>
                                          <p:spTgt spid="91"/>
                                        </p:tgtEl>
                                        <p:attrNameLst>
                                          <p:attrName>ppt_w</p:attrName>
                                        </p:attrNameLst>
                                      </p:cBhvr>
                                      <p:tavLst>
                                        <p:tav tm="0" fmla="#ppt_w*sin(2.5*pi*$)">
                                          <p:val>
                                            <p:fltVal val="0"/>
                                          </p:val>
                                        </p:tav>
                                        <p:tav tm="100000">
                                          <p:val>
                                            <p:fltVal val="1"/>
                                          </p:val>
                                        </p:tav>
                                      </p:tavLst>
                                    </p:anim>
                                    <p:anim calcmode="lin" valueType="num">
                                      <p:cBhvr>
                                        <p:cTn id="220" dur="2000" fill="hold"/>
                                        <p:tgtEl>
                                          <p:spTgt spid="91"/>
                                        </p:tgtEl>
                                        <p:attrNameLst>
                                          <p:attrName>ppt_h</p:attrName>
                                        </p:attrNameLst>
                                      </p:cBhvr>
                                      <p:tavLst>
                                        <p:tav tm="0">
                                          <p:val>
                                            <p:strVal val="#ppt_h"/>
                                          </p:val>
                                        </p:tav>
                                        <p:tav tm="100000">
                                          <p:val>
                                            <p:strVal val="#ppt_h"/>
                                          </p:val>
                                        </p:tav>
                                      </p:tavLst>
                                    </p:anim>
                                  </p:childTnLst>
                                </p:cTn>
                              </p:par>
                              <p:par>
                                <p:cTn id="221" presetID="45" presetClass="exit" presetSubtype="0" fill="hold" nodeType="withEffect">
                                  <p:stCondLst>
                                    <p:cond delay="0"/>
                                  </p:stCondLst>
                                  <p:childTnLst>
                                    <p:animEffect transition="out" filter="fade">
                                      <p:cBhvr>
                                        <p:cTn id="222" dur="2000"/>
                                        <p:tgtEl>
                                          <p:spTgt spid="95"/>
                                        </p:tgtEl>
                                      </p:cBhvr>
                                    </p:animEffect>
                                    <p:anim calcmode="lin" valueType="num">
                                      <p:cBhvr>
                                        <p:cTn id="223" dur="2000"/>
                                        <p:tgtEl>
                                          <p:spTgt spid="9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4" dur="2000"/>
                                        <p:tgtEl>
                                          <p:spTgt spid="95"/>
                                        </p:tgtEl>
                                        <p:attrNameLst>
                                          <p:attrName>ppt_h</p:attrName>
                                        </p:attrNameLst>
                                      </p:cBhvr>
                                      <p:tavLst>
                                        <p:tav tm="0">
                                          <p:val>
                                            <p:strVal val="ppt_h"/>
                                          </p:val>
                                        </p:tav>
                                        <p:tav tm="100000">
                                          <p:val>
                                            <p:strVal val="ppt_h"/>
                                          </p:val>
                                        </p:tav>
                                      </p:tavLst>
                                    </p:anim>
                                    <p:set>
                                      <p:cBhvr>
                                        <p:cTn id="225" dur="1" fill="hold">
                                          <p:stCondLst>
                                            <p:cond delay="19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226" restart="whenNotActive" fill="hold" evtFilter="cancelBubble" nodeType="interactiveSeq">
                <p:stCondLst>
                  <p:cond evt="onClick" delay="0">
                    <p:tgtEl>
                      <p:spTgt spid="94"/>
                    </p:tgtEl>
                  </p:cond>
                </p:stCondLst>
                <p:endSync evt="end" delay="0">
                  <p:rtn val="all"/>
                </p:endSync>
                <p:childTnLst>
                  <p:par>
                    <p:cTn id="227" fill="hold">
                      <p:stCondLst>
                        <p:cond delay="0"/>
                      </p:stCondLst>
                      <p:childTnLst>
                        <p:par>
                          <p:cTn id="228" fill="hold">
                            <p:stCondLst>
                              <p:cond delay="0"/>
                            </p:stCondLst>
                            <p:childTnLst>
                              <p:par>
                                <p:cTn id="229" presetID="45" presetClass="entr" presetSubtype="0" fill="hold" nodeType="withEffect">
                                  <p:stCondLst>
                                    <p:cond delay="0"/>
                                  </p:stCondLst>
                                  <p:childTnLst>
                                    <p:set>
                                      <p:cBhvr>
                                        <p:cTn id="230" dur="1" fill="hold">
                                          <p:stCondLst>
                                            <p:cond delay="0"/>
                                          </p:stCondLst>
                                        </p:cTn>
                                        <p:tgtEl>
                                          <p:spTgt spid="92"/>
                                        </p:tgtEl>
                                        <p:attrNameLst>
                                          <p:attrName>style.visibility</p:attrName>
                                        </p:attrNameLst>
                                      </p:cBhvr>
                                      <p:to>
                                        <p:strVal val="visible"/>
                                      </p:to>
                                    </p:set>
                                    <p:animEffect transition="in" filter="fade">
                                      <p:cBhvr>
                                        <p:cTn id="231" dur="2000"/>
                                        <p:tgtEl>
                                          <p:spTgt spid="92"/>
                                        </p:tgtEl>
                                      </p:cBhvr>
                                    </p:animEffect>
                                    <p:anim calcmode="lin" valueType="num">
                                      <p:cBhvr>
                                        <p:cTn id="232" dur="2000" fill="hold"/>
                                        <p:tgtEl>
                                          <p:spTgt spid="92"/>
                                        </p:tgtEl>
                                        <p:attrNameLst>
                                          <p:attrName>ppt_w</p:attrName>
                                        </p:attrNameLst>
                                      </p:cBhvr>
                                      <p:tavLst>
                                        <p:tav tm="0" fmla="#ppt_w*sin(2.5*pi*$)">
                                          <p:val>
                                            <p:fltVal val="0"/>
                                          </p:val>
                                        </p:tav>
                                        <p:tav tm="100000">
                                          <p:val>
                                            <p:fltVal val="1"/>
                                          </p:val>
                                        </p:tav>
                                      </p:tavLst>
                                    </p:anim>
                                    <p:anim calcmode="lin" valueType="num">
                                      <p:cBhvr>
                                        <p:cTn id="233" dur="2000" fill="hold"/>
                                        <p:tgtEl>
                                          <p:spTgt spid="92"/>
                                        </p:tgtEl>
                                        <p:attrNameLst>
                                          <p:attrName>ppt_h</p:attrName>
                                        </p:attrNameLst>
                                      </p:cBhvr>
                                      <p:tavLst>
                                        <p:tav tm="0">
                                          <p:val>
                                            <p:strVal val="#ppt_h"/>
                                          </p:val>
                                        </p:tav>
                                        <p:tav tm="100000">
                                          <p:val>
                                            <p:strVal val="#ppt_h"/>
                                          </p:val>
                                        </p:tav>
                                      </p:tavLst>
                                    </p:anim>
                                  </p:childTnLst>
                                </p:cTn>
                              </p:par>
                              <p:par>
                                <p:cTn id="234" presetID="45" presetClass="exit" presetSubtype="0" fill="hold" nodeType="withEffect">
                                  <p:stCondLst>
                                    <p:cond delay="0"/>
                                  </p:stCondLst>
                                  <p:childTnLst>
                                    <p:animEffect transition="out" filter="fade">
                                      <p:cBhvr>
                                        <p:cTn id="235" dur="2000"/>
                                        <p:tgtEl>
                                          <p:spTgt spid="94"/>
                                        </p:tgtEl>
                                      </p:cBhvr>
                                    </p:animEffect>
                                    <p:anim calcmode="lin" valueType="num">
                                      <p:cBhvr>
                                        <p:cTn id="236" dur="2000"/>
                                        <p:tgtEl>
                                          <p:spTgt spid="9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7" dur="2000"/>
                                        <p:tgtEl>
                                          <p:spTgt spid="94"/>
                                        </p:tgtEl>
                                        <p:attrNameLst>
                                          <p:attrName>ppt_h</p:attrName>
                                        </p:attrNameLst>
                                      </p:cBhvr>
                                      <p:tavLst>
                                        <p:tav tm="0">
                                          <p:val>
                                            <p:strVal val="ppt_h"/>
                                          </p:val>
                                        </p:tav>
                                        <p:tav tm="100000">
                                          <p:val>
                                            <p:strVal val="ppt_h"/>
                                          </p:val>
                                        </p:tav>
                                      </p:tavLst>
                                    </p:anim>
                                    <p:set>
                                      <p:cBhvr>
                                        <p:cTn id="238" dur="1" fill="hold">
                                          <p:stCondLst>
                                            <p:cond delay="19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239" restart="whenNotActive" fill="hold" evtFilter="cancelBubble" nodeType="interactiveSeq">
                <p:stCondLst>
                  <p:cond evt="onClick" delay="0">
                    <p:tgtEl>
                      <p:spTgt spid="101"/>
                    </p:tgtEl>
                  </p:cond>
                </p:stCondLst>
                <p:endSync evt="end" delay="0">
                  <p:rtn val="all"/>
                </p:endSync>
                <p:childTnLst>
                  <p:par>
                    <p:cTn id="240" fill="hold">
                      <p:stCondLst>
                        <p:cond delay="0"/>
                      </p:stCondLst>
                      <p:childTnLst>
                        <p:par>
                          <p:cTn id="241" fill="hold">
                            <p:stCondLst>
                              <p:cond delay="0"/>
                            </p:stCondLst>
                            <p:childTnLst>
                              <p:par>
                                <p:cTn id="242" presetID="12" presetClass="entr" presetSubtype="4" fill="hold" nodeType="clickEffect">
                                  <p:stCondLst>
                                    <p:cond delay="0"/>
                                  </p:stCondLst>
                                  <p:childTnLst>
                                    <p:set>
                                      <p:cBhvr>
                                        <p:cTn id="243" dur="1" fill="hold">
                                          <p:stCondLst>
                                            <p:cond delay="0"/>
                                          </p:stCondLst>
                                        </p:cTn>
                                        <p:tgtEl>
                                          <p:spTgt spid="108"/>
                                        </p:tgtEl>
                                        <p:attrNameLst>
                                          <p:attrName>style.visibility</p:attrName>
                                        </p:attrNameLst>
                                      </p:cBhvr>
                                      <p:to>
                                        <p:strVal val="visible"/>
                                      </p:to>
                                    </p:set>
                                    <p:anim calcmode="lin" valueType="num">
                                      <p:cBhvr additive="base">
                                        <p:cTn id="244" dur="500"/>
                                        <p:tgtEl>
                                          <p:spTgt spid="108"/>
                                        </p:tgtEl>
                                        <p:attrNameLst>
                                          <p:attrName>ppt_y</p:attrName>
                                        </p:attrNameLst>
                                      </p:cBhvr>
                                      <p:tavLst>
                                        <p:tav tm="0">
                                          <p:val>
                                            <p:strVal val="#ppt_y+#ppt_h*1.125000"/>
                                          </p:val>
                                        </p:tav>
                                        <p:tav tm="100000">
                                          <p:val>
                                            <p:strVal val="#ppt_y"/>
                                          </p:val>
                                        </p:tav>
                                      </p:tavLst>
                                    </p:anim>
                                    <p:animEffect transition="in" filter="wipe(up)">
                                      <p:cBhvr>
                                        <p:cTn id="245" dur="500"/>
                                        <p:tgtEl>
                                          <p:spTgt spid="108"/>
                                        </p:tgtEl>
                                      </p:cBhvr>
                                    </p:animEffect>
                                  </p:childTnLst>
                                </p:cTn>
                              </p:par>
                            </p:childTnLst>
                          </p:cTn>
                        </p:par>
                        <p:par>
                          <p:cTn id="246" fill="hold">
                            <p:stCondLst>
                              <p:cond delay="500"/>
                            </p:stCondLst>
                            <p:childTnLst>
                              <p:par>
                                <p:cTn id="247" presetID="12" presetClass="exit" presetSubtype="4" fill="hold" nodeType="afterEffect">
                                  <p:stCondLst>
                                    <p:cond delay="2000"/>
                                  </p:stCondLst>
                                  <p:childTnLst>
                                    <p:anim calcmode="lin" valueType="num">
                                      <p:cBhvr additive="base">
                                        <p:cTn id="248" dur="1000"/>
                                        <p:tgtEl>
                                          <p:spTgt spid="108"/>
                                        </p:tgtEl>
                                        <p:attrNameLst>
                                          <p:attrName>ppt_y</p:attrName>
                                        </p:attrNameLst>
                                      </p:cBhvr>
                                      <p:tavLst>
                                        <p:tav tm="0">
                                          <p:val>
                                            <p:strVal val="#ppt_y"/>
                                          </p:val>
                                        </p:tav>
                                        <p:tav tm="100000">
                                          <p:val>
                                            <p:strVal val="#ppt_y+#ppt_h*1.125000"/>
                                          </p:val>
                                        </p:tav>
                                      </p:tavLst>
                                    </p:anim>
                                    <p:animEffect transition="out" filter="wipe(down)">
                                      <p:cBhvr>
                                        <p:cTn id="249" dur="1000"/>
                                        <p:tgtEl>
                                          <p:spTgt spid="108"/>
                                        </p:tgtEl>
                                      </p:cBhvr>
                                    </p:animEffect>
                                    <p:set>
                                      <p:cBhvr>
                                        <p:cTn id="250" dur="1" fill="hold">
                                          <p:stCondLst>
                                            <p:cond delay="999"/>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251" restart="whenNotActive" fill="hold" evtFilter="cancelBubble" nodeType="interactiveSeq">
                <p:stCondLst>
                  <p:cond evt="onClick" delay="0">
                    <p:tgtEl>
                      <p:spTgt spid="119"/>
                    </p:tgtEl>
                  </p:cond>
                </p:stCondLst>
                <p:endSync evt="end" delay="0">
                  <p:rtn val="all"/>
                </p:endSync>
                <p:childTnLst>
                  <p:par>
                    <p:cTn id="252" fill="hold">
                      <p:stCondLst>
                        <p:cond delay="0"/>
                      </p:stCondLst>
                      <p:childTnLst>
                        <p:par>
                          <p:cTn id="253" fill="hold">
                            <p:stCondLst>
                              <p:cond delay="0"/>
                            </p:stCondLst>
                            <p:childTnLst>
                              <p:par>
                                <p:cTn id="254" presetID="45" presetClass="entr" presetSubtype="0" fill="hold" nodeType="clickEffect">
                                  <p:stCondLst>
                                    <p:cond delay="0"/>
                                  </p:stCondLst>
                                  <p:childTnLst>
                                    <p:set>
                                      <p:cBhvr>
                                        <p:cTn id="255" dur="1" fill="hold">
                                          <p:stCondLst>
                                            <p:cond delay="0"/>
                                          </p:stCondLst>
                                        </p:cTn>
                                        <p:tgtEl>
                                          <p:spTgt spid="151"/>
                                        </p:tgtEl>
                                        <p:attrNameLst>
                                          <p:attrName>style.visibility</p:attrName>
                                        </p:attrNameLst>
                                      </p:cBhvr>
                                      <p:to>
                                        <p:strVal val="visible"/>
                                      </p:to>
                                    </p:set>
                                    <p:animEffect transition="in" filter="fade">
                                      <p:cBhvr>
                                        <p:cTn id="256" dur="2000"/>
                                        <p:tgtEl>
                                          <p:spTgt spid="151"/>
                                        </p:tgtEl>
                                      </p:cBhvr>
                                    </p:animEffect>
                                    <p:anim calcmode="lin" valueType="num">
                                      <p:cBhvr>
                                        <p:cTn id="257" dur="2000" fill="hold"/>
                                        <p:tgtEl>
                                          <p:spTgt spid="151"/>
                                        </p:tgtEl>
                                        <p:attrNameLst>
                                          <p:attrName>ppt_w</p:attrName>
                                        </p:attrNameLst>
                                      </p:cBhvr>
                                      <p:tavLst>
                                        <p:tav tm="0" fmla="#ppt_w*sin(2.5*pi*$)">
                                          <p:val>
                                            <p:fltVal val="0"/>
                                          </p:val>
                                        </p:tav>
                                        <p:tav tm="100000">
                                          <p:val>
                                            <p:fltVal val="1"/>
                                          </p:val>
                                        </p:tav>
                                      </p:tavLst>
                                    </p:anim>
                                    <p:anim calcmode="lin" valueType="num">
                                      <p:cBhvr>
                                        <p:cTn id="258" dur="2000" fill="hold"/>
                                        <p:tgtEl>
                                          <p:spTgt spid="151"/>
                                        </p:tgtEl>
                                        <p:attrNameLst>
                                          <p:attrName>ppt_h</p:attrName>
                                        </p:attrNameLst>
                                      </p:cBhvr>
                                      <p:tavLst>
                                        <p:tav tm="0">
                                          <p:val>
                                            <p:strVal val="#ppt_h"/>
                                          </p:val>
                                        </p:tav>
                                        <p:tav tm="100000">
                                          <p:val>
                                            <p:strVal val="#ppt_h"/>
                                          </p:val>
                                        </p:tav>
                                      </p:tavLst>
                                    </p:anim>
                                  </p:childTnLst>
                                </p:cTn>
                              </p:par>
                              <p:par>
                                <p:cTn id="259" presetID="1" presetClass="exit" presetSubtype="0" fill="hold" grpId="0" nodeType="withEffect">
                                  <p:stCondLst>
                                    <p:cond delay="0"/>
                                  </p:stCondLst>
                                  <p:childTnLst>
                                    <p:set>
                                      <p:cBhvr>
                                        <p:cTn id="260" dur="1" fill="hold">
                                          <p:stCondLst>
                                            <p:cond delay="0"/>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261" restart="whenNotActive" fill="hold" evtFilter="cancelBubble" nodeType="interactiveSeq">
                <p:stCondLst>
                  <p:cond evt="onClick" delay="0">
                    <p:tgtEl>
                      <p:spTgt spid="127"/>
                    </p:tgtEl>
                  </p:cond>
                </p:stCondLst>
                <p:endSync evt="end" delay="0">
                  <p:rtn val="all"/>
                </p:endSync>
                <p:childTnLst>
                  <p:par>
                    <p:cTn id="262" fill="hold">
                      <p:stCondLst>
                        <p:cond delay="0"/>
                      </p:stCondLst>
                      <p:childTnLst>
                        <p:par>
                          <p:cTn id="263" fill="hold">
                            <p:stCondLst>
                              <p:cond delay="0"/>
                            </p:stCondLst>
                            <p:childTnLst>
                              <p:par>
                                <p:cTn id="264" presetID="45" presetClass="entr" presetSubtype="0" fill="hold" nodeType="clickEffect">
                                  <p:stCondLst>
                                    <p:cond delay="0"/>
                                  </p:stCondLst>
                                  <p:childTnLst>
                                    <p:set>
                                      <p:cBhvr>
                                        <p:cTn id="265" dur="1" fill="hold">
                                          <p:stCondLst>
                                            <p:cond delay="0"/>
                                          </p:stCondLst>
                                        </p:cTn>
                                        <p:tgtEl>
                                          <p:spTgt spid="152"/>
                                        </p:tgtEl>
                                        <p:attrNameLst>
                                          <p:attrName>style.visibility</p:attrName>
                                        </p:attrNameLst>
                                      </p:cBhvr>
                                      <p:to>
                                        <p:strVal val="visible"/>
                                      </p:to>
                                    </p:set>
                                    <p:animEffect transition="in" filter="fade">
                                      <p:cBhvr>
                                        <p:cTn id="266" dur="2000"/>
                                        <p:tgtEl>
                                          <p:spTgt spid="152"/>
                                        </p:tgtEl>
                                      </p:cBhvr>
                                    </p:animEffect>
                                    <p:anim calcmode="lin" valueType="num">
                                      <p:cBhvr>
                                        <p:cTn id="267" dur="2000" fill="hold"/>
                                        <p:tgtEl>
                                          <p:spTgt spid="152"/>
                                        </p:tgtEl>
                                        <p:attrNameLst>
                                          <p:attrName>ppt_w</p:attrName>
                                        </p:attrNameLst>
                                      </p:cBhvr>
                                      <p:tavLst>
                                        <p:tav tm="0" fmla="#ppt_w*sin(2.5*pi*$)">
                                          <p:val>
                                            <p:fltVal val="0"/>
                                          </p:val>
                                        </p:tav>
                                        <p:tav tm="100000">
                                          <p:val>
                                            <p:fltVal val="1"/>
                                          </p:val>
                                        </p:tav>
                                      </p:tavLst>
                                    </p:anim>
                                    <p:anim calcmode="lin" valueType="num">
                                      <p:cBhvr>
                                        <p:cTn id="268" dur="2000" fill="hold"/>
                                        <p:tgtEl>
                                          <p:spTgt spid="152"/>
                                        </p:tgtEl>
                                        <p:attrNameLst>
                                          <p:attrName>ppt_h</p:attrName>
                                        </p:attrNameLst>
                                      </p:cBhvr>
                                      <p:tavLst>
                                        <p:tav tm="0">
                                          <p:val>
                                            <p:strVal val="#ppt_h"/>
                                          </p:val>
                                        </p:tav>
                                        <p:tav tm="100000">
                                          <p:val>
                                            <p:strVal val="#ppt_h"/>
                                          </p:val>
                                        </p:tav>
                                      </p:tavLst>
                                    </p:anim>
                                  </p:childTnLst>
                                </p:cTn>
                              </p:par>
                              <p:par>
                                <p:cTn id="269" presetID="1" presetClass="exit" presetSubtype="0" fill="hold" grpId="0" nodeType="withEffect">
                                  <p:stCondLst>
                                    <p:cond delay="0"/>
                                  </p:stCondLst>
                                  <p:childTnLst>
                                    <p:set>
                                      <p:cBhvr>
                                        <p:cTn id="270" dur="1" fill="hold">
                                          <p:stCondLst>
                                            <p:cond delay="0"/>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seq concurrent="1" nextAc="seek">
              <p:cTn id="271" restart="whenNotActive" fill="hold" evtFilter="cancelBubble" nodeType="interactiveSeq">
                <p:stCondLst>
                  <p:cond evt="onClick" delay="0">
                    <p:tgtEl>
                      <p:spTgt spid="131"/>
                    </p:tgtEl>
                  </p:cond>
                </p:stCondLst>
                <p:endSync evt="end" delay="0">
                  <p:rtn val="all"/>
                </p:endSync>
                <p:childTnLst>
                  <p:par>
                    <p:cTn id="272" fill="hold">
                      <p:stCondLst>
                        <p:cond delay="0"/>
                      </p:stCondLst>
                      <p:childTnLst>
                        <p:par>
                          <p:cTn id="273" fill="hold">
                            <p:stCondLst>
                              <p:cond delay="0"/>
                            </p:stCondLst>
                            <p:childTnLst>
                              <p:par>
                                <p:cTn id="274" presetID="45" presetClass="entr" presetSubtype="0" fill="hold" nodeType="clickEffect">
                                  <p:stCondLst>
                                    <p:cond delay="0"/>
                                  </p:stCondLst>
                                  <p:childTnLst>
                                    <p:set>
                                      <p:cBhvr>
                                        <p:cTn id="275" dur="1" fill="hold">
                                          <p:stCondLst>
                                            <p:cond delay="0"/>
                                          </p:stCondLst>
                                        </p:cTn>
                                        <p:tgtEl>
                                          <p:spTgt spid="153"/>
                                        </p:tgtEl>
                                        <p:attrNameLst>
                                          <p:attrName>style.visibility</p:attrName>
                                        </p:attrNameLst>
                                      </p:cBhvr>
                                      <p:to>
                                        <p:strVal val="visible"/>
                                      </p:to>
                                    </p:set>
                                    <p:animEffect transition="in" filter="fade">
                                      <p:cBhvr>
                                        <p:cTn id="276" dur="2000"/>
                                        <p:tgtEl>
                                          <p:spTgt spid="153"/>
                                        </p:tgtEl>
                                      </p:cBhvr>
                                    </p:animEffect>
                                    <p:anim calcmode="lin" valueType="num">
                                      <p:cBhvr>
                                        <p:cTn id="277" dur="2000" fill="hold"/>
                                        <p:tgtEl>
                                          <p:spTgt spid="153"/>
                                        </p:tgtEl>
                                        <p:attrNameLst>
                                          <p:attrName>ppt_w</p:attrName>
                                        </p:attrNameLst>
                                      </p:cBhvr>
                                      <p:tavLst>
                                        <p:tav tm="0" fmla="#ppt_w*sin(2.5*pi*$)">
                                          <p:val>
                                            <p:fltVal val="0"/>
                                          </p:val>
                                        </p:tav>
                                        <p:tav tm="100000">
                                          <p:val>
                                            <p:fltVal val="1"/>
                                          </p:val>
                                        </p:tav>
                                      </p:tavLst>
                                    </p:anim>
                                    <p:anim calcmode="lin" valueType="num">
                                      <p:cBhvr>
                                        <p:cTn id="278" dur="2000" fill="hold"/>
                                        <p:tgtEl>
                                          <p:spTgt spid="153"/>
                                        </p:tgtEl>
                                        <p:attrNameLst>
                                          <p:attrName>ppt_h</p:attrName>
                                        </p:attrNameLst>
                                      </p:cBhvr>
                                      <p:tavLst>
                                        <p:tav tm="0">
                                          <p:val>
                                            <p:strVal val="#ppt_h"/>
                                          </p:val>
                                        </p:tav>
                                        <p:tav tm="100000">
                                          <p:val>
                                            <p:strVal val="#ppt_h"/>
                                          </p:val>
                                        </p:tav>
                                      </p:tavLst>
                                    </p:anim>
                                  </p:childTnLst>
                                </p:cTn>
                              </p:par>
                              <p:par>
                                <p:cTn id="279" presetID="1" presetClass="exit" presetSubtype="0" fill="hold" grpId="0" nodeType="withEffect">
                                  <p:stCondLst>
                                    <p:cond delay="0"/>
                                  </p:stCondLst>
                                  <p:childTnLst>
                                    <p:set>
                                      <p:cBhvr>
                                        <p:cTn id="280" dur="1" fill="hold">
                                          <p:stCondLst>
                                            <p:cond delay="0"/>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seq concurrent="1" nextAc="seek">
              <p:cTn id="281" restart="whenNotActive" fill="hold" evtFilter="cancelBubble" nodeType="interactiveSeq">
                <p:stCondLst>
                  <p:cond evt="onClick" delay="0">
                    <p:tgtEl>
                      <p:spTgt spid="115"/>
                    </p:tgtEl>
                  </p:cond>
                </p:stCondLst>
                <p:endSync evt="end" delay="0">
                  <p:rtn val="all"/>
                </p:endSync>
                <p:childTnLst>
                  <p:par>
                    <p:cTn id="282" fill="hold">
                      <p:stCondLst>
                        <p:cond delay="0"/>
                      </p:stCondLst>
                      <p:childTnLst>
                        <p:par>
                          <p:cTn id="283" fill="hold">
                            <p:stCondLst>
                              <p:cond delay="0"/>
                            </p:stCondLst>
                            <p:childTnLst>
                              <p:par>
                                <p:cTn id="284" presetID="45" presetClass="entr" presetSubtype="0" fill="hold" nodeType="clickEffect">
                                  <p:stCondLst>
                                    <p:cond delay="0"/>
                                  </p:stCondLst>
                                  <p:childTnLst>
                                    <p:set>
                                      <p:cBhvr>
                                        <p:cTn id="285" dur="1" fill="hold">
                                          <p:stCondLst>
                                            <p:cond delay="0"/>
                                          </p:stCondLst>
                                        </p:cTn>
                                        <p:tgtEl>
                                          <p:spTgt spid="154"/>
                                        </p:tgtEl>
                                        <p:attrNameLst>
                                          <p:attrName>style.visibility</p:attrName>
                                        </p:attrNameLst>
                                      </p:cBhvr>
                                      <p:to>
                                        <p:strVal val="visible"/>
                                      </p:to>
                                    </p:set>
                                    <p:animEffect transition="in" filter="fade">
                                      <p:cBhvr>
                                        <p:cTn id="286" dur="2000"/>
                                        <p:tgtEl>
                                          <p:spTgt spid="154"/>
                                        </p:tgtEl>
                                      </p:cBhvr>
                                    </p:animEffect>
                                    <p:anim calcmode="lin" valueType="num">
                                      <p:cBhvr>
                                        <p:cTn id="287" dur="2000" fill="hold"/>
                                        <p:tgtEl>
                                          <p:spTgt spid="154"/>
                                        </p:tgtEl>
                                        <p:attrNameLst>
                                          <p:attrName>ppt_w</p:attrName>
                                        </p:attrNameLst>
                                      </p:cBhvr>
                                      <p:tavLst>
                                        <p:tav tm="0" fmla="#ppt_w*sin(2.5*pi*$)">
                                          <p:val>
                                            <p:fltVal val="0"/>
                                          </p:val>
                                        </p:tav>
                                        <p:tav tm="100000">
                                          <p:val>
                                            <p:fltVal val="1"/>
                                          </p:val>
                                        </p:tav>
                                      </p:tavLst>
                                    </p:anim>
                                    <p:anim calcmode="lin" valueType="num">
                                      <p:cBhvr>
                                        <p:cTn id="288" dur="2000" fill="hold"/>
                                        <p:tgtEl>
                                          <p:spTgt spid="154"/>
                                        </p:tgtEl>
                                        <p:attrNameLst>
                                          <p:attrName>ppt_h</p:attrName>
                                        </p:attrNameLst>
                                      </p:cBhvr>
                                      <p:tavLst>
                                        <p:tav tm="0">
                                          <p:val>
                                            <p:strVal val="#ppt_h"/>
                                          </p:val>
                                        </p:tav>
                                        <p:tav tm="100000">
                                          <p:val>
                                            <p:strVal val="#ppt_h"/>
                                          </p:val>
                                        </p:tav>
                                      </p:tavLst>
                                    </p:anim>
                                  </p:childTnLst>
                                </p:cTn>
                              </p:par>
                              <p:par>
                                <p:cTn id="289" presetID="1" presetClass="exit" presetSubtype="0" fill="hold" grpId="0" nodeType="withEffect">
                                  <p:stCondLst>
                                    <p:cond delay="0"/>
                                  </p:stCondLst>
                                  <p:childTnLst>
                                    <p:set>
                                      <p:cBhvr>
                                        <p:cTn id="290" dur="1" fill="hold">
                                          <p:stCondLst>
                                            <p:cond delay="0"/>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291" restart="whenNotActive" fill="hold" evtFilter="cancelBubble" nodeType="interactiveSeq">
                <p:stCondLst>
                  <p:cond evt="onClick" delay="0">
                    <p:tgtEl>
                      <p:spTgt spid="135"/>
                    </p:tgtEl>
                  </p:cond>
                </p:stCondLst>
                <p:endSync evt="end" delay="0">
                  <p:rtn val="all"/>
                </p:endSync>
                <p:childTnLst>
                  <p:par>
                    <p:cTn id="292" fill="hold">
                      <p:stCondLst>
                        <p:cond delay="0"/>
                      </p:stCondLst>
                      <p:childTnLst>
                        <p:par>
                          <p:cTn id="293" fill="hold">
                            <p:stCondLst>
                              <p:cond delay="0"/>
                            </p:stCondLst>
                            <p:childTnLst>
                              <p:par>
                                <p:cTn id="294" presetID="45" presetClass="entr" presetSubtype="0" fill="hold" nodeType="clickEffect">
                                  <p:stCondLst>
                                    <p:cond delay="0"/>
                                  </p:stCondLst>
                                  <p:childTnLst>
                                    <p:set>
                                      <p:cBhvr>
                                        <p:cTn id="295" dur="1" fill="hold">
                                          <p:stCondLst>
                                            <p:cond delay="0"/>
                                          </p:stCondLst>
                                        </p:cTn>
                                        <p:tgtEl>
                                          <p:spTgt spid="155"/>
                                        </p:tgtEl>
                                        <p:attrNameLst>
                                          <p:attrName>style.visibility</p:attrName>
                                        </p:attrNameLst>
                                      </p:cBhvr>
                                      <p:to>
                                        <p:strVal val="visible"/>
                                      </p:to>
                                    </p:set>
                                    <p:animEffect transition="in" filter="fade">
                                      <p:cBhvr>
                                        <p:cTn id="296" dur="2000"/>
                                        <p:tgtEl>
                                          <p:spTgt spid="155"/>
                                        </p:tgtEl>
                                      </p:cBhvr>
                                    </p:animEffect>
                                    <p:anim calcmode="lin" valueType="num">
                                      <p:cBhvr>
                                        <p:cTn id="297" dur="2000" fill="hold"/>
                                        <p:tgtEl>
                                          <p:spTgt spid="155"/>
                                        </p:tgtEl>
                                        <p:attrNameLst>
                                          <p:attrName>ppt_w</p:attrName>
                                        </p:attrNameLst>
                                      </p:cBhvr>
                                      <p:tavLst>
                                        <p:tav tm="0" fmla="#ppt_w*sin(2.5*pi*$)">
                                          <p:val>
                                            <p:fltVal val="0"/>
                                          </p:val>
                                        </p:tav>
                                        <p:tav tm="100000">
                                          <p:val>
                                            <p:fltVal val="1"/>
                                          </p:val>
                                        </p:tav>
                                      </p:tavLst>
                                    </p:anim>
                                    <p:anim calcmode="lin" valueType="num">
                                      <p:cBhvr>
                                        <p:cTn id="298" dur="2000" fill="hold"/>
                                        <p:tgtEl>
                                          <p:spTgt spid="155"/>
                                        </p:tgtEl>
                                        <p:attrNameLst>
                                          <p:attrName>ppt_h</p:attrName>
                                        </p:attrNameLst>
                                      </p:cBhvr>
                                      <p:tavLst>
                                        <p:tav tm="0">
                                          <p:val>
                                            <p:strVal val="#ppt_h"/>
                                          </p:val>
                                        </p:tav>
                                        <p:tav tm="100000">
                                          <p:val>
                                            <p:strVal val="#ppt_h"/>
                                          </p:val>
                                        </p:tav>
                                      </p:tavLst>
                                    </p:anim>
                                  </p:childTnLst>
                                </p:cTn>
                              </p:par>
                              <p:par>
                                <p:cTn id="299" presetID="1" presetClass="exit" presetSubtype="0" fill="hold" grpId="0" nodeType="withEffect">
                                  <p:stCondLst>
                                    <p:cond delay="0"/>
                                  </p:stCondLst>
                                  <p:childTnLst>
                                    <p:set>
                                      <p:cBhvr>
                                        <p:cTn id="300" dur="1" fill="hold">
                                          <p:stCondLst>
                                            <p:cond delay="0"/>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35"/>
                  </p:tgtEl>
                </p:cond>
              </p:nextCondLst>
            </p:seq>
            <p:seq concurrent="1" nextAc="seek">
              <p:cTn id="301" restart="whenNotActive" fill="hold" evtFilter="cancelBubble" nodeType="interactiveSeq">
                <p:stCondLst>
                  <p:cond evt="onClick" delay="0">
                    <p:tgtEl>
                      <p:spTgt spid="123"/>
                    </p:tgtEl>
                  </p:cond>
                </p:stCondLst>
                <p:endSync evt="end" delay="0">
                  <p:rtn val="all"/>
                </p:endSync>
                <p:childTnLst>
                  <p:par>
                    <p:cTn id="302" fill="hold">
                      <p:stCondLst>
                        <p:cond delay="0"/>
                      </p:stCondLst>
                      <p:childTnLst>
                        <p:par>
                          <p:cTn id="303" fill="hold">
                            <p:stCondLst>
                              <p:cond delay="0"/>
                            </p:stCondLst>
                            <p:childTnLst>
                              <p:par>
                                <p:cTn id="304" presetID="45" presetClass="entr" presetSubtype="0" fill="hold" nodeType="clickEffect">
                                  <p:stCondLst>
                                    <p:cond delay="0"/>
                                  </p:stCondLst>
                                  <p:childTnLst>
                                    <p:set>
                                      <p:cBhvr>
                                        <p:cTn id="305" dur="1" fill="hold">
                                          <p:stCondLst>
                                            <p:cond delay="0"/>
                                          </p:stCondLst>
                                        </p:cTn>
                                        <p:tgtEl>
                                          <p:spTgt spid="156"/>
                                        </p:tgtEl>
                                        <p:attrNameLst>
                                          <p:attrName>style.visibility</p:attrName>
                                        </p:attrNameLst>
                                      </p:cBhvr>
                                      <p:to>
                                        <p:strVal val="visible"/>
                                      </p:to>
                                    </p:set>
                                    <p:animEffect transition="in" filter="fade">
                                      <p:cBhvr>
                                        <p:cTn id="306" dur="2000"/>
                                        <p:tgtEl>
                                          <p:spTgt spid="156"/>
                                        </p:tgtEl>
                                      </p:cBhvr>
                                    </p:animEffect>
                                    <p:anim calcmode="lin" valueType="num">
                                      <p:cBhvr>
                                        <p:cTn id="307" dur="2000" fill="hold"/>
                                        <p:tgtEl>
                                          <p:spTgt spid="156"/>
                                        </p:tgtEl>
                                        <p:attrNameLst>
                                          <p:attrName>ppt_w</p:attrName>
                                        </p:attrNameLst>
                                      </p:cBhvr>
                                      <p:tavLst>
                                        <p:tav tm="0" fmla="#ppt_w*sin(2.5*pi*$)">
                                          <p:val>
                                            <p:fltVal val="0"/>
                                          </p:val>
                                        </p:tav>
                                        <p:tav tm="100000">
                                          <p:val>
                                            <p:fltVal val="1"/>
                                          </p:val>
                                        </p:tav>
                                      </p:tavLst>
                                    </p:anim>
                                    <p:anim calcmode="lin" valueType="num">
                                      <p:cBhvr>
                                        <p:cTn id="308" dur="2000" fill="hold"/>
                                        <p:tgtEl>
                                          <p:spTgt spid="156"/>
                                        </p:tgtEl>
                                        <p:attrNameLst>
                                          <p:attrName>ppt_h</p:attrName>
                                        </p:attrNameLst>
                                      </p:cBhvr>
                                      <p:tavLst>
                                        <p:tav tm="0">
                                          <p:val>
                                            <p:strVal val="#ppt_h"/>
                                          </p:val>
                                        </p:tav>
                                        <p:tav tm="100000">
                                          <p:val>
                                            <p:strVal val="#ppt_h"/>
                                          </p:val>
                                        </p:tav>
                                      </p:tavLst>
                                    </p:anim>
                                  </p:childTnLst>
                                </p:cTn>
                              </p:par>
                              <p:par>
                                <p:cTn id="309" presetID="1" presetClass="exit" presetSubtype="0" fill="hold" grpId="0" nodeType="withEffect">
                                  <p:stCondLst>
                                    <p:cond delay="0"/>
                                  </p:stCondLst>
                                  <p:childTnLst>
                                    <p:set>
                                      <p:cBhvr>
                                        <p:cTn id="310" dur="1" fill="hold">
                                          <p:stCondLst>
                                            <p:cond delay="0"/>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seq concurrent="1" nextAc="seek">
              <p:cTn id="311" restart="whenNotActive" fill="hold" evtFilter="cancelBubble" nodeType="interactiveSeq">
                <p:stCondLst>
                  <p:cond evt="onClick" delay="0">
                    <p:tgtEl>
                      <p:spTgt spid="140"/>
                    </p:tgtEl>
                  </p:cond>
                </p:stCondLst>
                <p:endSync evt="end" delay="0">
                  <p:rtn val="all"/>
                </p:endSync>
                <p:childTnLst>
                  <p:par>
                    <p:cTn id="312" fill="hold">
                      <p:stCondLst>
                        <p:cond delay="0"/>
                      </p:stCondLst>
                      <p:childTnLst>
                        <p:par>
                          <p:cTn id="313" fill="hold">
                            <p:stCondLst>
                              <p:cond delay="0"/>
                            </p:stCondLst>
                            <p:childTnLst>
                              <p:par>
                                <p:cTn id="314" presetID="12" presetClass="entr" presetSubtype="4" fill="hold" nodeType="clickEffect">
                                  <p:stCondLst>
                                    <p:cond delay="0"/>
                                  </p:stCondLst>
                                  <p:childTnLst>
                                    <p:set>
                                      <p:cBhvr>
                                        <p:cTn id="315" dur="1" fill="hold">
                                          <p:stCondLst>
                                            <p:cond delay="0"/>
                                          </p:stCondLst>
                                        </p:cTn>
                                        <p:tgtEl>
                                          <p:spTgt spid="109"/>
                                        </p:tgtEl>
                                        <p:attrNameLst>
                                          <p:attrName>style.visibility</p:attrName>
                                        </p:attrNameLst>
                                      </p:cBhvr>
                                      <p:to>
                                        <p:strVal val="visible"/>
                                      </p:to>
                                    </p:set>
                                    <p:anim calcmode="lin" valueType="num">
                                      <p:cBhvr additive="base">
                                        <p:cTn id="316" dur="1000"/>
                                        <p:tgtEl>
                                          <p:spTgt spid="109"/>
                                        </p:tgtEl>
                                        <p:attrNameLst>
                                          <p:attrName>ppt_y</p:attrName>
                                        </p:attrNameLst>
                                      </p:cBhvr>
                                      <p:tavLst>
                                        <p:tav tm="0">
                                          <p:val>
                                            <p:strVal val="#ppt_y+#ppt_h*1.125000"/>
                                          </p:val>
                                        </p:tav>
                                        <p:tav tm="100000">
                                          <p:val>
                                            <p:strVal val="#ppt_y"/>
                                          </p:val>
                                        </p:tav>
                                      </p:tavLst>
                                    </p:anim>
                                    <p:animEffect transition="in" filter="wipe(up)">
                                      <p:cBhvr>
                                        <p:cTn id="317" dur="1000"/>
                                        <p:tgtEl>
                                          <p:spTgt spid="109"/>
                                        </p:tgtEl>
                                      </p:cBhvr>
                                    </p:animEffect>
                                  </p:childTnLst>
                                </p:cTn>
                              </p:par>
                            </p:childTnLst>
                          </p:cTn>
                        </p:par>
                        <p:par>
                          <p:cTn id="318" fill="hold">
                            <p:stCondLst>
                              <p:cond delay="1000"/>
                            </p:stCondLst>
                            <p:childTnLst>
                              <p:par>
                                <p:cTn id="319" presetID="12" presetClass="exit" presetSubtype="4" fill="hold" nodeType="afterEffect">
                                  <p:stCondLst>
                                    <p:cond delay="2000"/>
                                  </p:stCondLst>
                                  <p:childTnLst>
                                    <p:anim calcmode="lin" valueType="num">
                                      <p:cBhvr additive="base">
                                        <p:cTn id="320" dur="1000"/>
                                        <p:tgtEl>
                                          <p:spTgt spid="109"/>
                                        </p:tgtEl>
                                        <p:attrNameLst>
                                          <p:attrName>ppt_y</p:attrName>
                                        </p:attrNameLst>
                                      </p:cBhvr>
                                      <p:tavLst>
                                        <p:tav tm="0">
                                          <p:val>
                                            <p:strVal val="#ppt_y"/>
                                          </p:val>
                                        </p:tav>
                                        <p:tav tm="100000">
                                          <p:val>
                                            <p:strVal val="#ppt_y+#ppt_h*1.125000"/>
                                          </p:val>
                                        </p:tav>
                                      </p:tavLst>
                                    </p:anim>
                                    <p:animEffect transition="out" filter="wipe(down)">
                                      <p:cBhvr>
                                        <p:cTn id="321" dur="1000"/>
                                        <p:tgtEl>
                                          <p:spTgt spid="109"/>
                                        </p:tgtEl>
                                      </p:cBhvr>
                                    </p:animEffect>
                                    <p:set>
                                      <p:cBhvr>
                                        <p:cTn id="322" dur="1" fill="hold">
                                          <p:stCondLst>
                                            <p:cond delay="9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323" restart="whenNotActive" fill="hold" evtFilter="cancelBubble" nodeType="interactiveSeq">
                <p:stCondLst>
                  <p:cond evt="onClick" delay="0">
                    <p:tgtEl>
                      <p:spTgt spid="139"/>
                    </p:tgtEl>
                  </p:cond>
                </p:stCondLst>
                <p:endSync evt="end" delay="0">
                  <p:rtn val="all"/>
                </p:endSync>
                <p:childTnLst>
                  <p:par>
                    <p:cTn id="324" fill="hold">
                      <p:stCondLst>
                        <p:cond delay="0"/>
                      </p:stCondLst>
                      <p:childTnLst>
                        <p:par>
                          <p:cTn id="325" fill="hold">
                            <p:stCondLst>
                              <p:cond delay="0"/>
                            </p:stCondLst>
                            <p:childTnLst>
                              <p:par>
                                <p:cTn id="326" presetID="12" presetClass="entr" presetSubtype="4" fill="hold" nodeType="clickEffect">
                                  <p:stCondLst>
                                    <p:cond delay="0"/>
                                  </p:stCondLst>
                                  <p:childTnLst>
                                    <p:set>
                                      <p:cBhvr>
                                        <p:cTn id="327" dur="1" fill="hold">
                                          <p:stCondLst>
                                            <p:cond delay="0"/>
                                          </p:stCondLst>
                                        </p:cTn>
                                        <p:tgtEl>
                                          <p:spTgt spid="110"/>
                                        </p:tgtEl>
                                        <p:attrNameLst>
                                          <p:attrName>style.visibility</p:attrName>
                                        </p:attrNameLst>
                                      </p:cBhvr>
                                      <p:to>
                                        <p:strVal val="visible"/>
                                      </p:to>
                                    </p:set>
                                    <p:anim calcmode="lin" valueType="num">
                                      <p:cBhvr additive="base">
                                        <p:cTn id="328" dur="1000"/>
                                        <p:tgtEl>
                                          <p:spTgt spid="110"/>
                                        </p:tgtEl>
                                        <p:attrNameLst>
                                          <p:attrName>ppt_y</p:attrName>
                                        </p:attrNameLst>
                                      </p:cBhvr>
                                      <p:tavLst>
                                        <p:tav tm="0">
                                          <p:val>
                                            <p:strVal val="#ppt_y+#ppt_h*1.125000"/>
                                          </p:val>
                                        </p:tav>
                                        <p:tav tm="100000">
                                          <p:val>
                                            <p:strVal val="#ppt_y"/>
                                          </p:val>
                                        </p:tav>
                                      </p:tavLst>
                                    </p:anim>
                                    <p:animEffect transition="in" filter="wipe(up)">
                                      <p:cBhvr>
                                        <p:cTn id="329" dur="1000"/>
                                        <p:tgtEl>
                                          <p:spTgt spid="110"/>
                                        </p:tgtEl>
                                      </p:cBhvr>
                                    </p:animEffect>
                                  </p:childTnLst>
                                </p:cTn>
                              </p:par>
                            </p:childTnLst>
                          </p:cTn>
                        </p:par>
                        <p:par>
                          <p:cTn id="330" fill="hold">
                            <p:stCondLst>
                              <p:cond delay="1000"/>
                            </p:stCondLst>
                            <p:childTnLst>
                              <p:par>
                                <p:cTn id="331" presetID="12" presetClass="exit" presetSubtype="4" fill="hold" nodeType="afterEffect">
                                  <p:stCondLst>
                                    <p:cond delay="2000"/>
                                  </p:stCondLst>
                                  <p:childTnLst>
                                    <p:anim calcmode="lin" valueType="num">
                                      <p:cBhvr additive="base">
                                        <p:cTn id="332" dur="1000"/>
                                        <p:tgtEl>
                                          <p:spTgt spid="110"/>
                                        </p:tgtEl>
                                        <p:attrNameLst>
                                          <p:attrName>ppt_y</p:attrName>
                                        </p:attrNameLst>
                                      </p:cBhvr>
                                      <p:tavLst>
                                        <p:tav tm="0">
                                          <p:val>
                                            <p:strVal val="#ppt_y"/>
                                          </p:val>
                                        </p:tav>
                                        <p:tav tm="100000">
                                          <p:val>
                                            <p:strVal val="#ppt_y+#ppt_h*1.125000"/>
                                          </p:val>
                                        </p:tav>
                                      </p:tavLst>
                                    </p:anim>
                                    <p:animEffect transition="out" filter="wipe(down)">
                                      <p:cBhvr>
                                        <p:cTn id="333" dur="1000"/>
                                        <p:tgtEl>
                                          <p:spTgt spid="110"/>
                                        </p:tgtEl>
                                      </p:cBhvr>
                                    </p:animEffect>
                                    <p:set>
                                      <p:cBhvr>
                                        <p:cTn id="334" dur="1" fill="hold">
                                          <p:stCondLst>
                                            <p:cond delay="9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335" restart="whenNotActive" fill="hold" evtFilter="cancelBubble" nodeType="interactiveSeq">
                <p:stCondLst>
                  <p:cond evt="onClick" delay="0">
                    <p:tgtEl>
                      <p:spTgt spid="141"/>
                    </p:tgtEl>
                  </p:cond>
                </p:stCondLst>
                <p:endSync evt="end" delay="0">
                  <p:rtn val="all"/>
                </p:endSync>
                <p:childTnLst>
                  <p:par>
                    <p:cTn id="336" fill="hold">
                      <p:stCondLst>
                        <p:cond delay="0"/>
                      </p:stCondLst>
                      <p:childTnLst>
                        <p:par>
                          <p:cTn id="337" fill="hold">
                            <p:stCondLst>
                              <p:cond delay="0"/>
                            </p:stCondLst>
                            <p:childTnLst>
                              <p:par>
                                <p:cTn id="338" presetID="12" presetClass="entr" presetSubtype="4" fill="hold" nodeType="clickEffect">
                                  <p:stCondLst>
                                    <p:cond delay="0"/>
                                  </p:stCondLst>
                                  <p:childTnLst>
                                    <p:set>
                                      <p:cBhvr>
                                        <p:cTn id="339" dur="1" fill="hold">
                                          <p:stCondLst>
                                            <p:cond delay="0"/>
                                          </p:stCondLst>
                                        </p:cTn>
                                        <p:tgtEl>
                                          <p:spTgt spid="111"/>
                                        </p:tgtEl>
                                        <p:attrNameLst>
                                          <p:attrName>style.visibility</p:attrName>
                                        </p:attrNameLst>
                                      </p:cBhvr>
                                      <p:to>
                                        <p:strVal val="visible"/>
                                      </p:to>
                                    </p:set>
                                    <p:anim calcmode="lin" valueType="num">
                                      <p:cBhvr additive="base">
                                        <p:cTn id="340" dur="1000"/>
                                        <p:tgtEl>
                                          <p:spTgt spid="111"/>
                                        </p:tgtEl>
                                        <p:attrNameLst>
                                          <p:attrName>ppt_y</p:attrName>
                                        </p:attrNameLst>
                                      </p:cBhvr>
                                      <p:tavLst>
                                        <p:tav tm="0">
                                          <p:val>
                                            <p:strVal val="#ppt_y+#ppt_h*1.125000"/>
                                          </p:val>
                                        </p:tav>
                                        <p:tav tm="100000">
                                          <p:val>
                                            <p:strVal val="#ppt_y"/>
                                          </p:val>
                                        </p:tav>
                                      </p:tavLst>
                                    </p:anim>
                                    <p:animEffect transition="in" filter="wipe(up)">
                                      <p:cBhvr>
                                        <p:cTn id="341" dur="1000"/>
                                        <p:tgtEl>
                                          <p:spTgt spid="111"/>
                                        </p:tgtEl>
                                      </p:cBhvr>
                                    </p:animEffect>
                                  </p:childTnLst>
                                </p:cTn>
                              </p:par>
                            </p:childTnLst>
                          </p:cTn>
                        </p:par>
                        <p:par>
                          <p:cTn id="342" fill="hold">
                            <p:stCondLst>
                              <p:cond delay="1000"/>
                            </p:stCondLst>
                            <p:childTnLst>
                              <p:par>
                                <p:cTn id="343" presetID="12" presetClass="exit" presetSubtype="4" fill="hold" nodeType="afterEffect">
                                  <p:stCondLst>
                                    <p:cond delay="2000"/>
                                  </p:stCondLst>
                                  <p:childTnLst>
                                    <p:anim calcmode="lin" valueType="num">
                                      <p:cBhvr additive="base">
                                        <p:cTn id="344" dur="1000"/>
                                        <p:tgtEl>
                                          <p:spTgt spid="111"/>
                                        </p:tgtEl>
                                        <p:attrNameLst>
                                          <p:attrName>ppt_y</p:attrName>
                                        </p:attrNameLst>
                                      </p:cBhvr>
                                      <p:tavLst>
                                        <p:tav tm="0">
                                          <p:val>
                                            <p:strVal val="#ppt_y"/>
                                          </p:val>
                                        </p:tav>
                                        <p:tav tm="100000">
                                          <p:val>
                                            <p:strVal val="#ppt_y+#ppt_h*1.125000"/>
                                          </p:val>
                                        </p:tav>
                                      </p:tavLst>
                                    </p:anim>
                                    <p:animEffect transition="out" filter="wipe(down)">
                                      <p:cBhvr>
                                        <p:cTn id="345" dur="1000"/>
                                        <p:tgtEl>
                                          <p:spTgt spid="111"/>
                                        </p:tgtEl>
                                      </p:cBhvr>
                                    </p:animEffect>
                                    <p:set>
                                      <p:cBhvr>
                                        <p:cTn id="346" dur="1" fill="hold">
                                          <p:stCondLst>
                                            <p:cond delay="9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347" restart="whenNotActive" fill="hold" evtFilter="cancelBubble" nodeType="interactiveSeq">
                <p:stCondLst>
                  <p:cond evt="onClick" delay="0">
                    <p:tgtEl>
                      <p:spTgt spid="143"/>
                    </p:tgtEl>
                  </p:cond>
                </p:stCondLst>
                <p:endSync evt="end" delay="0">
                  <p:rtn val="all"/>
                </p:endSync>
                <p:childTnLst>
                  <p:par>
                    <p:cTn id="348" fill="hold">
                      <p:stCondLst>
                        <p:cond delay="0"/>
                      </p:stCondLst>
                      <p:childTnLst>
                        <p:par>
                          <p:cTn id="349" fill="hold">
                            <p:stCondLst>
                              <p:cond delay="0"/>
                            </p:stCondLst>
                            <p:childTnLst>
                              <p:par>
                                <p:cTn id="350" presetID="12" presetClass="entr" presetSubtype="4" fill="hold" nodeType="clickEffect">
                                  <p:stCondLst>
                                    <p:cond delay="0"/>
                                  </p:stCondLst>
                                  <p:childTnLst>
                                    <p:set>
                                      <p:cBhvr>
                                        <p:cTn id="351" dur="1" fill="hold">
                                          <p:stCondLst>
                                            <p:cond delay="0"/>
                                          </p:stCondLst>
                                        </p:cTn>
                                        <p:tgtEl>
                                          <p:spTgt spid="112"/>
                                        </p:tgtEl>
                                        <p:attrNameLst>
                                          <p:attrName>style.visibility</p:attrName>
                                        </p:attrNameLst>
                                      </p:cBhvr>
                                      <p:to>
                                        <p:strVal val="visible"/>
                                      </p:to>
                                    </p:set>
                                    <p:anim calcmode="lin" valueType="num">
                                      <p:cBhvr additive="base">
                                        <p:cTn id="352" dur="1000"/>
                                        <p:tgtEl>
                                          <p:spTgt spid="112"/>
                                        </p:tgtEl>
                                        <p:attrNameLst>
                                          <p:attrName>ppt_y</p:attrName>
                                        </p:attrNameLst>
                                      </p:cBhvr>
                                      <p:tavLst>
                                        <p:tav tm="0">
                                          <p:val>
                                            <p:strVal val="#ppt_y+#ppt_h*1.125000"/>
                                          </p:val>
                                        </p:tav>
                                        <p:tav tm="100000">
                                          <p:val>
                                            <p:strVal val="#ppt_y"/>
                                          </p:val>
                                        </p:tav>
                                      </p:tavLst>
                                    </p:anim>
                                    <p:animEffect transition="in" filter="wipe(up)">
                                      <p:cBhvr>
                                        <p:cTn id="353" dur="1000"/>
                                        <p:tgtEl>
                                          <p:spTgt spid="112"/>
                                        </p:tgtEl>
                                      </p:cBhvr>
                                    </p:animEffect>
                                  </p:childTnLst>
                                </p:cTn>
                              </p:par>
                            </p:childTnLst>
                          </p:cTn>
                        </p:par>
                        <p:par>
                          <p:cTn id="354" fill="hold">
                            <p:stCondLst>
                              <p:cond delay="1000"/>
                            </p:stCondLst>
                            <p:childTnLst>
                              <p:par>
                                <p:cTn id="355" presetID="12" presetClass="exit" presetSubtype="4" fill="hold" nodeType="afterEffect">
                                  <p:stCondLst>
                                    <p:cond delay="2000"/>
                                  </p:stCondLst>
                                  <p:childTnLst>
                                    <p:anim calcmode="lin" valueType="num">
                                      <p:cBhvr additive="base">
                                        <p:cTn id="356" dur="1000"/>
                                        <p:tgtEl>
                                          <p:spTgt spid="112"/>
                                        </p:tgtEl>
                                        <p:attrNameLst>
                                          <p:attrName>ppt_y</p:attrName>
                                        </p:attrNameLst>
                                      </p:cBhvr>
                                      <p:tavLst>
                                        <p:tav tm="0">
                                          <p:val>
                                            <p:strVal val="#ppt_y"/>
                                          </p:val>
                                        </p:tav>
                                        <p:tav tm="100000">
                                          <p:val>
                                            <p:strVal val="#ppt_y+#ppt_h*1.125000"/>
                                          </p:val>
                                        </p:tav>
                                      </p:tavLst>
                                    </p:anim>
                                    <p:animEffect transition="out" filter="wipe(down)">
                                      <p:cBhvr>
                                        <p:cTn id="357" dur="1000"/>
                                        <p:tgtEl>
                                          <p:spTgt spid="112"/>
                                        </p:tgtEl>
                                      </p:cBhvr>
                                    </p:animEffect>
                                    <p:set>
                                      <p:cBhvr>
                                        <p:cTn id="358" dur="1" fill="hold">
                                          <p:stCondLst>
                                            <p:cond delay="9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359" restart="whenNotActive" fill="hold" evtFilter="cancelBubble" nodeType="interactiveSeq">
                <p:stCondLst>
                  <p:cond evt="onClick" delay="0">
                    <p:tgtEl>
                      <p:spTgt spid="142"/>
                    </p:tgtEl>
                  </p:cond>
                </p:stCondLst>
                <p:endSync evt="end" delay="0">
                  <p:rtn val="all"/>
                </p:endSync>
                <p:childTnLst>
                  <p:par>
                    <p:cTn id="360" fill="hold">
                      <p:stCondLst>
                        <p:cond delay="0"/>
                      </p:stCondLst>
                      <p:childTnLst>
                        <p:par>
                          <p:cTn id="361" fill="hold">
                            <p:stCondLst>
                              <p:cond delay="0"/>
                            </p:stCondLst>
                            <p:childTnLst>
                              <p:par>
                                <p:cTn id="362" presetID="12" presetClass="entr" presetSubtype="4" fill="hold" nodeType="clickEffect">
                                  <p:stCondLst>
                                    <p:cond delay="0"/>
                                  </p:stCondLst>
                                  <p:childTnLst>
                                    <p:set>
                                      <p:cBhvr>
                                        <p:cTn id="363" dur="1" fill="hold">
                                          <p:stCondLst>
                                            <p:cond delay="0"/>
                                          </p:stCondLst>
                                        </p:cTn>
                                        <p:tgtEl>
                                          <p:spTgt spid="113"/>
                                        </p:tgtEl>
                                        <p:attrNameLst>
                                          <p:attrName>style.visibility</p:attrName>
                                        </p:attrNameLst>
                                      </p:cBhvr>
                                      <p:to>
                                        <p:strVal val="visible"/>
                                      </p:to>
                                    </p:set>
                                    <p:anim calcmode="lin" valueType="num">
                                      <p:cBhvr additive="base">
                                        <p:cTn id="364" dur="1000"/>
                                        <p:tgtEl>
                                          <p:spTgt spid="113"/>
                                        </p:tgtEl>
                                        <p:attrNameLst>
                                          <p:attrName>ppt_y</p:attrName>
                                        </p:attrNameLst>
                                      </p:cBhvr>
                                      <p:tavLst>
                                        <p:tav tm="0">
                                          <p:val>
                                            <p:strVal val="#ppt_y+#ppt_h*1.125000"/>
                                          </p:val>
                                        </p:tav>
                                        <p:tav tm="100000">
                                          <p:val>
                                            <p:strVal val="#ppt_y"/>
                                          </p:val>
                                        </p:tav>
                                      </p:tavLst>
                                    </p:anim>
                                    <p:animEffect transition="in" filter="wipe(up)">
                                      <p:cBhvr>
                                        <p:cTn id="365" dur="1000"/>
                                        <p:tgtEl>
                                          <p:spTgt spid="113"/>
                                        </p:tgtEl>
                                      </p:cBhvr>
                                    </p:animEffect>
                                  </p:childTnLst>
                                </p:cTn>
                              </p:par>
                            </p:childTnLst>
                          </p:cTn>
                        </p:par>
                        <p:par>
                          <p:cTn id="366" fill="hold">
                            <p:stCondLst>
                              <p:cond delay="1000"/>
                            </p:stCondLst>
                            <p:childTnLst>
                              <p:par>
                                <p:cTn id="367" presetID="12" presetClass="exit" presetSubtype="4" fill="hold" nodeType="afterEffect">
                                  <p:stCondLst>
                                    <p:cond delay="2000"/>
                                  </p:stCondLst>
                                  <p:childTnLst>
                                    <p:anim calcmode="lin" valueType="num">
                                      <p:cBhvr additive="base">
                                        <p:cTn id="368" dur="1000"/>
                                        <p:tgtEl>
                                          <p:spTgt spid="113"/>
                                        </p:tgtEl>
                                        <p:attrNameLst>
                                          <p:attrName>ppt_y</p:attrName>
                                        </p:attrNameLst>
                                      </p:cBhvr>
                                      <p:tavLst>
                                        <p:tav tm="0">
                                          <p:val>
                                            <p:strVal val="#ppt_y"/>
                                          </p:val>
                                        </p:tav>
                                        <p:tav tm="100000">
                                          <p:val>
                                            <p:strVal val="#ppt_y+#ppt_h*1.125000"/>
                                          </p:val>
                                        </p:tav>
                                      </p:tavLst>
                                    </p:anim>
                                    <p:animEffect transition="out" filter="wipe(down)">
                                      <p:cBhvr>
                                        <p:cTn id="369" dur="1000"/>
                                        <p:tgtEl>
                                          <p:spTgt spid="113"/>
                                        </p:tgtEl>
                                      </p:cBhvr>
                                    </p:animEffect>
                                    <p:set>
                                      <p:cBhvr>
                                        <p:cTn id="370" dur="1" fill="hold">
                                          <p:stCondLst>
                                            <p:cond delay="9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371" restart="whenNotActive" fill="hold" evtFilter="cancelBubble" nodeType="interactiveSeq">
                <p:stCondLst>
                  <p:cond evt="onClick" delay="0">
                    <p:tgtEl>
                      <p:spTgt spid="144"/>
                    </p:tgtEl>
                  </p:cond>
                </p:stCondLst>
                <p:endSync evt="end" delay="0">
                  <p:rtn val="all"/>
                </p:endSync>
                <p:childTnLst>
                  <p:par>
                    <p:cTn id="372" fill="hold">
                      <p:stCondLst>
                        <p:cond delay="0"/>
                      </p:stCondLst>
                      <p:childTnLst>
                        <p:par>
                          <p:cTn id="373" fill="hold">
                            <p:stCondLst>
                              <p:cond delay="0"/>
                            </p:stCondLst>
                            <p:childTnLst>
                              <p:par>
                                <p:cTn id="374" presetID="12" presetClass="entr" presetSubtype="4" fill="hold" nodeType="withEffect">
                                  <p:stCondLst>
                                    <p:cond delay="0"/>
                                  </p:stCondLst>
                                  <p:childTnLst>
                                    <p:set>
                                      <p:cBhvr>
                                        <p:cTn id="375" dur="1" fill="hold">
                                          <p:stCondLst>
                                            <p:cond delay="0"/>
                                          </p:stCondLst>
                                        </p:cTn>
                                        <p:tgtEl>
                                          <p:spTgt spid="114"/>
                                        </p:tgtEl>
                                        <p:attrNameLst>
                                          <p:attrName>style.visibility</p:attrName>
                                        </p:attrNameLst>
                                      </p:cBhvr>
                                      <p:to>
                                        <p:strVal val="visible"/>
                                      </p:to>
                                    </p:set>
                                    <p:anim calcmode="lin" valueType="num">
                                      <p:cBhvr additive="base">
                                        <p:cTn id="376" dur="1000"/>
                                        <p:tgtEl>
                                          <p:spTgt spid="114"/>
                                        </p:tgtEl>
                                        <p:attrNameLst>
                                          <p:attrName>ppt_y</p:attrName>
                                        </p:attrNameLst>
                                      </p:cBhvr>
                                      <p:tavLst>
                                        <p:tav tm="0">
                                          <p:val>
                                            <p:strVal val="#ppt_y+#ppt_h*1.125000"/>
                                          </p:val>
                                        </p:tav>
                                        <p:tav tm="100000">
                                          <p:val>
                                            <p:strVal val="#ppt_y"/>
                                          </p:val>
                                        </p:tav>
                                      </p:tavLst>
                                    </p:anim>
                                    <p:animEffect transition="in" filter="wipe(up)">
                                      <p:cBhvr>
                                        <p:cTn id="377" dur="1000"/>
                                        <p:tgtEl>
                                          <p:spTgt spid="114"/>
                                        </p:tgtEl>
                                      </p:cBhvr>
                                    </p:animEffect>
                                  </p:childTnLst>
                                </p:cTn>
                              </p:par>
                            </p:childTnLst>
                          </p:cTn>
                        </p:par>
                        <p:par>
                          <p:cTn id="378" fill="hold">
                            <p:stCondLst>
                              <p:cond delay="1000"/>
                            </p:stCondLst>
                            <p:childTnLst>
                              <p:par>
                                <p:cTn id="379" presetID="12" presetClass="exit" presetSubtype="4" fill="hold" nodeType="afterEffect">
                                  <p:stCondLst>
                                    <p:cond delay="2000"/>
                                  </p:stCondLst>
                                  <p:childTnLst>
                                    <p:anim calcmode="lin" valueType="num">
                                      <p:cBhvr additive="base">
                                        <p:cTn id="380" dur="1000"/>
                                        <p:tgtEl>
                                          <p:spTgt spid="114"/>
                                        </p:tgtEl>
                                        <p:attrNameLst>
                                          <p:attrName>ppt_y</p:attrName>
                                        </p:attrNameLst>
                                      </p:cBhvr>
                                      <p:tavLst>
                                        <p:tav tm="0">
                                          <p:val>
                                            <p:strVal val="#ppt_y"/>
                                          </p:val>
                                        </p:tav>
                                        <p:tav tm="100000">
                                          <p:val>
                                            <p:strVal val="#ppt_y+#ppt_h*1.125000"/>
                                          </p:val>
                                        </p:tav>
                                      </p:tavLst>
                                    </p:anim>
                                    <p:animEffect transition="out" filter="wipe(down)">
                                      <p:cBhvr>
                                        <p:cTn id="381" dur="1000"/>
                                        <p:tgtEl>
                                          <p:spTgt spid="114"/>
                                        </p:tgtEl>
                                      </p:cBhvr>
                                    </p:animEffect>
                                    <p:set>
                                      <p:cBhvr>
                                        <p:cTn id="382" dur="1" fill="hold">
                                          <p:stCondLst>
                                            <p:cond delay="9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seq concurrent="1" nextAc="seek">
              <p:cTn id="383" restart="whenNotActive" fill="hold" evtFilter="cancelBubble" nodeType="interactiveSeq">
                <p:stCondLst>
                  <p:cond evt="onClick" delay="0">
                    <p:tgtEl>
                      <p:spTgt spid="151"/>
                    </p:tgtEl>
                  </p:cond>
                </p:stCondLst>
                <p:endSync evt="end" delay="0">
                  <p:rtn val="all"/>
                </p:endSync>
                <p:childTnLst>
                  <p:par>
                    <p:cTn id="384" fill="hold">
                      <p:stCondLst>
                        <p:cond delay="0"/>
                      </p:stCondLst>
                      <p:childTnLst>
                        <p:par>
                          <p:cTn id="385" fill="hold">
                            <p:stCondLst>
                              <p:cond delay="0"/>
                            </p:stCondLst>
                            <p:childTnLst>
                              <p:par>
                                <p:cTn id="386" presetID="45" presetClass="entr" presetSubtype="0" fill="hold" nodeType="clickEffect">
                                  <p:stCondLst>
                                    <p:cond delay="0"/>
                                  </p:stCondLst>
                                  <p:childTnLst>
                                    <p:set>
                                      <p:cBhvr>
                                        <p:cTn id="387" dur="1" fill="hold">
                                          <p:stCondLst>
                                            <p:cond delay="0"/>
                                          </p:stCondLst>
                                        </p:cTn>
                                        <p:tgtEl>
                                          <p:spTgt spid="145"/>
                                        </p:tgtEl>
                                        <p:attrNameLst>
                                          <p:attrName>style.visibility</p:attrName>
                                        </p:attrNameLst>
                                      </p:cBhvr>
                                      <p:to>
                                        <p:strVal val="visible"/>
                                      </p:to>
                                    </p:set>
                                    <p:animEffect transition="in" filter="fade">
                                      <p:cBhvr>
                                        <p:cTn id="388" dur="2000"/>
                                        <p:tgtEl>
                                          <p:spTgt spid="145"/>
                                        </p:tgtEl>
                                      </p:cBhvr>
                                    </p:animEffect>
                                    <p:anim calcmode="lin" valueType="num">
                                      <p:cBhvr>
                                        <p:cTn id="389" dur="2000" fill="hold"/>
                                        <p:tgtEl>
                                          <p:spTgt spid="145"/>
                                        </p:tgtEl>
                                        <p:attrNameLst>
                                          <p:attrName>ppt_w</p:attrName>
                                        </p:attrNameLst>
                                      </p:cBhvr>
                                      <p:tavLst>
                                        <p:tav tm="0" fmla="#ppt_w*sin(2.5*pi*$)">
                                          <p:val>
                                            <p:fltVal val="0"/>
                                          </p:val>
                                        </p:tav>
                                        <p:tav tm="100000">
                                          <p:val>
                                            <p:fltVal val="1"/>
                                          </p:val>
                                        </p:tav>
                                      </p:tavLst>
                                    </p:anim>
                                    <p:anim calcmode="lin" valueType="num">
                                      <p:cBhvr>
                                        <p:cTn id="390" dur="2000" fill="hold"/>
                                        <p:tgtEl>
                                          <p:spTgt spid="145"/>
                                        </p:tgtEl>
                                        <p:attrNameLst>
                                          <p:attrName>ppt_h</p:attrName>
                                        </p:attrNameLst>
                                      </p:cBhvr>
                                      <p:tavLst>
                                        <p:tav tm="0">
                                          <p:val>
                                            <p:strVal val="#ppt_h"/>
                                          </p:val>
                                        </p:tav>
                                        <p:tav tm="100000">
                                          <p:val>
                                            <p:strVal val="#ppt_h"/>
                                          </p:val>
                                        </p:tav>
                                      </p:tavLst>
                                    </p:anim>
                                  </p:childTnLst>
                                </p:cTn>
                              </p:par>
                              <p:par>
                                <p:cTn id="391" presetID="45" presetClass="exit" presetSubtype="0" fill="hold" nodeType="withEffect">
                                  <p:stCondLst>
                                    <p:cond delay="0"/>
                                  </p:stCondLst>
                                  <p:childTnLst>
                                    <p:animEffect transition="out" filter="fade">
                                      <p:cBhvr>
                                        <p:cTn id="392" dur="2000"/>
                                        <p:tgtEl>
                                          <p:spTgt spid="151"/>
                                        </p:tgtEl>
                                      </p:cBhvr>
                                    </p:animEffect>
                                    <p:anim calcmode="lin" valueType="num">
                                      <p:cBhvr>
                                        <p:cTn id="393" dur="2000"/>
                                        <p:tgtEl>
                                          <p:spTgt spid="15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94" dur="2000"/>
                                        <p:tgtEl>
                                          <p:spTgt spid="151"/>
                                        </p:tgtEl>
                                        <p:attrNameLst>
                                          <p:attrName>ppt_h</p:attrName>
                                        </p:attrNameLst>
                                      </p:cBhvr>
                                      <p:tavLst>
                                        <p:tav tm="0">
                                          <p:val>
                                            <p:strVal val="ppt_h"/>
                                          </p:val>
                                        </p:tav>
                                        <p:tav tm="100000">
                                          <p:val>
                                            <p:strVal val="ppt_h"/>
                                          </p:val>
                                        </p:tav>
                                      </p:tavLst>
                                    </p:anim>
                                    <p:set>
                                      <p:cBhvr>
                                        <p:cTn id="395" dur="1" fill="hold">
                                          <p:stCondLst>
                                            <p:cond delay="199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396" restart="whenNotActive" fill="hold" evtFilter="cancelBubble" nodeType="interactiveSeq">
                <p:stCondLst>
                  <p:cond evt="onClick" delay="0">
                    <p:tgtEl>
                      <p:spTgt spid="153"/>
                    </p:tgtEl>
                  </p:cond>
                </p:stCondLst>
                <p:endSync evt="end" delay="0">
                  <p:rtn val="all"/>
                </p:endSync>
                <p:childTnLst>
                  <p:par>
                    <p:cTn id="397" fill="hold">
                      <p:stCondLst>
                        <p:cond delay="0"/>
                      </p:stCondLst>
                      <p:childTnLst>
                        <p:par>
                          <p:cTn id="398" fill="hold">
                            <p:stCondLst>
                              <p:cond delay="0"/>
                            </p:stCondLst>
                            <p:childTnLst>
                              <p:par>
                                <p:cTn id="399" presetID="45" presetClass="entr" presetSubtype="0" fill="hold" nodeType="clickEffect">
                                  <p:stCondLst>
                                    <p:cond delay="0"/>
                                  </p:stCondLst>
                                  <p:childTnLst>
                                    <p:set>
                                      <p:cBhvr>
                                        <p:cTn id="400" dur="1" fill="hold">
                                          <p:stCondLst>
                                            <p:cond delay="0"/>
                                          </p:stCondLst>
                                        </p:cTn>
                                        <p:tgtEl>
                                          <p:spTgt spid="146"/>
                                        </p:tgtEl>
                                        <p:attrNameLst>
                                          <p:attrName>style.visibility</p:attrName>
                                        </p:attrNameLst>
                                      </p:cBhvr>
                                      <p:to>
                                        <p:strVal val="visible"/>
                                      </p:to>
                                    </p:set>
                                    <p:animEffect transition="in" filter="fade">
                                      <p:cBhvr>
                                        <p:cTn id="401" dur="2000"/>
                                        <p:tgtEl>
                                          <p:spTgt spid="146"/>
                                        </p:tgtEl>
                                      </p:cBhvr>
                                    </p:animEffect>
                                    <p:anim calcmode="lin" valueType="num">
                                      <p:cBhvr>
                                        <p:cTn id="402" dur="2000" fill="hold"/>
                                        <p:tgtEl>
                                          <p:spTgt spid="146"/>
                                        </p:tgtEl>
                                        <p:attrNameLst>
                                          <p:attrName>ppt_w</p:attrName>
                                        </p:attrNameLst>
                                      </p:cBhvr>
                                      <p:tavLst>
                                        <p:tav tm="0" fmla="#ppt_w*sin(2.5*pi*$)">
                                          <p:val>
                                            <p:fltVal val="0"/>
                                          </p:val>
                                        </p:tav>
                                        <p:tav tm="100000">
                                          <p:val>
                                            <p:fltVal val="1"/>
                                          </p:val>
                                        </p:tav>
                                      </p:tavLst>
                                    </p:anim>
                                    <p:anim calcmode="lin" valueType="num">
                                      <p:cBhvr>
                                        <p:cTn id="403" dur="2000" fill="hold"/>
                                        <p:tgtEl>
                                          <p:spTgt spid="146"/>
                                        </p:tgtEl>
                                        <p:attrNameLst>
                                          <p:attrName>ppt_h</p:attrName>
                                        </p:attrNameLst>
                                      </p:cBhvr>
                                      <p:tavLst>
                                        <p:tav tm="0">
                                          <p:val>
                                            <p:strVal val="#ppt_h"/>
                                          </p:val>
                                        </p:tav>
                                        <p:tav tm="100000">
                                          <p:val>
                                            <p:strVal val="#ppt_h"/>
                                          </p:val>
                                        </p:tav>
                                      </p:tavLst>
                                    </p:anim>
                                  </p:childTnLst>
                                </p:cTn>
                              </p:par>
                              <p:par>
                                <p:cTn id="404" presetID="45" presetClass="exit" presetSubtype="0" fill="hold" nodeType="withEffect">
                                  <p:stCondLst>
                                    <p:cond delay="0"/>
                                  </p:stCondLst>
                                  <p:childTnLst>
                                    <p:animEffect transition="out" filter="fade">
                                      <p:cBhvr>
                                        <p:cTn id="405" dur="2000"/>
                                        <p:tgtEl>
                                          <p:spTgt spid="153"/>
                                        </p:tgtEl>
                                      </p:cBhvr>
                                    </p:animEffect>
                                    <p:anim calcmode="lin" valueType="num">
                                      <p:cBhvr>
                                        <p:cTn id="406" dur="2000"/>
                                        <p:tgtEl>
                                          <p:spTgt spid="15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07" dur="2000"/>
                                        <p:tgtEl>
                                          <p:spTgt spid="153"/>
                                        </p:tgtEl>
                                        <p:attrNameLst>
                                          <p:attrName>ppt_h</p:attrName>
                                        </p:attrNameLst>
                                      </p:cBhvr>
                                      <p:tavLst>
                                        <p:tav tm="0">
                                          <p:val>
                                            <p:strVal val="ppt_h"/>
                                          </p:val>
                                        </p:tav>
                                        <p:tav tm="100000">
                                          <p:val>
                                            <p:strVal val="ppt_h"/>
                                          </p:val>
                                        </p:tav>
                                      </p:tavLst>
                                    </p:anim>
                                    <p:set>
                                      <p:cBhvr>
                                        <p:cTn id="408" dur="1" fill="hold">
                                          <p:stCondLst>
                                            <p:cond delay="1999"/>
                                          </p:stCondLst>
                                        </p:cTn>
                                        <p:tgtEl>
                                          <p:spTgt spid="153"/>
                                        </p:tgtEl>
                                        <p:attrNameLst>
                                          <p:attrName>style.visibility</p:attrName>
                                        </p:attrNameLst>
                                      </p:cBhvr>
                                      <p:to>
                                        <p:strVal val="hidden"/>
                                      </p:to>
                                    </p:set>
                                  </p:childTnLst>
                                </p:cTn>
                              </p:par>
                            </p:childTnLst>
                          </p:cTn>
                        </p:par>
                      </p:childTnLst>
                    </p:cTn>
                  </p:par>
                </p:childTnLst>
              </p:cTn>
              <p:nextCondLst>
                <p:cond evt="onClick" delay="0">
                  <p:tgtEl>
                    <p:spTgt spid="153"/>
                  </p:tgtEl>
                </p:cond>
              </p:nextCondLst>
            </p:seq>
            <p:seq concurrent="1" nextAc="seek">
              <p:cTn id="409" restart="whenNotActive" fill="hold" evtFilter="cancelBubble" nodeType="interactiveSeq">
                <p:stCondLst>
                  <p:cond evt="onClick" delay="0">
                    <p:tgtEl>
                      <p:spTgt spid="152"/>
                    </p:tgtEl>
                  </p:cond>
                </p:stCondLst>
                <p:endSync evt="end" delay="0">
                  <p:rtn val="all"/>
                </p:endSync>
                <p:childTnLst>
                  <p:par>
                    <p:cTn id="410" fill="hold">
                      <p:stCondLst>
                        <p:cond delay="0"/>
                      </p:stCondLst>
                      <p:childTnLst>
                        <p:par>
                          <p:cTn id="411" fill="hold">
                            <p:stCondLst>
                              <p:cond delay="0"/>
                            </p:stCondLst>
                            <p:childTnLst>
                              <p:par>
                                <p:cTn id="412" presetID="45" presetClass="entr" presetSubtype="0" fill="hold" nodeType="withEffect">
                                  <p:stCondLst>
                                    <p:cond delay="0"/>
                                  </p:stCondLst>
                                  <p:childTnLst>
                                    <p:set>
                                      <p:cBhvr>
                                        <p:cTn id="413" dur="1" fill="hold">
                                          <p:stCondLst>
                                            <p:cond delay="0"/>
                                          </p:stCondLst>
                                        </p:cTn>
                                        <p:tgtEl>
                                          <p:spTgt spid="147"/>
                                        </p:tgtEl>
                                        <p:attrNameLst>
                                          <p:attrName>style.visibility</p:attrName>
                                        </p:attrNameLst>
                                      </p:cBhvr>
                                      <p:to>
                                        <p:strVal val="visible"/>
                                      </p:to>
                                    </p:set>
                                    <p:animEffect transition="in" filter="fade">
                                      <p:cBhvr>
                                        <p:cTn id="414" dur="2000"/>
                                        <p:tgtEl>
                                          <p:spTgt spid="147"/>
                                        </p:tgtEl>
                                      </p:cBhvr>
                                    </p:animEffect>
                                    <p:anim calcmode="lin" valueType="num">
                                      <p:cBhvr>
                                        <p:cTn id="415" dur="2000" fill="hold"/>
                                        <p:tgtEl>
                                          <p:spTgt spid="147"/>
                                        </p:tgtEl>
                                        <p:attrNameLst>
                                          <p:attrName>ppt_w</p:attrName>
                                        </p:attrNameLst>
                                      </p:cBhvr>
                                      <p:tavLst>
                                        <p:tav tm="0" fmla="#ppt_w*sin(2.5*pi*$)">
                                          <p:val>
                                            <p:fltVal val="0"/>
                                          </p:val>
                                        </p:tav>
                                        <p:tav tm="100000">
                                          <p:val>
                                            <p:fltVal val="1"/>
                                          </p:val>
                                        </p:tav>
                                      </p:tavLst>
                                    </p:anim>
                                    <p:anim calcmode="lin" valueType="num">
                                      <p:cBhvr>
                                        <p:cTn id="416" dur="2000" fill="hold"/>
                                        <p:tgtEl>
                                          <p:spTgt spid="147"/>
                                        </p:tgtEl>
                                        <p:attrNameLst>
                                          <p:attrName>ppt_h</p:attrName>
                                        </p:attrNameLst>
                                      </p:cBhvr>
                                      <p:tavLst>
                                        <p:tav tm="0">
                                          <p:val>
                                            <p:strVal val="#ppt_h"/>
                                          </p:val>
                                        </p:tav>
                                        <p:tav tm="100000">
                                          <p:val>
                                            <p:strVal val="#ppt_h"/>
                                          </p:val>
                                        </p:tav>
                                      </p:tavLst>
                                    </p:anim>
                                  </p:childTnLst>
                                </p:cTn>
                              </p:par>
                              <p:par>
                                <p:cTn id="417" presetID="45" presetClass="exit" presetSubtype="0" fill="hold" nodeType="withEffect">
                                  <p:stCondLst>
                                    <p:cond delay="0"/>
                                  </p:stCondLst>
                                  <p:childTnLst>
                                    <p:animEffect transition="out" filter="fade">
                                      <p:cBhvr>
                                        <p:cTn id="418" dur="2000"/>
                                        <p:tgtEl>
                                          <p:spTgt spid="152"/>
                                        </p:tgtEl>
                                      </p:cBhvr>
                                    </p:animEffect>
                                    <p:anim calcmode="lin" valueType="num">
                                      <p:cBhvr>
                                        <p:cTn id="419" dur="2000"/>
                                        <p:tgtEl>
                                          <p:spTgt spid="15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20" dur="2000"/>
                                        <p:tgtEl>
                                          <p:spTgt spid="152"/>
                                        </p:tgtEl>
                                        <p:attrNameLst>
                                          <p:attrName>ppt_h</p:attrName>
                                        </p:attrNameLst>
                                      </p:cBhvr>
                                      <p:tavLst>
                                        <p:tav tm="0">
                                          <p:val>
                                            <p:strVal val="ppt_h"/>
                                          </p:val>
                                        </p:tav>
                                        <p:tav tm="100000">
                                          <p:val>
                                            <p:strVal val="ppt_h"/>
                                          </p:val>
                                        </p:tav>
                                      </p:tavLst>
                                    </p:anim>
                                    <p:set>
                                      <p:cBhvr>
                                        <p:cTn id="421" dur="1" fill="hold">
                                          <p:stCondLst>
                                            <p:cond delay="199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152"/>
                  </p:tgtEl>
                </p:cond>
              </p:nextCondLst>
            </p:seq>
            <p:seq concurrent="1" nextAc="seek">
              <p:cTn id="422" restart="whenNotActive" fill="hold" evtFilter="cancelBubble" nodeType="interactiveSeq">
                <p:stCondLst>
                  <p:cond evt="onClick" delay="0">
                    <p:tgtEl>
                      <p:spTgt spid="156"/>
                    </p:tgtEl>
                  </p:cond>
                </p:stCondLst>
                <p:endSync evt="end" delay="0">
                  <p:rtn val="all"/>
                </p:endSync>
                <p:childTnLst>
                  <p:par>
                    <p:cTn id="423" fill="hold">
                      <p:stCondLst>
                        <p:cond delay="0"/>
                      </p:stCondLst>
                      <p:childTnLst>
                        <p:par>
                          <p:cTn id="424" fill="hold">
                            <p:stCondLst>
                              <p:cond delay="0"/>
                            </p:stCondLst>
                            <p:childTnLst>
                              <p:par>
                                <p:cTn id="425" presetID="45" presetClass="entr" presetSubtype="0" fill="hold" nodeType="withEffect">
                                  <p:stCondLst>
                                    <p:cond delay="0"/>
                                  </p:stCondLst>
                                  <p:childTnLst>
                                    <p:set>
                                      <p:cBhvr>
                                        <p:cTn id="426" dur="1" fill="hold">
                                          <p:stCondLst>
                                            <p:cond delay="0"/>
                                          </p:stCondLst>
                                        </p:cTn>
                                        <p:tgtEl>
                                          <p:spTgt spid="148"/>
                                        </p:tgtEl>
                                        <p:attrNameLst>
                                          <p:attrName>style.visibility</p:attrName>
                                        </p:attrNameLst>
                                      </p:cBhvr>
                                      <p:to>
                                        <p:strVal val="visible"/>
                                      </p:to>
                                    </p:set>
                                    <p:animEffect transition="in" filter="fade">
                                      <p:cBhvr>
                                        <p:cTn id="427" dur="2000"/>
                                        <p:tgtEl>
                                          <p:spTgt spid="148"/>
                                        </p:tgtEl>
                                      </p:cBhvr>
                                    </p:animEffect>
                                    <p:anim calcmode="lin" valueType="num">
                                      <p:cBhvr>
                                        <p:cTn id="428" dur="2000" fill="hold"/>
                                        <p:tgtEl>
                                          <p:spTgt spid="148"/>
                                        </p:tgtEl>
                                        <p:attrNameLst>
                                          <p:attrName>ppt_w</p:attrName>
                                        </p:attrNameLst>
                                      </p:cBhvr>
                                      <p:tavLst>
                                        <p:tav tm="0" fmla="#ppt_w*sin(2.5*pi*$)">
                                          <p:val>
                                            <p:fltVal val="0"/>
                                          </p:val>
                                        </p:tav>
                                        <p:tav tm="100000">
                                          <p:val>
                                            <p:fltVal val="1"/>
                                          </p:val>
                                        </p:tav>
                                      </p:tavLst>
                                    </p:anim>
                                    <p:anim calcmode="lin" valueType="num">
                                      <p:cBhvr>
                                        <p:cTn id="429" dur="2000" fill="hold"/>
                                        <p:tgtEl>
                                          <p:spTgt spid="148"/>
                                        </p:tgtEl>
                                        <p:attrNameLst>
                                          <p:attrName>ppt_h</p:attrName>
                                        </p:attrNameLst>
                                      </p:cBhvr>
                                      <p:tavLst>
                                        <p:tav tm="0">
                                          <p:val>
                                            <p:strVal val="#ppt_h"/>
                                          </p:val>
                                        </p:tav>
                                        <p:tav tm="100000">
                                          <p:val>
                                            <p:strVal val="#ppt_h"/>
                                          </p:val>
                                        </p:tav>
                                      </p:tavLst>
                                    </p:anim>
                                  </p:childTnLst>
                                </p:cTn>
                              </p:par>
                              <p:par>
                                <p:cTn id="430" presetID="45" presetClass="exit" presetSubtype="0" fill="hold" nodeType="withEffect">
                                  <p:stCondLst>
                                    <p:cond delay="0"/>
                                  </p:stCondLst>
                                  <p:childTnLst>
                                    <p:animEffect transition="out" filter="fade">
                                      <p:cBhvr>
                                        <p:cTn id="431" dur="2000"/>
                                        <p:tgtEl>
                                          <p:spTgt spid="156"/>
                                        </p:tgtEl>
                                      </p:cBhvr>
                                    </p:animEffect>
                                    <p:anim calcmode="lin" valueType="num">
                                      <p:cBhvr>
                                        <p:cTn id="432" dur="2000"/>
                                        <p:tgtEl>
                                          <p:spTgt spid="15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33" dur="2000"/>
                                        <p:tgtEl>
                                          <p:spTgt spid="156"/>
                                        </p:tgtEl>
                                        <p:attrNameLst>
                                          <p:attrName>ppt_h</p:attrName>
                                        </p:attrNameLst>
                                      </p:cBhvr>
                                      <p:tavLst>
                                        <p:tav tm="0">
                                          <p:val>
                                            <p:strVal val="ppt_h"/>
                                          </p:val>
                                        </p:tav>
                                        <p:tav tm="100000">
                                          <p:val>
                                            <p:strVal val="ppt_h"/>
                                          </p:val>
                                        </p:tav>
                                      </p:tavLst>
                                    </p:anim>
                                    <p:set>
                                      <p:cBhvr>
                                        <p:cTn id="434" dur="1" fill="hold">
                                          <p:stCondLst>
                                            <p:cond delay="1999"/>
                                          </p:stCondLst>
                                        </p:cTn>
                                        <p:tgtEl>
                                          <p:spTgt spid="156"/>
                                        </p:tgtEl>
                                        <p:attrNameLst>
                                          <p:attrName>style.visibility</p:attrName>
                                        </p:attrNameLst>
                                      </p:cBhvr>
                                      <p:to>
                                        <p:strVal val="hidden"/>
                                      </p:to>
                                    </p:set>
                                  </p:childTnLst>
                                </p:cTn>
                              </p:par>
                            </p:childTnLst>
                          </p:cTn>
                        </p:par>
                      </p:childTnLst>
                    </p:cTn>
                  </p:par>
                </p:childTnLst>
              </p:cTn>
              <p:nextCondLst>
                <p:cond evt="onClick" delay="0">
                  <p:tgtEl>
                    <p:spTgt spid="156"/>
                  </p:tgtEl>
                </p:cond>
              </p:nextCondLst>
            </p:seq>
            <p:seq concurrent="1" nextAc="seek">
              <p:cTn id="435" restart="whenNotActive" fill="hold" evtFilter="cancelBubble" nodeType="interactiveSeq">
                <p:stCondLst>
                  <p:cond evt="onClick" delay="0">
                    <p:tgtEl>
                      <p:spTgt spid="155"/>
                    </p:tgtEl>
                  </p:cond>
                </p:stCondLst>
                <p:endSync evt="end" delay="0">
                  <p:rtn val="all"/>
                </p:endSync>
                <p:childTnLst>
                  <p:par>
                    <p:cTn id="436" fill="hold">
                      <p:stCondLst>
                        <p:cond delay="0"/>
                      </p:stCondLst>
                      <p:childTnLst>
                        <p:par>
                          <p:cTn id="437" fill="hold">
                            <p:stCondLst>
                              <p:cond delay="0"/>
                            </p:stCondLst>
                            <p:childTnLst>
                              <p:par>
                                <p:cTn id="438" presetID="45" presetClass="entr" presetSubtype="0" fill="hold" nodeType="withEffect">
                                  <p:stCondLst>
                                    <p:cond delay="0"/>
                                  </p:stCondLst>
                                  <p:childTnLst>
                                    <p:set>
                                      <p:cBhvr>
                                        <p:cTn id="439" dur="1" fill="hold">
                                          <p:stCondLst>
                                            <p:cond delay="0"/>
                                          </p:stCondLst>
                                        </p:cTn>
                                        <p:tgtEl>
                                          <p:spTgt spid="149"/>
                                        </p:tgtEl>
                                        <p:attrNameLst>
                                          <p:attrName>style.visibility</p:attrName>
                                        </p:attrNameLst>
                                      </p:cBhvr>
                                      <p:to>
                                        <p:strVal val="visible"/>
                                      </p:to>
                                    </p:set>
                                    <p:animEffect transition="in" filter="fade">
                                      <p:cBhvr>
                                        <p:cTn id="440" dur="2000"/>
                                        <p:tgtEl>
                                          <p:spTgt spid="149"/>
                                        </p:tgtEl>
                                      </p:cBhvr>
                                    </p:animEffect>
                                    <p:anim calcmode="lin" valueType="num">
                                      <p:cBhvr>
                                        <p:cTn id="441" dur="2000" fill="hold"/>
                                        <p:tgtEl>
                                          <p:spTgt spid="149"/>
                                        </p:tgtEl>
                                        <p:attrNameLst>
                                          <p:attrName>ppt_w</p:attrName>
                                        </p:attrNameLst>
                                      </p:cBhvr>
                                      <p:tavLst>
                                        <p:tav tm="0" fmla="#ppt_w*sin(2.5*pi*$)">
                                          <p:val>
                                            <p:fltVal val="0"/>
                                          </p:val>
                                        </p:tav>
                                        <p:tav tm="100000">
                                          <p:val>
                                            <p:fltVal val="1"/>
                                          </p:val>
                                        </p:tav>
                                      </p:tavLst>
                                    </p:anim>
                                    <p:anim calcmode="lin" valueType="num">
                                      <p:cBhvr>
                                        <p:cTn id="442" dur="2000" fill="hold"/>
                                        <p:tgtEl>
                                          <p:spTgt spid="149"/>
                                        </p:tgtEl>
                                        <p:attrNameLst>
                                          <p:attrName>ppt_h</p:attrName>
                                        </p:attrNameLst>
                                      </p:cBhvr>
                                      <p:tavLst>
                                        <p:tav tm="0">
                                          <p:val>
                                            <p:strVal val="#ppt_h"/>
                                          </p:val>
                                        </p:tav>
                                        <p:tav tm="100000">
                                          <p:val>
                                            <p:strVal val="#ppt_h"/>
                                          </p:val>
                                        </p:tav>
                                      </p:tavLst>
                                    </p:anim>
                                  </p:childTnLst>
                                </p:cTn>
                              </p:par>
                              <p:par>
                                <p:cTn id="443" presetID="45" presetClass="exit" presetSubtype="0" fill="hold" nodeType="withEffect">
                                  <p:stCondLst>
                                    <p:cond delay="0"/>
                                  </p:stCondLst>
                                  <p:childTnLst>
                                    <p:animEffect transition="out" filter="fade">
                                      <p:cBhvr>
                                        <p:cTn id="444" dur="2000"/>
                                        <p:tgtEl>
                                          <p:spTgt spid="155"/>
                                        </p:tgtEl>
                                      </p:cBhvr>
                                    </p:animEffect>
                                    <p:anim calcmode="lin" valueType="num">
                                      <p:cBhvr>
                                        <p:cTn id="445" dur="2000"/>
                                        <p:tgtEl>
                                          <p:spTgt spid="15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46" dur="2000"/>
                                        <p:tgtEl>
                                          <p:spTgt spid="155"/>
                                        </p:tgtEl>
                                        <p:attrNameLst>
                                          <p:attrName>ppt_h</p:attrName>
                                        </p:attrNameLst>
                                      </p:cBhvr>
                                      <p:tavLst>
                                        <p:tav tm="0">
                                          <p:val>
                                            <p:strVal val="ppt_h"/>
                                          </p:val>
                                        </p:tav>
                                        <p:tav tm="100000">
                                          <p:val>
                                            <p:strVal val="ppt_h"/>
                                          </p:val>
                                        </p:tav>
                                      </p:tavLst>
                                    </p:anim>
                                    <p:set>
                                      <p:cBhvr>
                                        <p:cTn id="447" dur="1" fill="hold">
                                          <p:stCondLst>
                                            <p:cond delay="1999"/>
                                          </p:stCondLst>
                                        </p:cTn>
                                        <p:tgtEl>
                                          <p:spTgt spid="155"/>
                                        </p:tgtEl>
                                        <p:attrNameLst>
                                          <p:attrName>style.visibility</p:attrName>
                                        </p:attrNameLst>
                                      </p:cBhvr>
                                      <p:to>
                                        <p:strVal val="hidden"/>
                                      </p:to>
                                    </p:set>
                                  </p:childTnLst>
                                </p:cTn>
                              </p:par>
                            </p:childTnLst>
                          </p:cTn>
                        </p:par>
                      </p:childTnLst>
                    </p:cTn>
                  </p:par>
                </p:childTnLst>
              </p:cTn>
              <p:nextCondLst>
                <p:cond evt="onClick" delay="0">
                  <p:tgtEl>
                    <p:spTgt spid="155"/>
                  </p:tgtEl>
                </p:cond>
              </p:nextCondLst>
            </p:seq>
            <p:seq concurrent="1" nextAc="seek">
              <p:cTn id="448" restart="whenNotActive" fill="hold" evtFilter="cancelBubble" nodeType="interactiveSeq">
                <p:stCondLst>
                  <p:cond evt="onClick" delay="0">
                    <p:tgtEl>
                      <p:spTgt spid="154"/>
                    </p:tgtEl>
                  </p:cond>
                </p:stCondLst>
                <p:endSync evt="end" delay="0">
                  <p:rtn val="all"/>
                </p:endSync>
                <p:childTnLst>
                  <p:par>
                    <p:cTn id="449" fill="hold">
                      <p:stCondLst>
                        <p:cond delay="0"/>
                      </p:stCondLst>
                      <p:childTnLst>
                        <p:par>
                          <p:cTn id="450" fill="hold">
                            <p:stCondLst>
                              <p:cond delay="0"/>
                            </p:stCondLst>
                            <p:childTnLst>
                              <p:par>
                                <p:cTn id="451" presetID="45" presetClass="entr" presetSubtype="0" fill="hold" nodeType="withEffect">
                                  <p:stCondLst>
                                    <p:cond delay="0"/>
                                  </p:stCondLst>
                                  <p:childTnLst>
                                    <p:set>
                                      <p:cBhvr>
                                        <p:cTn id="452" dur="1" fill="hold">
                                          <p:stCondLst>
                                            <p:cond delay="0"/>
                                          </p:stCondLst>
                                        </p:cTn>
                                        <p:tgtEl>
                                          <p:spTgt spid="150"/>
                                        </p:tgtEl>
                                        <p:attrNameLst>
                                          <p:attrName>style.visibility</p:attrName>
                                        </p:attrNameLst>
                                      </p:cBhvr>
                                      <p:to>
                                        <p:strVal val="visible"/>
                                      </p:to>
                                    </p:set>
                                    <p:animEffect transition="in" filter="fade">
                                      <p:cBhvr>
                                        <p:cTn id="453" dur="2000"/>
                                        <p:tgtEl>
                                          <p:spTgt spid="150"/>
                                        </p:tgtEl>
                                      </p:cBhvr>
                                    </p:animEffect>
                                    <p:anim calcmode="lin" valueType="num">
                                      <p:cBhvr>
                                        <p:cTn id="454" dur="2000" fill="hold"/>
                                        <p:tgtEl>
                                          <p:spTgt spid="150"/>
                                        </p:tgtEl>
                                        <p:attrNameLst>
                                          <p:attrName>ppt_w</p:attrName>
                                        </p:attrNameLst>
                                      </p:cBhvr>
                                      <p:tavLst>
                                        <p:tav tm="0" fmla="#ppt_w*sin(2.5*pi*$)">
                                          <p:val>
                                            <p:fltVal val="0"/>
                                          </p:val>
                                        </p:tav>
                                        <p:tav tm="100000">
                                          <p:val>
                                            <p:fltVal val="1"/>
                                          </p:val>
                                        </p:tav>
                                      </p:tavLst>
                                    </p:anim>
                                    <p:anim calcmode="lin" valueType="num">
                                      <p:cBhvr>
                                        <p:cTn id="455" dur="2000" fill="hold"/>
                                        <p:tgtEl>
                                          <p:spTgt spid="150"/>
                                        </p:tgtEl>
                                        <p:attrNameLst>
                                          <p:attrName>ppt_h</p:attrName>
                                        </p:attrNameLst>
                                      </p:cBhvr>
                                      <p:tavLst>
                                        <p:tav tm="0">
                                          <p:val>
                                            <p:strVal val="#ppt_h"/>
                                          </p:val>
                                        </p:tav>
                                        <p:tav tm="100000">
                                          <p:val>
                                            <p:strVal val="#ppt_h"/>
                                          </p:val>
                                        </p:tav>
                                      </p:tavLst>
                                    </p:anim>
                                  </p:childTnLst>
                                </p:cTn>
                              </p:par>
                              <p:par>
                                <p:cTn id="456" presetID="45" presetClass="exit" presetSubtype="0" fill="hold" nodeType="withEffect">
                                  <p:stCondLst>
                                    <p:cond delay="0"/>
                                  </p:stCondLst>
                                  <p:childTnLst>
                                    <p:animEffect transition="out" filter="fade">
                                      <p:cBhvr>
                                        <p:cTn id="457" dur="2000"/>
                                        <p:tgtEl>
                                          <p:spTgt spid="154"/>
                                        </p:tgtEl>
                                      </p:cBhvr>
                                    </p:animEffect>
                                    <p:anim calcmode="lin" valueType="num">
                                      <p:cBhvr>
                                        <p:cTn id="458" dur="2000"/>
                                        <p:tgtEl>
                                          <p:spTgt spid="15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59" dur="2000"/>
                                        <p:tgtEl>
                                          <p:spTgt spid="154"/>
                                        </p:tgtEl>
                                        <p:attrNameLst>
                                          <p:attrName>ppt_h</p:attrName>
                                        </p:attrNameLst>
                                      </p:cBhvr>
                                      <p:tavLst>
                                        <p:tav tm="0">
                                          <p:val>
                                            <p:strVal val="ppt_h"/>
                                          </p:val>
                                        </p:tav>
                                        <p:tav tm="100000">
                                          <p:val>
                                            <p:strVal val="ppt_h"/>
                                          </p:val>
                                        </p:tav>
                                      </p:tavLst>
                                    </p:anim>
                                    <p:set>
                                      <p:cBhvr>
                                        <p:cTn id="460" dur="1" fill="hold">
                                          <p:stCondLst>
                                            <p:cond delay="199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154"/>
                  </p:tgtEl>
                </p:cond>
              </p:nextCondLst>
            </p:seq>
            <p:seq concurrent="1" nextAc="seek">
              <p:cTn id="461" restart="whenNotActive" fill="hold" evtFilter="cancelBubble" nodeType="interactiveSeq">
                <p:stCondLst>
                  <p:cond evt="onClick" delay="0">
                    <p:tgtEl>
                      <p:spTgt spid="229"/>
                    </p:tgtEl>
                  </p:cond>
                </p:stCondLst>
                <p:endSync evt="end" delay="0">
                  <p:rtn val="all"/>
                </p:endSync>
                <p:childTnLst>
                  <p:par>
                    <p:cTn id="462" fill="hold">
                      <p:stCondLst>
                        <p:cond delay="0"/>
                      </p:stCondLst>
                      <p:childTnLst>
                        <p:par>
                          <p:cTn id="463" fill="hold">
                            <p:stCondLst>
                              <p:cond delay="0"/>
                            </p:stCondLst>
                            <p:childTnLst>
                              <p:par>
                                <p:cTn id="464" presetID="12" presetClass="entr" presetSubtype="4" fill="hold" nodeType="clickEffect">
                                  <p:stCondLst>
                                    <p:cond delay="0"/>
                                  </p:stCondLst>
                                  <p:childTnLst>
                                    <p:set>
                                      <p:cBhvr>
                                        <p:cTn id="465" dur="1" fill="hold">
                                          <p:stCondLst>
                                            <p:cond delay="0"/>
                                          </p:stCondLst>
                                        </p:cTn>
                                        <p:tgtEl>
                                          <p:spTgt spid="199"/>
                                        </p:tgtEl>
                                        <p:attrNameLst>
                                          <p:attrName>style.visibility</p:attrName>
                                        </p:attrNameLst>
                                      </p:cBhvr>
                                      <p:to>
                                        <p:strVal val="visible"/>
                                      </p:to>
                                    </p:set>
                                    <p:anim calcmode="lin" valueType="num">
                                      <p:cBhvr additive="base">
                                        <p:cTn id="466" dur="1000"/>
                                        <p:tgtEl>
                                          <p:spTgt spid="199"/>
                                        </p:tgtEl>
                                        <p:attrNameLst>
                                          <p:attrName>ppt_y</p:attrName>
                                        </p:attrNameLst>
                                      </p:cBhvr>
                                      <p:tavLst>
                                        <p:tav tm="0">
                                          <p:val>
                                            <p:strVal val="#ppt_y+#ppt_h*1.125000"/>
                                          </p:val>
                                        </p:tav>
                                        <p:tav tm="100000">
                                          <p:val>
                                            <p:strVal val="#ppt_y"/>
                                          </p:val>
                                        </p:tav>
                                      </p:tavLst>
                                    </p:anim>
                                    <p:animEffect transition="in" filter="wipe(up)">
                                      <p:cBhvr>
                                        <p:cTn id="467" dur="1000"/>
                                        <p:tgtEl>
                                          <p:spTgt spid="199"/>
                                        </p:tgtEl>
                                      </p:cBhvr>
                                    </p:animEffect>
                                  </p:childTnLst>
                                </p:cTn>
                              </p:par>
                            </p:childTnLst>
                          </p:cTn>
                        </p:par>
                        <p:par>
                          <p:cTn id="468" fill="hold">
                            <p:stCondLst>
                              <p:cond delay="1000"/>
                            </p:stCondLst>
                            <p:childTnLst>
                              <p:par>
                                <p:cTn id="469" presetID="12" presetClass="exit" presetSubtype="4" fill="hold" nodeType="afterEffect">
                                  <p:stCondLst>
                                    <p:cond delay="2000"/>
                                  </p:stCondLst>
                                  <p:childTnLst>
                                    <p:anim calcmode="lin" valueType="num">
                                      <p:cBhvr additive="base">
                                        <p:cTn id="470" dur="1000"/>
                                        <p:tgtEl>
                                          <p:spTgt spid="199"/>
                                        </p:tgtEl>
                                        <p:attrNameLst>
                                          <p:attrName>ppt_y</p:attrName>
                                        </p:attrNameLst>
                                      </p:cBhvr>
                                      <p:tavLst>
                                        <p:tav tm="0">
                                          <p:val>
                                            <p:strVal val="#ppt_y"/>
                                          </p:val>
                                        </p:tav>
                                        <p:tav tm="100000">
                                          <p:val>
                                            <p:strVal val="#ppt_y+#ppt_h*1.125000"/>
                                          </p:val>
                                        </p:tav>
                                      </p:tavLst>
                                    </p:anim>
                                    <p:animEffect transition="out" filter="wipe(down)">
                                      <p:cBhvr>
                                        <p:cTn id="471" dur="1000"/>
                                        <p:tgtEl>
                                          <p:spTgt spid="199"/>
                                        </p:tgtEl>
                                      </p:cBhvr>
                                    </p:animEffect>
                                    <p:set>
                                      <p:cBhvr>
                                        <p:cTn id="472" dur="1" fill="hold">
                                          <p:stCondLst>
                                            <p:cond delay="999"/>
                                          </p:stCondLst>
                                        </p:cTn>
                                        <p:tgtEl>
                                          <p:spTgt spid="199"/>
                                        </p:tgtEl>
                                        <p:attrNameLst>
                                          <p:attrName>style.visibility</p:attrName>
                                        </p:attrNameLst>
                                      </p:cBhvr>
                                      <p:to>
                                        <p:strVal val="hidden"/>
                                      </p:to>
                                    </p:set>
                                  </p:childTnLst>
                                </p:cTn>
                              </p:par>
                            </p:childTnLst>
                          </p:cTn>
                        </p:par>
                      </p:childTnLst>
                    </p:cTn>
                  </p:par>
                </p:childTnLst>
              </p:cTn>
              <p:nextCondLst>
                <p:cond evt="onClick" delay="0">
                  <p:tgtEl>
                    <p:spTgt spid="229"/>
                  </p:tgtEl>
                </p:cond>
              </p:nextCondLst>
            </p:seq>
            <p:seq concurrent="1" nextAc="seek">
              <p:cTn id="473" restart="whenNotActive" fill="hold" evtFilter="cancelBubble" nodeType="interactiveSeq">
                <p:stCondLst>
                  <p:cond evt="onClick" delay="0">
                    <p:tgtEl>
                      <p:spTgt spid="230"/>
                    </p:tgtEl>
                  </p:cond>
                </p:stCondLst>
                <p:endSync evt="end" delay="0">
                  <p:rtn val="all"/>
                </p:endSync>
                <p:childTnLst>
                  <p:par>
                    <p:cTn id="474" fill="hold">
                      <p:stCondLst>
                        <p:cond delay="0"/>
                      </p:stCondLst>
                      <p:childTnLst>
                        <p:par>
                          <p:cTn id="475" fill="hold">
                            <p:stCondLst>
                              <p:cond delay="0"/>
                            </p:stCondLst>
                            <p:childTnLst>
                              <p:par>
                                <p:cTn id="476" presetID="12" presetClass="entr" presetSubtype="4" fill="hold" nodeType="clickEffect">
                                  <p:stCondLst>
                                    <p:cond delay="0"/>
                                  </p:stCondLst>
                                  <p:childTnLst>
                                    <p:set>
                                      <p:cBhvr>
                                        <p:cTn id="477" dur="1" fill="hold">
                                          <p:stCondLst>
                                            <p:cond delay="0"/>
                                          </p:stCondLst>
                                        </p:cTn>
                                        <p:tgtEl>
                                          <p:spTgt spid="200"/>
                                        </p:tgtEl>
                                        <p:attrNameLst>
                                          <p:attrName>style.visibility</p:attrName>
                                        </p:attrNameLst>
                                      </p:cBhvr>
                                      <p:to>
                                        <p:strVal val="visible"/>
                                      </p:to>
                                    </p:set>
                                    <p:anim calcmode="lin" valueType="num">
                                      <p:cBhvr additive="base">
                                        <p:cTn id="478" dur="1000"/>
                                        <p:tgtEl>
                                          <p:spTgt spid="200"/>
                                        </p:tgtEl>
                                        <p:attrNameLst>
                                          <p:attrName>ppt_y</p:attrName>
                                        </p:attrNameLst>
                                      </p:cBhvr>
                                      <p:tavLst>
                                        <p:tav tm="0">
                                          <p:val>
                                            <p:strVal val="#ppt_y+#ppt_h*1.125000"/>
                                          </p:val>
                                        </p:tav>
                                        <p:tav tm="100000">
                                          <p:val>
                                            <p:strVal val="#ppt_y"/>
                                          </p:val>
                                        </p:tav>
                                      </p:tavLst>
                                    </p:anim>
                                    <p:animEffect transition="in" filter="wipe(up)">
                                      <p:cBhvr>
                                        <p:cTn id="479" dur="1000"/>
                                        <p:tgtEl>
                                          <p:spTgt spid="200"/>
                                        </p:tgtEl>
                                      </p:cBhvr>
                                    </p:animEffect>
                                  </p:childTnLst>
                                </p:cTn>
                              </p:par>
                            </p:childTnLst>
                          </p:cTn>
                        </p:par>
                        <p:par>
                          <p:cTn id="480" fill="hold">
                            <p:stCondLst>
                              <p:cond delay="1000"/>
                            </p:stCondLst>
                            <p:childTnLst>
                              <p:par>
                                <p:cTn id="481" presetID="12" presetClass="exit" presetSubtype="4" fill="hold" nodeType="afterEffect">
                                  <p:stCondLst>
                                    <p:cond delay="2000"/>
                                  </p:stCondLst>
                                  <p:childTnLst>
                                    <p:anim calcmode="lin" valueType="num">
                                      <p:cBhvr additive="base">
                                        <p:cTn id="482" dur="1000"/>
                                        <p:tgtEl>
                                          <p:spTgt spid="200"/>
                                        </p:tgtEl>
                                        <p:attrNameLst>
                                          <p:attrName>ppt_y</p:attrName>
                                        </p:attrNameLst>
                                      </p:cBhvr>
                                      <p:tavLst>
                                        <p:tav tm="0">
                                          <p:val>
                                            <p:strVal val="#ppt_y"/>
                                          </p:val>
                                        </p:tav>
                                        <p:tav tm="100000">
                                          <p:val>
                                            <p:strVal val="#ppt_y+#ppt_h*1.125000"/>
                                          </p:val>
                                        </p:tav>
                                      </p:tavLst>
                                    </p:anim>
                                    <p:animEffect transition="out" filter="wipe(down)">
                                      <p:cBhvr>
                                        <p:cTn id="483" dur="1000"/>
                                        <p:tgtEl>
                                          <p:spTgt spid="200"/>
                                        </p:tgtEl>
                                      </p:cBhvr>
                                    </p:animEffect>
                                    <p:set>
                                      <p:cBhvr>
                                        <p:cTn id="484" dur="1" fill="hold">
                                          <p:stCondLst>
                                            <p:cond delay="999"/>
                                          </p:stCondLst>
                                        </p:cTn>
                                        <p:tgtEl>
                                          <p:spTgt spid="200"/>
                                        </p:tgtEl>
                                        <p:attrNameLst>
                                          <p:attrName>style.visibility</p:attrName>
                                        </p:attrNameLst>
                                      </p:cBhvr>
                                      <p:to>
                                        <p:strVal val="hidden"/>
                                      </p:to>
                                    </p:set>
                                  </p:childTnLst>
                                </p:cTn>
                              </p:par>
                            </p:childTnLst>
                          </p:cTn>
                        </p:par>
                      </p:childTnLst>
                    </p:cTn>
                  </p:par>
                </p:childTnLst>
              </p:cTn>
              <p:nextCondLst>
                <p:cond evt="onClick" delay="0">
                  <p:tgtEl>
                    <p:spTgt spid="230"/>
                  </p:tgtEl>
                </p:cond>
              </p:nextCondLst>
            </p:seq>
            <p:seq concurrent="1" nextAc="seek">
              <p:cTn id="485" restart="whenNotActive" fill="hold" evtFilter="cancelBubble" nodeType="interactiveSeq">
                <p:stCondLst>
                  <p:cond evt="onClick" delay="0">
                    <p:tgtEl>
                      <p:spTgt spid="231"/>
                    </p:tgtEl>
                  </p:cond>
                </p:stCondLst>
                <p:endSync evt="end" delay="0">
                  <p:rtn val="all"/>
                </p:endSync>
                <p:childTnLst>
                  <p:par>
                    <p:cTn id="486" fill="hold">
                      <p:stCondLst>
                        <p:cond delay="0"/>
                      </p:stCondLst>
                      <p:childTnLst>
                        <p:par>
                          <p:cTn id="487" fill="hold">
                            <p:stCondLst>
                              <p:cond delay="0"/>
                            </p:stCondLst>
                            <p:childTnLst>
                              <p:par>
                                <p:cTn id="488" presetID="12" presetClass="entr" presetSubtype="4" fill="hold" nodeType="clickEffect">
                                  <p:stCondLst>
                                    <p:cond delay="0"/>
                                  </p:stCondLst>
                                  <p:childTnLst>
                                    <p:set>
                                      <p:cBhvr>
                                        <p:cTn id="489" dur="1" fill="hold">
                                          <p:stCondLst>
                                            <p:cond delay="0"/>
                                          </p:stCondLst>
                                        </p:cTn>
                                        <p:tgtEl>
                                          <p:spTgt spid="201"/>
                                        </p:tgtEl>
                                        <p:attrNameLst>
                                          <p:attrName>style.visibility</p:attrName>
                                        </p:attrNameLst>
                                      </p:cBhvr>
                                      <p:to>
                                        <p:strVal val="visible"/>
                                      </p:to>
                                    </p:set>
                                    <p:anim calcmode="lin" valueType="num">
                                      <p:cBhvr additive="base">
                                        <p:cTn id="490" dur="1000"/>
                                        <p:tgtEl>
                                          <p:spTgt spid="201"/>
                                        </p:tgtEl>
                                        <p:attrNameLst>
                                          <p:attrName>ppt_y</p:attrName>
                                        </p:attrNameLst>
                                      </p:cBhvr>
                                      <p:tavLst>
                                        <p:tav tm="0">
                                          <p:val>
                                            <p:strVal val="#ppt_y+#ppt_h*1.125000"/>
                                          </p:val>
                                        </p:tav>
                                        <p:tav tm="100000">
                                          <p:val>
                                            <p:strVal val="#ppt_y"/>
                                          </p:val>
                                        </p:tav>
                                      </p:tavLst>
                                    </p:anim>
                                    <p:animEffect transition="in" filter="wipe(up)">
                                      <p:cBhvr>
                                        <p:cTn id="491" dur="1000"/>
                                        <p:tgtEl>
                                          <p:spTgt spid="201"/>
                                        </p:tgtEl>
                                      </p:cBhvr>
                                    </p:animEffect>
                                  </p:childTnLst>
                                </p:cTn>
                              </p:par>
                            </p:childTnLst>
                          </p:cTn>
                        </p:par>
                        <p:par>
                          <p:cTn id="492" fill="hold">
                            <p:stCondLst>
                              <p:cond delay="1000"/>
                            </p:stCondLst>
                            <p:childTnLst>
                              <p:par>
                                <p:cTn id="493" presetID="12" presetClass="exit" presetSubtype="4" fill="hold" nodeType="afterEffect">
                                  <p:stCondLst>
                                    <p:cond delay="2000"/>
                                  </p:stCondLst>
                                  <p:childTnLst>
                                    <p:anim calcmode="lin" valueType="num">
                                      <p:cBhvr additive="base">
                                        <p:cTn id="494" dur="1000"/>
                                        <p:tgtEl>
                                          <p:spTgt spid="201"/>
                                        </p:tgtEl>
                                        <p:attrNameLst>
                                          <p:attrName>ppt_y</p:attrName>
                                        </p:attrNameLst>
                                      </p:cBhvr>
                                      <p:tavLst>
                                        <p:tav tm="0">
                                          <p:val>
                                            <p:strVal val="#ppt_y"/>
                                          </p:val>
                                        </p:tav>
                                        <p:tav tm="100000">
                                          <p:val>
                                            <p:strVal val="#ppt_y+#ppt_h*1.125000"/>
                                          </p:val>
                                        </p:tav>
                                      </p:tavLst>
                                    </p:anim>
                                    <p:animEffect transition="out" filter="wipe(down)">
                                      <p:cBhvr>
                                        <p:cTn id="495" dur="1000"/>
                                        <p:tgtEl>
                                          <p:spTgt spid="201"/>
                                        </p:tgtEl>
                                      </p:cBhvr>
                                    </p:animEffect>
                                    <p:set>
                                      <p:cBhvr>
                                        <p:cTn id="496" dur="1" fill="hold">
                                          <p:stCondLst>
                                            <p:cond delay="999"/>
                                          </p:stCondLst>
                                        </p:cTn>
                                        <p:tgtEl>
                                          <p:spTgt spid="201"/>
                                        </p:tgtEl>
                                        <p:attrNameLst>
                                          <p:attrName>style.visibility</p:attrName>
                                        </p:attrNameLst>
                                      </p:cBhvr>
                                      <p:to>
                                        <p:strVal val="hidden"/>
                                      </p:to>
                                    </p:set>
                                  </p:childTnLst>
                                </p:cTn>
                              </p:par>
                            </p:childTnLst>
                          </p:cTn>
                        </p:par>
                      </p:childTnLst>
                    </p:cTn>
                  </p:par>
                </p:childTnLst>
              </p:cTn>
              <p:nextCondLst>
                <p:cond evt="onClick" delay="0">
                  <p:tgtEl>
                    <p:spTgt spid="231"/>
                  </p:tgtEl>
                </p:cond>
              </p:nextCondLst>
            </p:seq>
            <p:seq concurrent="1" nextAc="seek">
              <p:cTn id="497" restart="whenNotActive" fill="hold" evtFilter="cancelBubble" nodeType="interactiveSeq">
                <p:stCondLst>
                  <p:cond evt="onClick" delay="0">
                    <p:tgtEl>
                      <p:spTgt spid="232"/>
                    </p:tgtEl>
                  </p:cond>
                </p:stCondLst>
                <p:endSync evt="end" delay="0">
                  <p:rtn val="all"/>
                </p:endSync>
                <p:childTnLst>
                  <p:par>
                    <p:cTn id="498" fill="hold">
                      <p:stCondLst>
                        <p:cond delay="0"/>
                      </p:stCondLst>
                      <p:childTnLst>
                        <p:par>
                          <p:cTn id="499" fill="hold">
                            <p:stCondLst>
                              <p:cond delay="0"/>
                            </p:stCondLst>
                            <p:childTnLst>
                              <p:par>
                                <p:cTn id="500" presetID="12" presetClass="entr" presetSubtype="4" fill="hold" nodeType="clickEffect">
                                  <p:stCondLst>
                                    <p:cond delay="0"/>
                                  </p:stCondLst>
                                  <p:childTnLst>
                                    <p:set>
                                      <p:cBhvr>
                                        <p:cTn id="501" dur="1" fill="hold">
                                          <p:stCondLst>
                                            <p:cond delay="0"/>
                                          </p:stCondLst>
                                        </p:cTn>
                                        <p:tgtEl>
                                          <p:spTgt spid="202"/>
                                        </p:tgtEl>
                                        <p:attrNameLst>
                                          <p:attrName>style.visibility</p:attrName>
                                        </p:attrNameLst>
                                      </p:cBhvr>
                                      <p:to>
                                        <p:strVal val="visible"/>
                                      </p:to>
                                    </p:set>
                                    <p:anim calcmode="lin" valueType="num">
                                      <p:cBhvr additive="base">
                                        <p:cTn id="502" dur="1000"/>
                                        <p:tgtEl>
                                          <p:spTgt spid="202"/>
                                        </p:tgtEl>
                                        <p:attrNameLst>
                                          <p:attrName>ppt_y</p:attrName>
                                        </p:attrNameLst>
                                      </p:cBhvr>
                                      <p:tavLst>
                                        <p:tav tm="0">
                                          <p:val>
                                            <p:strVal val="#ppt_y+#ppt_h*1.125000"/>
                                          </p:val>
                                        </p:tav>
                                        <p:tav tm="100000">
                                          <p:val>
                                            <p:strVal val="#ppt_y"/>
                                          </p:val>
                                        </p:tav>
                                      </p:tavLst>
                                    </p:anim>
                                    <p:animEffect transition="in" filter="wipe(up)">
                                      <p:cBhvr>
                                        <p:cTn id="503" dur="1000"/>
                                        <p:tgtEl>
                                          <p:spTgt spid="202"/>
                                        </p:tgtEl>
                                      </p:cBhvr>
                                    </p:animEffect>
                                  </p:childTnLst>
                                </p:cTn>
                              </p:par>
                            </p:childTnLst>
                          </p:cTn>
                        </p:par>
                        <p:par>
                          <p:cTn id="504" fill="hold">
                            <p:stCondLst>
                              <p:cond delay="1000"/>
                            </p:stCondLst>
                            <p:childTnLst>
                              <p:par>
                                <p:cTn id="505" presetID="12" presetClass="exit" presetSubtype="4" fill="hold" nodeType="afterEffect">
                                  <p:stCondLst>
                                    <p:cond delay="2000"/>
                                  </p:stCondLst>
                                  <p:childTnLst>
                                    <p:anim calcmode="lin" valueType="num">
                                      <p:cBhvr additive="base">
                                        <p:cTn id="506" dur="1000"/>
                                        <p:tgtEl>
                                          <p:spTgt spid="202"/>
                                        </p:tgtEl>
                                        <p:attrNameLst>
                                          <p:attrName>ppt_y</p:attrName>
                                        </p:attrNameLst>
                                      </p:cBhvr>
                                      <p:tavLst>
                                        <p:tav tm="0">
                                          <p:val>
                                            <p:strVal val="#ppt_y"/>
                                          </p:val>
                                        </p:tav>
                                        <p:tav tm="100000">
                                          <p:val>
                                            <p:strVal val="#ppt_y+#ppt_h*1.125000"/>
                                          </p:val>
                                        </p:tav>
                                      </p:tavLst>
                                    </p:anim>
                                    <p:animEffect transition="out" filter="wipe(down)">
                                      <p:cBhvr>
                                        <p:cTn id="507" dur="1000"/>
                                        <p:tgtEl>
                                          <p:spTgt spid="202"/>
                                        </p:tgtEl>
                                      </p:cBhvr>
                                    </p:animEffect>
                                    <p:set>
                                      <p:cBhvr>
                                        <p:cTn id="508" dur="1" fill="hold">
                                          <p:stCondLst>
                                            <p:cond delay="999"/>
                                          </p:stCondLst>
                                        </p:cTn>
                                        <p:tgtEl>
                                          <p:spTgt spid="202"/>
                                        </p:tgtEl>
                                        <p:attrNameLst>
                                          <p:attrName>style.visibility</p:attrName>
                                        </p:attrNameLst>
                                      </p:cBhvr>
                                      <p:to>
                                        <p:strVal val="hidden"/>
                                      </p:to>
                                    </p:set>
                                  </p:childTnLst>
                                </p:cTn>
                              </p:par>
                            </p:childTnLst>
                          </p:cTn>
                        </p:par>
                      </p:childTnLst>
                    </p:cTn>
                  </p:par>
                </p:childTnLst>
              </p:cTn>
              <p:nextCondLst>
                <p:cond evt="onClick" delay="0">
                  <p:tgtEl>
                    <p:spTgt spid="232"/>
                  </p:tgtEl>
                </p:cond>
              </p:nextCondLst>
            </p:seq>
            <p:seq concurrent="1" nextAc="seek">
              <p:cTn id="509" restart="whenNotActive" fill="hold" evtFilter="cancelBubble" nodeType="interactiveSeq">
                <p:stCondLst>
                  <p:cond evt="onClick" delay="0">
                    <p:tgtEl>
                      <p:spTgt spid="234"/>
                    </p:tgtEl>
                  </p:cond>
                </p:stCondLst>
                <p:endSync evt="end" delay="0">
                  <p:rtn val="all"/>
                </p:endSync>
                <p:childTnLst>
                  <p:par>
                    <p:cTn id="510" fill="hold">
                      <p:stCondLst>
                        <p:cond delay="0"/>
                      </p:stCondLst>
                      <p:childTnLst>
                        <p:par>
                          <p:cTn id="511" fill="hold">
                            <p:stCondLst>
                              <p:cond delay="0"/>
                            </p:stCondLst>
                            <p:childTnLst>
                              <p:par>
                                <p:cTn id="512" presetID="12" presetClass="entr" presetSubtype="4" fill="hold" nodeType="clickEffect">
                                  <p:stCondLst>
                                    <p:cond delay="0"/>
                                  </p:stCondLst>
                                  <p:childTnLst>
                                    <p:set>
                                      <p:cBhvr>
                                        <p:cTn id="513" dur="1" fill="hold">
                                          <p:stCondLst>
                                            <p:cond delay="0"/>
                                          </p:stCondLst>
                                        </p:cTn>
                                        <p:tgtEl>
                                          <p:spTgt spid="203"/>
                                        </p:tgtEl>
                                        <p:attrNameLst>
                                          <p:attrName>style.visibility</p:attrName>
                                        </p:attrNameLst>
                                      </p:cBhvr>
                                      <p:to>
                                        <p:strVal val="visible"/>
                                      </p:to>
                                    </p:set>
                                    <p:anim calcmode="lin" valueType="num">
                                      <p:cBhvr additive="base">
                                        <p:cTn id="514" dur="1000"/>
                                        <p:tgtEl>
                                          <p:spTgt spid="203"/>
                                        </p:tgtEl>
                                        <p:attrNameLst>
                                          <p:attrName>ppt_y</p:attrName>
                                        </p:attrNameLst>
                                      </p:cBhvr>
                                      <p:tavLst>
                                        <p:tav tm="0">
                                          <p:val>
                                            <p:strVal val="#ppt_y+#ppt_h*1.125000"/>
                                          </p:val>
                                        </p:tav>
                                        <p:tav tm="100000">
                                          <p:val>
                                            <p:strVal val="#ppt_y"/>
                                          </p:val>
                                        </p:tav>
                                      </p:tavLst>
                                    </p:anim>
                                    <p:animEffect transition="in" filter="wipe(up)">
                                      <p:cBhvr>
                                        <p:cTn id="515" dur="1000"/>
                                        <p:tgtEl>
                                          <p:spTgt spid="203"/>
                                        </p:tgtEl>
                                      </p:cBhvr>
                                    </p:animEffect>
                                  </p:childTnLst>
                                </p:cTn>
                              </p:par>
                            </p:childTnLst>
                          </p:cTn>
                        </p:par>
                        <p:par>
                          <p:cTn id="516" fill="hold">
                            <p:stCondLst>
                              <p:cond delay="1000"/>
                            </p:stCondLst>
                            <p:childTnLst>
                              <p:par>
                                <p:cTn id="517" presetID="12" presetClass="exit" presetSubtype="4" fill="hold" nodeType="afterEffect">
                                  <p:stCondLst>
                                    <p:cond delay="2000"/>
                                  </p:stCondLst>
                                  <p:childTnLst>
                                    <p:anim calcmode="lin" valueType="num">
                                      <p:cBhvr additive="base">
                                        <p:cTn id="518" dur="1000"/>
                                        <p:tgtEl>
                                          <p:spTgt spid="203"/>
                                        </p:tgtEl>
                                        <p:attrNameLst>
                                          <p:attrName>ppt_y</p:attrName>
                                        </p:attrNameLst>
                                      </p:cBhvr>
                                      <p:tavLst>
                                        <p:tav tm="0">
                                          <p:val>
                                            <p:strVal val="#ppt_y"/>
                                          </p:val>
                                        </p:tav>
                                        <p:tav tm="100000">
                                          <p:val>
                                            <p:strVal val="#ppt_y+#ppt_h*1.125000"/>
                                          </p:val>
                                        </p:tav>
                                      </p:tavLst>
                                    </p:anim>
                                    <p:animEffect transition="out" filter="wipe(down)">
                                      <p:cBhvr>
                                        <p:cTn id="519" dur="1000"/>
                                        <p:tgtEl>
                                          <p:spTgt spid="203"/>
                                        </p:tgtEl>
                                      </p:cBhvr>
                                    </p:animEffect>
                                    <p:set>
                                      <p:cBhvr>
                                        <p:cTn id="520" dur="1" fill="hold">
                                          <p:stCondLst>
                                            <p:cond delay="999"/>
                                          </p:stCondLst>
                                        </p:cTn>
                                        <p:tgtEl>
                                          <p:spTgt spid="203"/>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521" restart="whenNotActive" fill="hold" evtFilter="cancelBubble" nodeType="interactiveSeq">
                <p:stCondLst>
                  <p:cond evt="onClick" delay="0">
                    <p:tgtEl>
                      <p:spTgt spid="233"/>
                    </p:tgtEl>
                  </p:cond>
                </p:stCondLst>
                <p:endSync evt="end" delay="0">
                  <p:rtn val="all"/>
                </p:endSync>
                <p:childTnLst>
                  <p:par>
                    <p:cTn id="522" fill="hold">
                      <p:stCondLst>
                        <p:cond delay="0"/>
                      </p:stCondLst>
                      <p:childTnLst>
                        <p:par>
                          <p:cTn id="523" fill="hold">
                            <p:stCondLst>
                              <p:cond delay="0"/>
                            </p:stCondLst>
                            <p:childTnLst>
                              <p:par>
                                <p:cTn id="524" presetID="12" presetClass="entr" presetSubtype="4" fill="hold" nodeType="clickEffect">
                                  <p:stCondLst>
                                    <p:cond delay="0"/>
                                  </p:stCondLst>
                                  <p:childTnLst>
                                    <p:set>
                                      <p:cBhvr>
                                        <p:cTn id="525" dur="1" fill="hold">
                                          <p:stCondLst>
                                            <p:cond delay="0"/>
                                          </p:stCondLst>
                                        </p:cTn>
                                        <p:tgtEl>
                                          <p:spTgt spid="204"/>
                                        </p:tgtEl>
                                        <p:attrNameLst>
                                          <p:attrName>style.visibility</p:attrName>
                                        </p:attrNameLst>
                                      </p:cBhvr>
                                      <p:to>
                                        <p:strVal val="visible"/>
                                      </p:to>
                                    </p:set>
                                    <p:anim calcmode="lin" valueType="num">
                                      <p:cBhvr additive="base">
                                        <p:cTn id="526" dur="1000"/>
                                        <p:tgtEl>
                                          <p:spTgt spid="204"/>
                                        </p:tgtEl>
                                        <p:attrNameLst>
                                          <p:attrName>ppt_y</p:attrName>
                                        </p:attrNameLst>
                                      </p:cBhvr>
                                      <p:tavLst>
                                        <p:tav tm="0">
                                          <p:val>
                                            <p:strVal val="#ppt_y+#ppt_h*1.125000"/>
                                          </p:val>
                                        </p:tav>
                                        <p:tav tm="100000">
                                          <p:val>
                                            <p:strVal val="#ppt_y"/>
                                          </p:val>
                                        </p:tav>
                                      </p:tavLst>
                                    </p:anim>
                                    <p:animEffect transition="in" filter="wipe(up)">
                                      <p:cBhvr>
                                        <p:cTn id="527" dur="1000"/>
                                        <p:tgtEl>
                                          <p:spTgt spid="204"/>
                                        </p:tgtEl>
                                      </p:cBhvr>
                                    </p:animEffect>
                                  </p:childTnLst>
                                </p:cTn>
                              </p:par>
                            </p:childTnLst>
                          </p:cTn>
                        </p:par>
                        <p:par>
                          <p:cTn id="528" fill="hold">
                            <p:stCondLst>
                              <p:cond delay="1000"/>
                            </p:stCondLst>
                            <p:childTnLst>
                              <p:par>
                                <p:cTn id="529" presetID="12" presetClass="exit" presetSubtype="4" fill="hold" nodeType="afterEffect">
                                  <p:stCondLst>
                                    <p:cond delay="2000"/>
                                  </p:stCondLst>
                                  <p:childTnLst>
                                    <p:anim calcmode="lin" valueType="num">
                                      <p:cBhvr additive="base">
                                        <p:cTn id="530" dur="1000"/>
                                        <p:tgtEl>
                                          <p:spTgt spid="204"/>
                                        </p:tgtEl>
                                        <p:attrNameLst>
                                          <p:attrName>ppt_y</p:attrName>
                                        </p:attrNameLst>
                                      </p:cBhvr>
                                      <p:tavLst>
                                        <p:tav tm="0">
                                          <p:val>
                                            <p:strVal val="#ppt_y"/>
                                          </p:val>
                                        </p:tav>
                                        <p:tav tm="100000">
                                          <p:val>
                                            <p:strVal val="#ppt_y+#ppt_h*1.125000"/>
                                          </p:val>
                                        </p:tav>
                                      </p:tavLst>
                                    </p:anim>
                                    <p:animEffect transition="out" filter="wipe(down)">
                                      <p:cBhvr>
                                        <p:cTn id="531" dur="1000"/>
                                        <p:tgtEl>
                                          <p:spTgt spid="204"/>
                                        </p:tgtEl>
                                      </p:cBhvr>
                                    </p:animEffect>
                                    <p:set>
                                      <p:cBhvr>
                                        <p:cTn id="532" dur="1" fill="hold">
                                          <p:stCondLst>
                                            <p:cond delay="999"/>
                                          </p:stCondLst>
                                        </p:cTn>
                                        <p:tgtEl>
                                          <p:spTgt spid="204"/>
                                        </p:tgtEl>
                                        <p:attrNameLst>
                                          <p:attrName>style.visibility</p:attrName>
                                        </p:attrNameLst>
                                      </p:cBhvr>
                                      <p:to>
                                        <p:strVal val="hidden"/>
                                      </p:to>
                                    </p:set>
                                  </p:childTnLst>
                                </p:cTn>
                              </p:par>
                            </p:childTnLst>
                          </p:cTn>
                        </p:par>
                      </p:childTnLst>
                    </p:cTn>
                  </p:par>
                </p:childTnLst>
              </p:cTn>
              <p:nextCondLst>
                <p:cond evt="onClick" delay="0">
                  <p:tgtEl>
                    <p:spTgt spid="233"/>
                  </p:tgtEl>
                </p:cond>
              </p:nextCondLst>
            </p:seq>
            <p:seq concurrent="1" nextAc="seek">
              <p:cTn id="533" restart="whenNotActive" fill="hold" evtFilter="cancelBubble" nodeType="interactiveSeq">
                <p:stCondLst>
                  <p:cond evt="onClick" delay="0">
                    <p:tgtEl>
                      <p:spTgt spid="217"/>
                    </p:tgtEl>
                  </p:cond>
                </p:stCondLst>
                <p:endSync evt="end" delay="0">
                  <p:rtn val="all"/>
                </p:endSync>
                <p:childTnLst>
                  <p:par>
                    <p:cTn id="534" fill="hold">
                      <p:stCondLst>
                        <p:cond delay="0"/>
                      </p:stCondLst>
                      <p:childTnLst>
                        <p:par>
                          <p:cTn id="535" fill="hold">
                            <p:stCondLst>
                              <p:cond delay="0"/>
                            </p:stCondLst>
                            <p:childTnLst>
                              <p:par>
                                <p:cTn id="536" presetID="1" presetClass="exit" presetSubtype="0" fill="hold" grpId="0" nodeType="clickEffect">
                                  <p:stCondLst>
                                    <p:cond delay="0"/>
                                  </p:stCondLst>
                                  <p:childTnLst>
                                    <p:set>
                                      <p:cBhvr>
                                        <p:cTn id="537" dur="1" fill="hold">
                                          <p:stCondLst>
                                            <p:cond delay="0"/>
                                          </p:stCondLst>
                                        </p:cTn>
                                        <p:tgtEl>
                                          <p:spTgt spid="229"/>
                                        </p:tgtEl>
                                        <p:attrNameLst>
                                          <p:attrName>style.visibility</p:attrName>
                                        </p:attrNameLst>
                                      </p:cBhvr>
                                      <p:to>
                                        <p:strVal val="hidden"/>
                                      </p:to>
                                    </p:set>
                                  </p:childTnLst>
                                </p:cTn>
                              </p:par>
                              <p:par>
                                <p:cTn id="538" presetID="45" presetClass="entr" presetSubtype="0" fill="hold" nodeType="withEffect">
                                  <p:stCondLst>
                                    <p:cond delay="0"/>
                                  </p:stCondLst>
                                  <p:childTnLst>
                                    <p:set>
                                      <p:cBhvr>
                                        <p:cTn id="539" dur="1" fill="hold">
                                          <p:stCondLst>
                                            <p:cond delay="0"/>
                                          </p:stCondLst>
                                        </p:cTn>
                                        <p:tgtEl>
                                          <p:spTgt spid="246"/>
                                        </p:tgtEl>
                                        <p:attrNameLst>
                                          <p:attrName>style.visibility</p:attrName>
                                        </p:attrNameLst>
                                      </p:cBhvr>
                                      <p:to>
                                        <p:strVal val="visible"/>
                                      </p:to>
                                    </p:set>
                                    <p:animEffect transition="in" filter="fade">
                                      <p:cBhvr>
                                        <p:cTn id="540" dur="2000"/>
                                        <p:tgtEl>
                                          <p:spTgt spid="246"/>
                                        </p:tgtEl>
                                      </p:cBhvr>
                                    </p:animEffect>
                                    <p:anim calcmode="lin" valueType="num">
                                      <p:cBhvr>
                                        <p:cTn id="541" dur="2000" fill="hold"/>
                                        <p:tgtEl>
                                          <p:spTgt spid="246"/>
                                        </p:tgtEl>
                                        <p:attrNameLst>
                                          <p:attrName>ppt_w</p:attrName>
                                        </p:attrNameLst>
                                      </p:cBhvr>
                                      <p:tavLst>
                                        <p:tav tm="0" fmla="#ppt_w*sin(2.5*pi*$)">
                                          <p:val>
                                            <p:fltVal val="0"/>
                                          </p:val>
                                        </p:tav>
                                        <p:tav tm="100000">
                                          <p:val>
                                            <p:fltVal val="1"/>
                                          </p:val>
                                        </p:tav>
                                      </p:tavLst>
                                    </p:anim>
                                    <p:anim calcmode="lin" valueType="num">
                                      <p:cBhvr>
                                        <p:cTn id="542" dur="2000" fill="hold"/>
                                        <p:tgtEl>
                                          <p:spTgt spid="24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17"/>
                  </p:tgtEl>
                </p:cond>
              </p:nextCondLst>
            </p:seq>
            <p:seq concurrent="1" nextAc="seek">
              <p:cTn id="543" restart="whenNotActive" fill="hold" evtFilter="cancelBubble" nodeType="interactiveSeq">
                <p:stCondLst>
                  <p:cond evt="onClick" delay="0">
                    <p:tgtEl>
                      <p:spTgt spid="221"/>
                    </p:tgtEl>
                  </p:cond>
                </p:stCondLst>
                <p:endSync evt="end" delay="0">
                  <p:rtn val="all"/>
                </p:endSync>
                <p:childTnLst>
                  <p:par>
                    <p:cTn id="544" fill="hold">
                      <p:stCondLst>
                        <p:cond delay="0"/>
                      </p:stCondLst>
                      <p:childTnLst>
                        <p:par>
                          <p:cTn id="545" fill="hold">
                            <p:stCondLst>
                              <p:cond delay="0"/>
                            </p:stCondLst>
                            <p:childTnLst>
                              <p:par>
                                <p:cTn id="546" presetID="1" presetClass="exit" presetSubtype="0" fill="hold" grpId="0" nodeType="clickEffect">
                                  <p:stCondLst>
                                    <p:cond delay="0"/>
                                  </p:stCondLst>
                                  <p:childTnLst>
                                    <p:set>
                                      <p:cBhvr>
                                        <p:cTn id="547" dur="1" fill="hold">
                                          <p:stCondLst>
                                            <p:cond delay="0"/>
                                          </p:stCondLst>
                                        </p:cTn>
                                        <p:tgtEl>
                                          <p:spTgt spid="230"/>
                                        </p:tgtEl>
                                        <p:attrNameLst>
                                          <p:attrName>style.visibility</p:attrName>
                                        </p:attrNameLst>
                                      </p:cBhvr>
                                      <p:to>
                                        <p:strVal val="hidden"/>
                                      </p:to>
                                    </p:set>
                                  </p:childTnLst>
                                </p:cTn>
                              </p:par>
                              <p:par>
                                <p:cTn id="548" presetID="45" presetClass="entr" presetSubtype="0" fill="hold" nodeType="withEffect">
                                  <p:stCondLst>
                                    <p:cond delay="0"/>
                                  </p:stCondLst>
                                  <p:childTnLst>
                                    <p:set>
                                      <p:cBhvr>
                                        <p:cTn id="549" dur="1" fill="hold">
                                          <p:stCondLst>
                                            <p:cond delay="0"/>
                                          </p:stCondLst>
                                        </p:cTn>
                                        <p:tgtEl>
                                          <p:spTgt spid="242"/>
                                        </p:tgtEl>
                                        <p:attrNameLst>
                                          <p:attrName>style.visibility</p:attrName>
                                        </p:attrNameLst>
                                      </p:cBhvr>
                                      <p:to>
                                        <p:strVal val="visible"/>
                                      </p:to>
                                    </p:set>
                                    <p:animEffect transition="in" filter="fade">
                                      <p:cBhvr>
                                        <p:cTn id="550" dur="2000"/>
                                        <p:tgtEl>
                                          <p:spTgt spid="242"/>
                                        </p:tgtEl>
                                      </p:cBhvr>
                                    </p:animEffect>
                                    <p:anim calcmode="lin" valueType="num">
                                      <p:cBhvr>
                                        <p:cTn id="551" dur="2000" fill="hold"/>
                                        <p:tgtEl>
                                          <p:spTgt spid="242"/>
                                        </p:tgtEl>
                                        <p:attrNameLst>
                                          <p:attrName>ppt_w</p:attrName>
                                        </p:attrNameLst>
                                      </p:cBhvr>
                                      <p:tavLst>
                                        <p:tav tm="0" fmla="#ppt_w*sin(2.5*pi*$)">
                                          <p:val>
                                            <p:fltVal val="0"/>
                                          </p:val>
                                        </p:tav>
                                        <p:tav tm="100000">
                                          <p:val>
                                            <p:fltVal val="1"/>
                                          </p:val>
                                        </p:tav>
                                      </p:tavLst>
                                    </p:anim>
                                    <p:anim calcmode="lin" valueType="num">
                                      <p:cBhvr>
                                        <p:cTn id="552" dur="2000" fill="hold"/>
                                        <p:tgtEl>
                                          <p:spTgt spid="24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21"/>
                  </p:tgtEl>
                </p:cond>
              </p:nextCondLst>
            </p:seq>
            <p:seq concurrent="1" nextAc="seek">
              <p:cTn id="553" restart="whenNotActive" fill="hold" evtFilter="cancelBubble" nodeType="interactiveSeq">
                <p:stCondLst>
                  <p:cond evt="onClick" delay="0">
                    <p:tgtEl>
                      <p:spTgt spid="209"/>
                    </p:tgtEl>
                  </p:cond>
                </p:stCondLst>
                <p:endSync evt="end" delay="0">
                  <p:rtn val="all"/>
                </p:endSync>
                <p:childTnLst>
                  <p:par>
                    <p:cTn id="554" fill="hold">
                      <p:stCondLst>
                        <p:cond delay="0"/>
                      </p:stCondLst>
                      <p:childTnLst>
                        <p:par>
                          <p:cTn id="555" fill="hold">
                            <p:stCondLst>
                              <p:cond delay="0"/>
                            </p:stCondLst>
                            <p:childTnLst>
                              <p:par>
                                <p:cTn id="556" presetID="1" presetClass="exit" presetSubtype="0" fill="hold" grpId="0" nodeType="clickEffect">
                                  <p:stCondLst>
                                    <p:cond delay="0"/>
                                  </p:stCondLst>
                                  <p:childTnLst>
                                    <p:set>
                                      <p:cBhvr>
                                        <p:cTn id="557" dur="1" fill="hold">
                                          <p:stCondLst>
                                            <p:cond delay="0"/>
                                          </p:stCondLst>
                                        </p:cTn>
                                        <p:tgtEl>
                                          <p:spTgt spid="231"/>
                                        </p:tgtEl>
                                        <p:attrNameLst>
                                          <p:attrName>style.visibility</p:attrName>
                                        </p:attrNameLst>
                                      </p:cBhvr>
                                      <p:to>
                                        <p:strVal val="hidden"/>
                                      </p:to>
                                    </p:set>
                                  </p:childTnLst>
                                </p:cTn>
                              </p:par>
                              <p:par>
                                <p:cTn id="558" presetID="45" presetClass="entr" presetSubtype="0" fill="hold" nodeType="withEffect">
                                  <p:stCondLst>
                                    <p:cond delay="0"/>
                                  </p:stCondLst>
                                  <p:childTnLst>
                                    <p:set>
                                      <p:cBhvr>
                                        <p:cTn id="559" dur="1" fill="hold">
                                          <p:stCondLst>
                                            <p:cond delay="0"/>
                                          </p:stCondLst>
                                        </p:cTn>
                                        <p:tgtEl>
                                          <p:spTgt spid="245"/>
                                        </p:tgtEl>
                                        <p:attrNameLst>
                                          <p:attrName>style.visibility</p:attrName>
                                        </p:attrNameLst>
                                      </p:cBhvr>
                                      <p:to>
                                        <p:strVal val="visible"/>
                                      </p:to>
                                    </p:set>
                                    <p:animEffect transition="in" filter="fade">
                                      <p:cBhvr>
                                        <p:cTn id="560" dur="2000"/>
                                        <p:tgtEl>
                                          <p:spTgt spid="245"/>
                                        </p:tgtEl>
                                      </p:cBhvr>
                                    </p:animEffect>
                                    <p:anim calcmode="lin" valueType="num">
                                      <p:cBhvr>
                                        <p:cTn id="561" dur="2000" fill="hold"/>
                                        <p:tgtEl>
                                          <p:spTgt spid="245"/>
                                        </p:tgtEl>
                                        <p:attrNameLst>
                                          <p:attrName>ppt_w</p:attrName>
                                        </p:attrNameLst>
                                      </p:cBhvr>
                                      <p:tavLst>
                                        <p:tav tm="0" fmla="#ppt_w*sin(2.5*pi*$)">
                                          <p:val>
                                            <p:fltVal val="0"/>
                                          </p:val>
                                        </p:tav>
                                        <p:tav tm="100000">
                                          <p:val>
                                            <p:fltVal val="1"/>
                                          </p:val>
                                        </p:tav>
                                      </p:tavLst>
                                    </p:anim>
                                    <p:anim calcmode="lin" valueType="num">
                                      <p:cBhvr>
                                        <p:cTn id="562" dur="2000" fill="hold"/>
                                        <p:tgtEl>
                                          <p:spTgt spid="24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9"/>
                  </p:tgtEl>
                </p:cond>
              </p:nextCondLst>
            </p:seq>
            <p:seq concurrent="1" nextAc="seek">
              <p:cTn id="563" restart="whenNotActive" fill="hold" evtFilter="cancelBubble" nodeType="interactiveSeq">
                <p:stCondLst>
                  <p:cond evt="onClick" delay="0">
                    <p:tgtEl>
                      <p:spTgt spid="205"/>
                    </p:tgtEl>
                  </p:cond>
                </p:stCondLst>
                <p:endSync evt="end" delay="0">
                  <p:rtn val="all"/>
                </p:endSync>
                <p:childTnLst>
                  <p:par>
                    <p:cTn id="564" fill="hold">
                      <p:stCondLst>
                        <p:cond delay="0"/>
                      </p:stCondLst>
                      <p:childTnLst>
                        <p:par>
                          <p:cTn id="565" fill="hold">
                            <p:stCondLst>
                              <p:cond delay="0"/>
                            </p:stCondLst>
                            <p:childTnLst>
                              <p:par>
                                <p:cTn id="566" presetID="1" presetClass="exit" presetSubtype="0" fill="hold" grpId="0" nodeType="clickEffect">
                                  <p:stCondLst>
                                    <p:cond delay="0"/>
                                  </p:stCondLst>
                                  <p:childTnLst>
                                    <p:set>
                                      <p:cBhvr>
                                        <p:cTn id="567" dur="1" fill="hold">
                                          <p:stCondLst>
                                            <p:cond delay="0"/>
                                          </p:stCondLst>
                                        </p:cTn>
                                        <p:tgtEl>
                                          <p:spTgt spid="232"/>
                                        </p:tgtEl>
                                        <p:attrNameLst>
                                          <p:attrName>style.visibility</p:attrName>
                                        </p:attrNameLst>
                                      </p:cBhvr>
                                      <p:to>
                                        <p:strVal val="hidden"/>
                                      </p:to>
                                    </p:set>
                                  </p:childTnLst>
                                </p:cTn>
                              </p:par>
                              <p:par>
                                <p:cTn id="568" presetID="45" presetClass="entr" presetSubtype="0" fill="hold" nodeType="withEffect">
                                  <p:stCondLst>
                                    <p:cond delay="0"/>
                                  </p:stCondLst>
                                  <p:childTnLst>
                                    <p:set>
                                      <p:cBhvr>
                                        <p:cTn id="569" dur="1" fill="hold">
                                          <p:stCondLst>
                                            <p:cond delay="0"/>
                                          </p:stCondLst>
                                        </p:cTn>
                                        <p:tgtEl>
                                          <p:spTgt spid="244"/>
                                        </p:tgtEl>
                                        <p:attrNameLst>
                                          <p:attrName>style.visibility</p:attrName>
                                        </p:attrNameLst>
                                      </p:cBhvr>
                                      <p:to>
                                        <p:strVal val="visible"/>
                                      </p:to>
                                    </p:set>
                                    <p:animEffect transition="in" filter="fade">
                                      <p:cBhvr>
                                        <p:cTn id="570" dur="2000"/>
                                        <p:tgtEl>
                                          <p:spTgt spid="244"/>
                                        </p:tgtEl>
                                      </p:cBhvr>
                                    </p:animEffect>
                                    <p:anim calcmode="lin" valueType="num">
                                      <p:cBhvr>
                                        <p:cTn id="571" dur="2000" fill="hold"/>
                                        <p:tgtEl>
                                          <p:spTgt spid="244"/>
                                        </p:tgtEl>
                                        <p:attrNameLst>
                                          <p:attrName>ppt_w</p:attrName>
                                        </p:attrNameLst>
                                      </p:cBhvr>
                                      <p:tavLst>
                                        <p:tav tm="0" fmla="#ppt_w*sin(2.5*pi*$)">
                                          <p:val>
                                            <p:fltVal val="0"/>
                                          </p:val>
                                        </p:tav>
                                        <p:tav tm="100000">
                                          <p:val>
                                            <p:fltVal val="1"/>
                                          </p:val>
                                        </p:tav>
                                      </p:tavLst>
                                    </p:anim>
                                    <p:anim calcmode="lin" valueType="num">
                                      <p:cBhvr>
                                        <p:cTn id="572" dur="2000" fill="hold"/>
                                        <p:tgtEl>
                                          <p:spTgt spid="24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5"/>
                  </p:tgtEl>
                </p:cond>
              </p:nextCondLst>
            </p:seq>
            <p:seq concurrent="1" nextAc="seek">
              <p:cTn id="573" restart="whenNotActive" fill="hold" evtFilter="cancelBubble" nodeType="interactiveSeq">
                <p:stCondLst>
                  <p:cond evt="onClick" delay="0">
                    <p:tgtEl>
                      <p:spTgt spid="225"/>
                    </p:tgtEl>
                  </p:cond>
                </p:stCondLst>
                <p:endSync evt="end" delay="0">
                  <p:rtn val="all"/>
                </p:endSync>
                <p:childTnLst>
                  <p:par>
                    <p:cTn id="574" fill="hold">
                      <p:stCondLst>
                        <p:cond delay="0"/>
                      </p:stCondLst>
                      <p:childTnLst>
                        <p:par>
                          <p:cTn id="575" fill="hold">
                            <p:stCondLst>
                              <p:cond delay="0"/>
                            </p:stCondLst>
                            <p:childTnLst>
                              <p:par>
                                <p:cTn id="576" presetID="1" presetClass="exit" presetSubtype="0" fill="hold" grpId="0" nodeType="clickEffect">
                                  <p:stCondLst>
                                    <p:cond delay="0"/>
                                  </p:stCondLst>
                                  <p:childTnLst>
                                    <p:set>
                                      <p:cBhvr>
                                        <p:cTn id="577" dur="1" fill="hold">
                                          <p:stCondLst>
                                            <p:cond delay="0"/>
                                          </p:stCondLst>
                                        </p:cTn>
                                        <p:tgtEl>
                                          <p:spTgt spid="233"/>
                                        </p:tgtEl>
                                        <p:attrNameLst>
                                          <p:attrName>style.visibility</p:attrName>
                                        </p:attrNameLst>
                                      </p:cBhvr>
                                      <p:to>
                                        <p:strVal val="hidden"/>
                                      </p:to>
                                    </p:set>
                                  </p:childTnLst>
                                </p:cTn>
                              </p:par>
                              <p:par>
                                <p:cTn id="578" presetID="45" presetClass="entr" presetSubtype="0" fill="hold" nodeType="withEffect">
                                  <p:stCondLst>
                                    <p:cond delay="0"/>
                                  </p:stCondLst>
                                  <p:childTnLst>
                                    <p:set>
                                      <p:cBhvr>
                                        <p:cTn id="579" dur="1" fill="hold">
                                          <p:stCondLst>
                                            <p:cond delay="0"/>
                                          </p:stCondLst>
                                        </p:cTn>
                                        <p:tgtEl>
                                          <p:spTgt spid="243"/>
                                        </p:tgtEl>
                                        <p:attrNameLst>
                                          <p:attrName>style.visibility</p:attrName>
                                        </p:attrNameLst>
                                      </p:cBhvr>
                                      <p:to>
                                        <p:strVal val="visible"/>
                                      </p:to>
                                    </p:set>
                                    <p:animEffect transition="in" filter="fade">
                                      <p:cBhvr>
                                        <p:cTn id="580" dur="2000"/>
                                        <p:tgtEl>
                                          <p:spTgt spid="243"/>
                                        </p:tgtEl>
                                      </p:cBhvr>
                                    </p:animEffect>
                                    <p:anim calcmode="lin" valueType="num">
                                      <p:cBhvr>
                                        <p:cTn id="581" dur="2000" fill="hold"/>
                                        <p:tgtEl>
                                          <p:spTgt spid="243"/>
                                        </p:tgtEl>
                                        <p:attrNameLst>
                                          <p:attrName>ppt_w</p:attrName>
                                        </p:attrNameLst>
                                      </p:cBhvr>
                                      <p:tavLst>
                                        <p:tav tm="0" fmla="#ppt_w*sin(2.5*pi*$)">
                                          <p:val>
                                            <p:fltVal val="0"/>
                                          </p:val>
                                        </p:tav>
                                        <p:tav tm="100000">
                                          <p:val>
                                            <p:fltVal val="1"/>
                                          </p:val>
                                        </p:tav>
                                      </p:tavLst>
                                    </p:anim>
                                    <p:anim calcmode="lin" valueType="num">
                                      <p:cBhvr>
                                        <p:cTn id="582" dur="2000" fill="hold"/>
                                        <p:tgtEl>
                                          <p:spTgt spid="24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25"/>
                  </p:tgtEl>
                </p:cond>
              </p:nextCondLst>
            </p:seq>
            <p:seq concurrent="1" nextAc="seek">
              <p:cTn id="583" restart="whenNotActive" fill="hold" evtFilter="cancelBubble" nodeType="interactiveSeq">
                <p:stCondLst>
                  <p:cond evt="onClick" delay="0">
                    <p:tgtEl>
                      <p:spTgt spid="213"/>
                    </p:tgtEl>
                  </p:cond>
                </p:stCondLst>
                <p:endSync evt="end" delay="0">
                  <p:rtn val="all"/>
                </p:endSync>
                <p:childTnLst>
                  <p:par>
                    <p:cTn id="584" fill="hold">
                      <p:stCondLst>
                        <p:cond delay="0"/>
                      </p:stCondLst>
                      <p:childTnLst>
                        <p:par>
                          <p:cTn id="585" fill="hold">
                            <p:stCondLst>
                              <p:cond delay="0"/>
                            </p:stCondLst>
                            <p:childTnLst>
                              <p:par>
                                <p:cTn id="586" presetID="1" presetClass="exit" presetSubtype="0" fill="hold" grpId="0" nodeType="clickEffect">
                                  <p:stCondLst>
                                    <p:cond delay="0"/>
                                  </p:stCondLst>
                                  <p:childTnLst>
                                    <p:set>
                                      <p:cBhvr>
                                        <p:cTn id="587" dur="1" fill="hold">
                                          <p:stCondLst>
                                            <p:cond delay="0"/>
                                          </p:stCondLst>
                                        </p:cTn>
                                        <p:tgtEl>
                                          <p:spTgt spid="234"/>
                                        </p:tgtEl>
                                        <p:attrNameLst>
                                          <p:attrName>style.visibility</p:attrName>
                                        </p:attrNameLst>
                                      </p:cBhvr>
                                      <p:to>
                                        <p:strVal val="hidden"/>
                                      </p:to>
                                    </p:set>
                                  </p:childTnLst>
                                </p:cTn>
                              </p:par>
                            </p:childTnLst>
                          </p:cTn>
                        </p:par>
                      </p:childTnLst>
                    </p:cTn>
                  </p:par>
                  <p:par>
                    <p:cTn id="588" fill="hold">
                      <p:stCondLst>
                        <p:cond delay="indefinite"/>
                      </p:stCondLst>
                      <p:childTnLst>
                        <p:par>
                          <p:cTn id="589" fill="hold">
                            <p:stCondLst>
                              <p:cond delay="0"/>
                            </p:stCondLst>
                            <p:childTnLst>
                              <p:par>
                                <p:cTn id="590" presetID="45" presetClass="entr" presetSubtype="0" fill="hold" nodeType="clickEffect">
                                  <p:stCondLst>
                                    <p:cond delay="0"/>
                                  </p:stCondLst>
                                  <p:childTnLst>
                                    <p:set>
                                      <p:cBhvr>
                                        <p:cTn id="591" dur="1" fill="hold">
                                          <p:stCondLst>
                                            <p:cond delay="0"/>
                                          </p:stCondLst>
                                        </p:cTn>
                                        <p:tgtEl>
                                          <p:spTgt spid="241"/>
                                        </p:tgtEl>
                                        <p:attrNameLst>
                                          <p:attrName>style.visibility</p:attrName>
                                        </p:attrNameLst>
                                      </p:cBhvr>
                                      <p:to>
                                        <p:strVal val="visible"/>
                                      </p:to>
                                    </p:set>
                                    <p:animEffect transition="in" filter="fade">
                                      <p:cBhvr>
                                        <p:cTn id="592" dur="2000"/>
                                        <p:tgtEl>
                                          <p:spTgt spid="241"/>
                                        </p:tgtEl>
                                      </p:cBhvr>
                                    </p:animEffect>
                                    <p:anim calcmode="lin" valueType="num">
                                      <p:cBhvr>
                                        <p:cTn id="593" dur="2000" fill="hold"/>
                                        <p:tgtEl>
                                          <p:spTgt spid="241"/>
                                        </p:tgtEl>
                                        <p:attrNameLst>
                                          <p:attrName>ppt_w</p:attrName>
                                        </p:attrNameLst>
                                      </p:cBhvr>
                                      <p:tavLst>
                                        <p:tav tm="0" fmla="#ppt_w*sin(2.5*pi*$)">
                                          <p:val>
                                            <p:fltVal val="0"/>
                                          </p:val>
                                        </p:tav>
                                        <p:tav tm="100000">
                                          <p:val>
                                            <p:fltVal val="1"/>
                                          </p:val>
                                        </p:tav>
                                      </p:tavLst>
                                    </p:anim>
                                    <p:anim calcmode="lin" valueType="num">
                                      <p:cBhvr>
                                        <p:cTn id="594" dur="2000" fill="hold"/>
                                        <p:tgtEl>
                                          <p:spTgt spid="24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13"/>
                  </p:tgtEl>
                </p:cond>
              </p:nextCondLst>
            </p:seq>
            <p:seq concurrent="1" nextAc="seek">
              <p:cTn id="595" restart="whenNotActive" fill="hold" evtFilter="cancelBubble" nodeType="interactiveSeq">
                <p:stCondLst>
                  <p:cond evt="onClick" delay="0">
                    <p:tgtEl>
                      <p:spTgt spid="246"/>
                    </p:tgtEl>
                  </p:cond>
                </p:stCondLst>
                <p:endSync evt="end" delay="0">
                  <p:rtn val="all"/>
                </p:endSync>
                <p:childTnLst>
                  <p:par>
                    <p:cTn id="596" fill="hold">
                      <p:stCondLst>
                        <p:cond delay="0"/>
                      </p:stCondLst>
                      <p:childTnLst>
                        <p:par>
                          <p:cTn id="597" fill="hold">
                            <p:stCondLst>
                              <p:cond delay="0"/>
                            </p:stCondLst>
                            <p:childTnLst>
                              <p:par>
                                <p:cTn id="598" presetID="45" presetClass="entr" presetSubtype="0" fill="hold" nodeType="clickEffect">
                                  <p:stCondLst>
                                    <p:cond delay="0"/>
                                  </p:stCondLst>
                                  <p:childTnLst>
                                    <p:set>
                                      <p:cBhvr>
                                        <p:cTn id="599" dur="1" fill="hold">
                                          <p:stCondLst>
                                            <p:cond delay="0"/>
                                          </p:stCondLst>
                                        </p:cTn>
                                        <p:tgtEl>
                                          <p:spTgt spid="235"/>
                                        </p:tgtEl>
                                        <p:attrNameLst>
                                          <p:attrName>style.visibility</p:attrName>
                                        </p:attrNameLst>
                                      </p:cBhvr>
                                      <p:to>
                                        <p:strVal val="visible"/>
                                      </p:to>
                                    </p:set>
                                    <p:animEffect transition="in" filter="fade">
                                      <p:cBhvr>
                                        <p:cTn id="600" dur="2000"/>
                                        <p:tgtEl>
                                          <p:spTgt spid="235"/>
                                        </p:tgtEl>
                                      </p:cBhvr>
                                    </p:animEffect>
                                    <p:anim calcmode="lin" valueType="num">
                                      <p:cBhvr>
                                        <p:cTn id="601" dur="2000" fill="hold"/>
                                        <p:tgtEl>
                                          <p:spTgt spid="235"/>
                                        </p:tgtEl>
                                        <p:attrNameLst>
                                          <p:attrName>ppt_w</p:attrName>
                                        </p:attrNameLst>
                                      </p:cBhvr>
                                      <p:tavLst>
                                        <p:tav tm="0" fmla="#ppt_w*sin(2.5*pi*$)">
                                          <p:val>
                                            <p:fltVal val="0"/>
                                          </p:val>
                                        </p:tav>
                                        <p:tav tm="100000">
                                          <p:val>
                                            <p:fltVal val="1"/>
                                          </p:val>
                                        </p:tav>
                                      </p:tavLst>
                                    </p:anim>
                                    <p:anim calcmode="lin" valueType="num">
                                      <p:cBhvr>
                                        <p:cTn id="602" dur="2000" fill="hold"/>
                                        <p:tgtEl>
                                          <p:spTgt spid="235"/>
                                        </p:tgtEl>
                                        <p:attrNameLst>
                                          <p:attrName>ppt_h</p:attrName>
                                        </p:attrNameLst>
                                      </p:cBhvr>
                                      <p:tavLst>
                                        <p:tav tm="0">
                                          <p:val>
                                            <p:strVal val="#ppt_h"/>
                                          </p:val>
                                        </p:tav>
                                        <p:tav tm="100000">
                                          <p:val>
                                            <p:strVal val="#ppt_h"/>
                                          </p:val>
                                        </p:tav>
                                      </p:tavLst>
                                    </p:anim>
                                  </p:childTnLst>
                                </p:cTn>
                              </p:par>
                              <p:par>
                                <p:cTn id="603" presetID="45" presetClass="exit" presetSubtype="0" fill="hold" nodeType="withEffect">
                                  <p:stCondLst>
                                    <p:cond delay="0"/>
                                  </p:stCondLst>
                                  <p:childTnLst>
                                    <p:animEffect transition="out" filter="fade">
                                      <p:cBhvr>
                                        <p:cTn id="604" dur="2000"/>
                                        <p:tgtEl>
                                          <p:spTgt spid="246"/>
                                        </p:tgtEl>
                                      </p:cBhvr>
                                    </p:animEffect>
                                    <p:anim calcmode="lin" valueType="num">
                                      <p:cBhvr>
                                        <p:cTn id="605" dur="2000"/>
                                        <p:tgtEl>
                                          <p:spTgt spid="24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06" dur="2000"/>
                                        <p:tgtEl>
                                          <p:spTgt spid="246"/>
                                        </p:tgtEl>
                                        <p:attrNameLst>
                                          <p:attrName>ppt_h</p:attrName>
                                        </p:attrNameLst>
                                      </p:cBhvr>
                                      <p:tavLst>
                                        <p:tav tm="0">
                                          <p:val>
                                            <p:strVal val="ppt_h"/>
                                          </p:val>
                                        </p:tav>
                                        <p:tav tm="100000">
                                          <p:val>
                                            <p:strVal val="ppt_h"/>
                                          </p:val>
                                        </p:tav>
                                      </p:tavLst>
                                    </p:anim>
                                    <p:set>
                                      <p:cBhvr>
                                        <p:cTn id="607" dur="1" fill="hold">
                                          <p:stCondLst>
                                            <p:cond delay="1999"/>
                                          </p:stCondLst>
                                        </p:cTn>
                                        <p:tgtEl>
                                          <p:spTgt spid="246"/>
                                        </p:tgtEl>
                                        <p:attrNameLst>
                                          <p:attrName>style.visibility</p:attrName>
                                        </p:attrNameLst>
                                      </p:cBhvr>
                                      <p:to>
                                        <p:strVal val="hidden"/>
                                      </p:to>
                                    </p:set>
                                  </p:childTnLst>
                                </p:cTn>
                              </p:par>
                            </p:childTnLst>
                          </p:cTn>
                        </p:par>
                      </p:childTnLst>
                    </p:cTn>
                  </p:par>
                </p:childTnLst>
              </p:cTn>
              <p:nextCondLst>
                <p:cond evt="onClick" delay="0">
                  <p:tgtEl>
                    <p:spTgt spid="246"/>
                  </p:tgtEl>
                </p:cond>
              </p:nextCondLst>
            </p:seq>
            <p:seq concurrent="1" nextAc="seek">
              <p:cTn id="608" restart="whenNotActive" fill="hold" evtFilter="cancelBubble" nodeType="interactiveSeq">
                <p:stCondLst>
                  <p:cond evt="onClick" delay="0">
                    <p:tgtEl>
                      <p:spTgt spid="242"/>
                    </p:tgtEl>
                  </p:cond>
                </p:stCondLst>
                <p:endSync evt="end" delay="0">
                  <p:rtn val="all"/>
                </p:endSync>
                <p:childTnLst>
                  <p:par>
                    <p:cTn id="609" fill="hold">
                      <p:stCondLst>
                        <p:cond delay="0"/>
                      </p:stCondLst>
                      <p:childTnLst>
                        <p:par>
                          <p:cTn id="610" fill="hold">
                            <p:stCondLst>
                              <p:cond delay="0"/>
                            </p:stCondLst>
                            <p:childTnLst>
                              <p:par>
                                <p:cTn id="611" presetID="45" presetClass="entr" presetSubtype="0" fill="hold" nodeType="clickEffect">
                                  <p:stCondLst>
                                    <p:cond delay="0"/>
                                  </p:stCondLst>
                                  <p:childTnLst>
                                    <p:set>
                                      <p:cBhvr>
                                        <p:cTn id="612" dur="1" fill="hold">
                                          <p:stCondLst>
                                            <p:cond delay="0"/>
                                          </p:stCondLst>
                                        </p:cTn>
                                        <p:tgtEl>
                                          <p:spTgt spid="236"/>
                                        </p:tgtEl>
                                        <p:attrNameLst>
                                          <p:attrName>style.visibility</p:attrName>
                                        </p:attrNameLst>
                                      </p:cBhvr>
                                      <p:to>
                                        <p:strVal val="visible"/>
                                      </p:to>
                                    </p:set>
                                    <p:animEffect transition="in" filter="fade">
                                      <p:cBhvr>
                                        <p:cTn id="613" dur="2000"/>
                                        <p:tgtEl>
                                          <p:spTgt spid="236"/>
                                        </p:tgtEl>
                                      </p:cBhvr>
                                    </p:animEffect>
                                    <p:anim calcmode="lin" valueType="num">
                                      <p:cBhvr>
                                        <p:cTn id="614" dur="2000" fill="hold"/>
                                        <p:tgtEl>
                                          <p:spTgt spid="236"/>
                                        </p:tgtEl>
                                        <p:attrNameLst>
                                          <p:attrName>ppt_w</p:attrName>
                                        </p:attrNameLst>
                                      </p:cBhvr>
                                      <p:tavLst>
                                        <p:tav tm="0" fmla="#ppt_w*sin(2.5*pi*$)">
                                          <p:val>
                                            <p:fltVal val="0"/>
                                          </p:val>
                                        </p:tav>
                                        <p:tav tm="100000">
                                          <p:val>
                                            <p:fltVal val="1"/>
                                          </p:val>
                                        </p:tav>
                                      </p:tavLst>
                                    </p:anim>
                                    <p:anim calcmode="lin" valueType="num">
                                      <p:cBhvr>
                                        <p:cTn id="615" dur="2000" fill="hold"/>
                                        <p:tgtEl>
                                          <p:spTgt spid="236"/>
                                        </p:tgtEl>
                                        <p:attrNameLst>
                                          <p:attrName>ppt_h</p:attrName>
                                        </p:attrNameLst>
                                      </p:cBhvr>
                                      <p:tavLst>
                                        <p:tav tm="0">
                                          <p:val>
                                            <p:strVal val="#ppt_h"/>
                                          </p:val>
                                        </p:tav>
                                        <p:tav tm="100000">
                                          <p:val>
                                            <p:strVal val="#ppt_h"/>
                                          </p:val>
                                        </p:tav>
                                      </p:tavLst>
                                    </p:anim>
                                  </p:childTnLst>
                                </p:cTn>
                              </p:par>
                              <p:par>
                                <p:cTn id="616" presetID="45" presetClass="exit" presetSubtype="0" fill="hold" nodeType="withEffect">
                                  <p:stCondLst>
                                    <p:cond delay="0"/>
                                  </p:stCondLst>
                                  <p:childTnLst>
                                    <p:animEffect transition="out" filter="fade">
                                      <p:cBhvr>
                                        <p:cTn id="617" dur="2000"/>
                                        <p:tgtEl>
                                          <p:spTgt spid="242"/>
                                        </p:tgtEl>
                                      </p:cBhvr>
                                    </p:animEffect>
                                    <p:anim calcmode="lin" valueType="num">
                                      <p:cBhvr>
                                        <p:cTn id="618" dur="2000"/>
                                        <p:tgtEl>
                                          <p:spTgt spid="24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19" dur="2000"/>
                                        <p:tgtEl>
                                          <p:spTgt spid="242"/>
                                        </p:tgtEl>
                                        <p:attrNameLst>
                                          <p:attrName>ppt_h</p:attrName>
                                        </p:attrNameLst>
                                      </p:cBhvr>
                                      <p:tavLst>
                                        <p:tav tm="0">
                                          <p:val>
                                            <p:strVal val="ppt_h"/>
                                          </p:val>
                                        </p:tav>
                                        <p:tav tm="100000">
                                          <p:val>
                                            <p:strVal val="ppt_h"/>
                                          </p:val>
                                        </p:tav>
                                      </p:tavLst>
                                    </p:anim>
                                    <p:set>
                                      <p:cBhvr>
                                        <p:cTn id="620" dur="1" fill="hold">
                                          <p:stCondLst>
                                            <p:cond delay="1999"/>
                                          </p:stCondLst>
                                        </p:cTn>
                                        <p:tgtEl>
                                          <p:spTgt spid="242"/>
                                        </p:tgtEl>
                                        <p:attrNameLst>
                                          <p:attrName>style.visibility</p:attrName>
                                        </p:attrNameLst>
                                      </p:cBhvr>
                                      <p:to>
                                        <p:strVal val="hidden"/>
                                      </p:to>
                                    </p:set>
                                  </p:childTnLst>
                                </p:cTn>
                              </p:par>
                            </p:childTnLst>
                          </p:cTn>
                        </p:par>
                      </p:childTnLst>
                    </p:cTn>
                  </p:par>
                </p:childTnLst>
              </p:cTn>
              <p:nextCondLst>
                <p:cond evt="onClick" delay="0">
                  <p:tgtEl>
                    <p:spTgt spid="242"/>
                  </p:tgtEl>
                </p:cond>
              </p:nextCondLst>
            </p:seq>
            <p:seq concurrent="1" nextAc="seek">
              <p:cTn id="621" restart="whenNotActive" fill="hold" evtFilter="cancelBubble" nodeType="interactiveSeq">
                <p:stCondLst>
                  <p:cond evt="onClick" delay="0">
                    <p:tgtEl>
                      <p:spTgt spid="245"/>
                    </p:tgtEl>
                  </p:cond>
                </p:stCondLst>
                <p:endSync evt="end" delay="0">
                  <p:rtn val="all"/>
                </p:endSync>
                <p:childTnLst>
                  <p:par>
                    <p:cTn id="622" fill="hold">
                      <p:stCondLst>
                        <p:cond delay="0"/>
                      </p:stCondLst>
                      <p:childTnLst>
                        <p:par>
                          <p:cTn id="623" fill="hold">
                            <p:stCondLst>
                              <p:cond delay="0"/>
                            </p:stCondLst>
                            <p:childTnLst>
                              <p:par>
                                <p:cTn id="624" presetID="45" presetClass="entr" presetSubtype="0" fill="hold" nodeType="clickEffect">
                                  <p:stCondLst>
                                    <p:cond delay="0"/>
                                  </p:stCondLst>
                                  <p:childTnLst>
                                    <p:set>
                                      <p:cBhvr>
                                        <p:cTn id="625" dur="1" fill="hold">
                                          <p:stCondLst>
                                            <p:cond delay="0"/>
                                          </p:stCondLst>
                                        </p:cTn>
                                        <p:tgtEl>
                                          <p:spTgt spid="237"/>
                                        </p:tgtEl>
                                        <p:attrNameLst>
                                          <p:attrName>style.visibility</p:attrName>
                                        </p:attrNameLst>
                                      </p:cBhvr>
                                      <p:to>
                                        <p:strVal val="visible"/>
                                      </p:to>
                                    </p:set>
                                    <p:animEffect transition="in" filter="fade">
                                      <p:cBhvr>
                                        <p:cTn id="626" dur="2000"/>
                                        <p:tgtEl>
                                          <p:spTgt spid="237"/>
                                        </p:tgtEl>
                                      </p:cBhvr>
                                    </p:animEffect>
                                    <p:anim calcmode="lin" valueType="num">
                                      <p:cBhvr>
                                        <p:cTn id="627" dur="2000" fill="hold"/>
                                        <p:tgtEl>
                                          <p:spTgt spid="237"/>
                                        </p:tgtEl>
                                        <p:attrNameLst>
                                          <p:attrName>ppt_w</p:attrName>
                                        </p:attrNameLst>
                                      </p:cBhvr>
                                      <p:tavLst>
                                        <p:tav tm="0" fmla="#ppt_w*sin(2.5*pi*$)">
                                          <p:val>
                                            <p:fltVal val="0"/>
                                          </p:val>
                                        </p:tav>
                                        <p:tav tm="100000">
                                          <p:val>
                                            <p:fltVal val="1"/>
                                          </p:val>
                                        </p:tav>
                                      </p:tavLst>
                                    </p:anim>
                                    <p:anim calcmode="lin" valueType="num">
                                      <p:cBhvr>
                                        <p:cTn id="628" dur="2000" fill="hold"/>
                                        <p:tgtEl>
                                          <p:spTgt spid="237"/>
                                        </p:tgtEl>
                                        <p:attrNameLst>
                                          <p:attrName>ppt_h</p:attrName>
                                        </p:attrNameLst>
                                      </p:cBhvr>
                                      <p:tavLst>
                                        <p:tav tm="0">
                                          <p:val>
                                            <p:strVal val="#ppt_h"/>
                                          </p:val>
                                        </p:tav>
                                        <p:tav tm="100000">
                                          <p:val>
                                            <p:strVal val="#ppt_h"/>
                                          </p:val>
                                        </p:tav>
                                      </p:tavLst>
                                    </p:anim>
                                  </p:childTnLst>
                                </p:cTn>
                              </p:par>
                              <p:par>
                                <p:cTn id="629" presetID="45" presetClass="exit" presetSubtype="0" fill="hold" nodeType="withEffect">
                                  <p:stCondLst>
                                    <p:cond delay="0"/>
                                  </p:stCondLst>
                                  <p:childTnLst>
                                    <p:animEffect transition="out" filter="fade">
                                      <p:cBhvr>
                                        <p:cTn id="630" dur="2000"/>
                                        <p:tgtEl>
                                          <p:spTgt spid="245"/>
                                        </p:tgtEl>
                                      </p:cBhvr>
                                    </p:animEffect>
                                    <p:anim calcmode="lin" valueType="num">
                                      <p:cBhvr>
                                        <p:cTn id="631" dur="2000"/>
                                        <p:tgtEl>
                                          <p:spTgt spid="24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32" dur="2000"/>
                                        <p:tgtEl>
                                          <p:spTgt spid="245"/>
                                        </p:tgtEl>
                                        <p:attrNameLst>
                                          <p:attrName>ppt_h</p:attrName>
                                        </p:attrNameLst>
                                      </p:cBhvr>
                                      <p:tavLst>
                                        <p:tav tm="0">
                                          <p:val>
                                            <p:strVal val="ppt_h"/>
                                          </p:val>
                                        </p:tav>
                                        <p:tav tm="100000">
                                          <p:val>
                                            <p:strVal val="ppt_h"/>
                                          </p:val>
                                        </p:tav>
                                      </p:tavLst>
                                    </p:anim>
                                    <p:set>
                                      <p:cBhvr>
                                        <p:cTn id="633" dur="1" fill="hold">
                                          <p:stCondLst>
                                            <p:cond delay="1999"/>
                                          </p:stCondLst>
                                        </p:cTn>
                                        <p:tgtEl>
                                          <p:spTgt spid="245"/>
                                        </p:tgtEl>
                                        <p:attrNameLst>
                                          <p:attrName>style.visibility</p:attrName>
                                        </p:attrNameLst>
                                      </p:cBhvr>
                                      <p:to>
                                        <p:strVal val="hidden"/>
                                      </p:to>
                                    </p:set>
                                  </p:childTnLst>
                                </p:cTn>
                              </p:par>
                            </p:childTnLst>
                          </p:cTn>
                        </p:par>
                      </p:childTnLst>
                    </p:cTn>
                  </p:par>
                </p:childTnLst>
              </p:cTn>
              <p:nextCondLst>
                <p:cond evt="onClick" delay="0">
                  <p:tgtEl>
                    <p:spTgt spid="245"/>
                  </p:tgtEl>
                </p:cond>
              </p:nextCondLst>
            </p:seq>
            <p:seq concurrent="1" nextAc="seek">
              <p:cTn id="634" restart="whenNotActive" fill="hold" evtFilter="cancelBubble" nodeType="interactiveSeq">
                <p:stCondLst>
                  <p:cond evt="onClick" delay="0">
                    <p:tgtEl>
                      <p:spTgt spid="244"/>
                    </p:tgtEl>
                  </p:cond>
                </p:stCondLst>
                <p:endSync evt="end" delay="0">
                  <p:rtn val="all"/>
                </p:endSync>
                <p:childTnLst>
                  <p:par>
                    <p:cTn id="635" fill="hold">
                      <p:stCondLst>
                        <p:cond delay="0"/>
                      </p:stCondLst>
                      <p:childTnLst>
                        <p:par>
                          <p:cTn id="636" fill="hold">
                            <p:stCondLst>
                              <p:cond delay="0"/>
                            </p:stCondLst>
                            <p:childTnLst>
                              <p:par>
                                <p:cTn id="637" presetID="45" presetClass="entr" presetSubtype="0" fill="hold" nodeType="clickEffect">
                                  <p:stCondLst>
                                    <p:cond delay="0"/>
                                  </p:stCondLst>
                                  <p:childTnLst>
                                    <p:set>
                                      <p:cBhvr>
                                        <p:cTn id="638" dur="1" fill="hold">
                                          <p:stCondLst>
                                            <p:cond delay="0"/>
                                          </p:stCondLst>
                                        </p:cTn>
                                        <p:tgtEl>
                                          <p:spTgt spid="238"/>
                                        </p:tgtEl>
                                        <p:attrNameLst>
                                          <p:attrName>style.visibility</p:attrName>
                                        </p:attrNameLst>
                                      </p:cBhvr>
                                      <p:to>
                                        <p:strVal val="visible"/>
                                      </p:to>
                                    </p:set>
                                    <p:animEffect transition="in" filter="fade">
                                      <p:cBhvr>
                                        <p:cTn id="639" dur="2000"/>
                                        <p:tgtEl>
                                          <p:spTgt spid="238"/>
                                        </p:tgtEl>
                                      </p:cBhvr>
                                    </p:animEffect>
                                    <p:anim calcmode="lin" valueType="num">
                                      <p:cBhvr>
                                        <p:cTn id="640" dur="2000" fill="hold"/>
                                        <p:tgtEl>
                                          <p:spTgt spid="238"/>
                                        </p:tgtEl>
                                        <p:attrNameLst>
                                          <p:attrName>ppt_w</p:attrName>
                                        </p:attrNameLst>
                                      </p:cBhvr>
                                      <p:tavLst>
                                        <p:tav tm="0" fmla="#ppt_w*sin(2.5*pi*$)">
                                          <p:val>
                                            <p:fltVal val="0"/>
                                          </p:val>
                                        </p:tav>
                                        <p:tav tm="100000">
                                          <p:val>
                                            <p:fltVal val="1"/>
                                          </p:val>
                                        </p:tav>
                                      </p:tavLst>
                                    </p:anim>
                                    <p:anim calcmode="lin" valueType="num">
                                      <p:cBhvr>
                                        <p:cTn id="641" dur="2000" fill="hold"/>
                                        <p:tgtEl>
                                          <p:spTgt spid="238"/>
                                        </p:tgtEl>
                                        <p:attrNameLst>
                                          <p:attrName>ppt_h</p:attrName>
                                        </p:attrNameLst>
                                      </p:cBhvr>
                                      <p:tavLst>
                                        <p:tav tm="0">
                                          <p:val>
                                            <p:strVal val="#ppt_h"/>
                                          </p:val>
                                        </p:tav>
                                        <p:tav tm="100000">
                                          <p:val>
                                            <p:strVal val="#ppt_h"/>
                                          </p:val>
                                        </p:tav>
                                      </p:tavLst>
                                    </p:anim>
                                  </p:childTnLst>
                                </p:cTn>
                              </p:par>
                              <p:par>
                                <p:cTn id="642" presetID="45" presetClass="exit" presetSubtype="0" fill="hold" nodeType="withEffect">
                                  <p:stCondLst>
                                    <p:cond delay="0"/>
                                  </p:stCondLst>
                                  <p:childTnLst>
                                    <p:animEffect transition="out" filter="fade">
                                      <p:cBhvr>
                                        <p:cTn id="643" dur="2000"/>
                                        <p:tgtEl>
                                          <p:spTgt spid="244"/>
                                        </p:tgtEl>
                                      </p:cBhvr>
                                    </p:animEffect>
                                    <p:anim calcmode="lin" valueType="num">
                                      <p:cBhvr>
                                        <p:cTn id="644" dur="2000"/>
                                        <p:tgtEl>
                                          <p:spTgt spid="24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45" dur="2000"/>
                                        <p:tgtEl>
                                          <p:spTgt spid="244"/>
                                        </p:tgtEl>
                                        <p:attrNameLst>
                                          <p:attrName>ppt_h</p:attrName>
                                        </p:attrNameLst>
                                      </p:cBhvr>
                                      <p:tavLst>
                                        <p:tav tm="0">
                                          <p:val>
                                            <p:strVal val="ppt_h"/>
                                          </p:val>
                                        </p:tav>
                                        <p:tav tm="100000">
                                          <p:val>
                                            <p:strVal val="ppt_h"/>
                                          </p:val>
                                        </p:tav>
                                      </p:tavLst>
                                    </p:anim>
                                    <p:set>
                                      <p:cBhvr>
                                        <p:cTn id="646" dur="1" fill="hold">
                                          <p:stCondLst>
                                            <p:cond delay="1999"/>
                                          </p:stCondLst>
                                        </p:cTn>
                                        <p:tgtEl>
                                          <p:spTgt spid="244"/>
                                        </p:tgtEl>
                                        <p:attrNameLst>
                                          <p:attrName>style.visibility</p:attrName>
                                        </p:attrNameLst>
                                      </p:cBhvr>
                                      <p:to>
                                        <p:strVal val="hidden"/>
                                      </p:to>
                                    </p:set>
                                  </p:childTnLst>
                                </p:cTn>
                              </p:par>
                            </p:childTnLst>
                          </p:cTn>
                        </p:par>
                      </p:childTnLst>
                    </p:cTn>
                  </p:par>
                </p:childTnLst>
              </p:cTn>
              <p:nextCondLst>
                <p:cond evt="onClick" delay="0">
                  <p:tgtEl>
                    <p:spTgt spid="244"/>
                  </p:tgtEl>
                </p:cond>
              </p:nextCondLst>
            </p:seq>
            <p:seq concurrent="1" nextAc="seek">
              <p:cTn id="647" restart="whenNotActive" fill="hold" evtFilter="cancelBubble" nodeType="interactiveSeq">
                <p:stCondLst>
                  <p:cond evt="onClick" delay="0">
                    <p:tgtEl>
                      <p:spTgt spid="243"/>
                    </p:tgtEl>
                  </p:cond>
                </p:stCondLst>
                <p:endSync evt="end" delay="0">
                  <p:rtn val="all"/>
                </p:endSync>
                <p:childTnLst>
                  <p:par>
                    <p:cTn id="648" fill="hold">
                      <p:stCondLst>
                        <p:cond delay="0"/>
                      </p:stCondLst>
                      <p:childTnLst>
                        <p:par>
                          <p:cTn id="649" fill="hold">
                            <p:stCondLst>
                              <p:cond delay="0"/>
                            </p:stCondLst>
                            <p:childTnLst>
                              <p:par>
                                <p:cTn id="650" presetID="45" presetClass="entr" presetSubtype="0" fill="hold" nodeType="clickEffect">
                                  <p:stCondLst>
                                    <p:cond delay="0"/>
                                  </p:stCondLst>
                                  <p:childTnLst>
                                    <p:set>
                                      <p:cBhvr>
                                        <p:cTn id="651" dur="1" fill="hold">
                                          <p:stCondLst>
                                            <p:cond delay="0"/>
                                          </p:stCondLst>
                                        </p:cTn>
                                        <p:tgtEl>
                                          <p:spTgt spid="240"/>
                                        </p:tgtEl>
                                        <p:attrNameLst>
                                          <p:attrName>style.visibility</p:attrName>
                                        </p:attrNameLst>
                                      </p:cBhvr>
                                      <p:to>
                                        <p:strVal val="visible"/>
                                      </p:to>
                                    </p:set>
                                    <p:animEffect transition="in" filter="fade">
                                      <p:cBhvr>
                                        <p:cTn id="652" dur="2000"/>
                                        <p:tgtEl>
                                          <p:spTgt spid="240"/>
                                        </p:tgtEl>
                                      </p:cBhvr>
                                    </p:animEffect>
                                    <p:anim calcmode="lin" valueType="num">
                                      <p:cBhvr>
                                        <p:cTn id="653" dur="2000" fill="hold"/>
                                        <p:tgtEl>
                                          <p:spTgt spid="240"/>
                                        </p:tgtEl>
                                        <p:attrNameLst>
                                          <p:attrName>ppt_w</p:attrName>
                                        </p:attrNameLst>
                                      </p:cBhvr>
                                      <p:tavLst>
                                        <p:tav tm="0" fmla="#ppt_w*sin(2.5*pi*$)">
                                          <p:val>
                                            <p:fltVal val="0"/>
                                          </p:val>
                                        </p:tav>
                                        <p:tav tm="100000">
                                          <p:val>
                                            <p:fltVal val="1"/>
                                          </p:val>
                                        </p:tav>
                                      </p:tavLst>
                                    </p:anim>
                                    <p:anim calcmode="lin" valueType="num">
                                      <p:cBhvr>
                                        <p:cTn id="654" dur="2000" fill="hold"/>
                                        <p:tgtEl>
                                          <p:spTgt spid="240"/>
                                        </p:tgtEl>
                                        <p:attrNameLst>
                                          <p:attrName>ppt_h</p:attrName>
                                        </p:attrNameLst>
                                      </p:cBhvr>
                                      <p:tavLst>
                                        <p:tav tm="0">
                                          <p:val>
                                            <p:strVal val="#ppt_h"/>
                                          </p:val>
                                        </p:tav>
                                        <p:tav tm="100000">
                                          <p:val>
                                            <p:strVal val="#ppt_h"/>
                                          </p:val>
                                        </p:tav>
                                      </p:tavLst>
                                    </p:anim>
                                  </p:childTnLst>
                                </p:cTn>
                              </p:par>
                              <p:par>
                                <p:cTn id="655" presetID="45" presetClass="exit" presetSubtype="0" fill="hold" nodeType="withEffect">
                                  <p:stCondLst>
                                    <p:cond delay="0"/>
                                  </p:stCondLst>
                                  <p:childTnLst>
                                    <p:animEffect transition="out" filter="fade">
                                      <p:cBhvr>
                                        <p:cTn id="656" dur="2000"/>
                                        <p:tgtEl>
                                          <p:spTgt spid="243"/>
                                        </p:tgtEl>
                                      </p:cBhvr>
                                    </p:animEffect>
                                    <p:anim calcmode="lin" valueType="num">
                                      <p:cBhvr>
                                        <p:cTn id="657" dur="2000"/>
                                        <p:tgtEl>
                                          <p:spTgt spid="24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58" dur="2000"/>
                                        <p:tgtEl>
                                          <p:spTgt spid="243"/>
                                        </p:tgtEl>
                                        <p:attrNameLst>
                                          <p:attrName>ppt_h</p:attrName>
                                        </p:attrNameLst>
                                      </p:cBhvr>
                                      <p:tavLst>
                                        <p:tav tm="0">
                                          <p:val>
                                            <p:strVal val="ppt_h"/>
                                          </p:val>
                                        </p:tav>
                                        <p:tav tm="100000">
                                          <p:val>
                                            <p:strVal val="ppt_h"/>
                                          </p:val>
                                        </p:tav>
                                      </p:tavLst>
                                    </p:anim>
                                    <p:set>
                                      <p:cBhvr>
                                        <p:cTn id="659" dur="1" fill="hold">
                                          <p:stCondLst>
                                            <p:cond delay="1999"/>
                                          </p:stCondLst>
                                        </p:cTn>
                                        <p:tgtEl>
                                          <p:spTgt spid="243"/>
                                        </p:tgtEl>
                                        <p:attrNameLst>
                                          <p:attrName>style.visibility</p:attrName>
                                        </p:attrNameLst>
                                      </p:cBhvr>
                                      <p:to>
                                        <p:strVal val="hidden"/>
                                      </p:to>
                                    </p:set>
                                  </p:childTnLst>
                                </p:cTn>
                              </p:par>
                            </p:childTnLst>
                          </p:cTn>
                        </p:par>
                      </p:childTnLst>
                    </p:cTn>
                  </p:par>
                </p:childTnLst>
              </p:cTn>
              <p:nextCondLst>
                <p:cond evt="onClick" delay="0">
                  <p:tgtEl>
                    <p:spTgt spid="243"/>
                  </p:tgtEl>
                </p:cond>
              </p:nextCondLst>
            </p:seq>
            <p:seq concurrent="1" nextAc="seek">
              <p:cTn id="660" restart="whenNotActive" fill="hold" evtFilter="cancelBubble" nodeType="interactiveSeq">
                <p:stCondLst>
                  <p:cond evt="onClick" delay="0">
                    <p:tgtEl>
                      <p:spTgt spid="241"/>
                    </p:tgtEl>
                  </p:cond>
                </p:stCondLst>
                <p:endSync evt="end" delay="0">
                  <p:rtn val="all"/>
                </p:endSync>
                <p:childTnLst>
                  <p:par>
                    <p:cTn id="661" fill="hold">
                      <p:stCondLst>
                        <p:cond delay="0"/>
                      </p:stCondLst>
                      <p:childTnLst>
                        <p:par>
                          <p:cTn id="662" fill="hold">
                            <p:stCondLst>
                              <p:cond delay="0"/>
                            </p:stCondLst>
                            <p:childTnLst>
                              <p:par>
                                <p:cTn id="663" presetID="45" presetClass="entr" presetSubtype="0" fill="hold" nodeType="clickEffect">
                                  <p:stCondLst>
                                    <p:cond delay="0"/>
                                  </p:stCondLst>
                                  <p:childTnLst>
                                    <p:set>
                                      <p:cBhvr>
                                        <p:cTn id="664" dur="1" fill="hold">
                                          <p:stCondLst>
                                            <p:cond delay="0"/>
                                          </p:stCondLst>
                                        </p:cTn>
                                        <p:tgtEl>
                                          <p:spTgt spid="239"/>
                                        </p:tgtEl>
                                        <p:attrNameLst>
                                          <p:attrName>style.visibility</p:attrName>
                                        </p:attrNameLst>
                                      </p:cBhvr>
                                      <p:to>
                                        <p:strVal val="visible"/>
                                      </p:to>
                                    </p:set>
                                    <p:animEffect transition="in" filter="fade">
                                      <p:cBhvr>
                                        <p:cTn id="665" dur="2000"/>
                                        <p:tgtEl>
                                          <p:spTgt spid="239"/>
                                        </p:tgtEl>
                                      </p:cBhvr>
                                    </p:animEffect>
                                    <p:anim calcmode="lin" valueType="num">
                                      <p:cBhvr>
                                        <p:cTn id="666" dur="2000" fill="hold"/>
                                        <p:tgtEl>
                                          <p:spTgt spid="239"/>
                                        </p:tgtEl>
                                        <p:attrNameLst>
                                          <p:attrName>ppt_w</p:attrName>
                                        </p:attrNameLst>
                                      </p:cBhvr>
                                      <p:tavLst>
                                        <p:tav tm="0" fmla="#ppt_w*sin(2.5*pi*$)">
                                          <p:val>
                                            <p:fltVal val="0"/>
                                          </p:val>
                                        </p:tav>
                                        <p:tav tm="100000">
                                          <p:val>
                                            <p:fltVal val="1"/>
                                          </p:val>
                                        </p:tav>
                                      </p:tavLst>
                                    </p:anim>
                                    <p:anim calcmode="lin" valueType="num">
                                      <p:cBhvr>
                                        <p:cTn id="667" dur="2000" fill="hold"/>
                                        <p:tgtEl>
                                          <p:spTgt spid="239"/>
                                        </p:tgtEl>
                                        <p:attrNameLst>
                                          <p:attrName>ppt_h</p:attrName>
                                        </p:attrNameLst>
                                      </p:cBhvr>
                                      <p:tavLst>
                                        <p:tav tm="0">
                                          <p:val>
                                            <p:strVal val="#ppt_h"/>
                                          </p:val>
                                        </p:tav>
                                        <p:tav tm="100000">
                                          <p:val>
                                            <p:strVal val="#ppt_h"/>
                                          </p:val>
                                        </p:tav>
                                      </p:tavLst>
                                    </p:anim>
                                  </p:childTnLst>
                                </p:cTn>
                              </p:par>
                              <p:par>
                                <p:cTn id="668" presetID="45" presetClass="exit" presetSubtype="0" fill="hold" nodeType="withEffect">
                                  <p:stCondLst>
                                    <p:cond delay="0"/>
                                  </p:stCondLst>
                                  <p:childTnLst>
                                    <p:animEffect transition="out" filter="fade">
                                      <p:cBhvr>
                                        <p:cTn id="669" dur="2000"/>
                                        <p:tgtEl>
                                          <p:spTgt spid="241"/>
                                        </p:tgtEl>
                                      </p:cBhvr>
                                    </p:animEffect>
                                    <p:anim calcmode="lin" valueType="num">
                                      <p:cBhvr>
                                        <p:cTn id="670" dur="2000"/>
                                        <p:tgtEl>
                                          <p:spTgt spid="24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71" dur="2000"/>
                                        <p:tgtEl>
                                          <p:spTgt spid="241"/>
                                        </p:tgtEl>
                                        <p:attrNameLst>
                                          <p:attrName>ppt_h</p:attrName>
                                        </p:attrNameLst>
                                      </p:cBhvr>
                                      <p:tavLst>
                                        <p:tav tm="0">
                                          <p:val>
                                            <p:strVal val="ppt_h"/>
                                          </p:val>
                                        </p:tav>
                                        <p:tav tm="100000">
                                          <p:val>
                                            <p:strVal val="ppt_h"/>
                                          </p:val>
                                        </p:tav>
                                      </p:tavLst>
                                    </p:anim>
                                    <p:set>
                                      <p:cBhvr>
                                        <p:cTn id="672" dur="1" fill="hold">
                                          <p:stCondLst>
                                            <p:cond delay="1999"/>
                                          </p:stCondLst>
                                        </p:cTn>
                                        <p:tgtEl>
                                          <p:spTgt spid="241"/>
                                        </p:tgtEl>
                                        <p:attrNameLst>
                                          <p:attrName>style.visibility</p:attrName>
                                        </p:attrNameLst>
                                      </p:cBhvr>
                                      <p:to>
                                        <p:strVal val="hidden"/>
                                      </p:to>
                                    </p:set>
                                  </p:childTnLst>
                                </p:cTn>
                              </p:par>
                            </p:childTnLst>
                          </p:cTn>
                        </p:par>
                      </p:childTnLst>
                    </p:cTn>
                  </p:par>
                </p:childTnLst>
              </p:cTn>
              <p:nextCondLst>
                <p:cond evt="onClick" delay="0">
                  <p:tgtEl>
                    <p:spTgt spid="241"/>
                  </p:tgtEl>
                </p:cond>
              </p:nextCondLst>
            </p:seq>
            <p:seq concurrent="1" nextAc="seek">
              <p:cTn id="673" restart="whenNotActive" fill="hold" evtFilter="cancelBubble" nodeType="interactiveSeq">
                <p:stCondLst>
                  <p:cond evt="onClick" delay="0">
                    <p:tgtEl>
                      <p:spTgt spid="262"/>
                    </p:tgtEl>
                  </p:cond>
                </p:stCondLst>
                <p:endSync evt="end" delay="0">
                  <p:rtn val="all"/>
                </p:endSync>
                <p:childTnLst>
                  <p:par>
                    <p:cTn id="674" fill="hold">
                      <p:stCondLst>
                        <p:cond delay="0"/>
                      </p:stCondLst>
                      <p:childTnLst>
                        <p:par>
                          <p:cTn id="675" fill="hold">
                            <p:stCondLst>
                              <p:cond delay="0"/>
                            </p:stCondLst>
                            <p:childTnLst>
                              <p:par>
                                <p:cTn id="676" presetID="3" presetClass="emph" presetSubtype="2" fill="hold" grpId="0" nodeType="clickEffect">
                                  <p:stCondLst>
                                    <p:cond delay="0"/>
                                  </p:stCondLst>
                                  <p:childTnLst>
                                    <p:animClr clrSpc="rgb" dir="cw">
                                      <p:cBhvr override="childStyle">
                                        <p:cTn id="677" dur="2000" fill="hold"/>
                                        <p:tgtEl>
                                          <p:spTgt spid="262"/>
                                        </p:tgtEl>
                                        <p:attrNameLst>
                                          <p:attrName>style.color</p:attrName>
                                        </p:attrNameLst>
                                      </p:cBhvr>
                                      <p:to>
                                        <a:schemeClr val="accent2"/>
                                      </p:to>
                                    </p:animClr>
                                  </p:childTnLst>
                                </p:cTn>
                              </p:par>
                            </p:childTnLst>
                          </p:cTn>
                        </p:par>
                      </p:childTnLst>
                    </p:cTn>
                  </p:par>
                  <p:par>
                    <p:cTn id="678" fill="hold">
                      <p:stCondLst>
                        <p:cond delay="indefinite"/>
                      </p:stCondLst>
                      <p:childTnLst>
                        <p:par>
                          <p:cTn id="679" fill="hold">
                            <p:stCondLst>
                              <p:cond delay="0"/>
                            </p:stCondLst>
                            <p:childTnLst>
                              <p:par>
                                <p:cTn id="680" presetID="3" presetClass="emph" presetSubtype="2" fill="hold" grpId="1" nodeType="clickEffect">
                                  <p:stCondLst>
                                    <p:cond delay="0"/>
                                  </p:stCondLst>
                                  <p:childTnLst>
                                    <p:animClr clrSpc="rgb" dir="cw">
                                      <p:cBhvr override="childStyle">
                                        <p:cTn id="681" dur="2000" fill="hold"/>
                                        <p:tgtEl>
                                          <p:spTgt spid="262"/>
                                        </p:tgtEl>
                                        <p:attrNameLst>
                                          <p:attrName>style.color</p:attrName>
                                        </p:attrNameLst>
                                      </p:cBhvr>
                                      <p:to>
                                        <a:srgbClr val="8EAADB"/>
                                      </p:to>
                                    </p:animClr>
                                  </p:childTnLst>
                                </p:cTn>
                              </p:par>
                            </p:childTnLst>
                          </p:cTn>
                        </p:par>
                      </p:childTnLst>
                    </p:cTn>
                  </p:par>
                </p:childTnLst>
              </p:cTn>
              <p:nextCondLst>
                <p:cond evt="onClick" delay="0">
                  <p:tgtEl>
                    <p:spTgt spid="262"/>
                  </p:tgtEl>
                </p:cond>
              </p:nextCondLst>
            </p:seq>
            <p:seq concurrent="1" nextAc="seek">
              <p:cTn id="682" restart="whenNotActive" fill="hold" evtFilter="cancelBubble" nodeType="interactiveSeq">
                <p:stCondLst>
                  <p:cond evt="onClick" delay="0">
                    <p:tgtEl>
                      <p:spTgt spid="263"/>
                    </p:tgtEl>
                  </p:cond>
                </p:stCondLst>
                <p:endSync evt="end" delay="0">
                  <p:rtn val="all"/>
                </p:endSync>
                <p:childTnLst>
                  <p:par>
                    <p:cTn id="683" fill="hold">
                      <p:stCondLst>
                        <p:cond delay="0"/>
                      </p:stCondLst>
                      <p:childTnLst>
                        <p:par>
                          <p:cTn id="684" fill="hold">
                            <p:stCondLst>
                              <p:cond delay="0"/>
                            </p:stCondLst>
                            <p:childTnLst>
                              <p:par>
                                <p:cTn id="685" presetID="3" presetClass="emph" presetSubtype="2" fill="hold" grpId="0" nodeType="clickEffect">
                                  <p:stCondLst>
                                    <p:cond delay="0"/>
                                  </p:stCondLst>
                                  <p:childTnLst>
                                    <p:animClr clrSpc="rgb" dir="cw">
                                      <p:cBhvr override="childStyle">
                                        <p:cTn id="686" dur="2000" fill="hold"/>
                                        <p:tgtEl>
                                          <p:spTgt spid="263"/>
                                        </p:tgtEl>
                                        <p:attrNameLst>
                                          <p:attrName>style.color</p:attrName>
                                        </p:attrNameLst>
                                      </p:cBhvr>
                                      <p:to>
                                        <a:schemeClr val="accent2"/>
                                      </p:to>
                                    </p:animClr>
                                  </p:childTnLst>
                                </p:cTn>
                              </p:par>
                            </p:childTnLst>
                          </p:cTn>
                        </p:par>
                      </p:childTnLst>
                    </p:cTn>
                  </p:par>
                  <p:par>
                    <p:cTn id="687" fill="hold">
                      <p:stCondLst>
                        <p:cond delay="indefinite"/>
                      </p:stCondLst>
                      <p:childTnLst>
                        <p:par>
                          <p:cTn id="688" fill="hold">
                            <p:stCondLst>
                              <p:cond delay="0"/>
                            </p:stCondLst>
                            <p:childTnLst>
                              <p:par>
                                <p:cTn id="689" presetID="3" presetClass="emph" presetSubtype="2" fill="hold" grpId="1" nodeType="clickEffect">
                                  <p:stCondLst>
                                    <p:cond delay="0"/>
                                  </p:stCondLst>
                                  <p:childTnLst>
                                    <p:animClr clrSpc="rgb" dir="cw">
                                      <p:cBhvr override="childStyle">
                                        <p:cTn id="690" dur="2000" fill="hold"/>
                                        <p:tgtEl>
                                          <p:spTgt spid="263"/>
                                        </p:tgtEl>
                                        <p:attrNameLst>
                                          <p:attrName>style.color</p:attrName>
                                        </p:attrNameLst>
                                      </p:cBhvr>
                                      <p:to>
                                        <a:srgbClr val="8EAADB"/>
                                      </p:to>
                                    </p:animClr>
                                  </p:childTnLst>
                                </p:cTn>
                              </p:par>
                            </p:childTnLst>
                          </p:cTn>
                        </p:par>
                      </p:childTnLst>
                    </p:cTn>
                  </p:par>
                </p:childTnLst>
              </p:cTn>
              <p:nextCondLst>
                <p:cond evt="onClick" delay="0">
                  <p:tgtEl>
                    <p:spTgt spid="263"/>
                  </p:tgtEl>
                </p:cond>
              </p:nextCondLst>
            </p:seq>
            <p:seq concurrent="1" nextAc="seek">
              <p:cTn id="691" restart="whenNotActive" fill="hold" evtFilter="cancelBubble" nodeType="interactiveSeq">
                <p:stCondLst>
                  <p:cond evt="onClick" delay="0">
                    <p:tgtEl>
                      <p:spTgt spid="264"/>
                    </p:tgtEl>
                  </p:cond>
                </p:stCondLst>
                <p:endSync evt="end" delay="0">
                  <p:rtn val="all"/>
                </p:endSync>
                <p:childTnLst>
                  <p:par>
                    <p:cTn id="692" fill="hold">
                      <p:stCondLst>
                        <p:cond delay="0"/>
                      </p:stCondLst>
                      <p:childTnLst>
                        <p:par>
                          <p:cTn id="693" fill="hold">
                            <p:stCondLst>
                              <p:cond delay="0"/>
                            </p:stCondLst>
                            <p:childTnLst>
                              <p:par>
                                <p:cTn id="694" presetID="3" presetClass="emph" presetSubtype="2" fill="hold" grpId="0" nodeType="clickEffect">
                                  <p:stCondLst>
                                    <p:cond delay="0"/>
                                  </p:stCondLst>
                                  <p:childTnLst>
                                    <p:animClr clrSpc="rgb" dir="cw">
                                      <p:cBhvr override="childStyle">
                                        <p:cTn id="695" dur="2000" fill="hold"/>
                                        <p:tgtEl>
                                          <p:spTgt spid="264"/>
                                        </p:tgtEl>
                                        <p:attrNameLst>
                                          <p:attrName>style.color</p:attrName>
                                        </p:attrNameLst>
                                      </p:cBhvr>
                                      <p:to>
                                        <a:schemeClr val="accent2"/>
                                      </p:to>
                                    </p:animClr>
                                  </p:childTnLst>
                                </p:cTn>
                              </p:par>
                            </p:childTnLst>
                          </p:cTn>
                        </p:par>
                      </p:childTnLst>
                    </p:cTn>
                  </p:par>
                  <p:par>
                    <p:cTn id="696" fill="hold">
                      <p:stCondLst>
                        <p:cond delay="indefinite"/>
                      </p:stCondLst>
                      <p:childTnLst>
                        <p:par>
                          <p:cTn id="697" fill="hold">
                            <p:stCondLst>
                              <p:cond delay="0"/>
                            </p:stCondLst>
                            <p:childTnLst>
                              <p:par>
                                <p:cTn id="698" presetID="3" presetClass="emph" presetSubtype="2" fill="hold" grpId="1" nodeType="clickEffect">
                                  <p:stCondLst>
                                    <p:cond delay="0"/>
                                  </p:stCondLst>
                                  <p:childTnLst>
                                    <p:animClr clrSpc="rgb" dir="cw">
                                      <p:cBhvr override="childStyle">
                                        <p:cTn id="699" dur="2000" fill="hold"/>
                                        <p:tgtEl>
                                          <p:spTgt spid="264"/>
                                        </p:tgtEl>
                                        <p:attrNameLst>
                                          <p:attrName>style.color</p:attrName>
                                        </p:attrNameLst>
                                      </p:cBhvr>
                                      <p:to>
                                        <a:srgbClr val="8EAADB"/>
                                      </p:to>
                                    </p:animClr>
                                  </p:childTnLst>
                                </p:cTn>
                              </p:par>
                            </p:childTnLst>
                          </p:cTn>
                        </p:par>
                      </p:childTnLst>
                    </p:cTn>
                  </p:par>
                </p:childTnLst>
              </p:cTn>
              <p:nextCondLst>
                <p:cond evt="onClick" delay="0">
                  <p:tgtEl>
                    <p:spTgt spid="264"/>
                  </p:tgtEl>
                </p:cond>
              </p:nextCondLst>
            </p:seq>
            <p:seq concurrent="1" nextAc="seek">
              <p:cTn id="700" restart="whenNotActive" fill="hold" evtFilter="cancelBubble" nodeType="interactiveSeq">
                <p:stCondLst>
                  <p:cond evt="onClick" delay="0">
                    <p:tgtEl>
                      <p:spTgt spid="265"/>
                    </p:tgtEl>
                  </p:cond>
                </p:stCondLst>
                <p:endSync evt="end" delay="0">
                  <p:rtn val="all"/>
                </p:endSync>
                <p:childTnLst>
                  <p:par>
                    <p:cTn id="701" fill="hold">
                      <p:stCondLst>
                        <p:cond delay="0"/>
                      </p:stCondLst>
                      <p:childTnLst>
                        <p:par>
                          <p:cTn id="702" fill="hold">
                            <p:stCondLst>
                              <p:cond delay="0"/>
                            </p:stCondLst>
                            <p:childTnLst>
                              <p:par>
                                <p:cTn id="703" presetID="3" presetClass="emph" presetSubtype="2" fill="hold" grpId="0" nodeType="clickEffect">
                                  <p:stCondLst>
                                    <p:cond delay="0"/>
                                  </p:stCondLst>
                                  <p:childTnLst>
                                    <p:animClr clrSpc="rgb" dir="cw">
                                      <p:cBhvr override="childStyle">
                                        <p:cTn id="704" dur="2000" fill="hold"/>
                                        <p:tgtEl>
                                          <p:spTgt spid="265"/>
                                        </p:tgtEl>
                                        <p:attrNameLst>
                                          <p:attrName>style.color</p:attrName>
                                        </p:attrNameLst>
                                      </p:cBhvr>
                                      <p:to>
                                        <a:schemeClr val="accent2"/>
                                      </p:to>
                                    </p:animClr>
                                  </p:childTnLst>
                                </p:cTn>
                              </p:par>
                            </p:childTnLst>
                          </p:cTn>
                        </p:par>
                      </p:childTnLst>
                    </p:cTn>
                  </p:par>
                  <p:par>
                    <p:cTn id="705" fill="hold">
                      <p:stCondLst>
                        <p:cond delay="indefinite"/>
                      </p:stCondLst>
                      <p:childTnLst>
                        <p:par>
                          <p:cTn id="706" fill="hold">
                            <p:stCondLst>
                              <p:cond delay="0"/>
                            </p:stCondLst>
                            <p:childTnLst>
                              <p:par>
                                <p:cTn id="707" presetID="3" presetClass="emph" presetSubtype="2" fill="hold" grpId="1" nodeType="clickEffect">
                                  <p:stCondLst>
                                    <p:cond delay="0"/>
                                  </p:stCondLst>
                                  <p:childTnLst>
                                    <p:animClr clrSpc="rgb" dir="cw">
                                      <p:cBhvr override="childStyle">
                                        <p:cTn id="708" dur="2000" fill="hold"/>
                                        <p:tgtEl>
                                          <p:spTgt spid="265"/>
                                        </p:tgtEl>
                                        <p:attrNameLst>
                                          <p:attrName>style.color</p:attrName>
                                        </p:attrNameLst>
                                      </p:cBhvr>
                                      <p:to>
                                        <a:srgbClr val="8EAADB"/>
                                      </p:to>
                                    </p:animClr>
                                  </p:childTnLst>
                                </p:cTn>
                              </p:par>
                            </p:childTnLst>
                          </p:cTn>
                        </p:par>
                      </p:childTnLst>
                    </p:cTn>
                  </p:par>
                </p:childTnLst>
              </p:cTn>
              <p:nextCondLst>
                <p:cond evt="onClick" delay="0">
                  <p:tgtEl>
                    <p:spTgt spid="265"/>
                  </p:tgtEl>
                </p:cond>
              </p:nextCondLst>
            </p:seq>
            <p:seq concurrent="1" nextAc="seek">
              <p:cTn id="709" restart="whenNotActive" fill="hold" evtFilter="cancelBubble" nodeType="interactiveSeq">
                <p:stCondLst>
                  <p:cond evt="onClick" delay="0">
                    <p:tgtEl>
                      <p:spTgt spid="266"/>
                    </p:tgtEl>
                  </p:cond>
                </p:stCondLst>
                <p:endSync evt="end" delay="0">
                  <p:rtn val="all"/>
                </p:endSync>
                <p:childTnLst>
                  <p:par>
                    <p:cTn id="710" fill="hold">
                      <p:stCondLst>
                        <p:cond delay="0"/>
                      </p:stCondLst>
                      <p:childTnLst>
                        <p:par>
                          <p:cTn id="711" fill="hold">
                            <p:stCondLst>
                              <p:cond delay="0"/>
                            </p:stCondLst>
                            <p:childTnLst>
                              <p:par>
                                <p:cTn id="712" presetID="3" presetClass="emph" presetSubtype="2" fill="hold" grpId="0" nodeType="clickEffect">
                                  <p:stCondLst>
                                    <p:cond delay="0"/>
                                  </p:stCondLst>
                                  <p:childTnLst>
                                    <p:animClr clrSpc="rgb" dir="cw">
                                      <p:cBhvr override="childStyle">
                                        <p:cTn id="713" dur="2000" fill="hold"/>
                                        <p:tgtEl>
                                          <p:spTgt spid="266"/>
                                        </p:tgtEl>
                                        <p:attrNameLst>
                                          <p:attrName>style.color</p:attrName>
                                        </p:attrNameLst>
                                      </p:cBhvr>
                                      <p:to>
                                        <a:schemeClr val="accent2"/>
                                      </p:to>
                                    </p:animClr>
                                  </p:childTnLst>
                                </p:cTn>
                              </p:par>
                            </p:childTnLst>
                          </p:cTn>
                        </p:par>
                      </p:childTnLst>
                    </p:cTn>
                  </p:par>
                  <p:par>
                    <p:cTn id="714" fill="hold">
                      <p:stCondLst>
                        <p:cond delay="indefinite"/>
                      </p:stCondLst>
                      <p:childTnLst>
                        <p:par>
                          <p:cTn id="715" fill="hold">
                            <p:stCondLst>
                              <p:cond delay="0"/>
                            </p:stCondLst>
                            <p:childTnLst>
                              <p:par>
                                <p:cTn id="716" presetID="3" presetClass="emph" presetSubtype="2" fill="hold" grpId="1" nodeType="clickEffect">
                                  <p:stCondLst>
                                    <p:cond delay="0"/>
                                  </p:stCondLst>
                                  <p:childTnLst>
                                    <p:animClr clrSpc="rgb" dir="cw">
                                      <p:cBhvr override="childStyle">
                                        <p:cTn id="717" dur="2000" fill="hold"/>
                                        <p:tgtEl>
                                          <p:spTgt spid="266"/>
                                        </p:tgtEl>
                                        <p:attrNameLst>
                                          <p:attrName>style.color</p:attrName>
                                        </p:attrNameLst>
                                      </p:cBhvr>
                                      <p:to>
                                        <a:srgbClr val="8EAADB"/>
                                      </p:to>
                                    </p:animClr>
                                  </p:childTnLst>
                                </p:cTn>
                              </p:par>
                            </p:childTnLst>
                          </p:cTn>
                        </p:par>
                      </p:childTnLst>
                    </p:cTn>
                  </p:par>
                </p:childTnLst>
              </p:cTn>
              <p:nextCondLst>
                <p:cond evt="onClick" delay="0">
                  <p:tgtEl>
                    <p:spTgt spid="266"/>
                  </p:tgtEl>
                </p:cond>
              </p:nextCondLst>
            </p:seq>
            <p:seq concurrent="1" nextAc="seek">
              <p:cTn id="718" restart="whenNotActive" fill="hold" evtFilter="cancelBubble" nodeType="interactiveSeq">
                <p:stCondLst>
                  <p:cond evt="onClick" delay="0">
                    <p:tgtEl>
                      <p:spTgt spid="267"/>
                    </p:tgtEl>
                  </p:cond>
                </p:stCondLst>
                <p:endSync evt="end" delay="0">
                  <p:rtn val="all"/>
                </p:endSync>
                <p:childTnLst>
                  <p:par>
                    <p:cTn id="719" fill="hold">
                      <p:stCondLst>
                        <p:cond delay="0"/>
                      </p:stCondLst>
                      <p:childTnLst>
                        <p:par>
                          <p:cTn id="720" fill="hold">
                            <p:stCondLst>
                              <p:cond delay="0"/>
                            </p:stCondLst>
                            <p:childTnLst>
                              <p:par>
                                <p:cTn id="721" presetID="3" presetClass="emph" presetSubtype="2" fill="hold" grpId="0" nodeType="clickEffect">
                                  <p:stCondLst>
                                    <p:cond delay="0"/>
                                  </p:stCondLst>
                                  <p:childTnLst>
                                    <p:animClr clrSpc="rgb" dir="cw">
                                      <p:cBhvr override="childStyle">
                                        <p:cTn id="722" dur="2000" fill="hold"/>
                                        <p:tgtEl>
                                          <p:spTgt spid="267"/>
                                        </p:tgtEl>
                                        <p:attrNameLst>
                                          <p:attrName>style.color</p:attrName>
                                        </p:attrNameLst>
                                      </p:cBhvr>
                                      <p:to>
                                        <a:schemeClr val="accent2"/>
                                      </p:to>
                                    </p:animClr>
                                  </p:childTnLst>
                                </p:cTn>
                              </p:par>
                            </p:childTnLst>
                          </p:cTn>
                        </p:par>
                      </p:childTnLst>
                    </p:cTn>
                  </p:par>
                  <p:par>
                    <p:cTn id="723" fill="hold">
                      <p:stCondLst>
                        <p:cond delay="indefinite"/>
                      </p:stCondLst>
                      <p:childTnLst>
                        <p:par>
                          <p:cTn id="724" fill="hold">
                            <p:stCondLst>
                              <p:cond delay="0"/>
                            </p:stCondLst>
                            <p:childTnLst>
                              <p:par>
                                <p:cTn id="725" presetID="3" presetClass="emph" presetSubtype="2" fill="hold" grpId="1" nodeType="clickEffect">
                                  <p:stCondLst>
                                    <p:cond delay="0"/>
                                  </p:stCondLst>
                                  <p:childTnLst>
                                    <p:animClr clrSpc="rgb" dir="cw">
                                      <p:cBhvr override="childStyle">
                                        <p:cTn id="726" dur="2000" fill="hold"/>
                                        <p:tgtEl>
                                          <p:spTgt spid="267"/>
                                        </p:tgtEl>
                                        <p:attrNameLst>
                                          <p:attrName>style.color</p:attrName>
                                        </p:attrNameLst>
                                      </p:cBhvr>
                                      <p:to>
                                        <a:srgbClr val="8EAADB"/>
                                      </p:to>
                                    </p:animClr>
                                  </p:childTnLst>
                                </p:cTn>
                              </p:par>
                            </p:childTnLst>
                          </p:cTn>
                        </p:par>
                      </p:childTnLst>
                    </p:cTn>
                  </p:par>
                </p:childTnLst>
              </p:cTn>
              <p:nextCondLst>
                <p:cond evt="onClick" delay="0">
                  <p:tgtEl>
                    <p:spTgt spid="267"/>
                  </p:tgtEl>
                </p:cond>
              </p:nextCondLst>
            </p:seq>
            <p:seq concurrent="1" nextAc="seek">
              <p:cTn id="727" restart="whenNotActive" fill="hold" evtFilter="cancelBubble" nodeType="interactiveSeq">
                <p:stCondLst>
                  <p:cond evt="onClick" delay="0">
                    <p:tgtEl>
                      <p:spTgt spid="268"/>
                    </p:tgtEl>
                  </p:cond>
                </p:stCondLst>
                <p:endSync evt="end" delay="0">
                  <p:rtn val="all"/>
                </p:endSync>
                <p:childTnLst>
                  <p:par>
                    <p:cTn id="728" fill="hold">
                      <p:stCondLst>
                        <p:cond delay="0"/>
                      </p:stCondLst>
                      <p:childTnLst>
                        <p:par>
                          <p:cTn id="729" fill="hold">
                            <p:stCondLst>
                              <p:cond delay="0"/>
                            </p:stCondLst>
                            <p:childTnLst>
                              <p:par>
                                <p:cTn id="730" presetID="3" presetClass="emph" presetSubtype="2" fill="hold" grpId="0" nodeType="clickEffect">
                                  <p:stCondLst>
                                    <p:cond delay="0"/>
                                  </p:stCondLst>
                                  <p:childTnLst>
                                    <p:animClr clrSpc="rgb" dir="cw">
                                      <p:cBhvr override="childStyle">
                                        <p:cTn id="731" dur="2000" fill="hold"/>
                                        <p:tgtEl>
                                          <p:spTgt spid="268"/>
                                        </p:tgtEl>
                                        <p:attrNameLst>
                                          <p:attrName>style.color</p:attrName>
                                        </p:attrNameLst>
                                      </p:cBhvr>
                                      <p:to>
                                        <a:schemeClr val="accent2"/>
                                      </p:to>
                                    </p:animClr>
                                  </p:childTnLst>
                                </p:cTn>
                              </p:par>
                            </p:childTnLst>
                          </p:cTn>
                        </p:par>
                      </p:childTnLst>
                    </p:cTn>
                  </p:par>
                  <p:par>
                    <p:cTn id="732" fill="hold">
                      <p:stCondLst>
                        <p:cond delay="indefinite"/>
                      </p:stCondLst>
                      <p:childTnLst>
                        <p:par>
                          <p:cTn id="733" fill="hold">
                            <p:stCondLst>
                              <p:cond delay="0"/>
                            </p:stCondLst>
                            <p:childTnLst>
                              <p:par>
                                <p:cTn id="734" presetID="3" presetClass="emph" presetSubtype="2" fill="hold" grpId="1" nodeType="clickEffect">
                                  <p:stCondLst>
                                    <p:cond delay="0"/>
                                  </p:stCondLst>
                                  <p:childTnLst>
                                    <p:animClr clrSpc="rgb" dir="cw">
                                      <p:cBhvr override="childStyle">
                                        <p:cTn id="735" dur="2000" fill="hold"/>
                                        <p:tgtEl>
                                          <p:spTgt spid="268"/>
                                        </p:tgtEl>
                                        <p:attrNameLst>
                                          <p:attrName>style.color</p:attrName>
                                        </p:attrNameLst>
                                      </p:cBhvr>
                                      <p:to>
                                        <a:srgbClr val="FFC000"/>
                                      </p:to>
                                    </p:animClr>
                                  </p:childTnLst>
                                </p:cTn>
                              </p:par>
                            </p:childTnLst>
                          </p:cTn>
                        </p:par>
                      </p:childTnLst>
                    </p:cTn>
                  </p:par>
                </p:childTnLst>
              </p:cTn>
              <p:nextCondLst>
                <p:cond evt="onClick" delay="0">
                  <p:tgtEl>
                    <p:spTgt spid="268"/>
                  </p:tgtEl>
                </p:cond>
              </p:nextCondLst>
            </p:seq>
            <p:seq concurrent="1" nextAc="seek">
              <p:cTn id="736" restart="whenNotActive" fill="hold" evtFilter="cancelBubble" nodeType="interactiveSeq">
                <p:stCondLst>
                  <p:cond evt="onClick" delay="0">
                    <p:tgtEl>
                      <p:spTgt spid="269"/>
                    </p:tgtEl>
                  </p:cond>
                </p:stCondLst>
                <p:endSync evt="end" delay="0">
                  <p:rtn val="all"/>
                </p:endSync>
                <p:childTnLst>
                  <p:par>
                    <p:cTn id="737" fill="hold">
                      <p:stCondLst>
                        <p:cond delay="0"/>
                      </p:stCondLst>
                      <p:childTnLst>
                        <p:par>
                          <p:cTn id="738" fill="hold">
                            <p:stCondLst>
                              <p:cond delay="0"/>
                            </p:stCondLst>
                            <p:childTnLst>
                              <p:par>
                                <p:cTn id="739" presetID="3" presetClass="emph" presetSubtype="2" fill="hold" grpId="0" nodeType="clickEffect">
                                  <p:stCondLst>
                                    <p:cond delay="0"/>
                                  </p:stCondLst>
                                  <p:childTnLst>
                                    <p:animClr clrSpc="rgb" dir="cw">
                                      <p:cBhvr override="childStyle">
                                        <p:cTn id="740" dur="2000" fill="hold"/>
                                        <p:tgtEl>
                                          <p:spTgt spid="269"/>
                                        </p:tgtEl>
                                        <p:attrNameLst>
                                          <p:attrName>style.color</p:attrName>
                                        </p:attrNameLst>
                                      </p:cBhvr>
                                      <p:to>
                                        <a:schemeClr val="accent2"/>
                                      </p:to>
                                    </p:animClr>
                                  </p:childTnLst>
                                </p:cTn>
                              </p:par>
                            </p:childTnLst>
                          </p:cTn>
                        </p:par>
                      </p:childTnLst>
                    </p:cTn>
                  </p:par>
                  <p:par>
                    <p:cTn id="741" fill="hold">
                      <p:stCondLst>
                        <p:cond delay="indefinite"/>
                      </p:stCondLst>
                      <p:childTnLst>
                        <p:par>
                          <p:cTn id="742" fill="hold">
                            <p:stCondLst>
                              <p:cond delay="0"/>
                            </p:stCondLst>
                            <p:childTnLst>
                              <p:par>
                                <p:cTn id="743" presetID="3" presetClass="emph" presetSubtype="2" fill="hold" grpId="1" nodeType="clickEffect">
                                  <p:stCondLst>
                                    <p:cond delay="0"/>
                                  </p:stCondLst>
                                  <p:childTnLst>
                                    <p:animClr clrSpc="rgb" dir="cw">
                                      <p:cBhvr override="childStyle">
                                        <p:cTn id="744" dur="2000" fill="hold"/>
                                        <p:tgtEl>
                                          <p:spTgt spid="269"/>
                                        </p:tgtEl>
                                        <p:attrNameLst>
                                          <p:attrName>style.color</p:attrName>
                                        </p:attrNameLst>
                                      </p:cBhvr>
                                      <p:to>
                                        <a:srgbClr val="FFC000"/>
                                      </p:to>
                                    </p:animClr>
                                  </p:childTnLst>
                                </p:cTn>
                              </p:par>
                            </p:childTnLst>
                          </p:cTn>
                        </p:par>
                      </p:childTnLst>
                    </p:cTn>
                  </p:par>
                </p:childTnLst>
              </p:cTn>
              <p:nextCondLst>
                <p:cond evt="onClick" delay="0">
                  <p:tgtEl>
                    <p:spTgt spid="269"/>
                  </p:tgtEl>
                </p:cond>
              </p:nextCondLst>
            </p:seq>
            <p:seq concurrent="1" nextAc="seek">
              <p:cTn id="745" restart="whenNotActive" fill="hold" evtFilter="cancelBubble" nodeType="interactiveSeq">
                <p:stCondLst>
                  <p:cond evt="onClick" delay="0">
                    <p:tgtEl>
                      <p:spTgt spid="270"/>
                    </p:tgtEl>
                  </p:cond>
                </p:stCondLst>
                <p:endSync evt="end" delay="0">
                  <p:rtn val="all"/>
                </p:endSync>
                <p:childTnLst>
                  <p:par>
                    <p:cTn id="746" fill="hold">
                      <p:stCondLst>
                        <p:cond delay="0"/>
                      </p:stCondLst>
                      <p:childTnLst>
                        <p:par>
                          <p:cTn id="747" fill="hold">
                            <p:stCondLst>
                              <p:cond delay="0"/>
                            </p:stCondLst>
                            <p:childTnLst>
                              <p:par>
                                <p:cTn id="748" presetID="3" presetClass="emph" presetSubtype="2" fill="hold" grpId="0" nodeType="clickEffect">
                                  <p:stCondLst>
                                    <p:cond delay="0"/>
                                  </p:stCondLst>
                                  <p:childTnLst>
                                    <p:animClr clrSpc="rgb" dir="cw">
                                      <p:cBhvr override="childStyle">
                                        <p:cTn id="749" dur="2000" fill="hold"/>
                                        <p:tgtEl>
                                          <p:spTgt spid="270"/>
                                        </p:tgtEl>
                                        <p:attrNameLst>
                                          <p:attrName>style.color</p:attrName>
                                        </p:attrNameLst>
                                      </p:cBhvr>
                                      <p:to>
                                        <a:schemeClr val="accent2"/>
                                      </p:to>
                                    </p:animClr>
                                  </p:childTnLst>
                                </p:cTn>
                              </p:par>
                            </p:childTnLst>
                          </p:cTn>
                        </p:par>
                      </p:childTnLst>
                    </p:cTn>
                  </p:par>
                  <p:par>
                    <p:cTn id="750" fill="hold">
                      <p:stCondLst>
                        <p:cond delay="indefinite"/>
                      </p:stCondLst>
                      <p:childTnLst>
                        <p:par>
                          <p:cTn id="751" fill="hold">
                            <p:stCondLst>
                              <p:cond delay="0"/>
                            </p:stCondLst>
                            <p:childTnLst>
                              <p:par>
                                <p:cTn id="752" presetID="3" presetClass="emph" presetSubtype="2" fill="hold" grpId="1" nodeType="clickEffect">
                                  <p:stCondLst>
                                    <p:cond delay="0"/>
                                  </p:stCondLst>
                                  <p:childTnLst>
                                    <p:animClr clrSpc="rgb" dir="cw">
                                      <p:cBhvr override="childStyle">
                                        <p:cTn id="753" dur="2000" fill="hold"/>
                                        <p:tgtEl>
                                          <p:spTgt spid="270"/>
                                        </p:tgtEl>
                                        <p:attrNameLst>
                                          <p:attrName>style.color</p:attrName>
                                        </p:attrNameLst>
                                      </p:cBhvr>
                                      <p:to>
                                        <a:srgbClr val="FFC000"/>
                                      </p:to>
                                    </p:animClr>
                                  </p:childTnLst>
                                </p:cTn>
                              </p:par>
                            </p:childTnLst>
                          </p:cTn>
                        </p:par>
                      </p:childTnLst>
                    </p:cTn>
                  </p:par>
                </p:childTnLst>
              </p:cTn>
              <p:nextCondLst>
                <p:cond evt="onClick" delay="0">
                  <p:tgtEl>
                    <p:spTgt spid="270"/>
                  </p:tgtEl>
                </p:cond>
              </p:nextCondLst>
            </p:seq>
            <p:seq concurrent="1" nextAc="seek">
              <p:cTn id="754" restart="whenNotActive" fill="hold" evtFilter="cancelBubble" nodeType="interactiveSeq">
                <p:stCondLst>
                  <p:cond evt="onClick" delay="0">
                    <p:tgtEl>
                      <p:spTgt spid="271"/>
                    </p:tgtEl>
                  </p:cond>
                </p:stCondLst>
                <p:endSync evt="end" delay="0">
                  <p:rtn val="all"/>
                </p:endSync>
                <p:childTnLst>
                  <p:par>
                    <p:cTn id="755" fill="hold">
                      <p:stCondLst>
                        <p:cond delay="0"/>
                      </p:stCondLst>
                      <p:childTnLst>
                        <p:par>
                          <p:cTn id="756" fill="hold">
                            <p:stCondLst>
                              <p:cond delay="0"/>
                            </p:stCondLst>
                            <p:childTnLst>
                              <p:par>
                                <p:cTn id="757" presetID="3" presetClass="emph" presetSubtype="2" fill="hold" grpId="0" nodeType="clickEffect">
                                  <p:stCondLst>
                                    <p:cond delay="0"/>
                                  </p:stCondLst>
                                  <p:childTnLst>
                                    <p:animClr clrSpc="rgb" dir="cw">
                                      <p:cBhvr override="childStyle">
                                        <p:cTn id="758" dur="2000" fill="hold"/>
                                        <p:tgtEl>
                                          <p:spTgt spid="271"/>
                                        </p:tgtEl>
                                        <p:attrNameLst>
                                          <p:attrName>style.color</p:attrName>
                                        </p:attrNameLst>
                                      </p:cBhvr>
                                      <p:to>
                                        <a:schemeClr val="accent2"/>
                                      </p:to>
                                    </p:animClr>
                                  </p:childTnLst>
                                </p:cTn>
                              </p:par>
                            </p:childTnLst>
                          </p:cTn>
                        </p:par>
                      </p:childTnLst>
                    </p:cTn>
                  </p:par>
                  <p:par>
                    <p:cTn id="759" fill="hold">
                      <p:stCondLst>
                        <p:cond delay="indefinite"/>
                      </p:stCondLst>
                      <p:childTnLst>
                        <p:par>
                          <p:cTn id="760" fill="hold">
                            <p:stCondLst>
                              <p:cond delay="0"/>
                            </p:stCondLst>
                            <p:childTnLst>
                              <p:par>
                                <p:cTn id="761" presetID="3" presetClass="emph" presetSubtype="2" fill="hold" grpId="1" nodeType="clickEffect">
                                  <p:stCondLst>
                                    <p:cond delay="0"/>
                                  </p:stCondLst>
                                  <p:childTnLst>
                                    <p:animClr clrSpc="rgb" dir="cw">
                                      <p:cBhvr override="childStyle">
                                        <p:cTn id="762" dur="2000" fill="hold"/>
                                        <p:tgtEl>
                                          <p:spTgt spid="271"/>
                                        </p:tgtEl>
                                        <p:attrNameLst>
                                          <p:attrName>style.color</p:attrName>
                                        </p:attrNameLst>
                                      </p:cBhvr>
                                      <p:to>
                                        <a:srgbClr val="FFC000"/>
                                      </p:to>
                                    </p:animClr>
                                  </p:childTnLst>
                                </p:cTn>
                              </p:par>
                            </p:childTnLst>
                          </p:cTn>
                        </p:par>
                      </p:childTnLst>
                    </p:cTn>
                  </p:par>
                </p:childTnLst>
              </p:cTn>
              <p:nextCondLst>
                <p:cond evt="onClick" delay="0">
                  <p:tgtEl>
                    <p:spTgt spid="271"/>
                  </p:tgtEl>
                </p:cond>
              </p:nextCondLst>
            </p:seq>
            <p:seq concurrent="1" nextAc="seek">
              <p:cTn id="763" restart="whenNotActive" fill="hold" evtFilter="cancelBubble" nodeType="interactiveSeq">
                <p:stCondLst>
                  <p:cond evt="onClick" delay="0">
                    <p:tgtEl>
                      <p:spTgt spid="272"/>
                    </p:tgtEl>
                  </p:cond>
                </p:stCondLst>
                <p:endSync evt="end" delay="0">
                  <p:rtn val="all"/>
                </p:endSync>
                <p:childTnLst>
                  <p:par>
                    <p:cTn id="764" fill="hold">
                      <p:stCondLst>
                        <p:cond delay="0"/>
                      </p:stCondLst>
                      <p:childTnLst>
                        <p:par>
                          <p:cTn id="765" fill="hold">
                            <p:stCondLst>
                              <p:cond delay="0"/>
                            </p:stCondLst>
                            <p:childTnLst>
                              <p:par>
                                <p:cTn id="766" presetID="3" presetClass="emph" presetSubtype="2" fill="hold" grpId="0" nodeType="clickEffect">
                                  <p:stCondLst>
                                    <p:cond delay="0"/>
                                  </p:stCondLst>
                                  <p:childTnLst>
                                    <p:animClr clrSpc="rgb" dir="cw">
                                      <p:cBhvr override="childStyle">
                                        <p:cTn id="767" dur="2000" fill="hold"/>
                                        <p:tgtEl>
                                          <p:spTgt spid="272"/>
                                        </p:tgtEl>
                                        <p:attrNameLst>
                                          <p:attrName>style.color</p:attrName>
                                        </p:attrNameLst>
                                      </p:cBhvr>
                                      <p:to>
                                        <a:schemeClr val="accent2"/>
                                      </p:to>
                                    </p:animClr>
                                  </p:childTnLst>
                                </p:cTn>
                              </p:par>
                            </p:childTnLst>
                          </p:cTn>
                        </p:par>
                      </p:childTnLst>
                    </p:cTn>
                  </p:par>
                  <p:par>
                    <p:cTn id="768" fill="hold">
                      <p:stCondLst>
                        <p:cond delay="indefinite"/>
                      </p:stCondLst>
                      <p:childTnLst>
                        <p:par>
                          <p:cTn id="769" fill="hold">
                            <p:stCondLst>
                              <p:cond delay="0"/>
                            </p:stCondLst>
                            <p:childTnLst>
                              <p:par>
                                <p:cTn id="770" presetID="3" presetClass="emph" presetSubtype="2" fill="hold" grpId="1" nodeType="clickEffect">
                                  <p:stCondLst>
                                    <p:cond delay="0"/>
                                  </p:stCondLst>
                                  <p:childTnLst>
                                    <p:animClr clrSpc="rgb" dir="cw">
                                      <p:cBhvr override="childStyle">
                                        <p:cTn id="771" dur="2000" fill="hold"/>
                                        <p:tgtEl>
                                          <p:spTgt spid="272"/>
                                        </p:tgtEl>
                                        <p:attrNameLst>
                                          <p:attrName>style.color</p:attrName>
                                        </p:attrNameLst>
                                      </p:cBhvr>
                                      <p:to>
                                        <a:srgbClr val="FFC000"/>
                                      </p:to>
                                    </p:animClr>
                                  </p:childTnLst>
                                </p:cTn>
                              </p:par>
                            </p:childTnLst>
                          </p:cTn>
                        </p:par>
                      </p:childTnLst>
                    </p:cTn>
                  </p:par>
                </p:childTnLst>
              </p:cTn>
              <p:nextCondLst>
                <p:cond evt="onClick" delay="0">
                  <p:tgtEl>
                    <p:spTgt spid="272"/>
                  </p:tgtEl>
                </p:cond>
              </p:nextCondLst>
            </p:seq>
            <p:seq concurrent="1" nextAc="seek">
              <p:cTn id="772" restart="whenNotActive" fill="hold" evtFilter="cancelBubble" nodeType="interactiveSeq">
                <p:stCondLst>
                  <p:cond evt="onClick" delay="0">
                    <p:tgtEl>
                      <p:spTgt spid="273"/>
                    </p:tgtEl>
                  </p:cond>
                </p:stCondLst>
                <p:endSync evt="end" delay="0">
                  <p:rtn val="all"/>
                </p:endSync>
                <p:childTnLst>
                  <p:par>
                    <p:cTn id="773" fill="hold">
                      <p:stCondLst>
                        <p:cond delay="0"/>
                      </p:stCondLst>
                      <p:childTnLst>
                        <p:par>
                          <p:cTn id="774" fill="hold">
                            <p:stCondLst>
                              <p:cond delay="0"/>
                            </p:stCondLst>
                            <p:childTnLst>
                              <p:par>
                                <p:cTn id="775" presetID="3" presetClass="emph" presetSubtype="2" fill="hold" grpId="0" nodeType="clickEffect">
                                  <p:stCondLst>
                                    <p:cond delay="0"/>
                                  </p:stCondLst>
                                  <p:childTnLst>
                                    <p:animClr clrSpc="rgb" dir="cw">
                                      <p:cBhvr override="childStyle">
                                        <p:cTn id="776" dur="2000" fill="hold"/>
                                        <p:tgtEl>
                                          <p:spTgt spid="273"/>
                                        </p:tgtEl>
                                        <p:attrNameLst>
                                          <p:attrName>style.color</p:attrName>
                                        </p:attrNameLst>
                                      </p:cBhvr>
                                      <p:to>
                                        <a:schemeClr val="accent2"/>
                                      </p:to>
                                    </p:animClr>
                                  </p:childTnLst>
                                </p:cTn>
                              </p:par>
                            </p:childTnLst>
                          </p:cTn>
                        </p:par>
                      </p:childTnLst>
                    </p:cTn>
                  </p:par>
                  <p:par>
                    <p:cTn id="777" fill="hold">
                      <p:stCondLst>
                        <p:cond delay="indefinite"/>
                      </p:stCondLst>
                      <p:childTnLst>
                        <p:par>
                          <p:cTn id="778" fill="hold">
                            <p:stCondLst>
                              <p:cond delay="0"/>
                            </p:stCondLst>
                            <p:childTnLst>
                              <p:par>
                                <p:cTn id="779" presetID="3" presetClass="emph" presetSubtype="2" fill="hold" grpId="1" nodeType="clickEffect">
                                  <p:stCondLst>
                                    <p:cond delay="0"/>
                                  </p:stCondLst>
                                  <p:childTnLst>
                                    <p:animClr clrSpc="rgb" dir="cw">
                                      <p:cBhvr override="childStyle">
                                        <p:cTn id="780" dur="2000" fill="hold"/>
                                        <p:tgtEl>
                                          <p:spTgt spid="273"/>
                                        </p:tgtEl>
                                        <p:attrNameLst>
                                          <p:attrName>style.color</p:attrName>
                                        </p:attrNameLst>
                                      </p:cBhvr>
                                      <p:to>
                                        <a:srgbClr val="FFC000"/>
                                      </p:to>
                                    </p:animClr>
                                  </p:childTnLst>
                                </p:cTn>
                              </p:par>
                            </p:childTnLst>
                          </p:cTn>
                        </p:par>
                      </p:childTnLst>
                    </p:cTn>
                  </p:par>
                </p:childTnLst>
              </p:cTn>
              <p:nextCondLst>
                <p:cond evt="onClick" delay="0">
                  <p:tgtEl>
                    <p:spTgt spid="273"/>
                  </p:tgtEl>
                </p:cond>
              </p:nextCondLst>
            </p:seq>
            <p:seq concurrent="1" nextAc="seek">
              <p:cTn id="781" restart="whenNotActive" fill="hold" evtFilter="cancelBubble" nodeType="interactiveSeq">
                <p:stCondLst>
                  <p:cond evt="onClick" delay="0">
                    <p:tgtEl>
                      <p:spTgt spid="274"/>
                    </p:tgtEl>
                  </p:cond>
                </p:stCondLst>
                <p:endSync evt="end" delay="0">
                  <p:rtn val="all"/>
                </p:endSync>
                <p:childTnLst>
                  <p:par>
                    <p:cTn id="782" fill="hold">
                      <p:stCondLst>
                        <p:cond delay="0"/>
                      </p:stCondLst>
                      <p:childTnLst>
                        <p:par>
                          <p:cTn id="783" fill="hold">
                            <p:stCondLst>
                              <p:cond delay="0"/>
                            </p:stCondLst>
                            <p:childTnLst>
                              <p:par>
                                <p:cTn id="784" presetID="3" presetClass="emph" presetSubtype="2" fill="hold" grpId="0" nodeType="clickEffect">
                                  <p:stCondLst>
                                    <p:cond delay="0"/>
                                  </p:stCondLst>
                                  <p:childTnLst>
                                    <p:animClr clrSpc="rgb" dir="cw">
                                      <p:cBhvr override="childStyle">
                                        <p:cTn id="785" dur="2000" fill="hold"/>
                                        <p:tgtEl>
                                          <p:spTgt spid="274"/>
                                        </p:tgtEl>
                                        <p:attrNameLst>
                                          <p:attrName>style.color</p:attrName>
                                        </p:attrNameLst>
                                      </p:cBhvr>
                                      <p:to>
                                        <a:schemeClr val="accent2"/>
                                      </p:to>
                                    </p:animClr>
                                  </p:childTnLst>
                                </p:cTn>
                              </p:par>
                            </p:childTnLst>
                          </p:cTn>
                        </p:par>
                      </p:childTnLst>
                    </p:cTn>
                  </p:par>
                  <p:par>
                    <p:cTn id="786" fill="hold">
                      <p:stCondLst>
                        <p:cond delay="indefinite"/>
                      </p:stCondLst>
                      <p:childTnLst>
                        <p:par>
                          <p:cTn id="787" fill="hold">
                            <p:stCondLst>
                              <p:cond delay="0"/>
                            </p:stCondLst>
                            <p:childTnLst>
                              <p:par>
                                <p:cTn id="788" presetID="3" presetClass="emph" presetSubtype="2" fill="hold" grpId="1" nodeType="clickEffect">
                                  <p:stCondLst>
                                    <p:cond delay="0"/>
                                  </p:stCondLst>
                                  <p:childTnLst>
                                    <p:animClr clrSpc="rgb" dir="cw">
                                      <p:cBhvr override="childStyle">
                                        <p:cTn id="789" dur="2000" fill="hold"/>
                                        <p:tgtEl>
                                          <p:spTgt spid="274"/>
                                        </p:tgtEl>
                                        <p:attrNameLst>
                                          <p:attrName>style.color</p:attrName>
                                        </p:attrNameLst>
                                      </p:cBhvr>
                                      <p:to>
                                        <a:srgbClr val="92D050"/>
                                      </p:to>
                                    </p:animClr>
                                  </p:childTnLst>
                                </p:cTn>
                              </p:par>
                            </p:childTnLst>
                          </p:cTn>
                        </p:par>
                      </p:childTnLst>
                    </p:cTn>
                  </p:par>
                </p:childTnLst>
              </p:cTn>
              <p:nextCondLst>
                <p:cond evt="onClick" delay="0">
                  <p:tgtEl>
                    <p:spTgt spid="274"/>
                  </p:tgtEl>
                </p:cond>
              </p:nextCondLst>
            </p:seq>
            <p:seq concurrent="1" nextAc="seek">
              <p:cTn id="790" restart="whenNotActive" fill="hold" evtFilter="cancelBubble" nodeType="interactiveSeq">
                <p:stCondLst>
                  <p:cond evt="onClick" delay="0">
                    <p:tgtEl>
                      <p:spTgt spid="275"/>
                    </p:tgtEl>
                  </p:cond>
                </p:stCondLst>
                <p:endSync evt="end" delay="0">
                  <p:rtn val="all"/>
                </p:endSync>
                <p:childTnLst>
                  <p:par>
                    <p:cTn id="791" fill="hold">
                      <p:stCondLst>
                        <p:cond delay="0"/>
                      </p:stCondLst>
                      <p:childTnLst>
                        <p:par>
                          <p:cTn id="792" fill="hold">
                            <p:stCondLst>
                              <p:cond delay="0"/>
                            </p:stCondLst>
                            <p:childTnLst>
                              <p:par>
                                <p:cTn id="793" presetID="3" presetClass="emph" presetSubtype="2" fill="hold" grpId="0" nodeType="clickEffect">
                                  <p:stCondLst>
                                    <p:cond delay="0"/>
                                  </p:stCondLst>
                                  <p:childTnLst>
                                    <p:animClr clrSpc="rgb" dir="cw">
                                      <p:cBhvr override="childStyle">
                                        <p:cTn id="794" dur="2000" fill="hold"/>
                                        <p:tgtEl>
                                          <p:spTgt spid="275"/>
                                        </p:tgtEl>
                                        <p:attrNameLst>
                                          <p:attrName>style.color</p:attrName>
                                        </p:attrNameLst>
                                      </p:cBhvr>
                                      <p:to>
                                        <a:schemeClr val="accent2"/>
                                      </p:to>
                                    </p:animClr>
                                  </p:childTnLst>
                                </p:cTn>
                              </p:par>
                            </p:childTnLst>
                          </p:cTn>
                        </p:par>
                      </p:childTnLst>
                    </p:cTn>
                  </p:par>
                  <p:par>
                    <p:cTn id="795" fill="hold">
                      <p:stCondLst>
                        <p:cond delay="indefinite"/>
                      </p:stCondLst>
                      <p:childTnLst>
                        <p:par>
                          <p:cTn id="796" fill="hold">
                            <p:stCondLst>
                              <p:cond delay="0"/>
                            </p:stCondLst>
                            <p:childTnLst>
                              <p:par>
                                <p:cTn id="797" presetID="3" presetClass="emph" presetSubtype="2" fill="hold" grpId="1" nodeType="clickEffect">
                                  <p:stCondLst>
                                    <p:cond delay="0"/>
                                  </p:stCondLst>
                                  <p:childTnLst>
                                    <p:animClr clrSpc="rgb" dir="cw">
                                      <p:cBhvr override="childStyle">
                                        <p:cTn id="798" dur="2000" fill="hold"/>
                                        <p:tgtEl>
                                          <p:spTgt spid="275"/>
                                        </p:tgtEl>
                                        <p:attrNameLst>
                                          <p:attrName>style.color</p:attrName>
                                        </p:attrNameLst>
                                      </p:cBhvr>
                                      <p:to>
                                        <a:srgbClr val="92D050"/>
                                      </p:to>
                                    </p:animClr>
                                  </p:childTnLst>
                                </p:cTn>
                              </p:par>
                            </p:childTnLst>
                          </p:cTn>
                        </p:par>
                      </p:childTnLst>
                    </p:cTn>
                  </p:par>
                </p:childTnLst>
              </p:cTn>
              <p:nextCondLst>
                <p:cond evt="onClick" delay="0">
                  <p:tgtEl>
                    <p:spTgt spid="275"/>
                  </p:tgtEl>
                </p:cond>
              </p:nextCondLst>
            </p:seq>
            <p:seq concurrent="1" nextAc="seek">
              <p:cTn id="799" restart="whenNotActive" fill="hold" evtFilter="cancelBubble" nodeType="interactiveSeq">
                <p:stCondLst>
                  <p:cond evt="onClick" delay="0">
                    <p:tgtEl>
                      <p:spTgt spid="276"/>
                    </p:tgtEl>
                  </p:cond>
                </p:stCondLst>
                <p:endSync evt="end" delay="0">
                  <p:rtn val="all"/>
                </p:endSync>
                <p:childTnLst>
                  <p:par>
                    <p:cTn id="800" fill="hold">
                      <p:stCondLst>
                        <p:cond delay="0"/>
                      </p:stCondLst>
                      <p:childTnLst>
                        <p:par>
                          <p:cTn id="801" fill="hold">
                            <p:stCondLst>
                              <p:cond delay="0"/>
                            </p:stCondLst>
                            <p:childTnLst>
                              <p:par>
                                <p:cTn id="802" presetID="3" presetClass="emph" presetSubtype="2" fill="hold" grpId="0" nodeType="clickEffect">
                                  <p:stCondLst>
                                    <p:cond delay="0"/>
                                  </p:stCondLst>
                                  <p:childTnLst>
                                    <p:animClr clrSpc="rgb" dir="cw">
                                      <p:cBhvr override="childStyle">
                                        <p:cTn id="803" dur="2000" fill="hold"/>
                                        <p:tgtEl>
                                          <p:spTgt spid="276"/>
                                        </p:tgtEl>
                                        <p:attrNameLst>
                                          <p:attrName>style.color</p:attrName>
                                        </p:attrNameLst>
                                      </p:cBhvr>
                                      <p:to>
                                        <a:schemeClr val="accent2"/>
                                      </p:to>
                                    </p:animClr>
                                  </p:childTnLst>
                                </p:cTn>
                              </p:par>
                            </p:childTnLst>
                          </p:cTn>
                        </p:par>
                      </p:childTnLst>
                    </p:cTn>
                  </p:par>
                  <p:par>
                    <p:cTn id="804" fill="hold">
                      <p:stCondLst>
                        <p:cond delay="indefinite"/>
                      </p:stCondLst>
                      <p:childTnLst>
                        <p:par>
                          <p:cTn id="805" fill="hold">
                            <p:stCondLst>
                              <p:cond delay="0"/>
                            </p:stCondLst>
                            <p:childTnLst>
                              <p:par>
                                <p:cTn id="806" presetID="3" presetClass="emph" presetSubtype="2" fill="hold" grpId="1" nodeType="clickEffect">
                                  <p:stCondLst>
                                    <p:cond delay="0"/>
                                  </p:stCondLst>
                                  <p:childTnLst>
                                    <p:animClr clrSpc="rgb" dir="cw">
                                      <p:cBhvr override="childStyle">
                                        <p:cTn id="807" dur="2000" fill="hold"/>
                                        <p:tgtEl>
                                          <p:spTgt spid="276"/>
                                        </p:tgtEl>
                                        <p:attrNameLst>
                                          <p:attrName>style.color</p:attrName>
                                        </p:attrNameLst>
                                      </p:cBhvr>
                                      <p:to>
                                        <a:srgbClr val="92D050"/>
                                      </p:to>
                                    </p:animClr>
                                  </p:childTnLst>
                                </p:cTn>
                              </p:par>
                            </p:childTnLst>
                          </p:cTn>
                        </p:par>
                      </p:childTnLst>
                    </p:cTn>
                  </p:par>
                </p:childTnLst>
              </p:cTn>
              <p:nextCondLst>
                <p:cond evt="onClick" delay="0">
                  <p:tgtEl>
                    <p:spTgt spid="276"/>
                  </p:tgtEl>
                </p:cond>
              </p:nextCondLst>
            </p:seq>
            <p:seq concurrent="1" nextAc="seek">
              <p:cTn id="808" restart="whenNotActive" fill="hold" evtFilter="cancelBubble" nodeType="interactiveSeq">
                <p:stCondLst>
                  <p:cond evt="onClick" delay="0">
                    <p:tgtEl>
                      <p:spTgt spid="277"/>
                    </p:tgtEl>
                  </p:cond>
                </p:stCondLst>
                <p:endSync evt="end" delay="0">
                  <p:rtn val="all"/>
                </p:endSync>
                <p:childTnLst>
                  <p:par>
                    <p:cTn id="809" fill="hold">
                      <p:stCondLst>
                        <p:cond delay="0"/>
                      </p:stCondLst>
                      <p:childTnLst>
                        <p:par>
                          <p:cTn id="810" fill="hold">
                            <p:stCondLst>
                              <p:cond delay="0"/>
                            </p:stCondLst>
                            <p:childTnLst>
                              <p:par>
                                <p:cTn id="811" presetID="3" presetClass="emph" presetSubtype="2" fill="hold" grpId="0" nodeType="clickEffect">
                                  <p:stCondLst>
                                    <p:cond delay="0"/>
                                  </p:stCondLst>
                                  <p:childTnLst>
                                    <p:animClr clrSpc="rgb" dir="cw">
                                      <p:cBhvr override="childStyle">
                                        <p:cTn id="812" dur="2000" fill="hold"/>
                                        <p:tgtEl>
                                          <p:spTgt spid="277"/>
                                        </p:tgtEl>
                                        <p:attrNameLst>
                                          <p:attrName>style.color</p:attrName>
                                        </p:attrNameLst>
                                      </p:cBhvr>
                                      <p:to>
                                        <a:schemeClr val="accent2"/>
                                      </p:to>
                                    </p:animClr>
                                  </p:childTnLst>
                                </p:cTn>
                              </p:par>
                            </p:childTnLst>
                          </p:cTn>
                        </p:par>
                      </p:childTnLst>
                    </p:cTn>
                  </p:par>
                  <p:par>
                    <p:cTn id="813" fill="hold">
                      <p:stCondLst>
                        <p:cond delay="indefinite"/>
                      </p:stCondLst>
                      <p:childTnLst>
                        <p:par>
                          <p:cTn id="814" fill="hold">
                            <p:stCondLst>
                              <p:cond delay="0"/>
                            </p:stCondLst>
                            <p:childTnLst>
                              <p:par>
                                <p:cTn id="815" presetID="3" presetClass="emph" presetSubtype="2" fill="hold" grpId="1" nodeType="clickEffect">
                                  <p:stCondLst>
                                    <p:cond delay="0"/>
                                  </p:stCondLst>
                                  <p:childTnLst>
                                    <p:animClr clrSpc="rgb" dir="cw">
                                      <p:cBhvr override="childStyle">
                                        <p:cTn id="816" dur="2000" fill="hold"/>
                                        <p:tgtEl>
                                          <p:spTgt spid="277"/>
                                        </p:tgtEl>
                                        <p:attrNameLst>
                                          <p:attrName>style.color</p:attrName>
                                        </p:attrNameLst>
                                      </p:cBhvr>
                                      <p:to>
                                        <a:srgbClr val="92D050"/>
                                      </p:to>
                                    </p:animClr>
                                  </p:childTnLst>
                                </p:cTn>
                              </p:par>
                            </p:childTnLst>
                          </p:cTn>
                        </p:par>
                      </p:childTnLst>
                    </p:cTn>
                  </p:par>
                </p:childTnLst>
              </p:cTn>
              <p:nextCondLst>
                <p:cond evt="onClick" delay="0">
                  <p:tgtEl>
                    <p:spTgt spid="277"/>
                  </p:tgtEl>
                </p:cond>
              </p:nextCondLst>
            </p:seq>
            <p:seq concurrent="1" nextAc="seek">
              <p:cTn id="817" restart="whenNotActive" fill="hold" evtFilter="cancelBubble" nodeType="interactiveSeq">
                <p:stCondLst>
                  <p:cond evt="onClick" delay="0">
                    <p:tgtEl>
                      <p:spTgt spid="278"/>
                    </p:tgtEl>
                  </p:cond>
                </p:stCondLst>
                <p:endSync evt="end" delay="0">
                  <p:rtn val="all"/>
                </p:endSync>
                <p:childTnLst>
                  <p:par>
                    <p:cTn id="818" fill="hold">
                      <p:stCondLst>
                        <p:cond delay="0"/>
                      </p:stCondLst>
                      <p:childTnLst>
                        <p:par>
                          <p:cTn id="819" fill="hold">
                            <p:stCondLst>
                              <p:cond delay="0"/>
                            </p:stCondLst>
                            <p:childTnLst>
                              <p:par>
                                <p:cTn id="820" presetID="3" presetClass="emph" presetSubtype="2" fill="hold" grpId="0" nodeType="clickEffect">
                                  <p:stCondLst>
                                    <p:cond delay="0"/>
                                  </p:stCondLst>
                                  <p:childTnLst>
                                    <p:animClr clrSpc="rgb" dir="cw">
                                      <p:cBhvr override="childStyle">
                                        <p:cTn id="821" dur="2000" fill="hold"/>
                                        <p:tgtEl>
                                          <p:spTgt spid="278"/>
                                        </p:tgtEl>
                                        <p:attrNameLst>
                                          <p:attrName>style.color</p:attrName>
                                        </p:attrNameLst>
                                      </p:cBhvr>
                                      <p:to>
                                        <a:schemeClr val="accent2"/>
                                      </p:to>
                                    </p:animClr>
                                  </p:childTnLst>
                                </p:cTn>
                              </p:par>
                            </p:childTnLst>
                          </p:cTn>
                        </p:par>
                      </p:childTnLst>
                    </p:cTn>
                  </p:par>
                  <p:par>
                    <p:cTn id="822" fill="hold">
                      <p:stCondLst>
                        <p:cond delay="indefinite"/>
                      </p:stCondLst>
                      <p:childTnLst>
                        <p:par>
                          <p:cTn id="823" fill="hold">
                            <p:stCondLst>
                              <p:cond delay="0"/>
                            </p:stCondLst>
                            <p:childTnLst>
                              <p:par>
                                <p:cTn id="824" presetID="3" presetClass="emph" presetSubtype="2" fill="hold" grpId="1" nodeType="clickEffect">
                                  <p:stCondLst>
                                    <p:cond delay="0"/>
                                  </p:stCondLst>
                                  <p:childTnLst>
                                    <p:animClr clrSpc="rgb" dir="cw">
                                      <p:cBhvr override="childStyle">
                                        <p:cTn id="825" dur="2000" fill="hold"/>
                                        <p:tgtEl>
                                          <p:spTgt spid="278"/>
                                        </p:tgtEl>
                                        <p:attrNameLst>
                                          <p:attrName>style.color</p:attrName>
                                        </p:attrNameLst>
                                      </p:cBhvr>
                                      <p:to>
                                        <a:srgbClr val="92D050"/>
                                      </p:to>
                                    </p:animClr>
                                  </p:childTnLst>
                                </p:cTn>
                              </p:par>
                            </p:childTnLst>
                          </p:cTn>
                        </p:par>
                      </p:childTnLst>
                    </p:cTn>
                  </p:par>
                </p:childTnLst>
              </p:cTn>
              <p:nextCondLst>
                <p:cond evt="onClick" delay="0">
                  <p:tgtEl>
                    <p:spTgt spid="278"/>
                  </p:tgtEl>
                </p:cond>
              </p:nextCondLst>
            </p:seq>
            <p:seq concurrent="1" nextAc="seek">
              <p:cTn id="826" restart="whenNotActive" fill="hold" evtFilter="cancelBubble" nodeType="interactiveSeq">
                <p:stCondLst>
                  <p:cond evt="onClick" delay="0">
                    <p:tgtEl>
                      <p:spTgt spid="279"/>
                    </p:tgtEl>
                  </p:cond>
                </p:stCondLst>
                <p:endSync evt="end" delay="0">
                  <p:rtn val="all"/>
                </p:endSync>
                <p:childTnLst>
                  <p:par>
                    <p:cTn id="827" fill="hold">
                      <p:stCondLst>
                        <p:cond delay="0"/>
                      </p:stCondLst>
                      <p:childTnLst>
                        <p:par>
                          <p:cTn id="828" fill="hold">
                            <p:stCondLst>
                              <p:cond delay="0"/>
                            </p:stCondLst>
                            <p:childTnLst>
                              <p:par>
                                <p:cTn id="829" presetID="3" presetClass="emph" presetSubtype="2" fill="hold" grpId="0" nodeType="clickEffect">
                                  <p:stCondLst>
                                    <p:cond delay="0"/>
                                  </p:stCondLst>
                                  <p:childTnLst>
                                    <p:animClr clrSpc="rgb" dir="cw">
                                      <p:cBhvr override="childStyle">
                                        <p:cTn id="830" dur="2000" fill="hold"/>
                                        <p:tgtEl>
                                          <p:spTgt spid="279"/>
                                        </p:tgtEl>
                                        <p:attrNameLst>
                                          <p:attrName>style.color</p:attrName>
                                        </p:attrNameLst>
                                      </p:cBhvr>
                                      <p:to>
                                        <a:schemeClr val="accent2"/>
                                      </p:to>
                                    </p:animClr>
                                  </p:childTnLst>
                                </p:cTn>
                              </p:par>
                            </p:childTnLst>
                          </p:cTn>
                        </p:par>
                      </p:childTnLst>
                    </p:cTn>
                  </p:par>
                  <p:par>
                    <p:cTn id="831" fill="hold">
                      <p:stCondLst>
                        <p:cond delay="indefinite"/>
                      </p:stCondLst>
                      <p:childTnLst>
                        <p:par>
                          <p:cTn id="832" fill="hold">
                            <p:stCondLst>
                              <p:cond delay="0"/>
                            </p:stCondLst>
                            <p:childTnLst>
                              <p:par>
                                <p:cTn id="833" presetID="3" presetClass="emph" presetSubtype="2" fill="hold" grpId="1" nodeType="clickEffect">
                                  <p:stCondLst>
                                    <p:cond delay="0"/>
                                  </p:stCondLst>
                                  <p:childTnLst>
                                    <p:animClr clrSpc="rgb" dir="cw">
                                      <p:cBhvr override="childStyle">
                                        <p:cTn id="834" dur="2000" fill="hold"/>
                                        <p:tgtEl>
                                          <p:spTgt spid="279"/>
                                        </p:tgtEl>
                                        <p:attrNameLst>
                                          <p:attrName>style.color</p:attrName>
                                        </p:attrNameLst>
                                      </p:cBhvr>
                                      <p:to>
                                        <a:srgbClr val="92D050"/>
                                      </p:to>
                                    </p:animClr>
                                  </p:childTnLst>
                                </p:cTn>
                              </p:par>
                            </p:childTnLst>
                          </p:cTn>
                        </p:par>
                      </p:childTnLst>
                    </p:cTn>
                  </p:par>
                </p:childTnLst>
              </p:cTn>
              <p:nextCondLst>
                <p:cond evt="onClick" delay="0">
                  <p:tgtEl>
                    <p:spTgt spid="279"/>
                  </p:tgtEl>
                </p:cond>
              </p:nextCondLst>
            </p:seq>
          </p:childTnLst>
        </p:cTn>
      </p:par>
    </p:tnLst>
    <p:bldLst>
      <p:bldP spid="104" grpId="0" animBg="1"/>
      <p:bldP spid="230" grpId="0" animBg="1"/>
      <p:bldP spid="99" grpId="0" animBg="1"/>
      <p:bldP spid="100" grpId="0" animBg="1"/>
      <p:bldP spid="101" grpId="0" animBg="1"/>
      <p:bldP spid="102" grpId="0" animBg="1"/>
      <p:bldP spid="103" grpId="0" animBg="1"/>
      <p:bldP spid="139" grpId="0" animBg="1"/>
      <p:bldP spid="140" grpId="0" animBg="1"/>
      <p:bldP spid="141" grpId="0" animBg="1"/>
      <p:bldP spid="142" grpId="0" animBg="1"/>
      <p:bldP spid="143" grpId="0" animBg="1"/>
      <p:bldP spid="144" grpId="0" animBg="1"/>
      <p:bldP spid="229" grpId="0" animBg="1"/>
      <p:bldP spid="231" grpId="0" animBg="1"/>
      <p:bldP spid="232" grpId="0" animBg="1"/>
      <p:bldP spid="233" grpId="0" animBg="1"/>
      <p:bldP spid="234" grpId="0" animBg="1"/>
      <p:bldP spid="262" grpId="0"/>
      <p:bldP spid="262" grpId="1"/>
      <p:bldP spid="263" grpId="0"/>
      <p:bldP spid="263" grpId="1"/>
      <p:bldP spid="264" grpId="0"/>
      <p:bldP spid="264" grpId="1"/>
      <p:bldP spid="265" grpId="0"/>
      <p:bldP spid="265" grpId="1"/>
      <p:bldP spid="266" grpId="0"/>
      <p:bldP spid="266" grpId="1"/>
      <p:bldP spid="267" grpId="0"/>
      <p:bldP spid="267" grpId="1"/>
      <p:bldP spid="268" grpId="0"/>
      <p:bldP spid="268" grpId="1"/>
      <p:bldP spid="269" grpId="0"/>
      <p:bldP spid="269" grpId="1"/>
      <p:bldP spid="270" grpId="0"/>
      <p:bldP spid="270" grpId="1"/>
      <p:bldP spid="271" grpId="0"/>
      <p:bldP spid="271" grpId="1"/>
      <p:bldP spid="272" grpId="0"/>
      <p:bldP spid="272" grpId="1"/>
      <p:bldP spid="273" grpId="0"/>
      <p:bldP spid="273" grpId="1"/>
      <p:bldP spid="274" grpId="0"/>
      <p:bldP spid="274" grpId="1"/>
      <p:bldP spid="275" grpId="0"/>
      <p:bldP spid="275" grpId="1"/>
      <p:bldP spid="276" grpId="0"/>
      <p:bldP spid="276" grpId="1"/>
      <p:bldP spid="277" grpId="0"/>
      <p:bldP spid="277" grpId="1"/>
      <p:bldP spid="278" grpId="0"/>
      <p:bldP spid="278" grpId="1"/>
      <p:bldP spid="279" grpId="0"/>
      <p:bldP spid="279"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413</Words>
  <Application>Microsoft Office PowerPoint</Application>
  <PresentationFormat>Widescreen</PresentationFormat>
  <Paragraphs>144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 Light</vt:lpstr>
      <vt:lpstr>Calibri</vt:lpstr>
      <vt:lpstr>Formal436 BT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Rodwell</dc:creator>
  <cp:lastModifiedBy>John Rodwell</cp:lastModifiedBy>
  <cp:revision>92</cp:revision>
  <dcterms:created xsi:type="dcterms:W3CDTF">2018-09-01T12:13:51Z</dcterms:created>
  <dcterms:modified xsi:type="dcterms:W3CDTF">2018-09-15T10:11:59Z</dcterms:modified>
</cp:coreProperties>
</file>