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0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3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3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7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6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8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6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4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9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62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9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5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037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8510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guitar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9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tambourine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6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xylophone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0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drum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3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violin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0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harp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2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saxophone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0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piano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3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2020-04-10T06:37:41Z</dcterms:created>
  <dcterms:modified xsi:type="dcterms:W3CDTF">2020-04-10T06:40:35Z</dcterms:modified>
</cp:coreProperties>
</file>