
<file path=[Content_Types].xml><?xml version="1.0" encoding="utf-8"?>
<Types xmlns="http://schemas.openxmlformats.org/package/2006/content-types">
  <Default Extension="jpeg" ContentType="image/jpeg"/>
  <Default Extension="JPG" ContentType="image/.jpg"/>
  <Default Extension="vml" ContentType="application/vnd.openxmlformats-officedocument.vmlDrawing"/>
  <Default Extension="gif" ContentType="image/gif"/>
  <Default Extension="wmf" ContentType="image/x-wmf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activeX/activeX1.bin" ContentType="application/vnd.ms-office.activeX"/>
  <Override PartName="/ppt/activeX/activeX1.xml" ContentType="application/vnd.ms-office.activeX+xml"/>
  <Override PartName="/ppt/activeX/activeX10.bin" ContentType="application/vnd.ms-office.activeX"/>
  <Override PartName="/ppt/activeX/activeX10.xml" ContentType="application/vnd.ms-office.activeX+xml"/>
  <Override PartName="/ppt/activeX/activeX11.bin" ContentType="application/vnd.ms-office.activeX"/>
  <Override PartName="/ppt/activeX/activeX11.xml" ContentType="application/vnd.ms-office.activeX+xml"/>
  <Override PartName="/ppt/activeX/activeX12.bin" ContentType="application/vnd.ms-office.activeX"/>
  <Override PartName="/ppt/activeX/activeX12.xml" ContentType="application/vnd.ms-office.activeX+xml"/>
  <Override PartName="/ppt/activeX/activeX2.bin" ContentType="application/vnd.ms-office.activeX"/>
  <Override PartName="/ppt/activeX/activeX2.xml" ContentType="application/vnd.ms-office.activeX+xml"/>
  <Override PartName="/ppt/activeX/activeX3.bin" ContentType="application/vnd.ms-office.activeX"/>
  <Override PartName="/ppt/activeX/activeX3.xml" ContentType="application/vnd.ms-office.activeX+xml"/>
  <Override PartName="/ppt/activeX/activeX4.bin" ContentType="application/vnd.ms-office.activeX"/>
  <Override PartName="/ppt/activeX/activeX4.xml" ContentType="application/vnd.ms-office.activeX+xml"/>
  <Override PartName="/ppt/activeX/activeX5.bin" ContentType="application/vnd.ms-office.activeX"/>
  <Override PartName="/ppt/activeX/activeX5.xml" ContentType="application/vnd.ms-office.activeX+xml"/>
  <Override PartName="/ppt/activeX/activeX6.bin" ContentType="application/vnd.ms-office.activeX"/>
  <Override PartName="/ppt/activeX/activeX6.xml" ContentType="application/vnd.ms-office.activeX+xml"/>
  <Override PartName="/ppt/activeX/activeX7.bin" ContentType="application/vnd.ms-office.activeX"/>
  <Override PartName="/ppt/activeX/activeX7.xml" ContentType="application/vnd.ms-office.activeX+xml"/>
  <Override PartName="/ppt/activeX/activeX8.bin" ContentType="application/vnd.ms-office.activeX"/>
  <Override PartName="/ppt/activeX/activeX8.xml" ContentType="application/vnd.ms-office.activeX+xml"/>
  <Override PartName="/ppt/activeX/activeX9.bin" ContentType="application/vnd.ms-office.activeX"/>
  <Override PartName="/ppt/activeX/activeX9.xml" ContentType="application/vnd.ms-office.activeX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82" r:id="rId4"/>
    <p:sldId id="257" r:id="rId5"/>
    <p:sldId id="258" r:id="rId6"/>
    <p:sldId id="259" r:id="rId7"/>
    <p:sldId id="260" r:id="rId8"/>
    <p:sldId id="261" r:id="rId9"/>
    <p:sldId id="263" r:id="rId10"/>
    <p:sldId id="262" r:id="rId11"/>
    <p:sldId id="274" r:id="rId12"/>
    <p:sldId id="267" r:id="rId13"/>
    <p:sldId id="264" r:id="rId14"/>
    <p:sldId id="265" r:id="rId15"/>
    <p:sldId id="275" r:id="rId16"/>
    <p:sldId id="266" r:id="rId17"/>
    <p:sldId id="268" r:id="rId18"/>
    <p:sldId id="269" r:id="rId19"/>
    <p:sldId id="276" r:id="rId20"/>
    <p:sldId id="277" r:id="rId21"/>
    <p:sldId id="270" r:id="rId22"/>
    <p:sldId id="271" r:id="rId23"/>
    <p:sldId id="278" r:id="rId24"/>
    <p:sldId id="273" r:id="rId25"/>
    <p:sldId id="272" r:id="rId26"/>
    <p:sldId id="279" r:id="rId27"/>
    <p:sldId id="280" r:id="rId28"/>
    <p:sldId id="281" r:id="rId29"/>
    <p:sldId id="283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1" autoAdjust="0"/>
    <p:restoredTop sz="94660"/>
  </p:normalViewPr>
  <p:slideViewPr>
    <p:cSldViewPr snapToGrid="0">
      <p:cViewPr varScale="1">
        <p:scale>
          <a:sx n="53" d="100"/>
          <a:sy n="53" d="100"/>
        </p:scale>
        <p:origin x="18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3" Type="http://schemas.openxmlformats.org/officeDocument/2006/relationships/tableStyles" Target="tableStyles.xml"/><Relationship Id="rId32" Type="http://schemas.openxmlformats.org/officeDocument/2006/relationships/viewProps" Target="viewProps.xml"/><Relationship Id="rId31" Type="http://schemas.openxmlformats.org/officeDocument/2006/relationships/presProps" Target="presProps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10.xml.rels><?xml version="1.0" encoding="UTF-8" standalone="yes"?>
<Relationships xmlns="http://schemas.openxmlformats.org/package/2006/relationships"><Relationship Id="rId1" Type="http://schemas.microsoft.com/office/2006/relationships/activeXControlBinary" Target="activeX10.bin"/></Relationships>
</file>

<file path=ppt/activeX/_rels/activeX11.xml.rels><?xml version="1.0" encoding="UTF-8" standalone="yes"?>
<Relationships xmlns="http://schemas.openxmlformats.org/package/2006/relationships"><Relationship Id="rId1" Type="http://schemas.microsoft.com/office/2006/relationships/activeXControlBinary" Target="activeX11.bin"/></Relationships>
</file>

<file path=ppt/activeX/_rels/activeX12.xml.rels><?xml version="1.0" encoding="UTF-8" standalone="yes"?>
<Relationships xmlns="http://schemas.openxmlformats.org/package/2006/relationships"><Relationship Id="rId1" Type="http://schemas.microsoft.com/office/2006/relationships/activeXControlBinary" Target="activeX12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_rels/activeX4.xml.rels><?xml version="1.0" encoding="UTF-8" standalone="yes"?>
<Relationships xmlns="http://schemas.openxmlformats.org/package/2006/relationships"><Relationship Id="rId1" Type="http://schemas.microsoft.com/office/2006/relationships/activeXControlBinary" Target="activeX4.bin"/></Relationships>
</file>

<file path=ppt/activeX/_rels/activeX5.xml.rels><?xml version="1.0" encoding="UTF-8" standalone="yes"?>
<Relationships xmlns="http://schemas.openxmlformats.org/package/2006/relationships"><Relationship Id="rId1" Type="http://schemas.microsoft.com/office/2006/relationships/activeXControlBinary" Target="activeX5.bin"/></Relationships>
</file>

<file path=ppt/activeX/_rels/activeX6.xml.rels><?xml version="1.0" encoding="UTF-8" standalone="yes"?>
<Relationships xmlns="http://schemas.openxmlformats.org/package/2006/relationships"><Relationship Id="rId1" Type="http://schemas.microsoft.com/office/2006/relationships/activeXControlBinary" Target="activeX6.bin"/></Relationships>
</file>

<file path=ppt/activeX/_rels/activeX7.xml.rels><?xml version="1.0" encoding="UTF-8" standalone="yes"?>
<Relationships xmlns="http://schemas.openxmlformats.org/package/2006/relationships"><Relationship Id="rId1" Type="http://schemas.microsoft.com/office/2006/relationships/activeXControlBinary" Target="activeX7.bin"/></Relationships>
</file>

<file path=ppt/activeX/_rels/activeX8.xml.rels><?xml version="1.0" encoding="UTF-8" standalone="yes"?>
<Relationships xmlns="http://schemas.openxmlformats.org/package/2006/relationships"><Relationship Id="rId1" Type="http://schemas.microsoft.com/office/2006/relationships/activeXControlBinary" Target="activeX8.bin"/></Relationships>
</file>

<file path=ppt/activeX/_rels/activeX9.xml.rels><?xml version="1.0" encoding="UTF-8" standalone="yes"?>
<Relationships xmlns="http://schemas.openxmlformats.org/package/2006/relationships"><Relationship Id="rId1" Type="http://schemas.microsoft.com/office/2006/relationships/activeXControlBinary" Target="activeX9.bin"/></Relationships>
</file>

<file path=ppt/activeX/activeX1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10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11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12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4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5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6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7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8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9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wmf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24417" y="3717925"/>
            <a:ext cx="10943167" cy="1082675"/>
          </a:xfrm>
        </p:spPr>
        <p:txBody>
          <a:bodyPr/>
          <a:lstStyle>
            <a:lvl1pPr algn="r">
              <a:defRPr/>
            </a:lvl1pPr>
          </a:lstStyle>
          <a:p>
            <a:pPr lvl="0"/>
            <a:r>
              <a:rPr lang="en-US" altLang="zh-CN" noProof="0" smtClean="0"/>
              <a:t>Click to edit Master title style</a:t>
            </a:r>
            <a:endParaRPr lang="en-US" altLang="zh-CN" noProof="0" smtClean="0"/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626533" y="4940300"/>
            <a:ext cx="10949517" cy="981075"/>
          </a:xfrm>
        </p:spPr>
        <p:txBody>
          <a:bodyPr/>
          <a:lstStyle>
            <a:lvl1pPr marL="0" indent="0" algn="r">
              <a:buFontTx/>
              <a:buNone/>
              <a:defRPr/>
            </a:lvl1pPr>
          </a:lstStyle>
          <a:p>
            <a:pPr lvl="0"/>
            <a:r>
              <a:rPr lang="en-US" altLang="zh-CN" noProof="0" smtClean="0"/>
              <a:t>Click to edit Master subtitle style</a:t>
            </a:r>
            <a:endParaRPr lang="en-US" altLang="zh-CN" noProof="0" smtClean="0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1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90500"/>
            <a:ext cx="2743200" cy="59372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90500"/>
            <a:ext cx="8026400" cy="59372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174750"/>
            <a:ext cx="5384800" cy="4953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174750"/>
            <a:ext cx="5384800" cy="4953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7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7" y="2505075"/>
            <a:ext cx="5158316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7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5"/>
            <a:ext cx="6172200" cy="4873625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7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2.jpe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1026" name="Picture 1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27" name="Rectangle 3"/>
          <p:cNvSpPr>
            <a:spLocks noGrp="1"/>
          </p:cNvSpPr>
          <p:nvPr>
            <p:ph type="title"/>
          </p:nvPr>
        </p:nvSpPr>
        <p:spPr>
          <a:xfrm>
            <a:off x="609600" y="190500"/>
            <a:ext cx="10972800" cy="582613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lvl="0"/>
            <a:r>
              <a:rPr lang="en-US" altLang="zh-CN" dirty="0"/>
              <a:t>Click to edit Master title style</a:t>
            </a:r>
            <a:endParaRPr lang="en-US" altLang="zh-CN" dirty="0"/>
          </a:p>
        </p:txBody>
      </p:sp>
      <p:sp>
        <p:nvSpPr>
          <p:cNvPr id="1028" name="Rectangle 4"/>
          <p:cNvSpPr>
            <a:spLocks noGrp="1"/>
          </p:cNvSpPr>
          <p:nvPr>
            <p:ph type="body" idx="1"/>
          </p:nvPr>
        </p:nvSpPr>
        <p:spPr>
          <a:xfrm>
            <a:off x="609600" y="1174750"/>
            <a:ext cx="10972800" cy="4953000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lang="en-US" altLang="zh-CN" dirty="0"/>
              <a:t>Click to edit Master text styles</a:t>
            </a:r>
            <a:endParaRPr lang="en-US" altLang="zh-CN" dirty="0"/>
          </a:p>
          <a:p>
            <a:pPr lvl="1"/>
            <a:r>
              <a:rPr lang="en-US" altLang="zh-CN" dirty="0"/>
              <a:t>Second level</a:t>
            </a:r>
            <a:endParaRPr lang="en-US" altLang="zh-CN" dirty="0"/>
          </a:p>
          <a:p>
            <a:pPr lvl="2"/>
            <a:r>
              <a:rPr lang="en-US" altLang="zh-CN" dirty="0"/>
              <a:t>Third level</a:t>
            </a:r>
            <a:endParaRPr lang="en-US" altLang="zh-CN" dirty="0"/>
          </a:p>
          <a:p>
            <a:pPr lvl="3"/>
            <a:r>
              <a:rPr lang="en-US" altLang="zh-CN" dirty="0"/>
              <a:t>Fourth level</a:t>
            </a:r>
            <a:endParaRPr lang="en-US" altLang="zh-CN" dirty="0"/>
          </a:p>
          <a:p>
            <a:pPr lvl="4"/>
            <a:r>
              <a:rPr lang="en-US" altLang="zh-CN" dirty="0"/>
              <a:t>Fifth level</a:t>
            </a:r>
            <a:endParaRPr lang="en-US" altLang="zh-CN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2pPr>
      <a:lvl3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3pPr>
      <a:lvl4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4pPr>
      <a:lvl5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hyperlink" Target="https://www.stopdisastersgame.org/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0.GIF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vmlDrawing" Target="../drawings/vmlDrawing7.v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1.wmf"/><Relationship Id="rId1" Type="http://schemas.openxmlformats.org/officeDocument/2006/relationships/control" Target="../activeX/activeX7.xml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vmlDrawing" Target="../drawings/vmlDrawing8.v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2.wmf"/><Relationship Id="rId1" Type="http://schemas.openxmlformats.org/officeDocument/2006/relationships/control" Target="../activeX/activeX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hyperlink" Target="https://www.stopdisastersgame.org/" TargetMode="Externa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3.GIF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vmlDrawing" Target="../drawings/vmlDrawing9.v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4.wmf"/><Relationship Id="rId1" Type="http://schemas.openxmlformats.org/officeDocument/2006/relationships/control" Target="../activeX/activeX9.xml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vmlDrawing" Target="../drawings/vmlDrawing10.v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2.wmf"/><Relationship Id="rId1" Type="http://schemas.openxmlformats.org/officeDocument/2006/relationships/control" Target="../activeX/activeX10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hyperlink" Target="https://www.stopdisastersgame.org/" TargetMode="External"/></Relationships>
</file>

<file path=ppt/slides/_rels/slide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slide" Target="slide26.xml"/><Relationship Id="rId5" Type="http://schemas.openxmlformats.org/officeDocument/2006/relationships/slide" Target="slide23.xml"/><Relationship Id="rId4" Type="http://schemas.openxmlformats.org/officeDocument/2006/relationships/slide" Target="slide20.xml"/><Relationship Id="rId3" Type="http://schemas.openxmlformats.org/officeDocument/2006/relationships/slide" Target="slide15.xml"/><Relationship Id="rId2" Type="http://schemas.openxmlformats.org/officeDocument/2006/relationships/slide" Target="slide11.xml"/><Relationship Id="rId1" Type="http://schemas.openxmlformats.org/officeDocument/2006/relationships/slide" Target="slide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5.GIF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vmlDrawing" Target="../drawings/vmlDrawing11.v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6.wmf"/><Relationship Id="rId1" Type="http://schemas.openxmlformats.org/officeDocument/2006/relationships/control" Target="../activeX/activeX1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hyperlink" Target="https://www.stopdisastersgame.org/" TargetMode="Externa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7.GIF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vmlDrawing" Target="../drawings/vmlDrawing12.v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8.wmf"/><Relationship Id="rId1" Type="http://schemas.openxmlformats.org/officeDocument/2006/relationships/control" Target="../activeX/activeX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hyperlink" Target="https://www.stopdisastersgame.org/" TargetMode="Externa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9.GIF"/></Relationships>
</file>

<file path=ppt/slides/_rels/slide2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0.png"/><Relationship Id="rId2" Type="http://schemas.microsoft.com/office/2007/relationships/media" Target="file:///C:\Users\ILA\Documents\Flooding%20Explanation-%20Learn%20about%20Flood-%20Video%20for%20kids.mp4" TargetMode="External"/><Relationship Id="rId1" Type="http://schemas.openxmlformats.org/officeDocument/2006/relationships/video" Target="file:///C:\Users\ILA\Documents\Flooding%20Explanation-%20Learn%20about%20Flood-%20Video%20for%20kids.mp4" TargetMode="Externa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hyperlink" Target="https://www.stopdisastersgame.org/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GIF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vmlDrawing" Target="../drawings/vmlDrawing1.v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.wmf"/><Relationship Id="rId1" Type="http://schemas.openxmlformats.org/officeDocument/2006/relationships/control" Target="../activeX/activeX1.xml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vmlDrawing" Target="../drawings/vmlDrawing2.v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.wmf"/><Relationship Id="rId1" Type="http://schemas.openxmlformats.org/officeDocument/2006/relationships/control" Target="../activeX/activeX2.xml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vmlDrawing" Target="../drawings/vmlDrawing3.v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.wmf"/><Relationship Id="rId1" Type="http://schemas.openxmlformats.org/officeDocument/2006/relationships/control" Target="../activeX/activeX3.xml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vmlDrawing" Target="../drawings/vmlDrawing4.v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7.wmf"/><Relationship Id="rId1" Type="http://schemas.openxmlformats.org/officeDocument/2006/relationships/control" Target="../activeX/activeX4.xml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vmlDrawing" Target="../drawings/vmlDrawing5.v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8.wmf"/><Relationship Id="rId1" Type="http://schemas.openxmlformats.org/officeDocument/2006/relationships/control" Target="../activeX/activeX5.xml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vmlDrawing" Target="../drawings/vmlDrawing6.v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9.wmf"/><Relationship Id="rId1" Type="http://schemas.openxmlformats.org/officeDocument/2006/relationships/control" Target="../activeX/activeX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p>
            <a:r>
              <a:rPr lang="en-US"/>
              <a:t>Natural disasters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p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pPr algn="ctr"/>
            <a:r>
              <a:rPr lang="en-US"/>
              <a:t>Now play the game...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p>
            <a:pPr marL="0" indent="0" algn="ctr">
              <a:buNone/>
            </a:pPr>
            <a:r>
              <a:rPr lang="en-US">
                <a:hlinkClick r:id="rId1" tooltip="" action="ppaction://hlinkfile"/>
              </a:rPr>
              <a:t>https://www.stopdisastersgame.org/ </a:t>
            </a:r>
            <a:endParaRPr 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pPr algn="ctr"/>
            <a:r>
              <a:rPr lang="en-US"/>
              <a:t>Tornadoes</a:t>
            </a:r>
            <a:endParaRPr lang="en-US"/>
          </a:p>
        </p:txBody>
      </p:sp>
      <p:pic>
        <p:nvPicPr>
          <p:cNvPr id="6" name="Content Placeholder 5" descr="tornadoes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4813300" y="1825625"/>
            <a:ext cx="2564765" cy="4351655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en-US"/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4" name="" r:id="rId1" imgW="8533765" imgH="4457065"/>
        </mc:Choice>
        <mc:Fallback>
          <p:control name="" r:id="rId1" imgW="8533765" imgH="4457065">
            <p:pic>
              <p:nvPicPr>
                <p:cNvPr id="0" name="Host Control  3"/>
                <p:cNvPicPr/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1829435" y="1320800"/>
                  <a:ext cx="8533765" cy="4457065"/>
                </a:xfrm>
                <a:prstGeom prst="rect">
                  <a:avLst/>
                </a:prstGeom>
              </p:spPr>
            </p:pic>
          </p:control>
        </mc:Fallback>
      </mc:AlternateContent>
    </p:controls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en-US"/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4" name="" r:id="rId1" imgW="8533765" imgH="4457065"/>
        </mc:Choice>
        <mc:Fallback>
          <p:control name="" r:id="rId1" imgW="8533765" imgH="4457065">
            <p:pic>
              <p:nvPicPr>
                <p:cNvPr id="0" name="Host Control  3"/>
                <p:cNvPicPr/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1828800" y="1200150"/>
                  <a:ext cx="8533765" cy="4457065"/>
                </a:xfrm>
                <a:prstGeom prst="rect">
                  <a:avLst/>
                </a:prstGeom>
              </p:spPr>
            </p:pic>
          </p:control>
        </mc:Fallback>
      </mc:AlternateContent>
    </p:controls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pPr algn="ctr"/>
            <a:r>
              <a:rPr lang="en-US"/>
              <a:t>Now play the game...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p>
            <a:pPr marL="0" indent="0" algn="ctr">
              <a:buNone/>
            </a:pPr>
            <a:r>
              <a:rPr lang="en-US">
                <a:hlinkClick r:id="rId1" action="ppaction://hlinkfile"/>
              </a:rPr>
              <a:t>https://www.stopdisastersgame.org/ </a:t>
            </a:r>
            <a:endParaRPr lang="en-US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pPr algn="ctr"/>
            <a:r>
              <a:rPr lang="en-US"/>
              <a:t>Earthquakes</a:t>
            </a:r>
            <a:endParaRPr lang="en-US"/>
          </a:p>
        </p:txBody>
      </p:sp>
      <p:pic>
        <p:nvPicPr>
          <p:cNvPr id="4" name="Content Placeholder 3" descr="earthquake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3809365" y="2286635"/>
            <a:ext cx="4572000" cy="34290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en-US"/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4" name="" r:id="rId1" imgW="8533765" imgH="4457065"/>
        </mc:Choice>
        <mc:Fallback>
          <p:control name="" r:id="rId1" imgW="8533765" imgH="4457065">
            <p:pic>
              <p:nvPicPr>
                <p:cNvPr id="0" name="Host Control  3"/>
                <p:cNvPicPr/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1828800" y="1200150"/>
                  <a:ext cx="8533765" cy="4457065"/>
                </a:xfrm>
                <a:prstGeom prst="rect">
                  <a:avLst/>
                </a:prstGeom>
              </p:spPr>
            </p:pic>
          </p:control>
        </mc:Fallback>
      </mc:AlternateContent>
    </p:controls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en-US"/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4" name="" r:id="rId1" imgW="8533765" imgH="4457065"/>
        </mc:Choice>
        <mc:Fallback>
          <p:control name="" r:id="rId1" imgW="8533765" imgH="4457065">
            <p:pic>
              <p:nvPicPr>
                <p:cNvPr id="0" name="Host Control  3"/>
                <p:cNvPicPr/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1828800" y="1200150"/>
                  <a:ext cx="8533765" cy="4457065"/>
                </a:xfrm>
                <a:prstGeom prst="rect">
                  <a:avLst/>
                </a:prstGeom>
              </p:spPr>
            </p:pic>
          </p:control>
        </mc:Fallback>
      </mc:AlternateContent>
    </p:controls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en-US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pPr algn="ctr"/>
            <a:r>
              <a:rPr lang="en-US"/>
              <a:t>Now play the game...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p>
            <a:pPr marL="0" indent="0" algn="ctr">
              <a:buNone/>
            </a:pPr>
            <a:r>
              <a:rPr lang="en-US">
                <a:hlinkClick r:id="rId1" action="ppaction://hlinkfile"/>
              </a:rPr>
              <a:t>https://www.stopdisastersgame.org/ </a:t>
            </a:r>
            <a:endParaRPr 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/>
              <a:t>Contents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p>
            <a:r>
              <a:rPr lang="en-US">
                <a:hlinkClick r:id="rId1" action="ppaction://hlinksldjump"/>
              </a:rPr>
              <a:t>Hurricanes</a:t>
            </a:r>
            <a:endParaRPr lang="en-US"/>
          </a:p>
          <a:p>
            <a:r>
              <a:rPr lang="en-US">
                <a:hlinkClick r:id="rId2" action="ppaction://hlinksldjump"/>
              </a:rPr>
              <a:t>Tornadoes</a:t>
            </a:r>
            <a:endParaRPr lang="en-US"/>
          </a:p>
          <a:p>
            <a:r>
              <a:rPr lang="en-US">
                <a:hlinkClick r:id="rId3" action="ppaction://hlinksldjump"/>
              </a:rPr>
              <a:t>Earthquakes</a:t>
            </a:r>
            <a:endParaRPr lang="en-US"/>
          </a:p>
          <a:p>
            <a:r>
              <a:rPr lang="en-US">
                <a:hlinkClick r:id="rId4" action="ppaction://hlinksldjump"/>
              </a:rPr>
              <a:t>Tsunamis</a:t>
            </a:r>
            <a:endParaRPr lang="en-US"/>
          </a:p>
          <a:p>
            <a:r>
              <a:rPr lang="en-US">
                <a:hlinkClick r:id="rId5" action="ppaction://hlinksldjump"/>
              </a:rPr>
              <a:t>Volcanoes</a:t>
            </a:r>
            <a:endParaRPr lang="en-US"/>
          </a:p>
          <a:p>
            <a:r>
              <a:rPr lang="en-US">
                <a:hlinkClick r:id="rId6" action="ppaction://hlinksldjump"/>
              </a:rPr>
              <a:t>Flooding</a:t>
            </a:r>
            <a:endParaRPr lang="en-US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pPr algn="ctr"/>
            <a:r>
              <a:rPr lang="en-US"/>
              <a:t>Tsunamis</a:t>
            </a:r>
            <a:endParaRPr lang="en-US"/>
          </a:p>
        </p:txBody>
      </p:sp>
      <p:pic>
        <p:nvPicPr>
          <p:cNvPr id="4" name="Content Placeholder 3" descr="tsunami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3809365" y="2705735"/>
            <a:ext cx="4572000" cy="25908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en-US"/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4" name="" r:id="rId1" imgW="8533765" imgH="4457065"/>
        </mc:Choice>
        <mc:Fallback>
          <p:control name="" r:id="rId1" imgW="8533765" imgH="4457065">
            <p:pic>
              <p:nvPicPr>
                <p:cNvPr id="0" name="Host Control  3"/>
                <p:cNvPicPr/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1828800" y="1200150"/>
                  <a:ext cx="8533765" cy="4457065"/>
                </a:xfrm>
                <a:prstGeom prst="rect">
                  <a:avLst/>
                </a:prstGeom>
              </p:spPr>
            </p:pic>
          </p:control>
        </mc:Fallback>
      </mc:AlternateContent>
    </p:controls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pPr algn="ctr"/>
            <a:r>
              <a:rPr lang="en-US"/>
              <a:t>Now play the game...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p>
            <a:pPr marL="0" indent="0" algn="ctr">
              <a:buNone/>
            </a:pPr>
            <a:r>
              <a:rPr lang="en-US">
                <a:hlinkClick r:id="rId1" action="ppaction://hlinkfile"/>
              </a:rPr>
              <a:t>https://www.stopdisastersgame.org/ </a:t>
            </a:r>
            <a:endParaRPr lang="en-US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pPr algn="ctr"/>
            <a:r>
              <a:rPr lang="en-US">
                <a:sym typeface="+mn-ea"/>
              </a:rPr>
              <a:t>Volcanoes</a:t>
            </a:r>
            <a:br>
              <a:rPr lang="en-US"/>
            </a:br>
            <a:endParaRPr lang="en-US"/>
          </a:p>
        </p:txBody>
      </p:sp>
      <p:pic>
        <p:nvPicPr>
          <p:cNvPr id="4" name="Content Placeholder 3" descr="volcano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3809365" y="2715260"/>
            <a:ext cx="4572000" cy="257175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en-US"/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4" name="" r:id="rId1" imgW="8533765" imgH="4457065"/>
        </mc:Choice>
        <mc:Fallback>
          <p:control name="" r:id="rId1" imgW="8533765" imgH="4457065">
            <p:pic>
              <p:nvPicPr>
                <p:cNvPr id="0" name="Host Control  3"/>
                <p:cNvPicPr/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1828800" y="1200150"/>
                  <a:ext cx="8533765" cy="4457065"/>
                </a:xfrm>
                <a:prstGeom prst="rect">
                  <a:avLst/>
                </a:prstGeom>
              </p:spPr>
            </p:pic>
          </p:control>
        </mc:Fallback>
      </mc:AlternateContent>
    </p:controls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pPr algn="ctr"/>
            <a:r>
              <a:rPr lang="en-US"/>
              <a:t>Now play the game...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p>
            <a:pPr marL="0" indent="0" algn="ctr">
              <a:buNone/>
            </a:pPr>
            <a:r>
              <a:rPr lang="en-US">
                <a:hlinkClick r:id="rId1" action="ppaction://hlinkfile"/>
              </a:rPr>
              <a:t>https://www.stopdisastersgame.org/ </a:t>
            </a:r>
            <a:endParaRPr lang="en-US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p>
            <a:pPr algn="ctr"/>
            <a:r>
              <a:rPr lang="en-US">
                <a:sym typeface="+mn-ea"/>
              </a:rPr>
              <a:t>Flooding</a:t>
            </a:r>
            <a:endParaRPr lang="en-US"/>
          </a:p>
        </p:txBody>
      </p:sp>
      <p:pic>
        <p:nvPicPr>
          <p:cNvPr id="5" name="Content Placeholder 4" descr="flooding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3714115" y="2233930"/>
            <a:ext cx="4762500" cy="3533775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4" name="Flooding Explanation- Learn about Flood- Video for kids">
            <a:hlinkClick r:id="" action="ppaction://media"/>
          </p:cNvPr>
          <p:cNvPicPr/>
          <p:nvPr>
            <p:ph idx="1"/>
            <a:videoFile r:link="rId1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2228144" y="1825625"/>
            <a:ext cx="7735712" cy="43513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pPr algn="ctr"/>
            <a:r>
              <a:rPr lang="en-US"/>
              <a:t>Now play the game...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p>
            <a:pPr marL="0" indent="0" algn="ctr">
              <a:buNone/>
            </a:pPr>
            <a:r>
              <a:rPr lang="en-US">
                <a:hlinkClick r:id="rId1" action="ppaction://hlinkfile"/>
              </a:rPr>
              <a:t>https://www.stopdisastersgame.org/ </a:t>
            </a:r>
            <a:endParaRPr 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pPr algn="ctr"/>
            <a:r>
              <a:rPr lang="en-US"/>
              <a:t>Hurricanes</a:t>
            </a:r>
            <a:endParaRPr lang="en-US"/>
          </a:p>
        </p:txBody>
      </p:sp>
      <p:pic>
        <p:nvPicPr>
          <p:cNvPr id="4" name="Content Placeholder 3" descr="hurricane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3809365" y="2286635"/>
            <a:ext cx="4572000" cy="3429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en-US"/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4" name="" r:id="rId1" imgW="8533765" imgH="4457065"/>
        </mc:Choice>
        <mc:Fallback>
          <p:control name="" r:id="rId1" imgW="8533765" imgH="4457065">
            <p:pic>
              <p:nvPicPr>
                <p:cNvPr id="0" name="Host Control  3"/>
                <p:cNvPicPr/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1828800" y="1200150"/>
                  <a:ext cx="8533765" cy="4457065"/>
                </a:xfrm>
                <a:prstGeom prst="rect">
                  <a:avLst/>
                </a:prstGeom>
              </p:spPr>
            </p:pic>
          </p:control>
        </mc:Fallback>
      </mc:AlternateContent>
    </p:controls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en-US"/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4" name="" r:id="rId1" imgW="8533765" imgH="4457065"/>
        </mc:Choice>
        <mc:Fallback>
          <p:control name="" r:id="rId1" imgW="8533765" imgH="4457065">
            <p:pic>
              <p:nvPicPr>
                <p:cNvPr id="0" name="Host Control  3"/>
                <p:cNvPicPr/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1828800" y="1200150"/>
                  <a:ext cx="8533765" cy="4457065"/>
                </a:xfrm>
                <a:prstGeom prst="rect">
                  <a:avLst/>
                </a:prstGeom>
              </p:spPr>
            </p:pic>
          </p:control>
        </mc:Fallback>
      </mc:AlternateContent>
    </p:controls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en-US"/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4" name="" r:id="rId1" imgW="8533765" imgH="4457065"/>
        </mc:Choice>
        <mc:Fallback>
          <p:control name="" r:id="rId1" imgW="8533765" imgH="4457065">
            <p:pic>
              <p:nvPicPr>
                <p:cNvPr id="0" name="Host Control  3"/>
                <p:cNvPicPr/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1828800" y="1200150"/>
                  <a:ext cx="8533765" cy="4457065"/>
                </a:xfrm>
                <a:prstGeom prst="rect">
                  <a:avLst/>
                </a:prstGeom>
              </p:spPr>
            </p:pic>
          </p:control>
        </mc:Fallback>
      </mc:AlternateContent>
    </p:controls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en-US"/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4" name="" r:id="rId1" imgW="8533765" imgH="4457065"/>
        </mc:Choice>
        <mc:Fallback>
          <p:control name="" r:id="rId1" imgW="8533765" imgH="4457065">
            <p:pic>
              <p:nvPicPr>
                <p:cNvPr id="0" name="Host Control  3"/>
                <p:cNvPicPr/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1828800" y="1200150"/>
                  <a:ext cx="8533765" cy="4457065"/>
                </a:xfrm>
                <a:prstGeom prst="rect">
                  <a:avLst/>
                </a:prstGeom>
              </p:spPr>
            </p:pic>
          </p:control>
        </mc:Fallback>
      </mc:AlternateContent>
    </p:controls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en-US"/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5" name="" r:id="rId1" imgW="8533765" imgH="4457065"/>
        </mc:Choice>
        <mc:Fallback>
          <p:control name="" r:id="rId1" imgW="8533765" imgH="4457065">
            <p:pic>
              <p:nvPicPr>
                <p:cNvPr id="0" name="Host Control  4"/>
                <p:cNvPicPr/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1828800" y="1200150"/>
                  <a:ext cx="8533765" cy="4457065"/>
                </a:xfrm>
                <a:prstGeom prst="rect">
                  <a:avLst/>
                </a:prstGeom>
              </p:spPr>
            </p:pic>
          </p:control>
        </mc:Fallback>
      </mc:AlternateContent>
    </p:controls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en-US"/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4" name="" r:id="rId1" imgW="8533765" imgH="4457065"/>
        </mc:Choice>
        <mc:Fallback>
          <p:control name="" r:id="rId1" imgW="8533765" imgH="4457065">
            <p:pic>
              <p:nvPicPr>
                <p:cNvPr id="0" name="Host Control  3"/>
                <p:cNvPicPr/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1828800" y="1200150"/>
                  <a:ext cx="8533765" cy="4457065"/>
                </a:xfrm>
                <a:prstGeom prst="rect">
                  <a:avLst/>
                </a:prstGeom>
              </p:spPr>
            </p:pic>
          </p:control>
        </mc:Fallback>
      </mc:AlternateContent>
    </p:controls>
  </p:cSld>
  <p:clrMapOvr>
    <a:masterClrMapping/>
  </p:clrMapOvr>
</p:sld>
</file>

<file path=ppt/theme/theme1.xml><?xml version="1.0" encoding="utf-8"?>
<a:theme xmlns:a="http://schemas.openxmlformats.org/drawingml/2006/main" name="Green Color">
  <a:themeElements>
    <a:clrScheme name="Green Color 13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9900"/>
      </a:accent1>
      <a:accent2>
        <a:srgbClr val="99CC00"/>
      </a:accent2>
      <a:accent3>
        <a:srgbClr val="FFFFFF"/>
      </a:accent3>
      <a:accent4>
        <a:srgbClr val="000000"/>
      </a:accent4>
      <a:accent5>
        <a:srgbClr val="AACAAA"/>
      </a:accent5>
      <a:accent6>
        <a:srgbClr val="8AB900"/>
      </a:accent6>
      <a:hlink>
        <a:srgbClr val="CC3300"/>
      </a:hlink>
      <a:folHlink>
        <a:srgbClr val="996600"/>
      </a:folHlink>
    </a:clrScheme>
    <a:fontScheme name="Green Color">
      <a:majorFont>
        <a:latin typeface="Arial"/>
        <a:ea typeface="SimSun"/>
        <a:cs typeface=""/>
      </a:majorFont>
      <a:minorFont>
        <a:latin typeface="Arial"/>
        <a:ea typeface="SimSu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Green Colo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3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990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AAA"/>
        </a:accent5>
        <a:accent6>
          <a:srgbClr val="8AB900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466</Words>
  <Application>WPS Presentation</Application>
  <PresentationFormat>Widescreen</PresentationFormat>
  <Paragraphs>47</Paragraphs>
  <Slides>28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28</vt:i4>
      </vt:variant>
    </vt:vector>
  </HeadingPairs>
  <TitlesOfParts>
    <vt:vector size="36" baseType="lpstr">
      <vt:lpstr>Arial</vt:lpstr>
      <vt:lpstr>SimSun</vt:lpstr>
      <vt:lpstr>Wingdings</vt:lpstr>
      <vt:lpstr>Arial Unicode MS</vt:lpstr>
      <vt:lpstr>Calibri Light</vt:lpstr>
      <vt:lpstr>Calibri</vt:lpstr>
      <vt:lpstr>Microsoft YaHei</vt:lpstr>
      <vt:lpstr>Green Color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Tornadoes</vt:lpstr>
      <vt:lpstr>PowerPoint 演示文稿</vt:lpstr>
      <vt:lpstr>PowerPoint 演示文稿</vt:lpstr>
      <vt:lpstr>Now play the game...</vt:lpstr>
      <vt:lpstr>PowerPoint 演示文稿</vt:lpstr>
      <vt:lpstr>PowerPoint 演示文稿</vt:lpstr>
      <vt:lpstr>PowerPoint 演示文稿</vt:lpstr>
      <vt:lpstr>PowerPoint 演示文稿</vt:lpstr>
      <vt:lpstr>Now play the game...</vt:lpstr>
      <vt:lpstr>PowerPoint 演示文稿</vt:lpstr>
      <vt:lpstr>PowerPoint 演示文稿</vt:lpstr>
      <vt:lpstr>Now play the game...</vt:lpstr>
      <vt:lpstr>PowerPoint 演示文稿</vt:lpstr>
      <vt:lpstr>PowerPoint 演示文稿</vt:lpstr>
      <vt:lpstr>Now play the game...</vt:lpstr>
      <vt:lpstr>Volcanoes </vt:lpstr>
      <vt:lpstr>PowerPoint 演示文稿</vt:lpstr>
      <vt:lpstr>Now play the game...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Natural disasters</dc:title>
  <dc:creator>ILA</dc:creator>
  <cp:lastModifiedBy>ILA</cp:lastModifiedBy>
  <cp:revision>1</cp:revision>
  <dcterms:created xsi:type="dcterms:W3CDTF">2021-03-14T11:18:04Z</dcterms:created>
  <dcterms:modified xsi:type="dcterms:W3CDTF">2021-03-14T11:18:04Z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1033-11.2.0.10017</vt:lpwstr>
  </property>
</Properties>
</file>