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1" r:id="rId3"/>
  </p:sldIdLst>
  <p:sldSz cx="12192000" cy="6858000"/>
  <p:notesSz cx="6805613" cy="99393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M FELL DW Pica" panose="02000000000000000000" pitchFamily="2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8CF6-AC7A-48EF-9499-A8AB8C4F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A1542-C354-4AD0-915B-B5EE3B28D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FC36-18EA-484F-8736-EBE7DFED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C5331-3CA1-4583-9D77-8143FF5D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AB993-3D70-419B-8064-4DD3C72A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6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2319-358E-41C0-A70C-899F0221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49E82-6DBB-42E9-8CB9-125FB05A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16467-7F11-4413-B6DF-9AD97A8A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99B09-7626-411D-97AF-23168BC3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77CFE-4C0F-4ED6-858C-F1A89C6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86447-B7D3-4238-9792-35A6EF5CC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DAA40-41EC-4717-A488-81687DA52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D675-BE7D-49EC-9984-D42D6307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7FF06-FA20-436D-90D0-9027D3B0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D19E8-9D55-46C0-8306-8C1CCD7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1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1297-7362-4020-8E1E-9917FF9E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D1ECA-2D4C-4C3D-B42B-CF574D2F1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FDCE-2E6D-435D-BEE4-FF776890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B6A0-E976-4BAF-90CD-78EE63C2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C82F-0781-40F8-AB7D-666AF48E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8B2D-7792-4251-8890-85934813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6156D-2728-45E3-BB19-28B458EFD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7125-9DE7-46D6-88EB-617B9D00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06AC-0DCB-47BF-9221-845C86AA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7795-1F75-414F-811B-50E46B76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F8FF-1155-41C2-9832-28DD54F3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F020-EDD8-433E-A0CC-5768B93AB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10349-CEE8-40E3-866C-8CC00E81D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38119-1552-4445-BCF5-293CF56E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C886-4CD7-4FB3-A55B-74C09C14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643EA-67B7-4BF1-9ACB-10D386CE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1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7E16-289F-4D87-9100-C56CB100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CC06A-8BB7-442B-8A9D-0ADC35C73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9A796-7150-40CE-BB97-143D037EB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BDCD7-824F-43E6-AEE6-3A6B6EAB0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89065-4B1C-46BE-B6E0-79179E80C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979D5-71B6-4C36-BE47-FFC8D497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0241B-8AE3-446E-96AA-E7F17A66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AC06A-AF86-4055-96AB-20CD24CD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9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0941-4489-42A7-97A5-82D6E783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C6B2E-A4C0-4399-A3E9-B01C1B31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3B07F-EACA-4710-AFFB-A36CAD13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824EF-01CD-41C2-8446-D7B85A7A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3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B8E80-FACD-4BB5-94A2-F4732442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BEB6B-0E51-45F8-BD01-6AB74FC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C37F9-0519-44CF-9508-C208A09F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C216-2882-4657-A1AD-77C2887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0540-11E6-45EB-A713-3A1C0DCB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4EF44-79ED-4E68-898A-35A7EFB20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C6D9A-8590-4E68-AE2F-45123AC1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F23CF-CF04-41BD-86C5-5C7FF0E0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E514A-9992-4B2C-8D4F-D0964DF4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E82D-ACF8-49A4-BC26-3B5FE3BD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DC338-3241-4D58-BB65-74FE37A2D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451D0-4659-4256-BA03-C9058DA24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DF464-9F59-4CE9-9FBF-B0E925D6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180A-F981-45BA-8819-2DE4B93C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9A7D1-03BB-413A-B497-937BCAF9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7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EAA20-F487-4016-9F24-1919FDA3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80C91-3ADF-45FA-83F3-6D695061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2123-D99B-4F4A-AD66-197F7D85F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520B-85A9-471A-BBD9-AFB62EB272C7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E15E7-27C0-4067-81F8-62585A88F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3F0FC-0F58-4ADA-9C08-658B1C817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1935-C746-481C-BD76-23216254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8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.png"/><Relationship Id="rId299" Type="http://schemas.openxmlformats.org/officeDocument/2006/relationships/image" Target="../media/image304.svg"/><Relationship Id="rId21" Type="http://schemas.openxmlformats.org/officeDocument/2006/relationships/image" Target="../media/image26.svg"/><Relationship Id="rId63" Type="http://schemas.openxmlformats.org/officeDocument/2006/relationships/image" Target="../media/image68.svg"/><Relationship Id="rId159" Type="http://schemas.openxmlformats.org/officeDocument/2006/relationships/image" Target="../media/image164.svg"/><Relationship Id="rId324" Type="http://schemas.openxmlformats.org/officeDocument/2006/relationships/image" Target="../media/image329.svg"/><Relationship Id="rId366" Type="http://schemas.openxmlformats.org/officeDocument/2006/relationships/image" Target="../media/image371.png"/><Relationship Id="rId170" Type="http://schemas.openxmlformats.org/officeDocument/2006/relationships/image" Target="../media/image175.png"/><Relationship Id="rId226" Type="http://schemas.openxmlformats.org/officeDocument/2006/relationships/image" Target="../media/image231.svg"/><Relationship Id="rId268" Type="http://schemas.openxmlformats.org/officeDocument/2006/relationships/image" Target="../media/image273.svg"/><Relationship Id="rId32" Type="http://schemas.openxmlformats.org/officeDocument/2006/relationships/image" Target="../media/image37.png"/><Relationship Id="rId74" Type="http://schemas.openxmlformats.org/officeDocument/2006/relationships/image" Target="../media/image79.png"/><Relationship Id="rId128" Type="http://schemas.openxmlformats.org/officeDocument/2006/relationships/image" Target="../media/image133.svg"/><Relationship Id="rId335" Type="http://schemas.openxmlformats.org/officeDocument/2006/relationships/image" Target="../media/image340.svg"/><Relationship Id="rId377" Type="http://schemas.openxmlformats.org/officeDocument/2006/relationships/image" Target="../media/image382.png"/><Relationship Id="rId5" Type="http://schemas.openxmlformats.org/officeDocument/2006/relationships/image" Target="../media/image10.svg"/><Relationship Id="rId95" Type="http://schemas.openxmlformats.org/officeDocument/2006/relationships/image" Target="../media/image100.png"/><Relationship Id="rId160" Type="http://schemas.openxmlformats.org/officeDocument/2006/relationships/image" Target="../media/image165.png"/><Relationship Id="rId181" Type="http://schemas.openxmlformats.org/officeDocument/2006/relationships/image" Target="../media/image186.svg"/><Relationship Id="rId216" Type="http://schemas.openxmlformats.org/officeDocument/2006/relationships/image" Target="../media/image221.svg"/><Relationship Id="rId237" Type="http://schemas.openxmlformats.org/officeDocument/2006/relationships/image" Target="../media/image242.png"/><Relationship Id="rId402" Type="http://schemas.openxmlformats.org/officeDocument/2006/relationships/image" Target="../media/image407.svg"/><Relationship Id="rId258" Type="http://schemas.openxmlformats.org/officeDocument/2006/relationships/image" Target="../media/image263.svg"/><Relationship Id="rId279" Type="http://schemas.openxmlformats.org/officeDocument/2006/relationships/image" Target="../media/image284.png"/><Relationship Id="rId22" Type="http://schemas.openxmlformats.org/officeDocument/2006/relationships/image" Target="../media/image27.png"/><Relationship Id="rId43" Type="http://schemas.openxmlformats.org/officeDocument/2006/relationships/image" Target="../media/image48.svg"/><Relationship Id="rId64" Type="http://schemas.openxmlformats.org/officeDocument/2006/relationships/image" Target="../media/image69.png"/><Relationship Id="rId118" Type="http://schemas.openxmlformats.org/officeDocument/2006/relationships/image" Target="../media/image123.svg"/><Relationship Id="rId139" Type="http://schemas.openxmlformats.org/officeDocument/2006/relationships/image" Target="../media/image144.png"/><Relationship Id="rId290" Type="http://schemas.openxmlformats.org/officeDocument/2006/relationships/image" Target="../media/image295.svg"/><Relationship Id="rId304" Type="http://schemas.openxmlformats.org/officeDocument/2006/relationships/image" Target="../media/image309.png"/><Relationship Id="rId325" Type="http://schemas.openxmlformats.org/officeDocument/2006/relationships/image" Target="../media/image330.png"/><Relationship Id="rId346" Type="http://schemas.openxmlformats.org/officeDocument/2006/relationships/image" Target="../media/image351.png"/><Relationship Id="rId367" Type="http://schemas.openxmlformats.org/officeDocument/2006/relationships/image" Target="../media/image372.svg"/><Relationship Id="rId388" Type="http://schemas.openxmlformats.org/officeDocument/2006/relationships/image" Target="../media/image393.png"/><Relationship Id="rId85" Type="http://schemas.openxmlformats.org/officeDocument/2006/relationships/image" Target="../media/image90.svg"/><Relationship Id="rId150" Type="http://schemas.openxmlformats.org/officeDocument/2006/relationships/image" Target="../media/image155.svg"/><Relationship Id="rId171" Type="http://schemas.openxmlformats.org/officeDocument/2006/relationships/image" Target="../media/image176.svg"/><Relationship Id="rId192" Type="http://schemas.openxmlformats.org/officeDocument/2006/relationships/image" Target="../media/image197.png"/><Relationship Id="rId206" Type="http://schemas.openxmlformats.org/officeDocument/2006/relationships/image" Target="../media/image211.svg"/><Relationship Id="rId227" Type="http://schemas.openxmlformats.org/officeDocument/2006/relationships/image" Target="../media/image232.png"/><Relationship Id="rId248" Type="http://schemas.openxmlformats.org/officeDocument/2006/relationships/image" Target="../media/image253.svg"/><Relationship Id="rId269" Type="http://schemas.openxmlformats.org/officeDocument/2006/relationships/image" Target="../media/image274.png"/><Relationship Id="rId12" Type="http://schemas.openxmlformats.org/officeDocument/2006/relationships/image" Target="../media/image17.png"/><Relationship Id="rId33" Type="http://schemas.openxmlformats.org/officeDocument/2006/relationships/image" Target="../media/image38.svg"/><Relationship Id="rId108" Type="http://schemas.openxmlformats.org/officeDocument/2006/relationships/image" Target="../media/image113.svg"/><Relationship Id="rId129" Type="http://schemas.openxmlformats.org/officeDocument/2006/relationships/image" Target="../media/image134.png"/><Relationship Id="rId280" Type="http://schemas.openxmlformats.org/officeDocument/2006/relationships/image" Target="../media/image285.svg"/><Relationship Id="rId315" Type="http://schemas.openxmlformats.org/officeDocument/2006/relationships/image" Target="../media/image320.png"/><Relationship Id="rId336" Type="http://schemas.openxmlformats.org/officeDocument/2006/relationships/image" Target="../media/image341.png"/><Relationship Id="rId357" Type="http://schemas.openxmlformats.org/officeDocument/2006/relationships/image" Target="../media/image362.png"/><Relationship Id="rId54" Type="http://schemas.openxmlformats.org/officeDocument/2006/relationships/image" Target="../media/image59.png"/><Relationship Id="rId75" Type="http://schemas.openxmlformats.org/officeDocument/2006/relationships/image" Target="../media/image80.svg"/><Relationship Id="rId96" Type="http://schemas.openxmlformats.org/officeDocument/2006/relationships/image" Target="../media/image101.svg"/><Relationship Id="rId140" Type="http://schemas.openxmlformats.org/officeDocument/2006/relationships/image" Target="../media/image145.svg"/><Relationship Id="rId161" Type="http://schemas.openxmlformats.org/officeDocument/2006/relationships/image" Target="../media/image166.svg"/><Relationship Id="rId182" Type="http://schemas.openxmlformats.org/officeDocument/2006/relationships/image" Target="../media/image187.png"/><Relationship Id="rId217" Type="http://schemas.openxmlformats.org/officeDocument/2006/relationships/image" Target="../media/image222.png"/><Relationship Id="rId378" Type="http://schemas.openxmlformats.org/officeDocument/2006/relationships/image" Target="../media/image383.svg"/><Relationship Id="rId399" Type="http://schemas.openxmlformats.org/officeDocument/2006/relationships/image" Target="../media/image404.png"/><Relationship Id="rId403" Type="http://schemas.openxmlformats.org/officeDocument/2006/relationships/image" Target="../media/image408.png"/><Relationship Id="rId6" Type="http://schemas.openxmlformats.org/officeDocument/2006/relationships/image" Target="../media/image11.png"/><Relationship Id="rId238" Type="http://schemas.openxmlformats.org/officeDocument/2006/relationships/image" Target="../media/image243.svg"/><Relationship Id="rId259" Type="http://schemas.openxmlformats.org/officeDocument/2006/relationships/image" Target="../media/image264.png"/><Relationship Id="rId23" Type="http://schemas.openxmlformats.org/officeDocument/2006/relationships/image" Target="../media/image28.svg"/><Relationship Id="rId119" Type="http://schemas.openxmlformats.org/officeDocument/2006/relationships/image" Target="../media/image124.png"/><Relationship Id="rId270" Type="http://schemas.openxmlformats.org/officeDocument/2006/relationships/image" Target="../media/image275.png"/><Relationship Id="rId291" Type="http://schemas.openxmlformats.org/officeDocument/2006/relationships/image" Target="../media/image296.png"/><Relationship Id="rId305" Type="http://schemas.openxmlformats.org/officeDocument/2006/relationships/image" Target="../media/image310.svg"/><Relationship Id="rId326" Type="http://schemas.openxmlformats.org/officeDocument/2006/relationships/image" Target="../media/image331.svg"/><Relationship Id="rId347" Type="http://schemas.openxmlformats.org/officeDocument/2006/relationships/image" Target="../media/image352.svg"/><Relationship Id="rId44" Type="http://schemas.openxmlformats.org/officeDocument/2006/relationships/image" Target="../media/image49.png"/><Relationship Id="rId65" Type="http://schemas.openxmlformats.org/officeDocument/2006/relationships/image" Target="../media/image70.svg"/><Relationship Id="rId86" Type="http://schemas.openxmlformats.org/officeDocument/2006/relationships/image" Target="../media/image91.png"/><Relationship Id="rId130" Type="http://schemas.openxmlformats.org/officeDocument/2006/relationships/image" Target="../media/image135.svg"/><Relationship Id="rId151" Type="http://schemas.openxmlformats.org/officeDocument/2006/relationships/image" Target="../media/image156.png"/><Relationship Id="rId368" Type="http://schemas.openxmlformats.org/officeDocument/2006/relationships/image" Target="../media/image373.png"/><Relationship Id="rId389" Type="http://schemas.openxmlformats.org/officeDocument/2006/relationships/image" Target="../media/image394.svg"/><Relationship Id="rId172" Type="http://schemas.openxmlformats.org/officeDocument/2006/relationships/image" Target="../media/image177.png"/><Relationship Id="rId193" Type="http://schemas.openxmlformats.org/officeDocument/2006/relationships/image" Target="../media/image198.svg"/><Relationship Id="rId207" Type="http://schemas.openxmlformats.org/officeDocument/2006/relationships/image" Target="../media/image212.png"/><Relationship Id="rId228" Type="http://schemas.openxmlformats.org/officeDocument/2006/relationships/image" Target="../media/image233.svg"/><Relationship Id="rId249" Type="http://schemas.openxmlformats.org/officeDocument/2006/relationships/image" Target="../media/image254.png"/><Relationship Id="rId13" Type="http://schemas.openxmlformats.org/officeDocument/2006/relationships/image" Target="../media/image18.svg"/><Relationship Id="rId109" Type="http://schemas.openxmlformats.org/officeDocument/2006/relationships/image" Target="../media/image114.png"/><Relationship Id="rId260" Type="http://schemas.openxmlformats.org/officeDocument/2006/relationships/image" Target="../media/image265.svg"/><Relationship Id="rId281" Type="http://schemas.openxmlformats.org/officeDocument/2006/relationships/image" Target="../media/image286.png"/><Relationship Id="rId316" Type="http://schemas.openxmlformats.org/officeDocument/2006/relationships/image" Target="../media/image321.svg"/><Relationship Id="rId337" Type="http://schemas.openxmlformats.org/officeDocument/2006/relationships/image" Target="../media/image342.svg"/><Relationship Id="rId34" Type="http://schemas.openxmlformats.org/officeDocument/2006/relationships/image" Target="../media/image39.png"/><Relationship Id="rId55" Type="http://schemas.openxmlformats.org/officeDocument/2006/relationships/image" Target="../media/image60.svg"/><Relationship Id="rId76" Type="http://schemas.openxmlformats.org/officeDocument/2006/relationships/image" Target="../media/image81.png"/><Relationship Id="rId97" Type="http://schemas.openxmlformats.org/officeDocument/2006/relationships/image" Target="../media/image102.png"/><Relationship Id="rId120" Type="http://schemas.openxmlformats.org/officeDocument/2006/relationships/image" Target="../media/image125.svg"/><Relationship Id="rId141" Type="http://schemas.openxmlformats.org/officeDocument/2006/relationships/image" Target="../media/image146.png"/><Relationship Id="rId358" Type="http://schemas.openxmlformats.org/officeDocument/2006/relationships/image" Target="../media/image363.png"/><Relationship Id="rId379" Type="http://schemas.openxmlformats.org/officeDocument/2006/relationships/image" Target="../media/image384.png"/><Relationship Id="rId7" Type="http://schemas.openxmlformats.org/officeDocument/2006/relationships/image" Target="../media/image12.svg"/><Relationship Id="rId162" Type="http://schemas.openxmlformats.org/officeDocument/2006/relationships/image" Target="../media/image167.png"/><Relationship Id="rId183" Type="http://schemas.openxmlformats.org/officeDocument/2006/relationships/image" Target="../media/image188.svg"/><Relationship Id="rId218" Type="http://schemas.openxmlformats.org/officeDocument/2006/relationships/image" Target="../media/image223.svg"/><Relationship Id="rId239" Type="http://schemas.openxmlformats.org/officeDocument/2006/relationships/image" Target="../media/image244.png"/><Relationship Id="rId390" Type="http://schemas.openxmlformats.org/officeDocument/2006/relationships/image" Target="../media/image395.png"/><Relationship Id="rId404" Type="http://schemas.openxmlformats.org/officeDocument/2006/relationships/image" Target="../media/image409.svg"/><Relationship Id="rId250" Type="http://schemas.openxmlformats.org/officeDocument/2006/relationships/image" Target="../media/image255.svg"/><Relationship Id="rId271" Type="http://schemas.openxmlformats.org/officeDocument/2006/relationships/image" Target="../media/image276.svg"/><Relationship Id="rId292" Type="http://schemas.openxmlformats.org/officeDocument/2006/relationships/image" Target="../media/image297.svg"/><Relationship Id="rId306" Type="http://schemas.openxmlformats.org/officeDocument/2006/relationships/image" Target="../media/image311.png"/><Relationship Id="rId24" Type="http://schemas.openxmlformats.org/officeDocument/2006/relationships/image" Target="../media/image29.png"/><Relationship Id="rId45" Type="http://schemas.openxmlformats.org/officeDocument/2006/relationships/image" Target="../media/image50.svg"/><Relationship Id="rId66" Type="http://schemas.openxmlformats.org/officeDocument/2006/relationships/image" Target="../media/image71.png"/><Relationship Id="rId87" Type="http://schemas.openxmlformats.org/officeDocument/2006/relationships/image" Target="../media/image92.svg"/><Relationship Id="rId110" Type="http://schemas.openxmlformats.org/officeDocument/2006/relationships/image" Target="../media/image115.svg"/><Relationship Id="rId131" Type="http://schemas.openxmlformats.org/officeDocument/2006/relationships/image" Target="../media/image136.png"/><Relationship Id="rId327" Type="http://schemas.openxmlformats.org/officeDocument/2006/relationships/image" Target="../media/image332.png"/><Relationship Id="rId348" Type="http://schemas.openxmlformats.org/officeDocument/2006/relationships/image" Target="../media/image353.png"/><Relationship Id="rId369" Type="http://schemas.openxmlformats.org/officeDocument/2006/relationships/image" Target="../media/image374.svg"/><Relationship Id="rId152" Type="http://schemas.openxmlformats.org/officeDocument/2006/relationships/image" Target="../media/image157.svg"/><Relationship Id="rId173" Type="http://schemas.openxmlformats.org/officeDocument/2006/relationships/image" Target="../media/image178.svg"/><Relationship Id="rId194" Type="http://schemas.openxmlformats.org/officeDocument/2006/relationships/image" Target="../media/image199.png"/><Relationship Id="rId208" Type="http://schemas.openxmlformats.org/officeDocument/2006/relationships/image" Target="../media/image213.svg"/><Relationship Id="rId229" Type="http://schemas.openxmlformats.org/officeDocument/2006/relationships/image" Target="../media/image234.png"/><Relationship Id="rId380" Type="http://schemas.openxmlformats.org/officeDocument/2006/relationships/image" Target="../media/image385.svg"/><Relationship Id="rId240" Type="http://schemas.openxmlformats.org/officeDocument/2006/relationships/image" Target="../media/image245.svg"/><Relationship Id="rId261" Type="http://schemas.openxmlformats.org/officeDocument/2006/relationships/image" Target="../media/image266.png"/><Relationship Id="rId14" Type="http://schemas.openxmlformats.org/officeDocument/2006/relationships/image" Target="../media/image19.png"/><Relationship Id="rId35" Type="http://schemas.openxmlformats.org/officeDocument/2006/relationships/image" Target="../media/image40.svg"/><Relationship Id="rId56" Type="http://schemas.openxmlformats.org/officeDocument/2006/relationships/image" Target="../media/image61.png"/><Relationship Id="rId77" Type="http://schemas.openxmlformats.org/officeDocument/2006/relationships/image" Target="../media/image82.svg"/><Relationship Id="rId100" Type="http://schemas.openxmlformats.org/officeDocument/2006/relationships/image" Target="../media/image105.svg"/><Relationship Id="rId282" Type="http://schemas.openxmlformats.org/officeDocument/2006/relationships/image" Target="../media/image287.svg"/><Relationship Id="rId317" Type="http://schemas.openxmlformats.org/officeDocument/2006/relationships/image" Target="../media/image322.png"/><Relationship Id="rId338" Type="http://schemas.openxmlformats.org/officeDocument/2006/relationships/image" Target="../media/image343.png"/><Relationship Id="rId359" Type="http://schemas.openxmlformats.org/officeDocument/2006/relationships/image" Target="../media/image364.svg"/><Relationship Id="rId8" Type="http://schemas.openxmlformats.org/officeDocument/2006/relationships/image" Target="../media/image13.png"/><Relationship Id="rId98" Type="http://schemas.openxmlformats.org/officeDocument/2006/relationships/image" Target="../media/image103.svg"/><Relationship Id="rId121" Type="http://schemas.openxmlformats.org/officeDocument/2006/relationships/image" Target="../media/image126.png"/><Relationship Id="rId142" Type="http://schemas.openxmlformats.org/officeDocument/2006/relationships/image" Target="../media/image147.svg"/><Relationship Id="rId163" Type="http://schemas.openxmlformats.org/officeDocument/2006/relationships/image" Target="../media/image168.svg"/><Relationship Id="rId184" Type="http://schemas.openxmlformats.org/officeDocument/2006/relationships/image" Target="../media/image189.png"/><Relationship Id="rId219" Type="http://schemas.openxmlformats.org/officeDocument/2006/relationships/image" Target="../media/image224.png"/><Relationship Id="rId370" Type="http://schemas.openxmlformats.org/officeDocument/2006/relationships/image" Target="../media/image375.png"/><Relationship Id="rId391" Type="http://schemas.openxmlformats.org/officeDocument/2006/relationships/image" Target="../media/image396.svg"/><Relationship Id="rId405" Type="http://schemas.openxmlformats.org/officeDocument/2006/relationships/image" Target="../media/image410.png"/><Relationship Id="rId230" Type="http://schemas.openxmlformats.org/officeDocument/2006/relationships/image" Target="../media/image235.svg"/><Relationship Id="rId251" Type="http://schemas.openxmlformats.org/officeDocument/2006/relationships/image" Target="../media/image256.png"/><Relationship Id="rId25" Type="http://schemas.openxmlformats.org/officeDocument/2006/relationships/image" Target="../media/image30.svg"/><Relationship Id="rId46" Type="http://schemas.openxmlformats.org/officeDocument/2006/relationships/image" Target="../media/image51.png"/><Relationship Id="rId67" Type="http://schemas.openxmlformats.org/officeDocument/2006/relationships/image" Target="../media/image72.svg"/><Relationship Id="rId272" Type="http://schemas.openxmlformats.org/officeDocument/2006/relationships/image" Target="../media/image277.png"/><Relationship Id="rId293" Type="http://schemas.openxmlformats.org/officeDocument/2006/relationships/image" Target="../media/image298.png"/><Relationship Id="rId307" Type="http://schemas.openxmlformats.org/officeDocument/2006/relationships/image" Target="../media/image312.png"/><Relationship Id="rId328" Type="http://schemas.openxmlformats.org/officeDocument/2006/relationships/image" Target="../media/image333.svg"/><Relationship Id="rId349" Type="http://schemas.openxmlformats.org/officeDocument/2006/relationships/image" Target="../media/image354.svg"/><Relationship Id="rId88" Type="http://schemas.openxmlformats.org/officeDocument/2006/relationships/image" Target="../media/image93.png"/><Relationship Id="rId111" Type="http://schemas.openxmlformats.org/officeDocument/2006/relationships/image" Target="../media/image116.png"/><Relationship Id="rId132" Type="http://schemas.openxmlformats.org/officeDocument/2006/relationships/image" Target="../media/image137.svg"/><Relationship Id="rId153" Type="http://schemas.openxmlformats.org/officeDocument/2006/relationships/image" Target="../media/image158.png"/><Relationship Id="rId174" Type="http://schemas.openxmlformats.org/officeDocument/2006/relationships/image" Target="../media/image179.png"/><Relationship Id="rId195" Type="http://schemas.openxmlformats.org/officeDocument/2006/relationships/image" Target="../media/image200.svg"/><Relationship Id="rId209" Type="http://schemas.openxmlformats.org/officeDocument/2006/relationships/image" Target="../media/image214.png"/><Relationship Id="rId360" Type="http://schemas.openxmlformats.org/officeDocument/2006/relationships/image" Target="../media/image365.png"/><Relationship Id="rId381" Type="http://schemas.openxmlformats.org/officeDocument/2006/relationships/image" Target="../media/image386.png"/><Relationship Id="rId220" Type="http://schemas.openxmlformats.org/officeDocument/2006/relationships/image" Target="../media/image225.svg"/><Relationship Id="rId241" Type="http://schemas.openxmlformats.org/officeDocument/2006/relationships/image" Target="../media/image246.png"/><Relationship Id="rId15" Type="http://schemas.openxmlformats.org/officeDocument/2006/relationships/image" Target="../media/image20.svg"/><Relationship Id="rId36" Type="http://schemas.openxmlformats.org/officeDocument/2006/relationships/image" Target="../media/image41.png"/><Relationship Id="rId57" Type="http://schemas.openxmlformats.org/officeDocument/2006/relationships/image" Target="../media/image62.svg"/><Relationship Id="rId262" Type="http://schemas.openxmlformats.org/officeDocument/2006/relationships/image" Target="../media/image267.svg"/><Relationship Id="rId283" Type="http://schemas.openxmlformats.org/officeDocument/2006/relationships/image" Target="../media/image288.png"/><Relationship Id="rId318" Type="http://schemas.openxmlformats.org/officeDocument/2006/relationships/image" Target="../media/image323.svg"/><Relationship Id="rId339" Type="http://schemas.openxmlformats.org/officeDocument/2006/relationships/image" Target="../media/image344.svg"/><Relationship Id="rId78" Type="http://schemas.openxmlformats.org/officeDocument/2006/relationships/image" Target="../media/image83.png"/><Relationship Id="rId99" Type="http://schemas.openxmlformats.org/officeDocument/2006/relationships/image" Target="../media/image104.png"/><Relationship Id="rId101" Type="http://schemas.openxmlformats.org/officeDocument/2006/relationships/image" Target="../media/image106.png"/><Relationship Id="rId122" Type="http://schemas.openxmlformats.org/officeDocument/2006/relationships/image" Target="../media/image127.svg"/><Relationship Id="rId143" Type="http://schemas.openxmlformats.org/officeDocument/2006/relationships/image" Target="../media/image148.png"/><Relationship Id="rId164" Type="http://schemas.openxmlformats.org/officeDocument/2006/relationships/image" Target="../media/image169.png"/><Relationship Id="rId185" Type="http://schemas.openxmlformats.org/officeDocument/2006/relationships/image" Target="../media/image190.svg"/><Relationship Id="rId350" Type="http://schemas.openxmlformats.org/officeDocument/2006/relationships/image" Target="../media/image355.png"/><Relationship Id="rId371" Type="http://schemas.openxmlformats.org/officeDocument/2006/relationships/image" Target="../media/image376.svg"/><Relationship Id="rId406" Type="http://schemas.openxmlformats.org/officeDocument/2006/relationships/image" Target="../media/image411.svg"/><Relationship Id="rId9" Type="http://schemas.openxmlformats.org/officeDocument/2006/relationships/image" Target="../media/image14.svg"/><Relationship Id="rId210" Type="http://schemas.openxmlformats.org/officeDocument/2006/relationships/image" Target="../media/image215.svg"/><Relationship Id="rId392" Type="http://schemas.openxmlformats.org/officeDocument/2006/relationships/image" Target="../media/image397.png"/><Relationship Id="rId26" Type="http://schemas.openxmlformats.org/officeDocument/2006/relationships/image" Target="../media/image31.png"/><Relationship Id="rId231" Type="http://schemas.openxmlformats.org/officeDocument/2006/relationships/image" Target="../media/image236.png"/><Relationship Id="rId252" Type="http://schemas.openxmlformats.org/officeDocument/2006/relationships/image" Target="../media/image257.svg"/><Relationship Id="rId273" Type="http://schemas.openxmlformats.org/officeDocument/2006/relationships/image" Target="../media/image278.svg"/><Relationship Id="rId294" Type="http://schemas.openxmlformats.org/officeDocument/2006/relationships/image" Target="../media/image299.svg"/><Relationship Id="rId308" Type="http://schemas.openxmlformats.org/officeDocument/2006/relationships/image" Target="../media/image313.svg"/><Relationship Id="rId329" Type="http://schemas.openxmlformats.org/officeDocument/2006/relationships/image" Target="../media/image334.png"/><Relationship Id="rId47" Type="http://schemas.openxmlformats.org/officeDocument/2006/relationships/image" Target="../media/image52.svg"/><Relationship Id="rId68" Type="http://schemas.openxmlformats.org/officeDocument/2006/relationships/image" Target="../media/image73.png"/><Relationship Id="rId89" Type="http://schemas.openxmlformats.org/officeDocument/2006/relationships/image" Target="../media/image94.png"/><Relationship Id="rId112" Type="http://schemas.openxmlformats.org/officeDocument/2006/relationships/image" Target="../media/image117.svg"/><Relationship Id="rId133" Type="http://schemas.openxmlformats.org/officeDocument/2006/relationships/image" Target="../media/image138.png"/><Relationship Id="rId154" Type="http://schemas.openxmlformats.org/officeDocument/2006/relationships/image" Target="../media/image159.png"/><Relationship Id="rId175" Type="http://schemas.openxmlformats.org/officeDocument/2006/relationships/image" Target="../media/image180.svg"/><Relationship Id="rId340" Type="http://schemas.openxmlformats.org/officeDocument/2006/relationships/image" Target="../media/image345.png"/><Relationship Id="rId361" Type="http://schemas.openxmlformats.org/officeDocument/2006/relationships/image" Target="../media/image366.svg"/><Relationship Id="rId196" Type="http://schemas.openxmlformats.org/officeDocument/2006/relationships/image" Target="../media/image201.png"/><Relationship Id="rId200" Type="http://schemas.openxmlformats.org/officeDocument/2006/relationships/image" Target="../media/image205.png"/><Relationship Id="rId382" Type="http://schemas.openxmlformats.org/officeDocument/2006/relationships/image" Target="../media/image387.png"/><Relationship Id="rId16" Type="http://schemas.openxmlformats.org/officeDocument/2006/relationships/image" Target="../media/image21.png"/><Relationship Id="rId221" Type="http://schemas.openxmlformats.org/officeDocument/2006/relationships/image" Target="../media/image226.png"/><Relationship Id="rId242" Type="http://schemas.openxmlformats.org/officeDocument/2006/relationships/image" Target="../media/image247.svg"/><Relationship Id="rId263" Type="http://schemas.openxmlformats.org/officeDocument/2006/relationships/image" Target="../media/image268.png"/><Relationship Id="rId284" Type="http://schemas.openxmlformats.org/officeDocument/2006/relationships/image" Target="../media/image289.png"/><Relationship Id="rId319" Type="http://schemas.openxmlformats.org/officeDocument/2006/relationships/image" Target="../media/image324.png"/><Relationship Id="rId37" Type="http://schemas.openxmlformats.org/officeDocument/2006/relationships/image" Target="../media/image42.svg"/><Relationship Id="rId58" Type="http://schemas.openxmlformats.org/officeDocument/2006/relationships/image" Target="../media/image63.png"/><Relationship Id="rId79" Type="http://schemas.openxmlformats.org/officeDocument/2006/relationships/image" Target="../media/image84.svg"/><Relationship Id="rId102" Type="http://schemas.openxmlformats.org/officeDocument/2006/relationships/image" Target="../media/image107.svg"/><Relationship Id="rId123" Type="http://schemas.openxmlformats.org/officeDocument/2006/relationships/image" Target="../media/image128.png"/><Relationship Id="rId144" Type="http://schemas.openxmlformats.org/officeDocument/2006/relationships/image" Target="../media/image149.svg"/><Relationship Id="rId330" Type="http://schemas.openxmlformats.org/officeDocument/2006/relationships/image" Target="../media/image335.png"/><Relationship Id="rId90" Type="http://schemas.openxmlformats.org/officeDocument/2006/relationships/image" Target="../media/image95.svg"/><Relationship Id="rId165" Type="http://schemas.openxmlformats.org/officeDocument/2006/relationships/image" Target="../media/image170.svg"/><Relationship Id="rId186" Type="http://schemas.openxmlformats.org/officeDocument/2006/relationships/image" Target="../media/image191.png"/><Relationship Id="rId351" Type="http://schemas.openxmlformats.org/officeDocument/2006/relationships/image" Target="../media/image356.svg"/><Relationship Id="rId372" Type="http://schemas.openxmlformats.org/officeDocument/2006/relationships/image" Target="../media/image377.png"/><Relationship Id="rId393" Type="http://schemas.openxmlformats.org/officeDocument/2006/relationships/image" Target="../media/image398.svg"/><Relationship Id="rId407" Type="http://schemas.openxmlformats.org/officeDocument/2006/relationships/image" Target="../media/image412.png"/><Relationship Id="rId211" Type="http://schemas.openxmlformats.org/officeDocument/2006/relationships/image" Target="../media/image216.png"/><Relationship Id="rId232" Type="http://schemas.openxmlformats.org/officeDocument/2006/relationships/image" Target="../media/image237.svg"/><Relationship Id="rId253" Type="http://schemas.openxmlformats.org/officeDocument/2006/relationships/image" Target="../media/image258.png"/><Relationship Id="rId274" Type="http://schemas.openxmlformats.org/officeDocument/2006/relationships/image" Target="../media/image279.png"/><Relationship Id="rId295" Type="http://schemas.openxmlformats.org/officeDocument/2006/relationships/image" Target="../media/image300.png"/><Relationship Id="rId309" Type="http://schemas.openxmlformats.org/officeDocument/2006/relationships/image" Target="../media/image314.png"/><Relationship Id="rId27" Type="http://schemas.openxmlformats.org/officeDocument/2006/relationships/image" Target="../media/image32.svg"/><Relationship Id="rId48" Type="http://schemas.openxmlformats.org/officeDocument/2006/relationships/image" Target="../media/image53.png"/><Relationship Id="rId69" Type="http://schemas.openxmlformats.org/officeDocument/2006/relationships/image" Target="../media/image74.svg"/><Relationship Id="rId113" Type="http://schemas.openxmlformats.org/officeDocument/2006/relationships/image" Target="../media/image118.png"/><Relationship Id="rId134" Type="http://schemas.openxmlformats.org/officeDocument/2006/relationships/image" Target="../media/image139.svg"/><Relationship Id="rId320" Type="http://schemas.openxmlformats.org/officeDocument/2006/relationships/image" Target="../media/image325.svg"/><Relationship Id="rId80" Type="http://schemas.openxmlformats.org/officeDocument/2006/relationships/image" Target="../media/image85.png"/><Relationship Id="rId155" Type="http://schemas.openxmlformats.org/officeDocument/2006/relationships/image" Target="../media/image160.svg"/><Relationship Id="rId176" Type="http://schemas.openxmlformats.org/officeDocument/2006/relationships/image" Target="../media/image181.png"/><Relationship Id="rId197" Type="http://schemas.openxmlformats.org/officeDocument/2006/relationships/image" Target="../media/image202.svg"/><Relationship Id="rId341" Type="http://schemas.openxmlformats.org/officeDocument/2006/relationships/image" Target="../media/image346.svg"/><Relationship Id="rId362" Type="http://schemas.openxmlformats.org/officeDocument/2006/relationships/image" Target="../media/image367.png"/><Relationship Id="rId383" Type="http://schemas.openxmlformats.org/officeDocument/2006/relationships/image" Target="../media/image388.svg"/><Relationship Id="rId201" Type="http://schemas.openxmlformats.org/officeDocument/2006/relationships/image" Target="../media/image206.svg"/><Relationship Id="rId222" Type="http://schemas.openxmlformats.org/officeDocument/2006/relationships/image" Target="../media/image227.svg"/><Relationship Id="rId243" Type="http://schemas.openxmlformats.org/officeDocument/2006/relationships/image" Target="../media/image248.png"/><Relationship Id="rId264" Type="http://schemas.openxmlformats.org/officeDocument/2006/relationships/image" Target="../media/image269.svg"/><Relationship Id="rId285" Type="http://schemas.openxmlformats.org/officeDocument/2006/relationships/image" Target="../media/image290.svg"/><Relationship Id="rId17" Type="http://schemas.openxmlformats.org/officeDocument/2006/relationships/image" Target="../media/image22.svg"/><Relationship Id="rId38" Type="http://schemas.openxmlformats.org/officeDocument/2006/relationships/image" Target="../media/image43.png"/><Relationship Id="rId59" Type="http://schemas.openxmlformats.org/officeDocument/2006/relationships/image" Target="../media/image64.svg"/><Relationship Id="rId103" Type="http://schemas.openxmlformats.org/officeDocument/2006/relationships/image" Target="../media/image108.png"/><Relationship Id="rId124" Type="http://schemas.openxmlformats.org/officeDocument/2006/relationships/image" Target="../media/image129.svg"/><Relationship Id="rId310" Type="http://schemas.openxmlformats.org/officeDocument/2006/relationships/image" Target="../media/image315.png"/><Relationship Id="rId70" Type="http://schemas.openxmlformats.org/officeDocument/2006/relationships/image" Target="../media/image75.png"/><Relationship Id="rId91" Type="http://schemas.openxmlformats.org/officeDocument/2006/relationships/image" Target="../media/image96.png"/><Relationship Id="rId145" Type="http://schemas.openxmlformats.org/officeDocument/2006/relationships/image" Target="../media/image150.png"/><Relationship Id="rId166" Type="http://schemas.openxmlformats.org/officeDocument/2006/relationships/image" Target="../media/image171.png"/><Relationship Id="rId187" Type="http://schemas.openxmlformats.org/officeDocument/2006/relationships/image" Target="../media/image192.svg"/><Relationship Id="rId331" Type="http://schemas.openxmlformats.org/officeDocument/2006/relationships/image" Target="../media/image336.png"/><Relationship Id="rId352" Type="http://schemas.openxmlformats.org/officeDocument/2006/relationships/image" Target="../media/image357.png"/><Relationship Id="rId373" Type="http://schemas.openxmlformats.org/officeDocument/2006/relationships/image" Target="../media/image378.png"/><Relationship Id="rId394" Type="http://schemas.openxmlformats.org/officeDocument/2006/relationships/image" Target="../media/image399.png"/><Relationship Id="rId408" Type="http://schemas.openxmlformats.org/officeDocument/2006/relationships/image" Target="../media/image413.sv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7.svg"/><Relationship Id="rId233" Type="http://schemas.openxmlformats.org/officeDocument/2006/relationships/image" Target="../media/image238.png"/><Relationship Id="rId254" Type="http://schemas.openxmlformats.org/officeDocument/2006/relationships/image" Target="../media/image259.svg"/><Relationship Id="rId28" Type="http://schemas.openxmlformats.org/officeDocument/2006/relationships/image" Target="../media/image33.png"/><Relationship Id="rId49" Type="http://schemas.openxmlformats.org/officeDocument/2006/relationships/image" Target="../media/image54.svg"/><Relationship Id="rId114" Type="http://schemas.openxmlformats.org/officeDocument/2006/relationships/image" Target="../media/image119.svg"/><Relationship Id="rId275" Type="http://schemas.openxmlformats.org/officeDocument/2006/relationships/image" Target="../media/image280.png"/><Relationship Id="rId296" Type="http://schemas.openxmlformats.org/officeDocument/2006/relationships/image" Target="../media/image301.svg"/><Relationship Id="rId300" Type="http://schemas.openxmlformats.org/officeDocument/2006/relationships/image" Target="../media/image305.png"/><Relationship Id="rId60" Type="http://schemas.openxmlformats.org/officeDocument/2006/relationships/image" Target="../media/image65.png"/><Relationship Id="rId81" Type="http://schemas.openxmlformats.org/officeDocument/2006/relationships/image" Target="../media/image86.svg"/><Relationship Id="rId135" Type="http://schemas.openxmlformats.org/officeDocument/2006/relationships/image" Target="../media/image140.png"/><Relationship Id="rId156" Type="http://schemas.openxmlformats.org/officeDocument/2006/relationships/image" Target="../media/image161.png"/><Relationship Id="rId177" Type="http://schemas.openxmlformats.org/officeDocument/2006/relationships/image" Target="../media/image182.svg"/><Relationship Id="rId198" Type="http://schemas.openxmlformats.org/officeDocument/2006/relationships/image" Target="../media/image203.png"/><Relationship Id="rId321" Type="http://schemas.openxmlformats.org/officeDocument/2006/relationships/image" Target="../media/image326.png"/><Relationship Id="rId342" Type="http://schemas.openxmlformats.org/officeDocument/2006/relationships/image" Target="../media/image347.png"/><Relationship Id="rId363" Type="http://schemas.openxmlformats.org/officeDocument/2006/relationships/image" Target="../media/image368.svg"/><Relationship Id="rId384" Type="http://schemas.openxmlformats.org/officeDocument/2006/relationships/image" Target="../media/image389.png"/><Relationship Id="rId202" Type="http://schemas.openxmlformats.org/officeDocument/2006/relationships/image" Target="../media/image207.png"/><Relationship Id="rId223" Type="http://schemas.openxmlformats.org/officeDocument/2006/relationships/image" Target="../media/image228.png"/><Relationship Id="rId244" Type="http://schemas.openxmlformats.org/officeDocument/2006/relationships/image" Target="../media/image249.svg"/><Relationship Id="rId18" Type="http://schemas.openxmlformats.org/officeDocument/2006/relationships/image" Target="../media/image23.png"/><Relationship Id="rId39" Type="http://schemas.openxmlformats.org/officeDocument/2006/relationships/image" Target="../media/image44.svg"/><Relationship Id="rId265" Type="http://schemas.openxmlformats.org/officeDocument/2006/relationships/image" Target="../media/image270.png"/><Relationship Id="rId286" Type="http://schemas.openxmlformats.org/officeDocument/2006/relationships/image" Target="../media/image291.png"/><Relationship Id="rId50" Type="http://schemas.openxmlformats.org/officeDocument/2006/relationships/image" Target="../media/image55.png"/><Relationship Id="rId104" Type="http://schemas.openxmlformats.org/officeDocument/2006/relationships/image" Target="../media/image109.svg"/><Relationship Id="rId125" Type="http://schemas.openxmlformats.org/officeDocument/2006/relationships/image" Target="../media/image130.png"/><Relationship Id="rId146" Type="http://schemas.openxmlformats.org/officeDocument/2006/relationships/image" Target="../media/image151.svg"/><Relationship Id="rId167" Type="http://schemas.openxmlformats.org/officeDocument/2006/relationships/image" Target="../media/image172.svg"/><Relationship Id="rId188" Type="http://schemas.openxmlformats.org/officeDocument/2006/relationships/image" Target="../media/image193.png"/><Relationship Id="rId311" Type="http://schemas.openxmlformats.org/officeDocument/2006/relationships/image" Target="../media/image316.png"/><Relationship Id="rId332" Type="http://schemas.openxmlformats.org/officeDocument/2006/relationships/image" Target="../media/image337.svg"/><Relationship Id="rId353" Type="http://schemas.openxmlformats.org/officeDocument/2006/relationships/image" Target="../media/image358.png"/><Relationship Id="rId374" Type="http://schemas.openxmlformats.org/officeDocument/2006/relationships/image" Target="../media/image379.svg"/><Relationship Id="rId395" Type="http://schemas.openxmlformats.org/officeDocument/2006/relationships/image" Target="../media/image400.svg"/><Relationship Id="rId409" Type="http://schemas.openxmlformats.org/officeDocument/2006/relationships/image" Target="../media/image414.png"/><Relationship Id="rId71" Type="http://schemas.openxmlformats.org/officeDocument/2006/relationships/image" Target="../media/image76.svg"/><Relationship Id="rId92" Type="http://schemas.openxmlformats.org/officeDocument/2006/relationships/image" Target="../media/image97.svg"/><Relationship Id="rId213" Type="http://schemas.openxmlformats.org/officeDocument/2006/relationships/image" Target="../media/image218.png"/><Relationship Id="rId234" Type="http://schemas.openxmlformats.org/officeDocument/2006/relationships/image" Target="../media/image239.svg"/><Relationship Id="rId2" Type="http://schemas.openxmlformats.org/officeDocument/2006/relationships/image" Target="../media/image7.png"/><Relationship Id="rId29" Type="http://schemas.openxmlformats.org/officeDocument/2006/relationships/image" Target="../media/image34.svg"/><Relationship Id="rId255" Type="http://schemas.openxmlformats.org/officeDocument/2006/relationships/image" Target="../media/image260.png"/><Relationship Id="rId276" Type="http://schemas.openxmlformats.org/officeDocument/2006/relationships/image" Target="../media/image281.svg"/><Relationship Id="rId297" Type="http://schemas.openxmlformats.org/officeDocument/2006/relationships/image" Target="../media/image302.png"/><Relationship Id="rId40" Type="http://schemas.openxmlformats.org/officeDocument/2006/relationships/image" Target="../media/image45.png"/><Relationship Id="rId115" Type="http://schemas.openxmlformats.org/officeDocument/2006/relationships/image" Target="../media/image120.png"/><Relationship Id="rId136" Type="http://schemas.openxmlformats.org/officeDocument/2006/relationships/image" Target="../media/image141.svg"/><Relationship Id="rId157" Type="http://schemas.openxmlformats.org/officeDocument/2006/relationships/image" Target="../media/image162.svg"/><Relationship Id="rId178" Type="http://schemas.openxmlformats.org/officeDocument/2006/relationships/image" Target="../media/image183.png"/><Relationship Id="rId301" Type="http://schemas.openxmlformats.org/officeDocument/2006/relationships/image" Target="../media/image306.svg"/><Relationship Id="rId322" Type="http://schemas.openxmlformats.org/officeDocument/2006/relationships/image" Target="../media/image327.svg"/><Relationship Id="rId343" Type="http://schemas.openxmlformats.org/officeDocument/2006/relationships/image" Target="../media/image348.svg"/><Relationship Id="rId364" Type="http://schemas.openxmlformats.org/officeDocument/2006/relationships/image" Target="../media/image369.png"/><Relationship Id="rId61" Type="http://schemas.openxmlformats.org/officeDocument/2006/relationships/image" Target="../media/image66.svg"/><Relationship Id="rId82" Type="http://schemas.openxmlformats.org/officeDocument/2006/relationships/image" Target="../media/image87.png"/><Relationship Id="rId199" Type="http://schemas.openxmlformats.org/officeDocument/2006/relationships/image" Target="../media/image204.svg"/><Relationship Id="rId203" Type="http://schemas.openxmlformats.org/officeDocument/2006/relationships/image" Target="../media/image208.svg"/><Relationship Id="rId385" Type="http://schemas.openxmlformats.org/officeDocument/2006/relationships/image" Target="../media/image390.svg"/><Relationship Id="rId19" Type="http://schemas.openxmlformats.org/officeDocument/2006/relationships/image" Target="../media/image24.svg"/><Relationship Id="rId224" Type="http://schemas.openxmlformats.org/officeDocument/2006/relationships/image" Target="../media/image229.svg"/><Relationship Id="rId245" Type="http://schemas.openxmlformats.org/officeDocument/2006/relationships/image" Target="../media/image250.png"/><Relationship Id="rId266" Type="http://schemas.openxmlformats.org/officeDocument/2006/relationships/image" Target="../media/image271.svg"/><Relationship Id="rId287" Type="http://schemas.openxmlformats.org/officeDocument/2006/relationships/image" Target="../media/image292.png"/><Relationship Id="rId410" Type="http://schemas.openxmlformats.org/officeDocument/2006/relationships/image" Target="../media/image415.svg"/><Relationship Id="rId30" Type="http://schemas.openxmlformats.org/officeDocument/2006/relationships/image" Target="../media/image35.png"/><Relationship Id="rId105" Type="http://schemas.openxmlformats.org/officeDocument/2006/relationships/image" Target="../media/image110.png"/><Relationship Id="rId126" Type="http://schemas.openxmlformats.org/officeDocument/2006/relationships/image" Target="../media/image131.svg"/><Relationship Id="rId147" Type="http://schemas.openxmlformats.org/officeDocument/2006/relationships/image" Target="../media/image152.png"/><Relationship Id="rId168" Type="http://schemas.openxmlformats.org/officeDocument/2006/relationships/image" Target="../media/image173.png"/><Relationship Id="rId312" Type="http://schemas.openxmlformats.org/officeDocument/2006/relationships/image" Target="../media/image317.svg"/><Relationship Id="rId333" Type="http://schemas.openxmlformats.org/officeDocument/2006/relationships/image" Target="../media/image338.png"/><Relationship Id="rId354" Type="http://schemas.openxmlformats.org/officeDocument/2006/relationships/image" Target="../media/image359.svg"/><Relationship Id="rId51" Type="http://schemas.openxmlformats.org/officeDocument/2006/relationships/image" Target="../media/image56.svg"/><Relationship Id="rId72" Type="http://schemas.openxmlformats.org/officeDocument/2006/relationships/image" Target="../media/image77.png"/><Relationship Id="rId93" Type="http://schemas.openxmlformats.org/officeDocument/2006/relationships/image" Target="../media/image98.png"/><Relationship Id="rId189" Type="http://schemas.openxmlformats.org/officeDocument/2006/relationships/image" Target="../media/image194.svg"/><Relationship Id="rId375" Type="http://schemas.openxmlformats.org/officeDocument/2006/relationships/image" Target="../media/image380.png"/><Relationship Id="rId396" Type="http://schemas.openxmlformats.org/officeDocument/2006/relationships/image" Target="../media/image401.png"/><Relationship Id="rId3" Type="http://schemas.openxmlformats.org/officeDocument/2006/relationships/image" Target="../media/image8.svg"/><Relationship Id="rId214" Type="http://schemas.openxmlformats.org/officeDocument/2006/relationships/image" Target="../media/image219.svg"/><Relationship Id="rId235" Type="http://schemas.openxmlformats.org/officeDocument/2006/relationships/image" Target="../media/image240.png"/><Relationship Id="rId256" Type="http://schemas.openxmlformats.org/officeDocument/2006/relationships/image" Target="../media/image261.svg"/><Relationship Id="rId277" Type="http://schemas.openxmlformats.org/officeDocument/2006/relationships/image" Target="../media/image282.png"/><Relationship Id="rId298" Type="http://schemas.openxmlformats.org/officeDocument/2006/relationships/image" Target="../media/image303.png"/><Relationship Id="rId400" Type="http://schemas.openxmlformats.org/officeDocument/2006/relationships/image" Target="../media/image405.svg"/><Relationship Id="rId116" Type="http://schemas.openxmlformats.org/officeDocument/2006/relationships/image" Target="../media/image121.svg"/><Relationship Id="rId137" Type="http://schemas.openxmlformats.org/officeDocument/2006/relationships/image" Target="../media/image142.png"/><Relationship Id="rId158" Type="http://schemas.openxmlformats.org/officeDocument/2006/relationships/image" Target="../media/image163.png"/><Relationship Id="rId302" Type="http://schemas.openxmlformats.org/officeDocument/2006/relationships/image" Target="../media/image307.png"/><Relationship Id="rId323" Type="http://schemas.openxmlformats.org/officeDocument/2006/relationships/image" Target="../media/image328.png"/><Relationship Id="rId344" Type="http://schemas.openxmlformats.org/officeDocument/2006/relationships/image" Target="../media/image349.png"/><Relationship Id="rId20" Type="http://schemas.openxmlformats.org/officeDocument/2006/relationships/image" Target="../media/image25.png"/><Relationship Id="rId41" Type="http://schemas.openxmlformats.org/officeDocument/2006/relationships/image" Target="../media/image46.svg"/><Relationship Id="rId62" Type="http://schemas.openxmlformats.org/officeDocument/2006/relationships/image" Target="../media/image67.png"/><Relationship Id="rId83" Type="http://schemas.openxmlformats.org/officeDocument/2006/relationships/image" Target="../media/image88.svg"/><Relationship Id="rId179" Type="http://schemas.openxmlformats.org/officeDocument/2006/relationships/image" Target="../media/image184.svg"/><Relationship Id="rId365" Type="http://schemas.openxmlformats.org/officeDocument/2006/relationships/image" Target="../media/image370.svg"/><Relationship Id="rId386" Type="http://schemas.openxmlformats.org/officeDocument/2006/relationships/image" Target="../media/image391.png"/><Relationship Id="rId190" Type="http://schemas.openxmlformats.org/officeDocument/2006/relationships/image" Target="../media/image195.png"/><Relationship Id="rId204" Type="http://schemas.openxmlformats.org/officeDocument/2006/relationships/image" Target="../media/image209.png"/><Relationship Id="rId225" Type="http://schemas.openxmlformats.org/officeDocument/2006/relationships/image" Target="../media/image230.png"/><Relationship Id="rId246" Type="http://schemas.openxmlformats.org/officeDocument/2006/relationships/image" Target="../media/image251.svg"/><Relationship Id="rId267" Type="http://schemas.openxmlformats.org/officeDocument/2006/relationships/image" Target="../media/image272.png"/><Relationship Id="rId288" Type="http://schemas.openxmlformats.org/officeDocument/2006/relationships/image" Target="../media/image293.svg"/><Relationship Id="rId411" Type="http://schemas.openxmlformats.org/officeDocument/2006/relationships/image" Target="../media/image416.png"/><Relationship Id="rId106" Type="http://schemas.openxmlformats.org/officeDocument/2006/relationships/image" Target="../media/image111.svg"/><Relationship Id="rId127" Type="http://schemas.openxmlformats.org/officeDocument/2006/relationships/image" Target="../media/image132.png"/><Relationship Id="rId313" Type="http://schemas.openxmlformats.org/officeDocument/2006/relationships/image" Target="../media/image318.png"/><Relationship Id="rId10" Type="http://schemas.openxmlformats.org/officeDocument/2006/relationships/image" Target="../media/image15.png"/><Relationship Id="rId31" Type="http://schemas.openxmlformats.org/officeDocument/2006/relationships/image" Target="../media/image36.svg"/><Relationship Id="rId52" Type="http://schemas.openxmlformats.org/officeDocument/2006/relationships/image" Target="../media/image57.png"/><Relationship Id="rId73" Type="http://schemas.openxmlformats.org/officeDocument/2006/relationships/image" Target="../media/image78.svg"/><Relationship Id="rId94" Type="http://schemas.openxmlformats.org/officeDocument/2006/relationships/image" Target="../media/image99.svg"/><Relationship Id="rId148" Type="http://schemas.openxmlformats.org/officeDocument/2006/relationships/image" Target="../media/image153.svg"/><Relationship Id="rId169" Type="http://schemas.openxmlformats.org/officeDocument/2006/relationships/image" Target="../media/image174.svg"/><Relationship Id="rId334" Type="http://schemas.openxmlformats.org/officeDocument/2006/relationships/image" Target="../media/image339.png"/><Relationship Id="rId355" Type="http://schemas.openxmlformats.org/officeDocument/2006/relationships/image" Target="../media/image360.png"/><Relationship Id="rId376" Type="http://schemas.openxmlformats.org/officeDocument/2006/relationships/image" Target="../media/image381.svg"/><Relationship Id="rId397" Type="http://schemas.openxmlformats.org/officeDocument/2006/relationships/image" Target="../media/image402.png"/><Relationship Id="rId4" Type="http://schemas.openxmlformats.org/officeDocument/2006/relationships/image" Target="../media/image9.png"/><Relationship Id="rId180" Type="http://schemas.openxmlformats.org/officeDocument/2006/relationships/image" Target="../media/image185.png"/><Relationship Id="rId215" Type="http://schemas.openxmlformats.org/officeDocument/2006/relationships/image" Target="../media/image220.png"/><Relationship Id="rId236" Type="http://schemas.openxmlformats.org/officeDocument/2006/relationships/image" Target="../media/image241.svg"/><Relationship Id="rId257" Type="http://schemas.openxmlformats.org/officeDocument/2006/relationships/image" Target="../media/image262.png"/><Relationship Id="rId278" Type="http://schemas.openxmlformats.org/officeDocument/2006/relationships/image" Target="../media/image283.svg"/><Relationship Id="rId401" Type="http://schemas.openxmlformats.org/officeDocument/2006/relationships/image" Target="../media/image406.png"/><Relationship Id="rId303" Type="http://schemas.openxmlformats.org/officeDocument/2006/relationships/image" Target="../media/image308.svg"/><Relationship Id="rId42" Type="http://schemas.openxmlformats.org/officeDocument/2006/relationships/image" Target="../media/image47.png"/><Relationship Id="rId84" Type="http://schemas.openxmlformats.org/officeDocument/2006/relationships/image" Target="../media/image89.png"/><Relationship Id="rId138" Type="http://schemas.openxmlformats.org/officeDocument/2006/relationships/image" Target="../media/image143.svg"/><Relationship Id="rId345" Type="http://schemas.openxmlformats.org/officeDocument/2006/relationships/image" Target="../media/image350.svg"/><Relationship Id="rId387" Type="http://schemas.openxmlformats.org/officeDocument/2006/relationships/image" Target="../media/image392.svg"/><Relationship Id="rId191" Type="http://schemas.openxmlformats.org/officeDocument/2006/relationships/image" Target="../media/image196.svg"/><Relationship Id="rId205" Type="http://schemas.openxmlformats.org/officeDocument/2006/relationships/image" Target="../media/image210.png"/><Relationship Id="rId247" Type="http://schemas.openxmlformats.org/officeDocument/2006/relationships/image" Target="../media/image252.png"/><Relationship Id="rId412" Type="http://schemas.openxmlformats.org/officeDocument/2006/relationships/image" Target="../media/image417.svg"/><Relationship Id="rId107" Type="http://schemas.openxmlformats.org/officeDocument/2006/relationships/image" Target="../media/image112.png"/><Relationship Id="rId289" Type="http://schemas.openxmlformats.org/officeDocument/2006/relationships/image" Target="../media/image294.png"/><Relationship Id="rId11" Type="http://schemas.openxmlformats.org/officeDocument/2006/relationships/image" Target="../media/image16.svg"/><Relationship Id="rId53" Type="http://schemas.openxmlformats.org/officeDocument/2006/relationships/image" Target="../media/image58.svg"/><Relationship Id="rId149" Type="http://schemas.openxmlformats.org/officeDocument/2006/relationships/image" Target="../media/image154.png"/><Relationship Id="rId314" Type="http://schemas.openxmlformats.org/officeDocument/2006/relationships/image" Target="../media/image319.svg"/><Relationship Id="rId356" Type="http://schemas.openxmlformats.org/officeDocument/2006/relationships/image" Target="../media/image361.svg"/><Relationship Id="rId398" Type="http://schemas.openxmlformats.org/officeDocument/2006/relationships/image" Target="../media/image40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71557C7-2A21-4F94-8487-92244B315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70" y="2096722"/>
            <a:ext cx="6659461" cy="37459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2237A5-4F03-4B6A-9190-91EAF5A9967C}"/>
              </a:ext>
            </a:extLst>
          </p:cNvPr>
          <p:cNvSpPr/>
          <p:nvPr/>
        </p:nvSpPr>
        <p:spPr>
          <a:xfrm>
            <a:off x="3201591" y="-76984"/>
            <a:ext cx="57888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 FELL DW Pica" panose="02000000000000000000" pitchFamily="2" charset="0"/>
              </a:rPr>
              <a:t>Once Upon a Click…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8A948-1D45-415A-B7B2-E5F12815B2C8}"/>
              </a:ext>
            </a:extLst>
          </p:cNvPr>
          <p:cNvSpPr/>
          <p:nvPr/>
        </p:nvSpPr>
        <p:spPr>
          <a:xfrm>
            <a:off x="3558123" y="555761"/>
            <a:ext cx="50757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 FELL DW Pica" panose="02000000000000000000" pitchFamily="2" charset="0"/>
              </a:rPr>
              <a:t>The storytelling icon game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56948-76EF-4FED-8107-9DA38E565E80}"/>
              </a:ext>
            </a:extLst>
          </p:cNvPr>
          <p:cNvSpPr txBox="1"/>
          <p:nvPr/>
        </p:nvSpPr>
        <p:spPr>
          <a:xfrm>
            <a:off x="3302331" y="1148368"/>
            <a:ext cx="52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Just click on any number of squares to reveal icons, then make up a story based on the  icons you’ve revealed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99785D-7392-4B0F-B451-8BBCE9BE6C3F}"/>
              </a:ext>
            </a:extLst>
          </p:cNvPr>
          <p:cNvSpPr txBox="1"/>
          <p:nvPr/>
        </p:nvSpPr>
        <p:spPr>
          <a:xfrm>
            <a:off x="10072390" y="1767134"/>
            <a:ext cx="1688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Each blank square can reveal three different icons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F4F16A-E6B8-4C18-9AEF-3A0B338BF196}"/>
              </a:ext>
            </a:extLst>
          </p:cNvPr>
          <p:cNvSpPr txBox="1"/>
          <p:nvPr/>
        </p:nvSpPr>
        <p:spPr>
          <a:xfrm>
            <a:off x="-70068" y="758638"/>
            <a:ext cx="275410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W Pica" panose="02000000000000000000" pitchFamily="2" charset="0"/>
              </a:rPr>
              <a:t>There are many ways to play:</a:t>
            </a:r>
          </a:p>
          <a:p>
            <a:pPr algn="ctr"/>
            <a:endParaRPr lang="en-GB" sz="14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 FELL DW Pica" panose="02000000000000000000" pitchFamily="2" charset="0"/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Choose (click on) 1 square from each mini block of 9.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Choose all nine in one mini block.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Choose all the centre or corner squares in a mini block or a number of mini blocks.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Choose as many squares as you want in random positions.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Make up the story as each icon is revealed.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Reveal all the icons you want, then make up your story using them in any sequence and/or…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Print a screen-shot and draw the lines to link the icons as the story develops.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Get someone else to choose your squares by the reference numbers (A5 / H4 / L1 etc).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IM FELL DW Pica" panose="02000000000000000000" pitchFamily="2" charset="0"/>
              </a:rPr>
              <a:t>If two or more players, take turns to choose one or more squares and follow-on the story from the previous player.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52C412-2138-4E68-A4AA-957E708173E7}"/>
              </a:ext>
            </a:extLst>
          </p:cNvPr>
          <p:cNvGrpSpPr/>
          <p:nvPr/>
        </p:nvGrpSpPr>
        <p:grpSpPr>
          <a:xfrm>
            <a:off x="10145214" y="524742"/>
            <a:ext cx="1542709" cy="1319980"/>
            <a:chOff x="10131731" y="524742"/>
            <a:chExt cx="1542709" cy="13199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A28068-AD63-494B-9D91-093A07236888}"/>
                </a:ext>
              </a:extLst>
            </p:cNvPr>
            <p:cNvGrpSpPr/>
            <p:nvPr/>
          </p:nvGrpSpPr>
          <p:grpSpPr>
            <a:xfrm>
              <a:off x="10131731" y="524742"/>
              <a:ext cx="1542709" cy="1247251"/>
              <a:chOff x="199166" y="570763"/>
              <a:chExt cx="1542709" cy="12472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7BC84A-7B89-4DD2-9F8A-DB2B0DFCB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66" y="586963"/>
                <a:ext cx="523220" cy="523220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EE6723BA-8FB5-48FA-902E-0B22C38B5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872" y="570763"/>
                <a:ext cx="528003" cy="528003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0BBC11D4-929A-4A4A-B708-7F1235223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265" y="586963"/>
                <a:ext cx="511587" cy="530652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0E53EA0-4ED5-4A91-A5E4-A99C5AA021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4003" y="1108151"/>
                <a:ext cx="417867" cy="474777"/>
              </a:xfrm>
              <a:prstGeom prst="straightConnector1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CB17D2B-C0C6-4CD0-9B4D-0C59AFF99B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82" y="1113011"/>
                <a:ext cx="347941" cy="474776"/>
              </a:xfrm>
              <a:prstGeom prst="straightConnector1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A1BEC8E-3823-475C-9230-6D2EE604BF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9058" y="1083107"/>
                <a:ext cx="1" cy="467774"/>
              </a:xfrm>
              <a:prstGeom prst="straightConnector1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97E5B5-8640-475F-BAD8-08D5106D64DD}"/>
                  </a:ext>
                </a:extLst>
              </p:cNvPr>
              <p:cNvSpPr/>
              <p:nvPr/>
            </p:nvSpPr>
            <p:spPr>
              <a:xfrm>
                <a:off x="752608" y="1347842"/>
                <a:ext cx="472900" cy="470172"/>
              </a:xfrm>
              <a:prstGeom prst="rect">
                <a:avLst/>
              </a:prstGeom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0C56A6-4D13-4470-B711-8CBB80B8A817}"/>
                </a:ext>
              </a:extLst>
            </p:cNvPr>
            <p:cNvSpPr txBox="1"/>
            <p:nvPr/>
          </p:nvSpPr>
          <p:spPr>
            <a:xfrm>
              <a:off x="10580933" y="1267641"/>
              <a:ext cx="67127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IM FELL DW Pica" panose="02000000000000000000" pitchFamily="2" charset="0"/>
                </a:rPr>
                <a:t>Click on the blanks</a:t>
              </a:r>
            </a:p>
          </p:txBody>
        </p:sp>
      </p:grpSp>
      <p:pic>
        <p:nvPicPr>
          <p:cNvPr id="38" name="Picture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03F53C-D4FF-42DA-8BBC-DF79026BC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930" y="4473035"/>
            <a:ext cx="2336242" cy="7386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E97B54-D37D-4A7B-862E-F6D9312AECD1}"/>
              </a:ext>
            </a:extLst>
          </p:cNvPr>
          <p:cNvGrpSpPr/>
          <p:nvPr/>
        </p:nvGrpSpPr>
        <p:grpSpPr>
          <a:xfrm>
            <a:off x="10023141" y="2775910"/>
            <a:ext cx="1786854" cy="954107"/>
            <a:chOff x="10082482" y="2666853"/>
            <a:chExt cx="1786854" cy="9541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EA4953-D48A-4B67-B328-12BC25EE9AB0}"/>
                </a:ext>
              </a:extLst>
            </p:cNvPr>
            <p:cNvSpPr txBox="1"/>
            <p:nvPr/>
          </p:nvSpPr>
          <p:spPr>
            <a:xfrm>
              <a:off x="10082482" y="2666853"/>
              <a:ext cx="17868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IM FELL DW Pica" panose="02000000000000000000" pitchFamily="2" charset="0"/>
                </a:rPr>
                <a:t>Click on a </a:t>
              </a:r>
            </a:p>
            <a:p>
              <a:r>
                <a:rPr lang="en-GB" sz="1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IM FELL DW Pica" panose="02000000000000000000" pitchFamily="2" charset="0"/>
                </a:rPr>
                <a:t>button to delete all the icons in the mini block above or below it</a:t>
              </a:r>
              <a:endParaRPr lang="en-GB" sz="1400" dirty="0"/>
            </a:p>
          </p:txBody>
        </p:sp>
        <p:sp>
          <p:nvSpPr>
            <p:cNvPr id="20" name="clear 4 Rectangle 444">
              <a:extLst>
                <a:ext uri="{FF2B5EF4-FFF2-40B4-BE49-F238E27FC236}">
                  <a16:creationId xmlns:a16="http://schemas.microsoft.com/office/drawing/2014/main" id="{31BC3143-5ECA-4495-A06C-605AD2C66E78}"/>
                </a:ext>
              </a:extLst>
            </p:cNvPr>
            <p:cNvSpPr/>
            <p:nvPr/>
          </p:nvSpPr>
          <p:spPr>
            <a:xfrm>
              <a:off x="10963067" y="2718541"/>
              <a:ext cx="906269" cy="197911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IM FELL DW Pica" panose="02000000000000000000" pitchFamily="2" charset="0"/>
                  <a:cs typeface="Aharoni" panose="02010803020104030203" pitchFamily="2" charset="-79"/>
                </a:rPr>
                <a:t>CLEAR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5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DA1256-6756-47BB-878D-AF7642BD7055}"/>
              </a:ext>
            </a:extLst>
          </p:cNvPr>
          <p:cNvSpPr/>
          <p:nvPr/>
        </p:nvSpPr>
        <p:spPr>
          <a:xfrm>
            <a:off x="1621458" y="-76984"/>
            <a:ext cx="89490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 FELL DW Pica" panose="02000000000000000000" pitchFamily="2" charset="0"/>
              </a:rPr>
              <a:t>Once Upon a Click…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262D84-05BE-4811-81E1-0D011F42B0CC}"/>
              </a:ext>
            </a:extLst>
          </p:cNvPr>
          <p:cNvGrpSpPr/>
          <p:nvPr/>
        </p:nvGrpSpPr>
        <p:grpSpPr>
          <a:xfrm>
            <a:off x="721519" y="919381"/>
            <a:ext cx="10802664" cy="5477617"/>
            <a:chOff x="679512" y="314662"/>
            <a:chExt cx="10802664" cy="547761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42FCC84-23F2-45CF-B3D4-D6638D4DCA4C}"/>
                </a:ext>
              </a:extLst>
            </p:cNvPr>
            <p:cNvSpPr/>
            <p:nvPr/>
          </p:nvSpPr>
          <p:spPr>
            <a:xfrm>
              <a:off x="4271398" y="2145217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ECC3020-8DFC-4FC7-8DAE-68B7215AA661}"/>
                </a:ext>
              </a:extLst>
            </p:cNvPr>
            <p:cNvSpPr/>
            <p:nvPr/>
          </p:nvSpPr>
          <p:spPr>
            <a:xfrm>
              <a:off x="3387608" y="2145217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FA7AEA0-5692-4F9E-BBBD-55A5EC848E5B}"/>
                </a:ext>
              </a:extLst>
            </p:cNvPr>
            <p:cNvSpPr/>
            <p:nvPr/>
          </p:nvSpPr>
          <p:spPr>
            <a:xfrm>
              <a:off x="5175003" y="2145217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5CC6635-8B58-4748-945E-882C5404976F}"/>
                </a:ext>
              </a:extLst>
            </p:cNvPr>
            <p:cNvSpPr/>
            <p:nvPr/>
          </p:nvSpPr>
          <p:spPr>
            <a:xfrm>
              <a:off x="4275294" y="1229442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4120E56-FAD6-4DE0-8E31-BB16C675FC0C}"/>
                </a:ext>
              </a:extLst>
            </p:cNvPr>
            <p:cNvSpPr/>
            <p:nvPr/>
          </p:nvSpPr>
          <p:spPr>
            <a:xfrm>
              <a:off x="3391504" y="1229442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4F8967D-1E0B-4CA1-9A87-E26E9FF62E97}"/>
                </a:ext>
              </a:extLst>
            </p:cNvPr>
            <p:cNvSpPr/>
            <p:nvPr/>
          </p:nvSpPr>
          <p:spPr>
            <a:xfrm>
              <a:off x="5178899" y="1229442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C6B9AA1-699F-4A1A-83D3-82814B6A178F}"/>
                </a:ext>
              </a:extLst>
            </p:cNvPr>
            <p:cNvSpPr/>
            <p:nvPr/>
          </p:nvSpPr>
          <p:spPr>
            <a:xfrm>
              <a:off x="4279054" y="31677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1D415E1-01AE-4ECB-A25C-206CECF3CC95}"/>
                </a:ext>
              </a:extLst>
            </p:cNvPr>
            <p:cNvSpPr/>
            <p:nvPr/>
          </p:nvSpPr>
          <p:spPr>
            <a:xfrm>
              <a:off x="3395264" y="31677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3700619-8F33-470B-930A-EDA5A6F1E4DE}"/>
                </a:ext>
              </a:extLst>
            </p:cNvPr>
            <p:cNvSpPr/>
            <p:nvPr/>
          </p:nvSpPr>
          <p:spPr>
            <a:xfrm>
              <a:off x="5182659" y="31677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84B85D5-3A22-4382-8795-D3252FE52C3F}"/>
                </a:ext>
              </a:extLst>
            </p:cNvPr>
            <p:cNvSpPr/>
            <p:nvPr/>
          </p:nvSpPr>
          <p:spPr>
            <a:xfrm>
              <a:off x="1576105" y="2149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0911051-574B-4A33-B5F9-E9A96774C65F}"/>
                </a:ext>
              </a:extLst>
            </p:cNvPr>
            <p:cNvSpPr/>
            <p:nvPr/>
          </p:nvSpPr>
          <p:spPr>
            <a:xfrm>
              <a:off x="692315" y="2149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C179034-CE81-4748-9290-977B56E43252}"/>
                </a:ext>
              </a:extLst>
            </p:cNvPr>
            <p:cNvSpPr/>
            <p:nvPr/>
          </p:nvSpPr>
          <p:spPr>
            <a:xfrm>
              <a:off x="2479710" y="2149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E6D5919-80A0-4530-A824-00B7075AEEF0}"/>
                </a:ext>
              </a:extLst>
            </p:cNvPr>
            <p:cNvSpPr/>
            <p:nvPr/>
          </p:nvSpPr>
          <p:spPr>
            <a:xfrm>
              <a:off x="1580001" y="123342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377EBA3-A9EE-4E52-8690-EC3CD3662FA8}"/>
                </a:ext>
              </a:extLst>
            </p:cNvPr>
            <p:cNvSpPr/>
            <p:nvPr/>
          </p:nvSpPr>
          <p:spPr>
            <a:xfrm>
              <a:off x="696211" y="123342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0C5B872-1ED9-47C6-89AB-C2918CB9765B}"/>
                </a:ext>
              </a:extLst>
            </p:cNvPr>
            <p:cNvSpPr/>
            <p:nvPr/>
          </p:nvSpPr>
          <p:spPr>
            <a:xfrm>
              <a:off x="2483606" y="123342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538CFF9-4A54-448E-8615-FAD7F23C5CC1}"/>
                </a:ext>
              </a:extLst>
            </p:cNvPr>
            <p:cNvSpPr/>
            <p:nvPr/>
          </p:nvSpPr>
          <p:spPr>
            <a:xfrm>
              <a:off x="1583761" y="32076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A0F2FFD-0E30-4D0A-8655-52C7286A64F0}"/>
                </a:ext>
              </a:extLst>
            </p:cNvPr>
            <p:cNvSpPr/>
            <p:nvPr/>
          </p:nvSpPr>
          <p:spPr>
            <a:xfrm>
              <a:off x="699971" y="32076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FA192A2-502C-4B60-BD28-3C98D467072D}"/>
                </a:ext>
              </a:extLst>
            </p:cNvPr>
            <p:cNvSpPr/>
            <p:nvPr/>
          </p:nvSpPr>
          <p:spPr>
            <a:xfrm>
              <a:off x="2487366" y="32076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974E9FD-DB74-4E71-AE55-A67FE95031D4}"/>
                </a:ext>
              </a:extLst>
            </p:cNvPr>
            <p:cNvSpPr/>
            <p:nvPr/>
          </p:nvSpPr>
          <p:spPr>
            <a:xfrm>
              <a:off x="6966690" y="214919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7434DB1-BD6E-45ED-B3FA-4CE830369AD9}"/>
                </a:ext>
              </a:extLst>
            </p:cNvPr>
            <p:cNvSpPr/>
            <p:nvPr/>
          </p:nvSpPr>
          <p:spPr>
            <a:xfrm>
              <a:off x="6082900" y="214919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99EA9DE-CF2F-49C8-8ED3-C68B84E85EB4}"/>
                </a:ext>
              </a:extLst>
            </p:cNvPr>
            <p:cNvSpPr/>
            <p:nvPr/>
          </p:nvSpPr>
          <p:spPr>
            <a:xfrm>
              <a:off x="7870295" y="214919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1ACCB9C-A3CF-4F61-AD54-7ACB6078C44B}"/>
                </a:ext>
              </a:extLst>
            </p:cNvPr>
            <p:cNvSpPr/>
            <p:nvPr/>
          </p:nvSpPr>
          <p:spPr>
            <a:xfrm>
              <a:off x="6970586" y="123342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43F6ED6-F8F1-47CA-8CCF-DDE363B2FDD1}"/>
                </a:ext>
              </a:extLst>
            </p:cNvPr>
            <p:cNvSpPr/>
            <p:nvPr/>
          </p:nvSpPr>
          <p:spPr>
            <a:xfrm>
              <a:off x="6086796" y="123342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0DE2492-7F3D-4CFB-A1C2-49BBFD458ADD}"/>
                </a:ext>
              </a:extLst>
            </p:cNvPr>
            <p:cNvSpPr/>
            <p:nvPr/>
          </p:nvSpPr>
          <p:spPr>
            <a:xfrm>
              <a:off x="7874191" y="123342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559745A-A2AB-4587-95AE-36D42CCB3C8B}"/>
                </a:ext>
              </a:extLst>
            </p:cNvPr>
            <p:cNvSpPr/>
            <p:nvPr/>
          </p:nvSpPr>
          <p:spPr>
            <a:xfrm>
              <a:off x="6974346" y="320760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C28D2D9-EF69-47D7-B126-20CED23AE9AE}"/>
                </a:ext>
              </a:extLst>
            </p:cNvPr>
            <p:cNvSpPr/>
            <p:nvPr/>
          </p:nvSpPr>
          <p:spPr>
            <a:xfrm>
              <a:off x="6090556" y="320760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035DC70-9B46-44DB-A5B5-10C1A85E030F}"/>
                </a:ext>
              </a:extLst>
            </p:cNvPr>
            <p:cNvSpPr/>
            <p:nvPr/>
          </p:nvSpPr>
          <p:spPr>
            <a:xfrm>
              <a:off x="7877951" y="320760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6401A8C-1686-4E5C-B174-65CC2072247B}"/>
                </a:ext>
              </a:extLst>
            </p:cNvPr>
            <p:cNvSpPr/>
            <p:nvPr/>
          </p:nvSpPr>
          <p:spPr>
            <a:xfrm>
              <a:off x="9661982" y="2149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E817295-5D47-4C62-8859-D75D1297F966}"/>
                </a:ext>
              </a:extLst>
            </p:cNvPr>
            <p:cNvSpPr/>
            <p:nvPr/>
          </p:nvSpPr>
          <p:spPr>
            <a:xfrm>
              <a:off x="8778192" y="2149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E7AF5AA-456A-48B2-AC10-FA48CA74899D}"/>
                </a:ext>
              </a:extLst>
            </p:cNvPr>
            <p:cNvSpPr/>
            <p:nvPr/>
          </p:nvSpPr>
          <p:spPr>
            <a:xfrm>
              <a:off x="9665878" y="123342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70491A4-1024-4A96-8C05-2102C61CC11B}"/>
                </a:ext>
              </a:extLst>
            </p:cNvPr>
            <p:cNvSpPr/>
            <p:nvPr/>
          </p:nvSpPr>
          <p:spPr>
            <a:xfrm>
              <a:off x="8782088" y="123342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8646828-2E80-4DB7-AC78-2A8E0C5A0B26}"/>
                </a:ext>
              </a:extLst>
            </p:cNvPr>
            <p:cNvSpPr/>
            <p:nvPr/>
          </p:nvSpPr>
          <p:spPr>
            <a:xfrm>
              <a:off x="10569483" y="1233428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1F11540-9990-44AC-82AE-AEA7D96C6974}"/>
                </a:ext>
              </a:extLst>
            </p:cNvPr>
            <p:cNvSpPr/>
            <p:nvPr/>
          </p:nvSpPr>
          <p:spPr>
            <a:xfrm>
              <a:off x="9669638" y="32076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A0C86B7-4BDD-46CA-BA11-AD7C7A4FF8FD}"/>
                </a:ext>
              </a:extLst>
            </p:cNvPr>
            <p:cNvSpPr/>
            <p:nvPr/>
          </p:nvSpPr>
          <p:spPr>
            <a:xfrm>
              <a:off x="8785848" y="320764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62C671D-2052-46CA-9512-68D0F30E7DED}"/>
                </a:ext>
              </a:extLst>
            </p:cNvPr>
            <p:cNvSpPr/>
            <p:nvPr/>
          </p:nvSpPr>
          <p:spPr>
            <a:xfrm>
              <a:off x="10574556" y="314662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EA893A7-650B-4386-9DD7-398E6ECE26E8}"/>
                </a:ext>
              </a:extLst>
            </p:cNvPr>
            <p:cNvSpPr/>
            <p:nvPr/>
          </p:nvSpPr>
          <p:spPr>
            <a:xfrm>
              <a:off x="4258595" y="48872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186A7B76-5498-4D68-BD5C-02CD5F4CB719}"/>
                </a:ext>
              </a:extLst>
            </p:cNvPr>
            <p:cNvSpPr/>
            <p:nvPr/>
          </p:nvSpPr>
          <p:spPr>
            <a:xfrm>
              <a:off x="3374805" y="48872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B79EA936-5DF5-4199-9752-367EDE69717D}"/>
                </a:ext>
              </a:extLst>
            </p:cNvPr>
            <p:cNvSpPr/>
            <p:nvPr/>
          </p:nvSpPr>
          <p:spPr>
            <a:xfrm>
              <a:off x="5162200" y="48872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800E62B-16CC-420E-AD54-F3721C4E4B7E}"/>
                </a:ext>
              </a:extLst>
            </p:cNvPr>
            <p:cNvSpPr/>
            <p:nvPr/>
          </p:nvSpPr>
          <p:spPr>
            <a:xfrm>
              <a:off x="4262491" y="3979867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E25E88A-73AE-437A-975A-BB349EB12DD3}"/>
                </a:ext>
              </a:extLst>
            </p:cNvPr>
            <p:cNvSpPr/>
            <p:nvPr/>
          </p:nvSpPr>
          <p:spPr>
            <a:xfrm>
              <a:off x="3378701" y="3979867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CE0EFC7-829C-468C-970D-B277D8B89DD6}"/>
                </a:ext>
              </a:extLst>
            </p:cNvPr>
            <p:cNvSpPr/>
            <p:nvPr/>
          </p:nvSpPr>
          <p:spPr>
            <a:xfrm>
              <a:off x="5166096" y="3979867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6076F57-C2A5-4F37-9802-9A15F83457E6}"/>
                </a:ext>
              </a:extLst>
            </p:cNvPr>
            <p:cNvSpPr/>
            <p:nvPr/>
          </p:nvSpPr>
          <p:spPr>
            <a:xfrm>
              <a:off x="4266251" y="3067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6E55877-FAF7-493B-853C-FD1743B10E6E}"/>
                </a:ext>
              </a:extLst>
            </p:cNvPr>
            <p:cNvSpPr/>
            <p:nvPr/>
          </p:nvSpPr>
          <p:spPr>
            <a:xfrm>
              <a:off x="3382461" y="3067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DA3D7F7-2C32-4827-B83B-BF96882F4281}"/>
                </a:ext>
              </a:extLst>
            </p:cNvPr>
            <p:cNvSpPr/>
            <p:nvPr/>
          </p:nvSpPr>
          <p:spPr>
            <a:xfrm>
              <a:off x="5169856" y="306720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54B8FF8-8B41-4901-9E7A-5F6C71EDA9BD}"/>
                </a:ext>
              </a:extLst>
            </p:cNvPr>
            <p:cNvSpPr/>
            <p:nvPr/>
          </p:nvSpPr>
          <p:spPr>
            <a:xfrm>
              <a:off x="1563302" y="489123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29680B0-271D-40E9-BE43-DBA985B28B91}"/>
                </a:ext>
              </a:extLst>
            </p:cNvPr>
            <p:cNvSpPr/>
            <p:nvPr/>
          </p:nvSpPr>
          <p:spPr>
            <a:xfrm>
              <a:off x="679512" y="489123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3296B1F-75C2-4C83-AF3F-A566888D9507}"/>
                </a:ext>
              </a:extLst>
            </p:cNvPr>
            <p:cNvSpPr/>
            <p:nvPr/>
          </p:nvSpPr>
          <p:spPr>
            <a:xfrm>
              <a:off x="2466907" y="489123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1D8D684-6ACE-43B4-8478-6B94FD1762D4}"/>
                </a:ext>
              </a:extLst>
            </p:cNvPr>
            <p:cNvSpPr/>
            <p:nvPr/>
          </p:nvSpPr>
          <p:spPr>
            <a:xfrm>
              <a:off x="1567198" y="39838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41AD004-5166-4A47-A08D-5F54B5441B00}"/>
                </a:ext>
              </a:extLst>
            </p:cNvPr>
            <p:cNvSpPr/>
            <p:nvPr/>
          </p:nvSpPr>
          <p:spPr>
            <a:xfrm>
              <a:off x="683408" y="39838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DDDE0CEF-E51C-40EB-B6C1-505DB3400F47}"/>
                </a:ext>
              </a:extLst>
            </p:cNvPr>
            <p:cNvSpPr/>
            <p:nvPr/>
          </p:nvSpPr>
          <p:spPr>
            <a:xfrm>
              <a:off x="2470803" y="39838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065CBD3A-7699-4F4A-B2EB-A1C26AA12B6B}"/>
                </a:ext>
              </a:extLst>
            </p:cNvPr>
            <p:cNvSpPr/>
            <p:nvPr/>
          </p:nvSpPr>
          <p:spPr>
            <a:xfrm>
              <a:off x="1570958" y="307118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17906FB-5764-4C11-BC04-D1950B665AA4}"/>
                </a:ext>
              </a:extLst>
            </p:cNvPr>
            <p:cNvSpPr/>
            <p:nvPr/>
          </p:nvSpPr>
          <p:spPr>
            <a:xfrm>
              <a:off x="687168" y="307118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2E9E11D-0C4C-492D-B560-3A00FD5B76AD}"/>
                </a:ext>
              </a:extLst>
            </p:cNvPr>
            <p:cNvSpPr/>
            <p:nvPr/>
          </p:nvSpPr>
          <p:spPr>
            <a:xfrm>
              <a:off x="2474563" y="307118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DBCC11F-DABD-47F3-95C4-5D091421CC09}"/>
                </a:ext>
              </a:extLst>
            </p:cNvPr>
            <p:cNvSpPr/>
            <p:nvPr/>
          </p:nvSpPr>
          <p:spPr>
            <a:xfrm>
              <a:off x="6953887" y="4891235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42E38F9-B71F-48E8-AA68-5287BC562ABB}"/>
                </a:ext>
              </a:extLst>
            </p:cNvPr>
            <p:cNvSpPr/>
            <p:nvPr/>
          </p:nvSpPr>
          <p:spPr>
            <a:xfrm>
              <a:off x="6070097" y="4891235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3D862C9-636E-4EDD-92C6-5277B9917782}"/>
                </a:ext>
              </a:extLst>
            </p:cNvPr>
            <p:cNvSpPr/>
            <p:nvPr/>
          </p:nvSpPr>
          <p:spPr>
            <a:xfrm>
              <a:off x="7857492" y="4891235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78FBD54C-4670-43A9-9A45-6466562FA679}"/>
                </a:ext>
              </a:extLst>
            </p:cNvPr>
            <p:cNvSpPr/>
            <p:nvPr/>
          </p:nvSpPr>
          <p:spPr>
            <a:xfrm>
              <a:off x="6957783" y="398384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36439F8-CEAB-47D4-9EB7-983C7B049C45}"/>
                </a:ext>
              </a:extLst>
            </p:cNvPr>
            <p:cNvSpPr/>
            <p:nvPr/>
          </p:nvSpPr>
          <p:spPr>
            <a:xfrm>
              <a:off x="6073993" y="398384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F352862-CBB7-482A-96F5-86DA3C3C163B}"/>
                </a:ext>
              </a:extLst>
            </p:cNvPr>
            <p:cNvSpPr/>
            <p:nvPr/>
          </p:nvSpPr>
          <p:spPr>
            <a:xfrm>
              <a:off x="7861388" y="398384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2F0D8DA-0FE2-44CD-874E-9585A598CE01}"/>
                </a:ext>
              </a:extLst>
            </p:cNvPr>
            <p:cNvSpPr/>
            <p:nvPr/>
          </p:nvSpPr>
          <p:spPr>
            <a:xfrm>
              <a:off x="6961543" y="3071185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CCD5232-5F4C-490D-946F-05841ED4EABA}"/>
                </a:ext>
              </a:extLst>
            </p:cNvPr>
            <p:cNvSpPr/>
            <p:nvPr/>
          </p:nvSpPr>
          <p:spPr>
            <a:xfrm>
              <a:off x="6077753" y="3071185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1898975-08F3-4A49-A808-4DEB0CF76300}"/>
                </a:ext>
              </a:extLst>
            </p:cNvPr>
            <p:cNvSpPr/>
            <p:nvPr/>
          </p:nvSpPr>
          <p:spPr>
            <a:xfrm>
              <a:off x="7865148" y="3071185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76C32EF4-E1A0-460A-81CF-AA44C3E5C6DC}"/>
                </a:ext>
              </a:extLst>
            </p:cNvPr>
            <p:cNvSpPr/>
            <p:nvPr/>
          </p:nvSpPr>
          <p:spPr>
            <a:xfrm>
              <a:off x="9649179" y="489123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3B3FFA6-CE8A-41CB-ACEC-C6480E9C0340}"/>
                </a:ext>
              </a:extLst>
            </p:cNvPr>
            <p:cNvSpPr/>
            <p:nvPr/>
          </p:nvSpPr>
          <p:spPr>
            <a:xfrm>
              <a:off x="8765389" y="489123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494858A-41AA-4150-9B25-7F924C8C5127}"/>
                </a:ext>
              </a:extLst>
            </p:cNvPr>
            <p:cNvSpPr/>
            <p:nvPr/>
          </p:nvSpPr>
          <p:spPr>
            <a:xfrm>
              <a:off x="10552784" y="489123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E927A85-E2E6-45B5-B675-347823D776BA}"/>
                </a:ext>
              </a:extLst>
            </p:cNvPr>
            <p:cNvSpPr/>
            <p:nvPr/>
          </p:nvSpPr>
          <p:spPr>
            <a:xfrm>
              <a:off x="9653075" y="39838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5EA162F-ECFE-4F43-94B8-E1A2BA978955}"/>
                </a:ext>
              </a:extLst>
            </p:cNvPr>
            <p:cNvSpPr/>
            <p:nvPr/>
          </p:nvSpPr>
          <p:spPr>
            <a:xfrm>
              <a:off x="8769285" y="39838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162444E-8036-414C-9E70-1E14FEB5E575}"/>
                </a:ext>
              </a:extLst>
            </p:cNvPr>
            <p:cNvSpPr/>
            <p:nvPr/>
          </p:nvSpPr>
          <p:spPr>
            <a:xfrm>
              <a:off x="10556680" y="3983853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C2304EA-7DE1-46F5-89EE-9D2F9657AC2D}"/>
                </a:ext>
              </a:extLst>
            </p:cNvPr>
            <p:cNvSpPr/>
            <p:nvPr/>
          </p:nvSpPr>
          <p:spPr>
            <a:xfrm>
              <a:off x="9656835" y="307118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E37F821-0EF3-4150-B39B-C2974F499945}"/>
                </a:ext>
              </a:extLst>
            </p:cNvPr>
            <p:cNvSpPr/>
            <p:nvPr/>
          </p:nvSpPr>
          <p:spPr>
            <a:xfrm>
              <a:off x="8773045" y="307118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75193B8-E494-4254-9ED9-85B4F8E79F38}"/>
                </a:ext>
              </a:extLst>
            </p:cNvPr>
            <p:cNvSpPr/>
            <p:nvPr/>
          </p:nvSpPr>
          <p:spPr>
            <a:xfrm>
              <a:off x="10560440" y="307118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492B5EA-E8D5-4F72-AFD5-DD1618D622EB}"/>
                </a:ext>
              </a:extLst>
            </p:cNvPr>
            <p:cNvSpPr/>
            <p:nvPr/>
          </p:nvSpPr>
          <p:spPr>
            <a:xfrm>
              <a:off x="10575907" y="2149199"/>
              <a:ext cx="906269" cy="901040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74A566C-2493-407D-BC56-944A5225531E}"/>
              </a:ext>
            </a:extLst>
          </p:cNvPr>
          <p:cNvGrpSpPr>
            <a:grpSpLocks noChangeAspect="1"/>
          </p:cNvGrpSpPr>
          <p:nvPr/>
        </p:nvGrpSpPr>
        <p:grpSpPr>
          <a:xfrm>
            <a:off x="739796" y="90238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FF35AB-2717-479A-8DE2-A5DB8891C08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EA40F8C-5D9B-4275-A6CC-A71AACFC25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4425F45-E91B-4FBF-B18D-64BE0787CC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4914427-04EC-4C9F-A9BB-C77DC53AB1F2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39796" y="90238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88EE94-DA87-41A8-89CB-64F254403C2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B9665D8-06B4-49DE-81A0-5D27EE9D3A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ED94DB6-DE13-47E8-9A1A-574A280EE2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64DD66-5A4E-48FA-8D8F-C4BBC154AB3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39796" y="90238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9A30E05-C60C-405D-AE7C-5138ED9CDAB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3F710F5-FD40-4ECB-A251-C63439C14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CA3A48-96EC-4CFA-BEE9-16CA6BD708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4114CBC-F513-471D-9711-7B6890C9A2A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39796" y="90238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C49A452-0282-4953-A45E-86797DEA1E6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EA22D84-0E6F-4AFF-ACDE-4DECC54A3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1DA60-63D3-4264-B690-0DE399BDBC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0F0E5D6-9302-4AF7-9B54-137126BBD85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39796" y="90238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63E557A-031F-4555-B2F7-5C7F09A21CE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815D11A-D38F-46C6-859C-A03E93D4D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C4B496D-D2A7-4793-A2A6-07B7EA83C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B8D0BC7-42B0-4101-8D85-D17FEDF775B4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39796" y="90238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E2E0AB6-0A92-455F-BAA7-33389DBDC86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6D7EA01-8BF1-42A3-8DB7-E13891FD75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1DFAF90-7A3B-44C4-96E6-9F763D70FB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Graphic 98" descr="User">
            <a:extLst>
              <a:ext uri="{FF2B5EF4-FFF2-40B4-BE49-F238E27FC236}">
                <a16:creationId xmlns:a16="http://schemas.microsoft.com/office/drawing/2014/main" id="{AA2724EB-B077-4FBC-8702-274E045CA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356" y="882942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Graphic 99" descr="Computer">
            <a:extLst>
              <a:ext uri="{FF2B5EF4-FFF2-40B4-BE49-F238E27FC236}">
                <a16:creationId xmlns:a16="http://schemas.microsoft.com/office/drawing/2014/main" id="{5349C270-A802-447B-80B2-0251AE5B6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128" y="882942"/>
            <a:ext cx="736857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Graphic 100" descr="Bus">
            <a:extLst>
              <a:ext uri="{FF2B5EF4-FFF2-40B4-BE49-F238E27FC236}">
                <a16:creationId xmlns:a16="http://schemas.microsoft.com/office/drawing/2014/main" id="{EA2C8557-DC87-4758-A88F-E54CECA35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99" y="922310"/>
            <a:ext cx="84271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54256DC-72AA-4114-880A-40453F95CB92}"/>
              </a:ext>
            </a:extLst>
          </p:cNvPr>
          <p:cNvGrpSpPr>
            <a:grpSpLocks noChangeAspect="1"/>
          </p:cNvGrpSpPr>
          <p:nvPr/>
        </p:nvGrpSpPr>
        <p:grpSpPr>
          <a:xfrm>
            <a:off x="1652381" y="92332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876FF69-9EFE-45F9-974E-C4DFED01A0A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BC0DF2F-6397-429E-B784-647DD634A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1655962-D3FF-44BA-A78C-BEBBCDF47A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1F2B0D1-2D5F-4524-9EFA-4A222ABD09C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652381" y="92332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C9F431A-9A09-40AD-B836-B58E69B755C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1725E82-7691-4BC6-9833-5B495ABA2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DB3E668-ED9E-469E-9266-02BD67890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ED59CE9-70E1-44F8-ACE9-94EC7D8C6A25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652381" y="92332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19EAEBA-7AB8-45CE-B99F-9C76D3D64A1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E1F59B-6F86-4902-9E72-F7E40B24B0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23EEF1E-8E1B-48EC-B2A1-A6E7101D37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A125DA6-A0D8-4D12-9F26-196F95A70CC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52382" y="92332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10759D3-BBEB-4CA8-9A7B-1653BB1DE5A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46A4AC5-2F3E-4F9E-840B-8FD42BB0FF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E43539-7571-4CE9-9867-DDAACF7608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833225-480A-4811-8ECE-B1646E2DA3F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652381" y="92332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90C5A2A-D280-41A5-9143-60CF15FFB8C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5C492E9-73CD-452F-98EA-280582C09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65C6D59-A7E1-46C5-8CB0-70504792FD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F487100-AAD0-49D0-B126-0E117B43074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652381" y="92332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302CD16-CECD-43CA-ADB7-03B13CFED9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5EF1A4D-B2AB-49CF-AB7D-3EBF18A10E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FF33EB7-0ECE-4F92-9A73-F7F3F6A817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Graphic 134" descr="Right pointing backhand index ">
            <a:extLst>
              <a:ext uri="{FF2B5EF4-FFF2-40B4-BE49-F238E27FC236}">
                <a16:creationId xmlns:a16="http://schemas.microsoft.com/office/drawing/2014/main" id="{B1BE2CA3-371E-46E4-A19E-F016D894E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2941" y="90388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Winking face with solid fill">
            <a:extLst>
              <a:ext uri="{FF2B5EF4-FFF2-40B4-BE49-F238E27FC236}">
                <a16:creationId xmlns:a16="http://schemas.microsoft.com/office/drawing/2014/main" id="{6DA5E0B2-064E-4067-B3EB-F66BD379F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1713" y="992661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145" descr="Beer">
            <a:extLst>
              <a:ext uri="{FF2B5EF4-FFF2-40B4-BE49-F238E27FC236}">
                <a16:creationId xmlns:a16="http://schemas.microsoft.com/office/drawing/2014/main" id="{54FB8880-57D1-44E5-B551-A38B63DEA5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2309" y="943257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67625B1-B47D-46C7-97A7-332A7E4DDE51}"/>
              </a:ext>
            </a:extLst>
          </p:cNvPr>
          <p:cNvGrpSpPr>
            <a:grpSpLocks noChangeAspect="1"/>
          </p:cNvGrpSpPr>
          <p:nvPr/>
        </p:nvGrpSpPr>
        <p:grpSpPr>
          <a:xfrm>
            <a:off x="2533508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EEEFDB9-FA92-4375-AA15-DB3D726F182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EE320A1-C1FE-4343-87AE-A401EAE43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183EBA-6566-4DE7-8DF4-4B4DF5E613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DD91BEB-EB89-488F-A632-84D7B174389D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33508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2172E7B-681F-4BBA-BCDF-36013DAA372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576E014-A20C-492F-95D3-A0683FC7D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BC51B2F-E21C-473C-AD3B-5AD547CE2F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EA3871B-00D0-4917-B80D-7F26B45DC2D6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33508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BE37C7D-8DCE-4130-A939-02F4A229671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890037E-E36D-4459-BF45-81F965E36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D078534-9BC4-4A21-AC0F-DE1B773289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2B097F3-677D-496C-AE6C-615F953B744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33509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5C68B23-C60D-40F1-AEFB-257292ECBCE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9E56BAB0-443E-44FA-9953-BFA26CDD8C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9832AC2-11C7-443A-B3AB-9A663F336D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6BAC546-0BAB-4A04-9037-92C7CD77BBB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33508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9A1489D-8F39-48D5-B345-47F8E522973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ACA0446-A989-49EF-A2D2-FA397AF47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6A22359-78E4-4A55-A900-8A0E07397C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E8DAD3A-083B-44BD-82B5-64295CA7D458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33508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5478B9E-B202-4847-8C3B-32938FB5ED0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152B809-30DD-4720-AF12-389C7A03A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E874F63-DA57-4CE5-A6BE-0F1C8AD68B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" name="Graphic 214" descr="Telescope">
            <a:extLst>
              <a:ext uri="{FF2B5EF4-FFF2-40B4-BE49-F238E27FC236}">
                <a16:creationId xmlns:a16="http://schemas.microsoft.com/office/drawing/2014/main" id="{6C946E47-59A0-4D93-8EFE-0FE771A219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14068" y="90389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6" name="Graphic 215" descr="Confused face with solid fill">
            <a:extLst>
              <a:ext uri="{FF2B5EF4-FFF2-40B4-BE49-F238E27FC236}">
                <a16:creationId xmlns:a16="http://schemas.microsoft.com/office/drawing/2014/main" id="{3346DF77-283B-4140-833A-0D0732DDFA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02840" y="99266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6" name="Graphic 225" descr="Snake">
            <a:extLst>
              <a:ext uri="{FF2B5EF4-FFF2-40B4-BE49-F238E27FC236}">
                <a16:creationId xmlns:a16="http://schemas.microsoft.com/office/drawing/2014/main" id="{D5B9BB8C-B0E3-46D8-82E7-D85EBC373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53436" y="94325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7" name="clear 1 Rectangle 226">
            <a:extLst>
              <a:ext uri="{FF2B5EF4-FFF2-40B4-BE49-F238E27FC236}">
                <a16:creationId xmlns:a16="http://schemas.microsoft.com/office/drawing/2014/main" id="{ECCF17D2-3526-4C66-A2E9-46519B3F6911}"/>
              </a:ext>
            </a:extLst>
          </p:cNvPr>
          <p:cNvSpPr/>
          <p:nvPr/>
        </p:nvSpPr>
        <p:spPr>
          <a:xfrm>
            <a:off x="1624454" y="626768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43648F9-2A84-493C-8C4B-6CC89BA0F3F8}"/>
              </a:ext>
            </a:extLst>
          </p:cNvPr>
          <p:cNvGrpSpPr>
            <a:grpSpLocks noChangeAspect="1"/>
          </p:cNvGrpSpPr>
          <p:nvPr/>
        </p:nvGrpSpPr>
        <p:grpSpPr>
          <a:xfrm>
            <a:off x="739796" y="185553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EB1F5D2-F35B-46E3-9808-A88BF87661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B91F442-5465-473C-A0C8-DF07ECEF63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5088C60-9CAA-438D-86F2-22F4DDC479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746332D-335E-4873-89A2-7C017C1405F0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39796" y="185553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3711F0A7-DC74-4762-956C-9C679FE6A05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D8C5745-F469-47B1-A8FD-EF0B36CC55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338762E-817A-41D4-8DA7-009B9C2007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95FF597-5BF9-469B-B007-B5F14FD7B66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39796" y="185553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699ACF5-62DA-4305-959F-59A5521983C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748CD00-21E1-491B-8423-03CDA7BDD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6D0FDCC-FB2A-4774-AF3F-D1FF6E92F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FBAE13D-34E1-4AEC-AD20-B26D608FEEA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39796" y="185553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3254104E-16F4-4F6D-90A1-7AEBFE3A82E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6D035AE-5022-4387-8CCA-45ADA2548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DE62D88-907A-4440-AD5C-A657BFDCC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F6F7501-DE0D-46AC-9FC2-1B084EEFF7A6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39796" y="185553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E1A54BC-94F8-425F-82C2-9347F4C996B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DE5A4A0-35B0-4867-9777-4D77A803A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A6B7C29-2434-45F7-A6D7-E80202AFA3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70FC0E2-AB14-453E-949E-0B79D7A2A4E1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39796" y="185553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131D358-FE39-4C4F-83F2-A9468194E96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CB1FC56E-F5B4-4050-A1A5-0CC662ED59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CB51006-2286-4D28-BDF0-981734F946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3" name="Graphic 252" descr="Thought bubble">
            <a:extLst>
              <a:ext uri="{FF2B5EF4-FFF2-40B4-BE49-F238E27FC236}">
                <a16:creationId xmlns:a16="http://schemas.microsoft.com/office/drawing/2014/main" id="{C9C7CBF6-D57A-42D3-B989-89B4AB1DB3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0356" y="183609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4" name="Graphic 253" descr="Cloud">
            <a:extLst>
              <a:ext uri="{FF2B5EF4-FFF2-40B4-BE49-F238E27FC236}">
                <a16:creationId xmlns:a16="http://schemas.microsoft.com/office/drawing/2014/main" id="{93BFDA52-A12E-4C73-B15F-39B931594A4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9128" y="1924863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5" name="Graphic 254" descr="Tennis racket and ball">
            <a:extLst>
              <a:ext uri="{FF2B5EF4-FFF2-40B4-BE49-F238E27FC236}">
                <a16:creationId xmlns:a16="http://schemas.microsoft.com/office/drawing/2014/main" id="{5F910181-E48C-420C-9713-7D2ECE976FA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9724" y="1875459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7C0DEFD-081F-4888-95A2-6EDD15418201}"/>
              </a:ext>
            </a:extLst>
          </p:cNvPr>
          <p:cNvGrpSpPr>
            <a:grpSpLocks noChangeAspect="1"/>
          </p:cNvGrpSpPr>
          <p:nvPr/>
        </p:nvGrpSpPr>
        <p:grpSpPr>
          <a:xfrm>
            <a:off x="1634595" y="185108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9EDCD7F-F372-4129-8AA7-58F400348AE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9ADE1D8-393E-4DFC-880C-A49FB5652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AFC34332-3BCB-4E93-9712-C1C28085F4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B935E3D-521A-4523-8A48-40C4019FCE52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634595" y="185108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B81CEAA-D76D-4335-A2B6-07DF4814816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3CB443B5-EC91-41D1-9753-6436BFEFC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D6279F4A-A3F9-4578-81E6-AE7EDD9B2F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5913200-0D21-48E6-94C1-00F47DF0982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634595" y="185108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FB663B5-4FB3-4275-A4BA-2A81D0A1312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766487B-6203-4DB2-AAB5-963A1E577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83B69DB-58EE-4006-9E9F-BFE8422BF0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6AAE0BF-2A2B-4A6F-9166-14B3708B300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34595" y="185108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9EED424-BC5A-4E55-B042-DD983BF13FC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4DDD8BF-ADF7-416A-961B-4DA80DE4C0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A0E045C1-6FE4-4660-B756-04EC387D6B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9208DEDF-189D-43E4-8F78-AB7B2BE39A1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634595" y="185108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FBE1251-64F8-4124-A8BA-14A20F721B7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083D67D6-3485-41A1-8E00-DA0E24BFCE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A484FDA-07FA-4EF4-AB20-18BF9A2AAC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BC2B04EA-3B5D-4E54-933D-4533F27AC980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634595" y="185108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677BACD8-8B9B-4DBA-A702-9C18CCB3D8D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5A681560-0F82-4810-B75E-D8B255B8D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01BB8F61-3406-4911-A5DF-ECBA1F4EEC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" name="Graphic 306" descr="Bug">
            <a:extLst>
              <a:ext uri="{FF2B5EF4-FFF2-40B4-BE49-F238E27FC236}">
                <a16:creationId xmlns:a16="http://schemas.microsoft.com/office/drawing/2014/main" id="{36D353DA-70B6-4A03-BB3C-199A1F50E72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70249" y="1886743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" name="Graphic 307" descr="Bell">
            <a:extLst>
              <a:ext uri="{FF2B5EF4-FFF2-40B4-BE49-F238E27FC236}">
                <a16:creationId xmlns:a16="http://schemas.microsoft.com/office/drawing/2014/main" id="{B24A30D7-47EE-4257-BB6A-1BBBCD9AD6A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03927" y="1920421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" name="Graphic 308" descr="Grinning face with solid fill">
            <a:extLst>
              <a:ext uri="{FF2B5EF4-FFF2-40B4-BE49-F238E27FC236}">
                <a16:creationId xmlns:a16="http://schemas.microsoft.com/office/drawing/2014/main" id="{371BAF93-BE8A-454A-B6A7-31FC48ED1EC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654523" y="1871017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5443EF1-1BE9-4EAD-A134-C5E72DF9D0DA}"/>
              </a:ext>
            </a:extLst>
          </p:cNvPr>
          <p:cNvGrpSpPr>
            <a:grpSpLocks noChangeAspect="1"/>
          </p:cNvGrpSpPr>
          <p:nvPr/>
        </p:nvGrpSpPr>
        <p:grpSpPr>
          <a:xfrm>
            <a:off x="2538869" y="182754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B44A606-6CAA-4960-ACD8-4BCF90EEE9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6EB0FE55-BE9E-4273-8B87-AF6A16077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A383B02-7512-4ABC-8733-63CA2B0EC1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D08A9798-FBA6-4977-8634-8F78CDB6FE6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38869" y="182754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ADF3D15-AAC3-48BC-9F99-0C817233DEF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C465E81-ED08-42FD-B46B-88CAE5248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27A86D63-FCDD-4D75-8EDC-5654AB145C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056D0ED9-5988-4BBD-8ED2-6EDE2F312B42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38869" y="182754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155674E-308D-4CAB-832F-7C47D31E9D7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8178DF07-B92A-4444-A8CD-961D8757B2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78DBB1C-22C0-4E16-BE01-3FF157D9E0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28CECD0-6611-41D0-BBF5-64216AE2916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38869" y="182754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4F73AC1-AB58-4BAC-8F51-6721567432B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9F4587B-71DC-4711-A41A-F34AC10D7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8892A50-BB62-400C-9F1F-53E4D0F3D7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1B05186B-840F-46E1-B5F2-C40154DF5D89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38869" y="182754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F333FD8-C2DF-4E87-BE3F-C33930A8DD6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25708070-C26C-4748-89AE-AA8D49AD92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C1F1D1C-8587-41C9-8F0E-DD30D19991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160E9B5F-7DDB-47F7-8735-3554D617194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38869" y="182754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C468BC0C-D7A5-44B9-9939-48A10C1FB0A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603F55A-8165-4510-B9D2-0DE2FE117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9AEF5DE5-5A29-4E2B-A5DC-95484828D2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4" name="Graphic 333" descr="Duck">
            <a:extLst>
              <a:ext uri="{FF2B5EF4-FFF2-40B4-BE49-F238E27FC236}">
                <a16:creationId xmlns:a16="http://schemas.microsoft.com/office/drawing/2014/main" id="{CF28A13C-0874-43B7-AD97-C43ECB4BF6F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74523" y="1863195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5" name="Graphic 334" descr="Sailboat">
            <a:extLst>
              <a:ext uri="{FF2B5EF4-FFF2-40B4-BE49-F238E27FC236}">
                <a16:creationId xmlns:a16="http://schemas.microsoft.com/office/drawing/2014/main" id="{79A0A266-E6A3-4C52-B17B-DE33AA8E494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608201" y="1896873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6" name="Graphic 335" descr="Backpack">
            <a:extLst>
              <a:ext uri="{FF2B5EF4-FFF2-40B4-BE49-F238E27FC236}">
                <a16:creationId xmlns:a16="http://schemas.microsoft.com/office/drawing/2014/main" id="{5BE06E28-0310-405D-B2A9-5EF74641451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558797" y="1847469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7" name="Group 336">
            <a:extLst>
              <a:ext uri="{FF2B5EF4-FFF2-40B4-BE49-F238E27FC236}">
                <a16:creationId xmlns:a16="http://schemas.microsoft.com/office/drawing/2014/main" id="{7E16E5C0-25EF-41B3-9BD1-8D428BCAFC76}"/>
              </a:ext>
            </a:extLst>
          </p:cNvPr>
          <p:cNvGrpSpPr>
            <a:grpSpLocks noChangeAspect="1"/>
          </p:cNvGrpSpPr>
          <p:nvPr/>
        </p:nvGrpSpPr>
        <p:grpSpPr>
          <a:xfrm>
            <a:off x="739796" y="276097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4E27B14-37A8-45E0-B648-0CA4CBA8F14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1B38990-FFB4-486A-84B9-BB1825FBA6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8E5848D-2A05-42AB-921A-B24A6A6755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C4924AA-FC3F-47B4-9409-884E47B6112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39796" y="276097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BDE845E2-CE50-4927-90C0-590B7FDC7E2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D83265F7-E456-4227-B1CD-91BF0644D9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67D57237-BD79-4AA0-8366-88547A01A6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F670963-1157-4D6A-B706-FBC7DB9ADF5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39796" y="276097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B2F7BA2-0F6D-4628-A791-114A66AD8F6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2E93C8CE-C9E2-422E-8566-C42106E4A7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A091680-E7F4-42C4-B7F3-0EFE5649BE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388FBFD3-ED18-4EB5-8512-CB774E4357F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39797" y="276097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15A9D81-C77B-45F1-A191-EC0464E13E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5C61EE03-0636-485C-9E4F-3F96B289B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2EECE66-D802-4D29-A9DC-7CDBD409E2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FC062CC4-E90B-4613-BF18-915B5EFA4DF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39796" y="276097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763D3B0-8363-4EE6-85BD-F1B1CE56952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4306B8BB-B04A-4ADC-838A-C132A3B3E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91D38D1-7D49-426E-8BD3-541B33729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A67251B9-F63B-46F4-9A04-255DFE6F0A6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39796" y="276097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536C82-5764-440B-861E-E611783B70F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4388CDC-23DD-41C2-A90F-4989938239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3A653D3A-89A1-4DDE-BD33-EDB3524BBF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1" name="Graphic 360" descr="Shell">
            <a:extLst>
              <a:ext uri="{FF2B5EF4-FFF2-40B4-BE49-F238E27FC236}">
                <a16:creationId xmlns:a16="http://schemas.microsoft.com/office/drawing/2014/main" id="{634C8A40-732D-41E3-97DB-4C138424C2B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75450" y="2796632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2" name="Graphic 361" descr="Traffic light">
            <a:extLst>
              <a:ext uri="{FF2B5EF4-FFF2-40B4-BE49-F238E27FC236}">
                <a16:creationId xmlns:a16="http://schemas.microsoft.com/office/drawing/2014/main" id="{C76CF0F8-8203-401D-91BE-C0B709DD17A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09128" y="2830310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3" name="Graphic 362" descr="Radio">
            <a:extLst>
              <a:ext uri="{FF2B5EF4-FFF2-40B4-BE49-F238E27FC236}">
                <a16:creationId xmlns:a16="http://schemas.microsoft.com/office/drawing/2014/main" id="{BEADFEFF-B436-4E7C-B040-00CC5B74C18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59724" y="2780906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4" name="Group 363">
            <a:extLst>
              <a:ext uri="{FF2B5EF4-FFF2-40B4-BE49-F238E27FC236}">
                <a16:creationId xmlns:a16="http://schemas.microsoft.com/office/drawing/2014/main" id="{8BE00FE5-0953-49CE-8095-BAE123FC15CC}"/>
              </a:ext>
            </a:extLst>
          </p:cNvPr>
          <p:cNvGrpSpPr>
            <a:grpSpLocks noChangeAspect="1"/>
          </p:cNvGrpSpPr>
          <p:nvPr/>
        </p:nvGrpSpPr>
        <p:grpSpPr>
          <a:xfrm>
            <a:off x="1649538" y="276410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C81BF7C-67D9-4A77-8FE9-4AFF9871E0C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5E98885-59AA-44BA-B9B8-4F8B2B87AC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81889B55-A880-41E8-A3D5-D8DE7BBB42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8B7917D1-FBBC-4F72-A4F8-7A8EA5ADBC7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649538" y="276410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8EFABCA-FF05-415C-B5A3-5A79C6EBE3F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0314E5AE-53DA-4C9C-933D-A9C63CFAAE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17DDADC-7CF4-41DF-828B-9E62111893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4A1EA1FC-A0C9-4875-8C41-E8A04EFF217A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649538" y="276410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BB4C01B-1F61-4EB1-8E63-5D32D890DAD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B64293D9-3326-4242-9231-0F07C0A24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3161B390-6CC2-4DB5-8145-CE0A9CE1F2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1F8B582-D294-4AF2-92F4-E6838D6FBDD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49538" y="276410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5EA3B1F-D60C-4C69-86F5-9E45F4EC107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48921DDC-DCB2-4D13-B6E1-47CD6B02D5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A327249-A3E3-4527-BE13-DEE20CCEC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B4977B49-6BA0-4587-A931-5366B2427AF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649538" y="276410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9E68FAE-F254-46C6-BA18-3FCE4633B23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7B45F8C4-5B22-4F47-8EB8-165050622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0B1021E7-0E25-4459-B313-EEE3E0485B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EC361DEC-2BC1-40B7-8EDC-DF81673605E5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649538" y="276410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1D96BBFB-F61E-4236-A0EF-74D81AED1C7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BBB54188-4C21-4682-820E-FD9146A94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CDEEAEE-9220-4482-9F30-800BF5D809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8" name="Graphic 387" descr="Crying face with solid fill">
            <a:extLst>
              <a:ext uri="{FF2B5EF4-FFF2-40B4-BE49-F238E27FC236}">
                <a16:creationId xmlns:a16="http://schemas.microsoft.com/office/drawing/2014/main" id="{4B551845-8BDD-47E1-AED1-780D04F7DA2C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685192" y="2799759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" name="Graphic 388" descr="Smart Phone">
            <a:extLst>
              <a:ext uri="{FF2B5EF4-FFF2-40B4-BE49-F238E27FC236}">
                <a16:creationId xmlns:a16="http://schemas.microsoft.com/office/drawing/2014/main" id="{68C725C8-C49B-432B-A874-6B8775AA5CD4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718870" y="2833437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0" name="Graphic 389" descr="Taxi">
            <a:extLst>
              <a:ext uri="{FF2B5EF4-FFF2-40B4-BE49-F238E27FC236}">
                <a16:creationId xmlns:a16="http://schemas.microsoft.com/office/drawing/2014/main" id="{F1DD5C0D-859C-4630-8E0E-7A2E26A72C4E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669466" y="2784033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1" name="Group 390">
            <a:extLst>
              <a:ext uri="{FF2B5EF4-FFF2-40B4-BE49-F238E27FC236}">
                <a16:creationId xmlns:a16="http://schemas.microsoft.com/office/drawing/2014/main" id="{7076F4F9-2FA5-4021-96BE-4646974AD400}"/>
              </a:ext>
            </a:extLst>
          </p:cNvPr>
          <p:cNvGrpSpPr>
            <a:grpSpLocks noChangeAspect="1"/>
          </p:cNvGrpSpPr>
          <p:nvPr/>
        </p:nvGrpSpPr>
        <p:grpSpPr>
          <a:xfrm>
            <a:off x="2530531" y="27617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D3E28D9-4D82-4CA0-A1CF-42E48289036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449F92DF-5A1D-409F-9913-94D14B8600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A78CB19A-82DB-4D8A-B631-6220124A48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67D1D05E-39D3-477C-AD59-407175878245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30531" y="27617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4FA3DC8B-3693-453C-9B97-5AAC6B8EE87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D08973E6-9F85-447C-9554-F75479F79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674F19A1-10FD-4CFF-BF33-C4CE3B7905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D548A708-B009-4A5F-B1E2-EB906DD31BD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30531" y="27617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A3EE14DB-1B23-456C-8F9B-6890B7F6421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6A8214F-0575-4068-BFC8-A47E8E651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723B7DDF-7C1C-43FD-AD12-32B2E03091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9E68105B-42FA-4C27-9A38-B6285323060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30532" y="27617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616EF6C-83AF-45D5-A250-7EEDAFA1EA2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3E7FEF4-CC89-406E-B621-0C919EF67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AB0230F-A487-43C7-B383-95CD8C604B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352C57D9-5F4D-4E58-B586-BB21D7A9E79B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30531" y="27617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3376858-3BAA-4417-9191-A8ED85AE8C0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028C47DE-978B-4DED-8F33-5BB3032139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DDC43455-F462-4481-9370-DDE72A0D9B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47BA7B5B-6175-4D6E-9300-BD020B3198A4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30531" y="27617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4AED5D9-CD96-4843-951F-A209C0CF836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8CEDCAC7-4E4E-49CE-A619-BB7F3218A9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7474DFC-40A8-479A-9AA0-57030FEF7F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5" name="Graphic 414" descr="Firecracker">
            <a:extLst>
              <a:ext uri="{FF2B5EF4-FFF2-40B4-BE49-F238E27FC236}">
                <a16:creationId xmlns:a16="http://schemas.microsoft.com/office/drawing/2014/main" id="{32D87391-FDB0-46DE-8BDA-66F63DCF9AC8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2566185" y="2797398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6" name="Graphic 415" descr="Globe">
            <a:extLst>
              <a:ext uri="{FF2B5EF4-FFF2-40B4-BE49-F238E27FC236}">
                <a16:creationId xmlns:a16="http://schemas.microsoft.com/office/drawing/2014/main" id="{916BBDDC-97D2-4148-B0FD-44E6BBE0A5C2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599863" y="2831076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7" name="Graphic 416" descr="Rabbit">
            <a:extLst>
              <a:ext uri="{FF2B5EF4-FFF2-40B4-BE49-F238E27FC236}">
                <a16:creationId xmlns:a16="http://schemas.microsoft.com/office/drawing/2014/main" id="{403106A5-AE92-454B-BBA3-C3569CDB9797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550459" y="2781672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8" name="Group 417">
            <a:extLst>
              <a:ext uri="{FF2B5EF4-FFF2-40B4-BE49-F238E27FC236}">
                <a16:creationId xmlns:a16="http://schemas.microsoft.com/office/drawing/2014/main" id="{6C4F2F81-81E3-4A86-9A2A-35E0BE10F3FD}"/>
              </a:ext>
            </a:extLst>
          </p:cNvPr>
          <p:cNvGrpSpPr>
            <a:grpSpLocks noChangeAspect="1"/>
          </p:cNvGrpSpPr>
          <p:nvPr/>
        </p:nvGrpSpPr>
        <p:grpSpPr>
          <a:xfrm>
            <a:off x="3434562" y="9304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2E2611C0-3251-4760-B0A3-9DF7DDE2C36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A8F0B9B-6CAA-4AF7-AD3F-468C4CA43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1FBFEEB4-D93C-4945-A202-D0C78B559A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041E26FC-5B94-45C1-A826-36601CF4F9D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434562" y="9304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77BA2A40-6C88-46DE-9ABA-DC5A6BF4206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E729FE20-C606-4301-B0A8-19A8BCA855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4E28ECD8-876A-4D37-8891-972C6DE99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CCEC474B-F157-4405-8FFF-549AF89A633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3434562" y="9304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15D78A59-13FF-4462-906F-D133A4873FB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F7AE7E96-081F-4E9A-A02B-FF20727E2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5E717ED8-32FA-4A9F-ADF7-BE30550075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B63293E5-85C0-4A7D-82A2-96F502FCD05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34563" y="9304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76400F5E-0F0A-4040-9AEC-CBEAEDD8F18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83B72490-0A2D-4D68-A668-7329A6B34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9D95D404-EA45-4E8C-94A2-DA3451D8F9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967E1D9-BC3F-4C80-84BD-721604C8167D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3434562" y="9304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F4ED17BD-E349-4D0D-9B52-1743CD5DAEA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D6E16540-B7B8-4189-BCEC-53E546B17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CDB643CC-6C8C-4777-8017-7C54C28844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0C648FF3-45E1-4783-AE0B-D693352A45CF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3434562" y="9304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EA5B03DD-3248-4DA4-B186-C3971DCEB14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AD5215BD-FB37-4251-957F-D6C9ABCC9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30AB1750-48FF-419A-BACB-B17F475D59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2" name="Graphic 441" descr="Raised hand">
            <a:extLst>
              <a:ext uri="{FF2B5EF4-FFF2-40B4-BE49-F238E27FC236}">
                <a16:creationId xmlns:a16="http://schemas.microsoft.com/office/drawing/2014/main" id="{803311C7-28F5-4DE0-BF62-A685F74C5C7C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470216" y="966142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3" name="Graphic 442" descr="Typewriter">
            <a:extLst>
              <a:ext uri="{FF2B5EF4-FFF2-40B4-BE49-F238E27FC236}">
                <a16:creationId xmlns:a16="http://schemas.microsoft.com/office/drawing/2014/main" id="{4D6491CD-B37D-46B6-90FE-35672F7160B9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503894" y="999820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4" name="Graphic 443" descr="Angry face with solid fill">
            <a:extLst>
              <a:ext uri="{FF2B5EF4-FFF2-40B4-BE49-F238E27FC236}">
                <a16:creationId xmlns:a16="http://schemas.microsoft.com/office/drawing/2014/main" id="{9685E58D-8447-44E1-B557-6197D42809DB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454490" y="950416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5" name="clear 2 Rectangle 444">
            <a:extLst>
              <a:ext uri="{FF2B5EF4-FFF2-40B4-BE49-F238E27FC236}">
                <a16:creationId xmlns:a16="http://schemas.microsoft.com/office/drawing/2014/main" id="{2AA745B6-4A4C-498A-A944-6E4AB875F04C}"/>
              </a:ext>
            </a:extLst>
          </p:cNvPr>
          <p:cNvSpPr/>
          <p:nvPr/>
        </p:nvSpPr>
        <p:spPr>
          <a:xfrm>
            <a:off x="4317301" y="626768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7AB29FF-D572-4D1C-A876-384B1A6B59D1}"/>
              </a:ext>
            </a:extLst>
          </p:cNvPr>
          <p:cNvGrpSpPr>
            <a:grpSpLocks noChangeAspect="1"/>
          </p:cNvGrpSpPr>
          <p:nvPr/>
        </p:nvGrpSpPr>
        <p:grpSpPr>
          <a:xfrm>
            <a:off x="4354959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7B108BE0-DDFC-4108-9D85-9951F30CBB4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D28C8759-D2AD-41E4-B7D0-0C6706037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4C30B7D-C8E7-4FC8-9FB8-34732DFFFB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197E9942-FAB1-41E6-BA82-E5C4B76A278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354959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22B924A1-D0F7-4B23-BEF0-B4B1A85D031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74FF2982-2160-432A-8812-260987148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9161C74-9656-4245-83F8-8C730B71E2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57A321C-C091-4B74-A90D-6F47E3AB241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354959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8D0518F-408A-44BE-BAFE-F2445EE1F13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9BBA9A23-3B8A-4B98-A38D-F525E23717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8D5534C0-6DB0-47DA-890C-740B0B6B88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766F2670-D42D-4FCF-AB0E-BBD37C2F54F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54960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21C3CF3F-A244-43F5-8F63-9381C08A5A3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9218609F-8F9B-4047-BF22-4F46CE7FC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17208FFE-4E2A-4233-A914-7FA72ADD6E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1E9710D-E14D-49E6-BA63-7CFE6E7F9288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354959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12AF269-276D-49AA-B4C0-20848CB665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8713118-974B-4AEC-909C-F96EFF49C3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315287DD-210C-42D6-99B6-D9A412C950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ABECAE41-5793-40B6-823C-65D8A91C8B83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354959" y="9233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40B916E-1578-4527-945E-87E69EAF772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81095FCB-53DB-4468-9900-83ECE44464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B53484BE-9BDE-4958-95FF-EC659BD9B8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0" name="Graphic 469" descr="Saw">
            <a:extLst>
              <a:ext uri="{FF2B5EF4-FFF2-40B4-BE49-F238E27FC236}">
                <a16:creationId xmlns:a16="http://schemas.microsoft.com/office/drawing/2014/main" id="{97277CAA-0798-41B7-BC93-1A5777140AB6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90613" y="958984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" name="Graphic 470" descr="Popcorn">
            <a:extLst>
              <a:ext uri="{FF2B5EF4-FFF2-40B4-BE49-F238E27FC236}">
                <a16:creationId xmlns:a16="http://schemas.microsoft.com/office/drawing/2014/main" id="{B271AB0C-F4C1-44F0-BAE5-2EE580A47D77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424291" y="99266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2" name="Graphic 471" descr="Person in wheelchair">
            <a:extLst>
              <a:ext uri="{FF2B5EF4-FFF2-40B4-BE49-F238E27FC236}">
                <a16:creationId xmlns:a16="http://schemas.microsoft.com/office/drawing/2014/main" id="{2D48A8F5-609A-4845-A747-8C3FE29ED6A1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374887" y="94325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27F738A-8BCC-43BB-8923-56FB41E2C8D5}"/>
              </a:ext>
            </a:extLst>
          </p:cNvPr>
          <p:cNvGrpSpPr>
            <a:grpSpLocks noChangeAspect="1"/>
          </p:cNvGrpSpPr>
          <p:nvPr/>
        </p:nvGrpSpPr>
        <p:grpSpPr>
          <a:xfrm>
            <a:off x="5242304" y="90550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8B4C5EBA-A0FE-4116-A980-43544DA6176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16F00B50-0BCD-4499-B682-9676996F0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8027F052-12FB-44F3-B37D-D5E150F038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0AD2B037-6C1C-4BBC-889D-A490F33EBFB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242304" y="90550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27A60C85-706F-473C-A340-8DBE436D79A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9762C78-F419-4F7E-BED3-E39AD4B0E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6072C7C-13E8-4BBE-B767-E9E79852F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B432A5BC-978C-44E1-B7CE-13C0B2C9E2E1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242304" y="90550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640C9B2-1DD5-405D-89FB-8B017533806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18BEC6FE-DE43-43FF-8078-21D10927A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D2C3F3FB-FFCF-458B-B6DA-E07A478F59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679751D8-71FA-48FC-8BFC-C5258F98375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42305" y="90550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6023C7A8-C40C-482F-8EB1-60AB3FCD8DB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C16B7352-6B22-4EBC-8E5F-40D0864DB1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435BFB7F-3CE3-4311-BD7B-9C8B311A67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1D7246EA-2F19-40C3-B93B-ACA8FE74928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242304" y="90550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AF7DC54D-9B9F-44CF-BB7E-BCE7D8BD565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CCDB93C0-BE6E-4776-B9CA-81D2778F1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15A5F010-2DE0-49C4-8227-6463124AC9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AC774256-0706-4C04-8D3D-6414E4DDA1D8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242304" y="90550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6DEBD9A8-5B5A-4837-97BF-84E60C0D35B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6FDBB8C9-DF25-41A8-A1CB-FE00D41C7A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EF31C1BB-92D9-4E1E-98C3-BA22D6862D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7" name="Graphic 496" descr="Turtle">
            <a:extLst>
              <a:ext uri="{FF2B5EF4-FFF2-40B4-BE49-F238E27FC236}">
                <a16:creationId xmlns:a16="http://schemas.microsoft.com/office/drawing/2014/main" id="{93754259-C296-4A1E-8CA5-DD470CE1D2BA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277958" y="941154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8" name="Graphic 497" descr="Heart">
            <a:extLst>
              <a:ext uri="{FF2B5EF4-FFF2-40B4-BE49-F238E27FC236}">
                <a16:creationId xmlns:a16="http://schemas.microsoft.com/office/drawing/2014/main" id="{1976058F-8C75-4086-B897-CF2D36D3CF74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311636" y="97483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9" name="Graphic 498" descr="Coffee">
            <a:extLst>
              <a:ext uri="{FF2B5EF4-FFF2-40B4-BE49-F238E27FC236}">
                <a16:creationId xmlns:a16="http://schemas.microsoft.com/office/drawing/2014/main" id="{B41AFF74-039D-4E9B-96E7-D9D04D3C35E0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5262232" y="92542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0" name="Group 499">
            <a:extLst>
              <a:ext uri="{FF2B5EF4-FFF2-40B4-BE49-F238E27FC236}">
                <a16:creationId xmlns:a16="http://schemas.microsoft.com/office/drawing/2014/main" id="{F8C3A765-843C-407D-847A-4A667286B0A3}"/>
              </a:ext>
            </a:extLst>
          </p:cNvPr>
          <p:cNvGrpSpPr>
            <a:grpSpLocks noChangeAspect="1"/>
          </p:cNvGrpSpPr>
          <p:nvPr/>
        </p:nvGrpSpPr>
        <p:grpSpPr>
          <a:xfrm>
            <a:off x="3451401" y="18339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23CC115-52A6-414A-85E1-0D10C299ABC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E2FA1447-B056-4B77-99BB-6DECFB547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BB0FCCA6-A3DF-4559-9FEE-5F752DC48F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6FBD8057-EFC8-481A-910E-F42D98BA4BA2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451401" y="18339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65068DB4-BC83-4ACC-B5D8-E6CDB315B55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3291C543-A237-4461-8064-463BC5488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BD1052BD-A61B-4B95-817A-4C3973659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617E3DD0-22ED-4FC6-AA41-66CEF916AD8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3451401" y="18339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444208C-062F-44E3-B314-258002BB92C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F486D583-3169-4850-9890-9A6A17944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91CB9195-705B-44D0-8F79-BE882BE817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CA41E773-347A-4146-BB0F-0E499A66E0F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51402" y="18339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C0AD0ED0-FFC0-483A-8DE5-AAAF79C0FAA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75624F9-17DE-4CC4-B0E1-130E433ECF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8ECAD229-24E3-4FC3-ADDE-AD9291D2B7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1CCBCDEC-21FC-45C7-B153-DA6E917C4D71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3451401" y="18339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EA5B359-6D53-4CC8-BCAF-0A1C6EF0476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66840D15-D819-4A10-A3E0-C7BCB053C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85D36C6A-5850-428B-B6F5-B36D366D35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DE3EBE35-9800-4E6C-BBBB-653A7662655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3451401" y="18339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6644AD7-BC50-40AC-82EF-CA7CD79D93D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06D7F290-E9AE-4C3F-AF4F-1F803E56B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949821E2-8825-4C5C-B35C-77C98D8E99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4" name="Graphic 523" descr="Trumpet">
            <a:extLst>
              <a:ext uri="{FF2B5EF4-FFF2-40B4-BE49-F238E27FC236}">
                <a16:creationId xmlns:a16="http://schemas.microsoft.com/office/drawing/2014/main" id="{CDD0634B-9E51-41E9-965B-ACAEA0A71452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3487055" y="186963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5" name="Graphic 524" descr="Chicken">
            <a:extLst>
              <a:ext uri="{FF2B5EF4-FFF2-40B4-BE49-F238E27FC236}">
                <a16:creationId xmlns:a16="http://schemas.microsoft.com/office/drawing/2014/main" id="{15C4C0D5-FD97-4FA8-97D0-52AE8DCD4F15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520733" y="190331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6" name="Graphic 525" descr="Piano">
            <a:extLst>
              <a:ext uri="{FF2B5EF4-FFF2-40B4-BE49-F238E27FC236}">
                <a16:creationId xmlns:a16="http://schemas.microsoft.com/office/drawing/2014/main" id="{A6585F4B-5FEC-46E5-A9AC-3880ED25F23E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3471329" y="185391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7" name="Group 526">
            <a:extLst>
              <a:ext uri="{FF2B5EF4-FFF2-40B4-BE49-F238E27FC236}">
                <a16:creationId xmlns:a16="http://schemas.microsoft.com/office/drawing/2014/main" id="{2F9137E4-2F78-4B0C-8721-E6F747D923B4}"/>
              </a:ext>
            </a:extLst>
          </p:cNvPr>
          <p:cNvGrpSpPr>
            <a:grpSpLocks noChangeAspect="1"/>
          </p:cNvGrpSpPr>
          <p:nvPr/>
        </p:nvGrpSpPr>
        <p:grpSpPr>
          <a:xfrm>
            <a:off x="4344926" y="18372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1E10F23B-465F-4D4F-8557-B7259BE8E7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D2495ECF-3C13-489D-AE94-AA8790BE0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3A14AC23-23CA-4C76-876F-3E3DEF8178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49322C9C-DF58-42EB-AC05-E1681BAB18D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344926" y="18372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ACEEDB57-1154-4E4D-AF05-43BA43835A2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7851507F-4A79-4242-A90F-D4F58BED3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384F4B0B-5950-4EF5-9C59-BC5E73F8E7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5BB1DA3B-1514-4413-B66F-F1FD1A5701B1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344926" y="18372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DB2B5FD3-AAA1-40A3-BC64-A1141F5A4D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98108974-CFBC-465C-804E-220BDE405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922D34E1-9AE0-4DFD-A900-52E78C9BAD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0C21BEE3-1D5C-4415-B145-56E7B4E07DB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44927" y="18372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EC684EDF-6D19-4FE6-8FE6-5C122C8B49B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C7CD55B8-E133-48D8-A765-AD70CB7234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597C4F9E-AF43-4FF9-BD68-B0447D97B5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DCA19D56-69B1-44B0-961F-66B32B5129D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344926" y="18372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C56570C8-E7C5-4A66-BFBE-FE23E1157BC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9AD4C388-212F-4480-B7E5-047203D67E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C4CEDB7A-3A2F-45CA-B7B4-BE30C46DEA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BB60122D-7346-47C7-8191-BE0F4267A44E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344926" y="18372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17638D8F-7B3C-43F8-A78B-3EB2BE9FDC6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5A625984-6832-48F2-99A9-FE3E52990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7CC81ABA-F5F2-4424-B578-3142243A52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1" name="Graphic 550" descr="Tablet">
            <a:extLst>
              <a:ext uri="{FF2B5EF4-FFF2-40B4-BE49-F238E27FC236}">
                <a16:creationId xmlns:a16="http://schemas.microsoft.com/office/drawing/2014/main" id="{AA7FB274-271F-4E13-A863-8A44E1808213}"/>
              </a:ext>
            </a:extLst>
          </p:cNvPr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4380580" y="187288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2" name="Graphic 551" descr="Train">
            <a:extLst>
              <a:ext uri="{FF2B5EF4-FFF2-40B4-BE49-F238E27FC236}">
                <a16:creationId xmlns:a16="http://schemas.microsoft.com/office/drawing/2014/main" id="{9356F01B-A9E6-40E2-A7FA-A07E8B920F83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414258" y="190656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3" name="Graphic 552" descr="Soccer">
            <a:extLst>
              <a:ext uri="{FF2B5EF4-FFF2-40B4-BE49-F238E27FC236}">
                <a16:creationId xmlns:a16="http://schemas.microsoft.com/office/drawing/2014/main" id="{A99DD123-BDCA-49DA-8DA6-F78F8EFF776C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364854" y="185716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54" name="Group 553">
            <a:extLst>
              <a:ext uri="{FF2B5EF4-FFF2-40B4-BE49-F238E27FC236}">
                <a16:creationId xmlns:a16="http://schemas.microsoft.com/office/drawing/2014/main" id="{DA2041D4-6DDE-4B63-9B7A-68A5F3C9B34D}"/>
              </a:ext>
            </a:extLst>
          </p:cNvPr>
          <p:cNvGrpSpPr>
            <a:grpSpLocks noChangeAspect="1"/>
          </p:cNvGrpSpPr>
          <p:nvPr/>
        </p:nvGrpSpPr>
        <p:grpSpPr>
          <a:xfrm>
            <a:off x="5234144" y="182109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39F4B45B-72C3-43BE-A6AE-E97A3B0514B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9C95E412-241A-4B68-991D-1EE4716C9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6D798888-F477-4AA3-ACCA-D583C1B1F5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25BD2502-8045-4E5C-9B2B-0AEA1F207BF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234144" y="182109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528E26D7-B6B5-48C7-807D-3F835E424DC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02C2B601-6059-4430-9176-96B81324F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558FE997-4B0B-41A8-8742-2555C36C3F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2A8CE578-4202-48E6-B112-8043E71B165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234144" y="182109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3F6FF569-3A29-48C6-BBC2-1F7B24BBE37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8768BDCF-E754-4C39-801B-C37EB29E4A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DE38E9CC-F74D-4F6A-919F-849DDA43AA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D719F562-FFF6-47B8-B59A-A9E9855B14B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34145" y="182109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B052C141-6F69-4DB4-994E-CA1CCDB96F1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7D26093C-175D-44BB-8C85-7887AEE053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50766A47-B7BD-4F95-8785-2496D0346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0" name="Group 569">
            <a:extLst>
              <a:ext uri="{FF2B5EF4-FFF2-40B4-BE49-F238E27FC236}">
                <a16:creationId xmlns:a16="http://schemas.microsoft.com/office/drawing/2014/main" id="{2D89C8B3-0078-45DF-BF72-93E5777A00C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234144" y="182109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77E51C73-4B50-4147-ACBA-E7AED5E8B53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6551E285-3AFB-4DF5-82FB-62909D49F7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B41F0C74-599F-4295-AE29-199AFAB04F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A855BC15-053F-44D3-90F8-71F658564233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234144" y="182109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DF99FD9E-ED7E-4B69-9296-215C7A1C5FB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4606156B-E62A-4E27-A782-292AC4895C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164D9423-E87A-4983-85B4-AA8CA16FEB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8" name="Graphic 577" descr="Airplane">
            <a:extLst>
              <a:ext uri="{FF2B5EF4-FFF2-40B4-BE49-F238E27FC236}">
                <a16:creationId xmlns:a16="http://schemas.microsoft.com/office/drawing/2014/main" id="{9A696A36-8CB7-4F6C-9651-2EF4B0E2ED04}"/>
              </a:ext>
            </a:extLst>
          </p:cNvPr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5269798" y="1856745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9" name="Graphic 578">
            <a:extLst>
              <a:ext uri="{FF2B5EF4-FFF2-40B4-BE49-F238E27FC236}">
                <a16:creationId xmlns:a16="http://schemas.microsoft.com/office/drawing/2014/main" id="{FFC52D62-B9D7-4504-B1F3-543160D2DF4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14" y="1911440"/>
            <a:ext cx="730961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0" name="Graphic 579" descr="Lightning">
            <a:extLst>
              <a:ext uri="{FF2B5EF4-FFF2-40B4-BE49-F238E27FC236}">
                <a16:creationId xmlns:a16="http://schemas.microsoft.com/office/drawing/2014/main" id="{E7005FB8-D4AD-46ED-B63F-0EF33F36AB5D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147604" y="1869895"/>
            <a:ext cx="1037064" cy="880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81" name="Group 580">
            <a:extLst>
              <a:ext uri="{FF2B5EF4-FFF2-40B4-BE49-F238E27FC236}">
                <a16:creationId xmlns:a16="http://schemas.microsoft.com/office/drawing/2014/main" id="{FA171955-3793-44CA-9A00-A9E8722821B4}"/>
              </a:ext>
            </a:extLst>
          </p:cNvPr>
          <p:cNvGrpSpPr>
            <a:grpSpLocks noChangeAspect="1"/>
          </p:cNvGrpSpPr>
          <p:nvPr/>
        </p:nvGrpSpPr>
        <p:grpSpPr>
          <a:xfrm>
            <a:off x="3426426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383B3C83-4827-42CF-9674-8964CAE8A9D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15CB01DB-16E8-4905-BE11-288F0B967D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0DFC5B1F-46AC-4E7E-B80E-E76DBD06BF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42CA68D3-4470-4D72-935F-4F28DD3C6E8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426426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1136FD2C-325E-4C42-9B63-559BDCEBC61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5F682D89-5151-47A1-B956-6078EE8C51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D25709A4-4911-483A-9E12-1904DB9A8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87A11BEF-30E7-484A-BEED-4B6D47CA0735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3426426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7EDC6BE5-1C60-484E-9A15-75EEC9DE41E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73FC16E4-C15B-475A-8534-B3D7E7469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46D54B4C-FF19-4405-8584-8BD2007833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600DA695-0C42-4ACA-AE7C-DE09C824D1B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26427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840444A7-B4E9-442B-89D5-6333D0A26FC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34EA5EC8-9DA0-4E1B-8848-25FC4FD96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9E8B68D2-5199-4903-8026-21909F3EEF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6A30BE41-97E9-4A3A-8C31-004F2826E24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3426426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EF801EC1-99A5-45B2-A860-F4CF92F2305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9A71E949-9A32-4182-8A87-6B3F3A4A1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28787132-31CB-4247-9FCF-C1886FA7A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AF5436B6-3EF1-426C-858B-B044A6C3AA00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3426426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098D5F5A-6138-45BA-A5F9-D9EFEC8F5F8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78B925E9-88B6-4A88-9FEF-2691D6089B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BE07471D-3743-490F-A1AD-FF091AE6C1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5" name="Graphic 604">
            <a:extLst>
              <a:ext uri="{FF2B5EF4-FFF2-40B4-BE49-F238E27FC236}">
                <a16:creationId xmlns:a16="http://schemas.microsoft.com/office/drawing/2014/main" id="{E4A871B4-F52F-41DD-80A2-0E2AE330D3F8}"/>
              </a:ext>
            </a:extLst>
          </p:cNvPr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3462080" y="278321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6" name="Graphic 605">
            <a:extLst>
              <a:ext uri="{FF2B5EF4-FFF2-40B4-BE49-F238E27FC236}">
                <a16:creationId xmlns:a16="http://schemas.microsoft.com/office/drawing/2014/main" id="{8E71D24A-D458-43A6-BF3D-839CA5E26C60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3495758" y="281689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7" name="Graphic 606">
            <a:extLst>
              <a:ext uri="{FF2B5EF4-FFF2-40B4-BE49-F238E27FC236}">
                <a16:creationId xmlns:a16="http://schemas.microsoft.com/office/drawing/2014/main" id="{31EFB577-2299-4C5B-975C-9FD0E3F122DF}"/>
              </a:ext>
            </a:extLst>
          </p:cNvPr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3446354" y="276749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8" name="Group 607">
            <a:extLst>
              <a:ext uri="{FF2B5EF4-FFF2-40B4-BE49-F238E27FC236}">
                <a16:creationId xmlns:a16="http://schemas.microsoft.com/office/drawing/2014/main" id="{2CAF54CD-CF67-4B57-8C98-7E61B07099C0}"/>
              </a:ext>
            </a:extLst>
          </p:cNvPr>
          <p:cNvGrpSpPr>
            <a:grpSpLocks noChangeAspect="1"/>
          </p:cNvGrpSpPr>
          <p:nvPr/>
        </p:nvGrpSpPr>
        <p:grpSpPr>
          <a:xfrm>
            <a:off x="4319077" y="274251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7E063BC-3BE9-4BF3-80F1-209798A03CD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E2B777E2-505E-4BEA-AB5E-C9110D18D8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37B5E837-77BC-45DF-A7E9-B3D41E4731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2DE97207-2437-4AB4-928A-EFC4EAD70C93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319077" y="274251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D5912C93-923C-486E-8DF5-A915978FEA3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46D17652-D9F8-4352-99EC-183BEB356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244AF0C2-5E9F-40B0-818B-5CCE3C92EA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FDB682A7-0308-4138-94A2-8D53CABD595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319077" y="274251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68F3B38E-B509-4D41-A3E4-8A575BB097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61BCFA83-3F0A-41EE-9F8B-A146EEC018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38E6661E-BCB5-4998-A000-8111B2C710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C95DA963-B246-4876-9BAB-016877C6F85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19078" y="274251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960C23C8-CF24-48A2-A886-1B35B34131F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9DFFFF94-043C-4805-A3E6-27C37098BA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0D1F3AEE-32E2-42BB-AB1A-103F5802D2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" name="Group 623">
            <a:extLst>
              <a:ext uri="{FF2B5EF4-FFF2-40B4-BE49-F238E27FC236}">
                <a16:creationId xmlns:a16="http://schemas.microsoft.com/office/drawing/2014/main" id="{99B65534-DDAB-426D-B5AC-462DE38BFE63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319077" y="274251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032EA42-3587-417F-AB49-59E991CD739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BE460502-8703-4DBF-BC6A-552697357D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A216E3B9-26E4-4E70-BA2A-C3F871FBF1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63609A9A-C7C9-4EF8-AF49-189D8C7A3500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319077" y="274251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F90AB5FD-E24C-4415-8E84-303452A50E7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D8E9CDFA-17E1-4F4D-9B1D-913EB9B3D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65BD5605-058F-4E03-B140-3ADA380FE0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2" name="Graphic 631">
            <a:extLst>
              <a:ext uri="{FF2B5EF4-FFF2-40B4-BE49-F238E27FC236}">
                <a16:creationId xmlns:a16="http://schemas.microsoft.com/office/drawing/2014/main" id="{45732ECF-D0CA-4F02-B6CA-B64CBEF0A89E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4354731" y="2778169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3" name="Graphic 632">
            <a:extLst>
              <a:ext uri="{FF2B5EF4-FFF2-40B4-BE49-F238E27FC236}">
                <a16:creationId xmlns:a16="http://schemas.microsoft.com/office/drawing/2014/main" id="{B04C2D33-1799-438C-AB87-161C745408E2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4388409" y="2811847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4" name="Graphic 633">
            <a:extLst>
              <a:ext uri="{FF2B5EF4-FFF2-40B4-BE49-F238E27FC236}">
                <a16:creationId xmlns:a16="http://schemas.microsoft.com/office/drawing/2014/main" id="{919F1138-60F2-44FF-B496-29BF8D5EE38C}"/>
              </a:ext>
            </a:extLst>
          </p:cNvPr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4339005" y="2762443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35" name="Group 634">
            <a:extLst>
              <a:ext uri="{FF2B5EF4-FFF2-40B4-BE49-F238E27FC236}">
                <a16:creationId xmlns:a16="http://schemas.microsoft.com/office/drawing/2014/main" id="{46A3519F-EB1C-4FE9-93CB-E7C4D12D83A1}"/>
              </a:ext>
            </a:extLst>
          </p:cNvPr>
          <p:cNvGrpSpPr>
            <a:grpSpLocks noChangeAspect="1"/>
          </p:cNvGrpSpPr>
          <p:nvPr/>
        </p:nvGrpSpPr>
        <p:grpSpPr>
          <a:xfrm>
            <a:off x="5229150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388438C-CE29-4695-8A2A-7148D8860EF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5BE35CBF-DE53-43B9-B854-A53429EFE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A98F2C80-9F21-435B-9B00-43E5ADF608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0AEBA416-FE33-482E-A2BC-86BFE87900B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229150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DE6D92A9-BE62-4EC8-AD6C-97E46478C7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1E2C2BDF-0D13-43FE-850C-759748C81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3A287AB1-7000-457A-A29A-3CB576FFAD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4D676475-2A4F-4593-ABE1-BB2DD98E849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229150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3693A56A-3F60-4568-85D8-ECD36347F1F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38C99C12-E0E2-4671-85C1-48C2B6494D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965ED58E-C2B4-45E1-A913-E360F866E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671605A9-14D4-463C-9718-0F8F4B665DB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29151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B788079-8444-4E8A-BC1B-C1A59AD42A0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03434356-64E2-4818-9FBD-A9BB64153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D56C7843-14AB-45B7-B947-9226C5EB39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012DCADD-11C8-48A4-8988-A67E546DC74E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229150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699BF910-B6AB-4DA0-BDBB-5D6BC6D5D2C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4C55EAB9-8195-4B1A-9C6E-BD6F6551B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0AE78D79-3727-4B40-A95D-09B32E2A8D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2DBEDDD9-B59D-411D-886B-B38F86DA862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229150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A9F8026D-5E8B-4007-8EB2-793820D1F7E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488CFEE3-BAD7-4974-8A94-FE0804993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FEFD9DE6-931D-401B-9909-0DCE0DD977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9" name="Graphic 658">
            <a:extLst>
              <a:ext uri="{FF2B5EF4-FFF2-40B4-BE49-F238E27FC236}">
                <a16:creationId xmlns:a16="http://schemas.microsoft.com/office/drawing/2014/main" id="{A7894DE4-4A00-4C42-9D28-64C4DEF4711C}"/>
              </a:ext>
            </a:extLst>
          </p:cNvPr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5264804" y="278321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0" name="Graphic 659">
            <a:extLst>
              <a:ext uri="{FF2B5EF4-FFF2-40B4-BE49-F238E27FC236}">
                <a16:creationId xmlns:a16="http://schemas.microsoft.com/office/drawing/2014/main" id="{1FAE4664-4716-4882-BF72-48100B6B57C9}"/>
              </a:ext>
            </a:extLst>
          </p:cNvPr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5298482" y="281689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1" name="Graphic 660">
            <a:extLst>
              <a:ext uri="{FF2B5EF4-FFF2-40B4-BE49-F238E27FC236}">
                <a16:creationId xmlns:a16="http://schemas.microsoft.com/office/drawing/2014/main" id="{D8DF6F46-9545-48DE-81A3-65CCD7C8B1B0}"/>
              </a:ext>
            </a:extLst>
          </p:cNvPr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5249078" y="276749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62" name="Group 661">
            <a:extLst>
              <a:ext uri="{FF2B5EF4-FFF2-40B4-BE49-F238E27FC236}">
                <a16:creationId xmlns:a16="http://schemas.microsoft.com/office/drawing/2014/main" id="{A8FDF688-79A2-4DAE-8A86-1BF20192E83D}"/>
              </a:ext>
            </a:extLst>
          </p:cNvPr>
          <p:cNvGrpSpPr>
            <a:grpSpLocks noChangeAspect="1"/>
          </p:cNvGrpSpPr>
          <p:nvPr/>
        </p:nvGrpSpPr>
        <p:grpSpPr>
          <a:xfrm>
            <a:off x="6135067" y="9466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79CDD5FB-F540-4FD2-97E0-73581D59B88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A7F1D368-8451-478C-85AC-35B98A146A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1170D7FB-86F8-4B85-9456-E8483F81D2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F9B30EE2-3130-45E1-90FB-365DB4A0F18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135067" y="9466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AEB8929F-1821-461A-9988-2983A932526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5647C131-D8D0-4B01-AC11-74A8D174FC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5D8D6AEA-3B01-4C93-97E9-1A67E9720E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14C665FF-A18B-4A91-8C14-57643482993D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135067" y="9466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21CB4CF7-19D7-480A-961B-C4F9AA6F07D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1C18B786-D8E2-47AE-8134-297B4572E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496360A5-11DD-459F-B640-21510D45B2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BE43E21F-7D38-4BAA-A533-323C7D40EE6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135068" y="9466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693455A-F0ED-4555-88EC-22B1992AB8E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5A426B66-71E7-497D-8BD7-CFA384DE72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1155D87D-5DA7-49E5-9068-17572BF6C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F2955852-35C7-4E27-B4BB-9DB2EEA7EC8B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135067" y="9466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E6E2E864-7702-459C-9E51-653866B9E2F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D1D80294-8A68-442A-8E51-1702967D47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C65EF693-96C9-4B5A-81C0-59BB836C8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8C4A074F-54D1-4FF0-A8CD-D1CBFC042D2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135067" y="9466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35D05D94-6B42-4561-B09B-864F6E5A4C6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13CB1D27-DFE3-44F0-A70F-CAB3A540E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F11B4A94-6981-4625-AA35-0AA105760A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6" name="Graphic 685">
            <a:extLst>
              <a:ext uri="{FF2B5EF4-FFF2-40B4-BE49-F238E27FC236}">
                <a16:creationId xmlns:a16="http://schemas.microsoft.com/office/drawing/2014/main" id="{331319AD-E7A6-4EA2-8B0A-DB8D6ECB8D3D}"/>
              </a:ext>
            </a:extLst>
          </p:cNvPr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6170721" y="982323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7" name="Graphic 686">
            <a:extLst>
              <a:ext uri="{FF2B5EF4-FFF2-40B4-BE49-F238E27FC236}">
                <a16:creationId xmlns:a16="http://schemas.microsoft.com/office/drawing/2014/main" id="{FA2F315C-1FF3-424A-9EC2-FB8A4E8856E0}"/>
              </a:ext>
            </a:extLst>
          </p:cNvPr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6204399" y="1016001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8" name="Graphic 687">
            <a:extLst>
              <a:ext uri="{FF2B5EF4-FFF2-40B4-BE49-F238E27FC236}">
                <a16:creationId xmlns:a16="http://schemas.microsoft.com/office/drawing/2014/main" id="{4FBE3DC0-8DF1-4F11-B4B1-82CBEA8C772F}"/>
              </a:ext>
            </a:extLst>
          </p:cNvPr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6154995" y="966597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9" name="clear 3 Rectangle 444">
            <a:extLst>
              <a:ext uri="{FF2B5EF4-FFF2-40B4-BE49-F238E27FC236}">
                <a16:creationId xmlns:a16="http://schemas.microsoft.com/office/drawing/2014/main" id="{FE7C2699-B9C5-4CDC-B6D3-B86C988DD4CF}"/>
              </a:ext>
            </a:extLst>
          </p:cNvPr>
          <p:cNvSpPr/>
          <p:nvPr/>
        </p:nvSpPr>
        <p:spPr>
          <a:xfrm>
            <a:off x="7042827" y="626768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5C0030F1-10A8-48BC-B459-08D3E602356F}"/>
              </a:ext>
            </a:extLst>
          </p:cNvPr>
          <p:cNvGrpSpPr>
            <a:grpSpLocks noChangeAspect="1"/>
          </p:cNvGrpSpPr>
          <p:nvPr/>
        </p:nvGrpSpPr>
        <p:grpSpPr>
          <a:xfrm>
            <a:off x="7023142" y="9023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B54BFFF-C19B-409D-BDE0-31682EB94D8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424DA4CD-3BF1-4D42-B18B-2EBD10E72F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41339BAC-74A2-4704-A831-7BA897BCE2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B77B55F1-8D16-4E5B-BD0F-55ADD6A4D5A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023142" y="9023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B8B789FC-4502-4137-B4D5-97A0D6BE32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89951956-0495-490B-A874-7D1D9D50E2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3266D0C1-0FD7-4B7E-B830-064EB3DA0D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8" name="Group 697">
            <a:extLst>
              <a:ext uri="{FF2B5EF4-FFF2-40B4-BE49-F238E27FC236}">
                <a16:creationId xmlns:a16="http://schemas.microsoft.com/office/drawing/2014/main" id="{1A89E7ED-77A9-4F14-BE66-33A2C5F2757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023142" y="9023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A698B2B1-B642-4FF2-8798-25D8AF605CB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3757758A-8678-47D9-B2D3-E64A060DB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BB99C96E-1811-4EC5-BD6C-0644931ACB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ED0087C0-3D50-436D-9D4F-FD38AB9D515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023143" y="9023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6C3A64BF-99D7-4634-AD2B-F154CBBDE4B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48E573A4-C5D8-4EFE-880F-12B39BCE2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CFE37FFE-D0C4-46E9-A581-5E13E6A94E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3826B7D2-AE7C-42A1-BB74-C352822FB9F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023142" y="9023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C027A825-F537-4AA6-BF6D-E412AFB6833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F18E894A-3B8E-481F-89D9-A9968EEF4A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49870F3B-EC4A-4815-816C-037310DEC0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0" name="Group 709">
            <a:extLst>
              <a:ext uri="{FF2B5EF4-FFF2-40B4-BE49-F238E27FC236}">
                <a16:creationId xmlns:a16="http://schemas.microsoft.com/office/drawing/2014/main" id="{9EACB9E7-DD63-49E2-86BC-E96EB0C7C5EE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023142" y="9023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F30D0112-A566-42AA-949B-037275A4CD1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91C38BBD-3729-404A-81DE-5C1694D8D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CF5F4E24-07DA-41E5-8B85-977BBF9BCA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4" name="Graphic 713">
            <a:extLst>
              <a:ext uri="{FF2B5EF4-FFF2-40B4-BE49-F238E27FC236}">
                <a16:creationId xmlns:a16="http://schemas.microsoft.com/office/drawing/2014/main" id="{5B578F8E-5BE5-4419-B09A-379C6417ECAB}"/>
              </a:ext>
            </a:extLst>
          </p:cNvPr>
          <p:cNvPicPr>
            <a:picLocks noChangeAspect="1"/>
          </p:cNvPicPr>
          <p:nvPr/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7058796" y="93803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5" name="Graphic 714">
            <a:extLst>
              <a:ext uri="{FF2B5EF4-FFF2-40B4-BE49-F238E27FC236}">
                <a16:creationId xmlns:a16="http://schemas.microsoft.com/office/drawing/2014/main" id="{B9822A19-C650-498E-908E-7D17304655A8}"/>
              </a:ext>
            </a:extLst>
          </p:cNvPr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7092474" y="97171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" name="Graphic 715">
            <a:extLst>
              <a:ext uri="{FF2B5EF4-FFF2-40B4-BE49-F238E27FC236}">
                <a16:creationId xmlns:a16="http://schemas.microsoft.com/office/drawing/2014/main" id="{FA32AD04-7FDC-4B9B-9DED-2ACBC83954E1}"/>
              </a:ext>
            </a:extLst>
          </p:cNvPr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7043070" y="92231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17" name="Group 716">
            <a:extLst>
              <a:ext uri="{FF2B5EF4-FFF2-40B4-BE49-F238E27FC236}">
                <a16:creationId xmlns:a16="http://schemas.microsoft.com/office/drawing/2014/main" id="{C6628C4F-8D38-4129-8E09-F2918A2F4C25}"/>
              </a:ext>
            </a:extLst>
          </p:cNvPr>
          <p:cNvGrpSpPr>
            <a:grpSpLocks noChangeAspect="1"/>
          </p:cNvGrpSpPr>
          <p:nvPr/>
        </p:nvGrpSpPr>
        <p:grpSpPr>
          <a:xfrm>
            <a:off x="7934624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576572EE-62BE-4439-9C9A-3011911B83E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CFF2EDD3-09D2-4412-A3B1-E835A6493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C4ECF7E-BD3A-4CCB-A414-C1F667A80C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37722D09-C0A3-4CD3-9F67-771B4DC7C86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934624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D803F3-1604-4B46-A13F-1BE007E8CCD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DC1B149E-B7BE-42EF-BCE3-5C25446C2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8BA06136-222A-4D07-9A01-7374A58C32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5" name="Group 724">
            <a:extLst>
              <a:ext uri="{FF2B5EF4-FFF2-40B4-BE49-F238E27FC236}">
                <a16:creationId xmlns:a16="http://schemas.microsoft.com/office/drawing/2014/main" id="{60C5E3F0-A382-47D3-9869-62D492666161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934624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DEE6FBDB-211D-4AD8-9BF4-080D26E081B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53C6CCC2-BCFB-4F2D-BAA4-297C8502D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062D4505-C300-4FAB-98D4-F41BB8473B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9EAB3DE6-B420-40A1-BEEA-5AD2F0B804D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34625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5AE0F3E2-68D3-400A-95BD-3C080732FE7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658331AE-64A7-4B53-B918-ED8180D26B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D6670E95-14DC-4D41-9B7E-5FAB06B4E2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584FEF06-8B00-4298-A165-0A540AD3E14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934624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24F822A2-2639-4286-B320-6439C909A8C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EE039A00-5B9F-4D31-A5D1-662DA1B47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D7C67C0D-F314-4E3C-9FAD-C802930C66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" name="Group 736">
            <a:extLst>
              <a:ext uri="{FF2B5EF4-FFF2-40B4-BE49-F238E27FC236}">
                <a16:creationId xmlns:a16="http://schemas.microsoft.com/office/drawing/2014/main" id="{09DE512A-7FDF-47D7-B2DC-0D497568C25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934624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02211C9B-D947-4FAA-89D5-1779D7EEBF9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93ADA80C-416C-4480-8E92-7D05249275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94F1E239-7902-4B57-A97D-43DB4DE31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1" name="Graphic 740">
            <a:extLst>
              <a:ext uri="{FF2B5EF4-FFF2-40B4-BE49-F238E27FC236}">
                <a16:creationId xmlns:a16="http://schemas.microsoft.com/office/drawing/2014/main" id="{59FCE450-3209-4824-9B27-ECD079E6E2D5}"/>
              </a:ext>
            </a:extLst>
          </p:cNvPr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7970278" y="962394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2" name="Graphic 741">
            <a:extLst>
              <a:ext uri="{FF2B5EF4-FFF2-40B4-BE49-F238E27FC236}">
                <a16:creationId xmlns:a16="http://schemas.microsoft.com/office/drawing/2014/main" id="{987462EF-3FD0-4030-ABEB-4D3A0C2B3D02}"/>
              </a:ext>
            </a:extLst>
          </p:cNvPr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8003956" y="99607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3" name="Graphic 742">
            <a:extLst>
              <a:ext uri="{FF2B5EF4-FFF2-40B4-BE49-F238E27FC236}">
                <a16:creationId xmlns:a16="http://schemas.microsoft.com/office/drawing/2014/main" id="{52A2BCC2-75FF-4F81-A121-FAD358A988DC}"/>
              </a:ext>
            </a:extLst>
          </p:cNvPr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7954552" y="94666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4" name="Group 743">
            <a:extLst>
              <a:ext uri="{FF2B5EF4-FFF2-40B4-BE49-F238E27FC236}">
                <a16:creationId xmlns:a16="http://schemas.microsoft.com/office/drawing/2014/main" id="{88FA3EB2-54C7-4218-8EFB-E841FEB86A9C}"/>
              </a:ext>
            </a:extLst>
          </p:cNvPr>
          <p:cNvGrpSpPr>
            <a:grpSpLocks noChangeAspect="1"/>
          </p:cNvGrpSpPr>
          <p:nvPr/>
        </p:nvGrpSpPr>
        <p:grpSpPr>
          <a:xfrm>
            <a:off x="6136511" y="182896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678B4C-9573-48FB-A488-F66DE60EE87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979E0863-3608-4EAB-97CC-3BE8E16ED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0979502B-E3F3-400F-BF5C-6756B5C0EE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8" name="Group 747">
            <a:extLst>
              <a:ext uri="{FF2B5EF4-FFF2-40B4-BE49-F238E27FC236}">
                <a16:creationId xmlns:a16="http://schemas.microsoft.com/office/drawing/2014/main" id="{2B219E30-92BB-46C9-BE8E-F7DD0FCE0C44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136511" y="182896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85F3CA8-38B7-406A-BFC9-A21825A22E8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D7618567-0CAC-434A-8B18-D4E5550B1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EC09EE6A-0F8D-400A-BCB9-3021AC06B6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2" name="Group 751">
            <a:extLst>
              <a:ext uri="{FF2B5EF4-FFF2-40B4-BE49-F238E27FC236}">
                <a16:creationId xmlns:a16="http://schemas.microsoft.com/office/drawing/2014/main" id="{AB6409FE-4D8D-43A5-86FB-42B75460E012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136511" y="182896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DA6900C-78EE-4F90-92DB-CDF25AF67F6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A7861DEC-E8A9-4CE0-9532-9E63C5283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7058FA93-0A81-4836-B46C-87E2042B4F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6" name="Group 755">
            <a:extLst>
              <a:ext uri="{FF2B5EF4-FFF2-40B4-BE49-F238E27FC236}">
                <a16:creationId xmlns:a16="http://schemas.microsoft.com/office/drawing/2014/main" id="{32A95C90-FF78-4E32-B329-54BFB44CC1A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136511" y="182896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6BC4E470-2417-4765-9D37-C0FCC4BCC3A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247E10BB-C036-4764-A65E-3CC489BC5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64BF7C82-1D97-4FD3-A6D6-C0947A259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7EFC21EE-4301-4B5F-BCFD-BBCD1BB2FF73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136511" y="182896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E2F681B6-3A2A-426D-A266-FBAC3EA5019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469828B7-5751-41E5-BB23-B4DEC0227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6F7E55F1-E207-4C65-9E44-E01CAB858B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69F09185-0CF9-4650-8925-5669213B53A7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136511" y="182896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12CB28D1-299E-4283-BC8A-B518D46CD28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0C1FC569-B957-49C1-A6D0-F766505FF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A8509640-CF1F-4862-BA32-41925082AF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8" name="Graphic 767">
            <a:extLst>
              <a:ext uri="{FF2B5EF4-FFF2-40B4-BE49-F238E27FC236}">
                <a16:creationId xmlns:a16="http://schemas.microsoft.com/office/drawing/2014/main" id="{D3D02B5E-F8E8-40C9-A9F7-5E4DCBE776FF}"/>
              </a:ext>
            </a:extLst>
          </p:cNvPr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6172165" y="1864618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9" name="Graphic 768">
            <a:extLst>
              <a:ext uri="{FF2B5EF4-FFF2-40B4-BE49-F238E27FC236}">
                <a16:creationId xmlns:a16="http://schemas.microsoft.com/office/drawing/2014/main" id="{2F8E888C-36C1-44A2-873B-85261803CAC6}"/>
              </a:ext>
            </a:extLst>
          </p:cNvPr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6205843" y="1898296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0" name="Graphic 769">
            <a:extLst>
              <a:ext uri="{FF2B5EF4-FFF2-40B4-BE49-F238E27FC236}">
                <a16:creationId xmlns:a16="http://schemas.microsoft.com/office/drawing/2014/main" id="{E7B1FE11-442B-4235-8783-CDE2B162F39B}"/>
              </a:ext>
            </a:extLst>
          </p:cNvPr>
          <p:cNvPicPr>
            <a:picLocks noChangeAspect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6156439" y="1848892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71" name="Group 770">
            <a:extLst>
              <a:ext uri="{FF2B5EF4-FFF2-40B4-BE49-F238E27FC236}">
                <a16:creationId xmlns:a16="http://schemas.microsoft.com/office/drawing/2014/main" id="{0BA99262-7532-467E-8496-0B5036F445A7}"/>
              </a:ext>
            </a:extLst>
          </p:cNvPr>
          <p:cNvGrpSpPr>
            <a:grpSpLocks noChangeAspect="1"/>
          </p:cNvGrpSpPr>
          <p:nvPr/>
        </p:nvGrpSpPr>
        <p:grpSpPr>
          <a:xfrm>
            <a:off x="7052716" y="18109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B118F94-696E-4AF1-86E2-0D168790720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AC62CFAB-D6C7-4F55-8435-98B1AC47DC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6E88EC72-2A2C-4B54-9284-804BCFCBAF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B3C2C1FE-AD2C-4F1C-B7E8-22ECC89515B8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052716" y="18109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705CE890-2C1D-448A-9D25-F6926531595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C67E924D-ACEE-4744-8093-F1C927DF4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9DD4F3E2-FF9B-43C3-8428-8052C504D1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77429F73-169C-4ADA-B967-3A0A6AD29C2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052716" y="18109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5051AE5-6170-439A-AD1F-17C0CA0BB2A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56837B00-DF03-4BCE-807F-1EB04971B9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0FFCA66D-43B5-4FCB-B2AC-03C0413EEF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3" name="Group 782">
            <a:extLst>
              <a:ext uri="{FF2B5EF4-FFF2-40B4-BE49-F238E27FC236}">
                <a16:creationId xmlns:a16="http://schemas.microsoft.com/office/drawing/2014/main" id="{13CB7949-6912-43A4-8A93-AD4DA0946B6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052717" y="18109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F15CE4B3-F2EB-4FF1-9EE0-0A1CB61E38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6E74F184-00F8-40D4-94F9-888CBA0DE6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65F6047A-9C1C-4DB4-A796-59AC6755F5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CED04F5C-FC1F-48C6-AFFE-51004E7A083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052716" y="18109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56CC5238-84A3-4594-A8F3-5ADBCE7C7DA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109D4187-388D-4668-8BFE-D1CE43540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95B9E89A-16AD-4328-98BE-AC49114E45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1" name="Group 790">
            <a:extLst>
              <a:ext uri="{FF2B5EF4-FFF2-40B4-BE49-F238E27FC236}">
                <a16:creationId xmlns:a16="http://schemas.microsoft.com/office/drawing/2014/main" id="{C906CE32-2411-4032-B6EF-017A71E628E7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052716" y="18109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EB9AB278-28CF-44F4-ADCE-7714803FDFB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254671B8-F997-47E9-9E86-1F1EDD7DF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D0DA5619-B041-47AC-9422-B04772878A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5" name="Graphic 794">
            <a:extLst>
              <a:ext uri="{FF2B5EF4-FFF2-40B4-BE49-F238E27FC236}">
                <a16:creationId xmlns:a16="http://schemas.microsoft.com/office/drawing/2014/main" id="{F4590B0B-F2CE-40DA-9794-FC99A157087D}"/>
              </a:ext>
            </a:extLst>
          </p:cNvPr>
          <p:cNvPicPr>
            <a:picLocks noChangeAspect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7088370" y="1846568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6" name="Graphic 795">
            <a:extLst>
              <a:ext uri="{FF2B5EF4-FFF2-40B4-BE49-F238E27FC236}">
                <a16:creationId xmlns:a16="http://schemas.microsoft.com/office/drawing/2014/main" id="{FB3B777B-C722-4B4C-A9F6-6B0D28B9225D}"/>
              </a:ext>
            </a:extLst>
          </p:cNvPr>
          <p:cNvPicPr>
            <a:picLocks noChangeAspect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 rot="10507677">
            <a:off x="7122048" y="1880246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7" name="Graphic 796">
            <a:extLst>
              <a:ext uri="{FF2B5EF4-FFF2-40B4-BE49-F238E27FC236}">
                <a16:creationId xmlns:a16="http://schemas.microsoft.com/office/drawing/2014/main" id="{078B979E-E743-4808-B6F0-A144EB3337D1}"/>
              </a:ext>
            </a:extLst>
          </p:cNvPr>
          <p:cNvPicPr>
            <a:picLocks noChangeAspect="1"/>
          </p:cNvPicPr>
          <p:nvPr/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7072644" y="1830842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98" name="Group 797">
            <a:extLst>
              <a:ext uri="{FF2B5EF4-FFF2-40B4-BE49-F238E27FC236}">
                <a16:creationId xmlns:a16="http://schemas.microsoft.com/office/drawing/2014/main" id="{BE2B8AAC-5269-40C9-BDD5-FB8390D20564}"/>
              </a:ext>
            </a:extLst>
          </p:cNvPr>
          <p:cNvGrpSpPr>
            <a:grpSpLocks noChangeAspect="1"/>
          </p:cNvGrpSpPr>
          <p:nvPr/>
        </p:nvGrpSpPr>
        <p:grpSpPr>
          <a:xfrm>
            <a:off x="7938453" y="182564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559A1EFC-E1EF-49BE-B883-864AC31AB6D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70FA9FBF-21F7-4C11-B946-3EB04E577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E75627B3-9A87-4413-8292-7DED6E3E1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3FB44F93-A08A-4C84-BD76-51A7D68C4D2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938453" y="182564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EC6C42E7-440B-4AE8-8B75-F099480F587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386F2CF1-32C7-482A-94D8-E043E10EC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9589DC43-0A22-4306-A7D2-7BD0B27013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5C5AA521-5540-4108-8D5F-F2E0684CCAE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938453" y="182564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0EBB3903-404D-4ADC-BCF6-A6FEF6A6B72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227B8301-F87A-405A-9900-6DB61C34F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FFA3EE6A-B0FA-4238-80B6-44068DF545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0" name="Group 809">
            <a:extLst>
              <a:ext uri="{FF2B5EF4-FFF2-40B4-BE49-F238E27FC236}">
                <a16:creationId xmlns:a16="http://schemas.microsoft.com/office/drawing/2014/main" id="{AECE3208-6BE0-47D7-93DB-2609F274B41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38453" y="182564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1FE890D-DC42-4D4A-849B-3E84EE11CBA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7444E7D4-9903-4D7D-9688-9F5CDC3A5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39CA4D59-494B-455E-904C-6DE8B647BF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CE732A87-006E-44F1-B76D-1DF5A5804918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938453" y="182564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414B4C46-CBE9-4A38-919F-B6911A7FC54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2828F679-788F-409A-900B-D16316755E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29D7A73B-D31E-4028-AB48-A77E03C9C2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5A12F315-08C4-419E-B665-955CB837999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938453" y="182564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E01AFCB0-C0AE-40A3-BEEE-CEC042DFD8A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263E7DF3-6E0F-43DC-B664-ABA5FC9EA1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A7522BC7-5353-476B-95EC-44A648317C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2" name="Graphic 821">
            <a:extLst>
              <a:ext uri="{FF2B5EF4-FFF2-40B4-BE49-F238E27FC236}">
                <a16:creationId xmlns:a16="http://schemas.microsoft.com/office/drawing/2014/main" id="{4EB70251-143F-4480-BA73-EE53E0D5CB11}"/>
              </a:ext>
            </a:extLst>
          </p:cNvPr>
          <p:cNvPicPr>
            <a:picLocks noChangeAspect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7974107" y="1861300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3" name="Graphic 822">
            <a:extLst>
              <a:ext uri="{FF2B5EF4-FFF2-40B4-BE49-F238E27FC236}">
                <a16:creationId xmlns:a16="http://schemas.microsoft.com/office/drawing/2014/main" id="{5CDDC06F-A668-43AA-931E-F5E3DA9401E3}"/>
              </a:ext>
            </a:extLst>
          </p:cNvPr>
          <p:cNvPicPr>
            <a:picLocks noChangeAspect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8007785" y="1894978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4" name="Graphic 823">
            <a:extLst>
              <a:ext uri="{FF2B5EF4-FFF2-40B4-BE49-F238E27FC236}">
                <a16:creationId xmlns:a16="http://schemas.microsoft.com/office/drawing/2014/main" id="{5056F1DA-9134-459B-8E8E-24025068EAED}"/>
              </a:ext>
            </a:extLst>
          </p:cNvPr>
          <p:cNvPicPr>
            <a:picLocks noChangeAspect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7958381" y="1845574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25" name="Group 824">
            <a:extLst>
              <a:ext uri="{FF2B5EF4-FFF2-40B4-BE49-F238E27FC236}">
                <a16:creationId xmlns:a16="http://schemas.microsoft.com/office/drawing/2014/main" id="{5FAFC51B-DDA0-4301-ABC1-CB8CF9DD8D28}"/>
              </a:ext>
            </a:extLst>
          </p:cNvPr>
          <p:cNvGrpSpPr>
            <a:grpSpLocks noChangeAspect="1"/>
          </p:cNvGrpSpPr>
          <p:nvPr/>
        </p:nvGrpSpPr>
        <p:grpSpPr>
          <a:xfrm>
            <a:off x="6122547" y="274251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E338D105-E8EA-47D3-BFDC-7814D9FAFBE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E2BFCB8D-BF66-4801-9144-5C8E825AD4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D92CC949-A259-4565-A909-4AA6E256CA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" name="Group 828">
            <a:extLst>
              <a:ext uri="{FF2B5EF4-FFF2-40B4-BE49-F238E27FC236}">
                <a16:creationId xmlns:a16="http://schemas.microsoft.com/office/drawing/2014/main" id="{F93CE5F9-FEF8-4705-A139-FED446195C8D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122547" y="274251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339E7A2A-52EE-45EA-855C-0A14116C37F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B92E31AB-10AD-454D-A563-C59D492505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BF2AAFA9-1876-4154-BC69-2EBCF509B6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3" name="Group 832">
            <a:extLst>
              <a:ext uri="{FF2B5EF4-FFF2-40B4-BE49-F238E27FC236}">
                <a16:creationId xmlns:a16="http://schemas.microsoft.com/office/drawing/2014/main" id="{DB63A7E0-AE46-4792-A3FC-4C67D33D029A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122547" y="274251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022E368B-F3EB-4938-BC88-50D7ACC36B2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35" name="Straight Connector 834">
              <a:extLst>
                <a:ext uri="{FF2B5EF4-FFF2-40B4-BE49-F238E27FC236}">
                  <a16:creationId xmlns:a16="http://schemas.microsoft.com/office/drawing/2014/main" id="{B4A5E461-EC33-4EEB-8F42-F277853E6F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ACBBD9AB-2029-4CAF-ADA0-FFD282771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7" name="Group 836">
            <a:extLst>
              <a:ext uri="{FF2B5EF4-FFF2-40B4-BE49-F238E27FC236}">
                <a16:creationId xmlns:a16="http://schemas.microsoft.com/office/drawing/2014/main" id="{9FCE2F60-C309-49F3-A38C-B90A7FD9F19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122547" y="274251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6D2C62BF-C9D2-4733-AC72-BB1526C5819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35D4B090-A238-493E-BB4B-E339FA986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B999299C-AD19-4195-98F4-5804000004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1" name="Group 840">
            <a:extLst>
              <a:ext uri="{FF2B5EF4-FFF2-40B4-BE49-F238E27FC236}">
                <a16:creationId xmlns:a16="http://schemas.microsoft.com/office/drawing/2014/main" id="{7C66DB6E-DA57-4DB1-B86D-4FB014B3A7B8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122547" y="274251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8325F714-07F5-4BE2-8749-B24D675EC67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4BF3CD8E-5FF6-4957-946C-D0CE078A6E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D7D48DE6-4BE4-4726-AAFC-A74BB827CD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FE2F287B-619B-4564-B8C3-528EFE8CC92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122547" y="274251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33622-DB96-4012-8322-3A81FEF397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4DF06C59-A698-455E-8EBE-B4C274249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F86763F2-BF3C-4B38-B92B-B63F04F2BF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9" name="Graphic 848">
            <a:extLst>
              <a:ext uri="{FF2B5EF4-FFF2-40B4-BE49-F238E27FC236}">
                <a16:creationId xmlns:a16="http://schemas.microsoft.com/office/drawing/2014/main" id="{D8A736AA-C061-4B5E-B998-5AB8E667578C}"/>
              </a:ext>
            </a:extLst>
          </p:cNvPr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6158201" y="2778170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0" name="Graphic 849">
            <a:extLst>
              <a:ext uri="{FF2B5EF4-FFF2-40B4-BE49-F238E27FC236}">
                <a16:creationId xmlns:a16="http://schemas.microsoft.com/office/drawing/2014/main" id="{09FD25CE-F138-4C65-8F2A-08E452C8D4B3}"/>
              </a:ext>
            </a:extLst>
          </p:cNvPr>
          <p:cNvPicPr>
            <a:picLocks noChangeAspect="1"/>
          </p:cNvPicPr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6191879" y="2811848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1" name="Graphic 850">
            <a:extLst>
              <a:ext uri="{FF2B5EF4-FFF2-40B4-BE49-F238E27FC236}">
                <a16:creationId xmlns:a16="http://schemas.microsoft.com/office/drawing/2014/main" id="{2D775EA7-1BAF-4832-BF92-E7D6E8472163}"/>
              </a:ext>
            </a:extLst>
          </p:cNvPr>
          <p:cNvPicPr>
            <a:picLocks noChangeAspect="1"/>
          </p:cNvPicPr>
          <p:nvPr/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6142475" y="2762444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52" name="Group 851">
            <a:extLst>
              <a:ext uri="{FF2B5EF4-FFF2-40B4-BE49-F238E27FC236}">
                <a16:creationId xmlns:a16="http://schemas.microsoft.com/office/drawing/2014/main" id="{69ACF355-9E07-4924-88FC-9B8AC5A7D139}"/>
              </a:ext>
            </a:extLst>
          </p:cNvPr>
          <p:cNvGrpSpPr>
            <a:grpSpLocks noChangeAspect="1"/>
          </p:cNvGrpSpPr>
          <p:nvPr/>
        </p:nvGrpSpPr>
        <p:grpSpPr>
          <a:xfrm>
            <a:off x="7021826" y="277821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6A9FB1AE-4E63-4AB8-B514-EBDA4F6FB7C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9BA86BCB-9DE1-4CAD-B629-DD4D6C3E06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3EB192D5-0B2F-444C-8A8A-A3626971D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6" name="Group 855">
            <a:extLst>
              <a:ext uri="{FF2B5EF4-FFF2-40B4-BE49-F238E27FC236}">
                <a16:creationId xmlns:a16="http://schemas.microsoft.com/office/drawing/2014/main" id="{41CD37FE-55A7-4E23-9F83-CE286AF007C4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021826" y="277821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1B95DAE-94FC-4BB5-A946-0A50186A829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89298E3B-8FBA-43BF-9CFE-4F32073587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>
              <a:extLst>
                <a:ext uri="{FF2B5EF4-FFF2-40B4-BE49-F238E27FC236}">
                  <a16:creationId xmlns:a16="http://schemas.microsoft.com/office/drawing/2014/main" id="{797EFC72-3A0C-4843-9015-DA85D417AD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0" name="Group 859">
            <a:extLst>
              <a:ext uri="{FF2B5EF4-FFF2-40B4-BE49-F238E27FC236}">
                <a16:creationId xmlns:a16="http://schemas.microsoft.com/office/drawing/2014/main" id="{59B4FA32-54AB-4C42-8F9B-EE433877615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021826" y="277821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3D3BDB71-7F4F-49EC-A95D-E2991223C07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0BDB5373-D366-4840-80C0-D0C855C132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12711D8D-A85C-4247-9FA8-3D464AACDF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4A8BF1C8-E2D9-4373-89D0-B6827CCDB85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021826" y="277821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ADFBC53F-DEB5-4B6C-995E-6ABB2D3B71C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BFFC97F3-61E0-47D1-A27E-20B8A258F8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79B591B6-9A69-4A55-8712-39148A15E4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8" name="Group 867">
            <a:extLst>
              <a:ext uri="{FF2B5EF4-FFF2-40B4-BE49-F238E27FC236}">
                <a16:creationId xmlns:a16="http://schemas.microsoft.com/office/drawing/2014/main" id="{22E1C379-7487-4254-9923-8ABCC8C7629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021826" y="277821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16C68ACF-00C0-49F8-817B-3B15BEB8270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70" name="Straight Connector 869">
              <a:extLst>
                <a:ext uri="{FF2B5EF4-FFF2-40B4-BE49-F238E27FC236}">
                  <a16:creationId xmlns:a16="http://schemas.microsoft.com/office/drawing/2014/main" id="{CBAA190D-6002-403A-8C5B-76AFC8823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>
              <a:extLst>
                <a:ext uri="{FF2B5EF4-FFF2-40B4-BE49-F238E27FC236}">
                  <a16:creationId xmlns:a16="http://schemas.microsoft.com/office/drawing/2014/main" id="{A232FFD7-3D09-44C4-8A6D-79733023E5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2" name="Group 871">
            <a:extLst>
              <a:ext uri="{FF2B5EF4-FFF2-40B4-BE49-F238E27FC236}">
                <a16:creationId xmlns:a16="http://schemas.microsoft.com/office/drawing/2014/main" id="{5216339A-ECCA-45BF-A452-264C77104125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021826" y="277821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C4A8597E-B81E-4CCA-8EE9-4D480ECA722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74" name="Straight Connector 873">
              <a:extLst>
                <a:ext uri="{FF2B5EF4-FFF2-40B4-BE49-F238E27FC236}">
                  <a16:creationId xmlns:a16="http://schemas.microsoft.com/office/drawing/2014/main" id="{26418AD4-7FA2-4458-95E6-3151A20EE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874">
              <a:extLst>
                <a:ext uri="{FF2B5EF4-FFF2-40B4-BE49-F238E27FC236}">
                  <a16:creationId xmlns:a16="http://schemas.microsoft.com/office/drawing/2014/main" id="{8B586327-BA90-4153-8CCD-6C3C27181D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6" name="Graphic 875">
            <a:extLst>
              <a:ext uri="{FF2B5EF4-FFF2-40B4-BE49-F238E27FC236}">
                <a16:creationId xmlns:a16="http://schemas.microsoft.com/office/drawing/2014/main" id="{718EAA05-FB91-4D92-8964-979AADECADBB}"/>
              </a:ext>
            </a:extLst>
          </p:cNvPr>
          <p:cNvPicPr>
            <a:picLocks noChangeAspect="1"/>
          </p:cNvPicPr>
          <p:nvPr/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2"/>
              </a:ext>
            </a:extLst>
          </a:blip>
          <a:stretch>
            <a:fillRect/>
          </a:stretch>
        </p:blipFill>
        <p:spPr>
          <a:xfrm>
            <a:off x="7057480" y="2813872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7" name="Graphic 870">
            <a:extLst>
              <a:ext uri="{FF2B5EF4-FFF2-40B4-BE49-F238E27FC236}">
                <a16:creationId xmlns:a16="http://schemas.microsoft.com/office/drawing/2014/main" id="{2E4492C9-EA76-4D3F-BF75-A41F1754C724}"/>
              </a:ext>
            </a:extLst>
          </p:cNvPr>
          <p:cNvPicPr>
            <a:picLocks noChangeAspect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11" y="2847550"/>
            <a:ext cx="679151" cy="7368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8" name="Graphic 871" descr="Stethoscope">
            <a:extLst>
              <a:ext uri="{FF2B5EF4-FFF2-40B4-BE49-F238E27FC236}">
                <a16:creationId xmlns:a16="http://schemas.microsoft.com/office/drawing/2014/main" id="{E8164B44-BEFD-442B-88BF-B96022F697E3}"/>
              </a:ext>
            </a:extLst>
          </p:cNvPr>
          <p:cNvPicPr>
            <a:picLocks noChangeAspect="1"/>
          </p:cNvPicPr>
          <p:nvPr/>
        </p:nvPicPr>
        <p:blipFill>
          <a:blip r:embed="rId1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7043070" y="2778640"/>
            <a:ext cx="835664" cy="8356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79" name="Group 878">
            <a:extLst>
              <a:ext uri="{FF2B5EF4-FFF2-40B4-BE49-F238E27FC236}">
                <a16:creationId xmlns:a16="http://schemas.microsoft.com/office/drawing/2014/main" id="{EE9871CA-ACD9-435B-9CE8-B67D915C0B17}"/>
              </a:ext>
            </a:extLst>
          </p:cNvPr>
          <p:cNvGrpSpPr>
            <a:grpSpLocks noChangeAspect="1"/>
          </p:cNvGrpSpPr>
          <p:nvPr/>
        </p:nvGrpSpPr>
        <p:grpSpPr>
          <a:xfrm>
            <a:off x="790516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4FAF20F3-ADBD-4D02-A16A-A165E8042CC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81" name="Straight Connector 880">
              <a:extLst>
                <a:ext uri="{FF2B5EF4-FFF2-40B4-BE49-F238E27FC236}">
                  <a16:creationId xmlns:a16="http://schemas.microsoft.com/office/drawing/2014/main" id="{CBD35A6F-D7C4-4C5D-A5E9-E8FA02568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84AA7489-21D1-4066-AD92-114BBA89F7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3" name="Group 882">
            <a:extLst>
              <a:ext uri="{FF2B5EF4-FFF2-40B4-BE49-F238E27FC236}">
                <a16:creationId xmlns:a16="http://schemas.microsoft.com/office/drawing/2014/main" id="{AD59CB86-B7AD-47EF-82E4-4253E66EF0B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90516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57226B3E-6363-4CCE-8BFB-9C6AA679A85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85" name="Straight Connector 884">
              <a:extLst>
                <a:ext uri="{FF2B5EF4-FFF2-40B4-BE49-F238E27FC236}">
                  <a16:creationId xmlns:a16="http://schemas.microsoft.com/office/drawing/2014/main" id="{0800B550-6261-40D3-8F3C-3C2DC7D26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>
              <a:extLst>
                <a:ext uri="{FF2B5EF4-FFF2-40B4-BE49-F238E27FC236}">
                  <a16:creationId xmlns:a16="http://schemas.microsoft.com/office/drawing/2014/main" id="{31E7897A-28E8-41CA-B12F-829F5545BB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7" name="Group 886">
            <a:extLst>
              <a:ext uri="{FF2B5EF4-FFF2-40B4-BE49-F238E27FC236}">
                <a16:creationId xmlns:a16="http://schemas.microsoft.com/office/drawing/2014/main" id="{08B12D5A-1EB0-4664-8457-34D21E675529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90516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2EDCF18D-9697-4E5D-BC26-B7C72E70496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DB6292F8-CFFB-4555-99A3-27FBAA9263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4291E794-6707-4E1B-B504-E832CDA574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1" name="Group 890">
            <a:extLst>
              <a:ext uri="{FF2B5EF4-FFF2-40B4-BE49-F238E27FC236}">
                <a16:creationId xmlns:a16="http://schemas.microsoft.com/office/drawing/2014/main" id="{F3FC9DA7-07B8-465A-A6A8-04C4E7AC2E5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05163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B1E182DB-CC0D-47B3-9D84-C0D33A33707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8E9BB9C4-5079-405E-9417-2595201E21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8DF71BD6-57D1-4AD5-A1AE-D496FAF458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7722F624-2462-4132-804B-8D5656015AF4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90516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97042C7E-1173-4D46-9D08-23303966253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97" name="Straight Connector 896">
              <a:extLst>
                <a:ext uri="{FF2B5EF4-FFF2-40B4-BE49-F238E27FC236}">
                  <a16:creationId xmlns:a16="http://schemas.microsoft.com/office/drawing/2014/main" id="{F8207C9F-A0BA-4F49-8B4F-026872666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>
              <a:extLst>
                <a:ext uri="{FF2B5EF4-FFF2-40B4-BE49-F238E27FC236}">
                  <a16:creationId xmlns:a16="http://schemas.microsoft.com/office/drawing/2014/main" id="{F206959D-BEA8-4728-9CF9-91CA6D8478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9" name="Group 898">
            <a:extLst>
              <a:ext uri="{FF2B5EF4-FFF2-40B4-BE49-F238E27FC236}">
                <a16:creationId xmlns:a16="http://schemas.microsoft.com/office/drawing/2014/main" id="{DDAE5ACF-7104-42F1-9CA1-6853B6182625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90516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4173D39-A8E6-4F3F-A83C-D48FC53971A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01" name="Straight Connector 900">
              <a:extLst>
                <a:ext uri="{FF2B5EF4-FFF2-40B4-BE49-F238E27FC236}">
                  <a16:creationId xmlns:a16="http://schemas.microsoft.com/office/drawing/2014/main" id="{A97F54A2-C2A0-48F6-9B9F-118A55A128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9DA774A0-EB01-45E2-87FC-B6F7FF7682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3" name="Graphic 902">
            <a:extLst>
              <a:ext uri="{FF2B5EF4-FFF2-40B4-BE49-F238E27FC236}">
                <a16:creationId xmlns:a16="http://schemas.microsoft.com/office/drawing/2014/main" id="{3C551DCA-DAA9-45E1-A515-E6201E962472}"/>
              </a:ext>
            </a:extLst>
          </p:cNvPr>
          <p:cNvPicPr>
            <a:picLocks noChangeAspect="1"/>
          </p:cNvPicPr>
          <p:nvPr/>
        </p:nvPicPr>
        <p:blipFill>
          <a:blip r:embed="rId1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7940816" y="278321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4" name="Graphic 903">
            <a:extLst>
              <a:ext uri="{FF2B5EF4-FFF2-40B4-BE49-F238E27FC236}">
                <a16:creationId xmlns:a16="http://schemas.microsoft.com/office/drawing/2014/main" id="{7D92E5D5-15B4-47C5-A1D4-EBC16085C45F}"/>
              </a:ext>
            </a:extLst>
          </p:cNvPr>
          <p:cNvPicPr>
            <a:picLocks noChangeAspect="1"/>
          </p:cNvPicPr>
          <p:nvPr/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7974494" y="281689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5" name="Graphic 904">
            <a:extLst>
              <a:ext uri="{FF2B5EF4-FFF2-40B4-BE49-F238E27FC236}">
                <a16:creationId xmlns:a16="http://schemas.microsoft.com/office/drawing/2014/main" id="{50D570BF-73A4-4F15-989A-3D35DFA71A4B}"/>
              </a:ext>
            </a:extLst>
          </p:cNvPr>
          <p:cNvPicPr>
            <a:picLocks noChangeAspect="1"/>
          </p:cNvPicPr>
          <p:nvPr/>
        </p:nvPicPr>
        <p:blipFill>
          <a:blip r:embed="rId1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7925090" y="276749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68C42-EC8F-4C7E-AC17-92170DC6E143}"/>
              </a:ext>
            </a:extLst>
          </p:cNvPr>
          <p:cNvCxnSpPr>
            <a:cxnSpLocks/>
          </p:cNvCxnSpPr>
          <p:nvPr/>
        </p:nvCxnSpPr>
        <p:spPr>
          <a:xfrm>
            <a:off x="3389584" y="900070"/>
            <a:ext cx="0" cy="549063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083C64-1204-4C54-A646-FBBA1E94B5D2}"/>
              </a:ext>
            </a:extLst>
          </p:cNvPr>
          <p:cNvCxnSpPr>
            <a:stCxn id="164" idx="3"/>
            <a:endCxn id="164" idx="3"/>
          </p:cNvCxnSpPr>
          <p:nvPr/>
        </p:nvCxnSpPr>
        <p:spPr>
          <a:xfrm>
            <a:off x="9734124" y="137600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Straight Connector 905">
            <a:extLst>
              <a:ext uri="{FF2B5EF4-FFF2-40B4-BE49-F238E27FC236}">
                <a16:creationId xmlns:a16="http://schemas.microsoft.com/office/drawing/2014/main" id="{A258EE47-8A7F-43A9-ACAD-BE2A7A6D4D74}"/>
              </a:ext>
            </a:extLst>
          </p:cNvPr>
          <p:cNvCxnSpPr>
            <a:cxnSpLocks/>
          </p:cNvCxnSpPr>
          <p:nvPr/>
        </p:nvCxnSpPr>
        <p:spPr>
          <a:xfrm>
            <a:off x="6112104" y="900070"/>
            <a:ext cx="0" cy="549063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Straight Connector 906">
            <a:extLst>
              <a:ext uri="{FF2B5EF4-FFF2-40B4-BE49-F238E27FC236}">
                <a16:creationId xmlns:a16="http://schemas.microsoft.com/office/drawing/2014/main" id="{B734BE21-E486-4D1F-89C5-A940EC85F403}"/>
              </a:ext>
            </a:extLst>
          </p:cNvPr>
          <p:cNvCxnSpPr>
            <a:cxnSpLocks/>
          </p:cNvCxnSpPr>
          <p:nvPr/>
        </p:nvCxnSpPr>
        <p:spPr>
          <a:xfrm>
            <a:off x="8813193" y="900070"/>
            <a:ext cx="0" cy="549063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8" name="Straight Connector 907">
            <a:extLst>
              <a:ext uri="{FF2B5EF4-FFF2-40B4-BE49-F238E27FC236}">
                <a16:creationId xmlns:a16="http://schemas.microsoft.com/office/drawing/2014/main" id="{7C859C76-BBF4-45BF-B1EF-36358416F1A7}"/>
              </a:ext>
            </a:extLst>
          </p:cNvPr>
          <p:cNvCxnSpPr>
            <a:cxnSpLocks/>
          </p:cNvCxnSpPr>
          <p:nvPr/>
        </p:nvCxnSpPr>
        <p:spPr>
          <a:xfrm>
            <a:off x="11501638" y="900070"/>
            <a:ext cx="0" cy="549063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0" name="Straight Connector 909">
            <a:extLst>
              <a:ext uri="{FF2B5EF4-FFF2-40B4-BE49-F238E27FC236}">
                <a16:creationId xmlns:a16="http://schemas.microsoft.com/office/drawing/2014/main" id="{C71371FF-CB4F-4321-AC76-B778B1CC9BDB}"/>
              </a:ext>
            </a:extLst>
          </p:cNvPr>
          <p:cNvCxnSpPr>
            <a:cxnSpLocks/>
          </p:cNvCxnSpPr>
          <p:nvPr/>
        </p:nvCxnSpPr>
        <p:spPr>
          <a:xfrm flipH="1">
            <a:off x="740291" y="3650976"/>
            <a:ext cx="10753436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Straight Connector 910">
            <a:extLst>
              <a:ext uri="{FF2B5EF4-FFF2-40B4-BE49-F238E27FC236}">
                <a16:creationId xmlns:a16="http://schemas.microsoft.com/office/drawing/2014/main" id="{ECB68BA8-5245-4A54-8C41-2AE8BCCDF8B5}"/>
              </a:ext>
            </a:extLst>
          </p:cNvPr>
          <p:cNvCxnSpPr>
            <a:cxnSpLocks/>
          </p:cNvCxnSpPr>
          <p:nvPr/>
        </p:nvCxnSpPr>
        <p:spPr>
          <a:xfrm flipH="1">
            <a:off x="713018" y="932451"/>
            <a:ext cx="10753436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2" name="Straight Connector 911">
            <a:extLst>
              <a:ext uri="{FF2B5EF4-FFF2-40B4-BE49-F238E27FC236}">
                <a16:creationId xmlns:a16="http://schemas.microsoft.com/office/drawing/2014/main" id="{90956A52-5493-4ADE-A0F8-36D22B2F843A}"/>
              </a:ext>
            </a:extLst>
          </p:cNvPr>
          <p:cNvCxnSpPr>
            <a:cxnSpLocks/>
          </p:cNvCxnSpPr>
          <p:nvPr/>
        </p:nvCxnSpPr>
        <p:spPr>
          <a:xfrm flipH="1">
            <a:off x="713018" y="6377210"/>
            <a:ext cx="10753436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3" name="Group 912">
            <a:extLst>
              <a:ext uri="{FF2B5EF4-FFF2-40B4-BE49-F238E27FC236}">
                <a16:creationId xmlns:a16="http://schemas.microsoft.com/office/drawing/2014/main" id="{ECCE4F00-F9B9-4FB0-97FF-2BBC0E2D169C}"/>
              </a:ext>
            </a:extLst>
          </p:cNvPr>
          <p:cNvGrpSpPr>
            <a:grpSpLocks noChangeAspect="1"/>
          </p:cNvGrpSpPr>
          <p:nvPr/>
        </p:nvGrpSpPr>
        <p:grpSpPr>
          <a:xfrm>
            <a:off x="8846184" y="95067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233E5918-5004-4D21-A0B1-C33B4886C0B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15" name="Straight Connector 914">
              <a:extLst>
                <a:ext uri="{FF2B5EF4-FFF2-40B4-BE49-F238E27FC236}">
                  <a16:creationId xmlns:a16="http://schemas.microsoft.com/office/drawing/2014/main" id="{7FF01FC3-BA27-4094-9E56-79B796AC11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Straight Connector 915">
              <a:extLst>
                <a:ext uri="{FF2B5EF4-FFF2-40B4-BE49-F238E27FC236}">
                  <a16:creationId xmlns:a16="http://schemas.microsoft.com/office/drawing/2014/main" id="{EC0946F6-F89E-402B-BB78-731F97E629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7" name="Group 916">
            <a:extLst>
              <a:ext uri="{FF2B5EF4-FFF2-40B4-BE49-F238E27FC236}">
                <a16:creationId xmlns:a16="http://schemas.microsoft.com/office/drawing/2014/main" id="{8AA20A5B-E585-434B-8E12-8DE567AB855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846184" y="95067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BBD8231-EB0B-4330-896D-8E242B017E9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id="{1F3270A9-0DD0-413C-9F2F-6736DEA8FD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id="{6C161C24-AD69-4697-A067-C03E7D6D15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920">
            <a:extLst>
              <a:ext uri="{FF2B5EF4-FFF2-40B4-BE49-F238E27FC236}">
                <a16:creationId xmlns:a16="http://schemas.microsoft.com/office/drawing/2014/main" id="{A2671458-3F7E-4320-A13B-6E106CA64B1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846184" y="95067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2C9E3990-05EC-4EB1-9FDD-2A90AE190BC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id="{9DBEE2CE-1B70-4401-93EF-30F33B779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D8F9842A-1677-49F2-BDCC-87E30A0841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0B7E9CA6-02A1-4A4F-A5B0-A80DF7267B0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846185" y="95067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F383D333-7DC8-4370-A313-F31326E0E93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14E60D61-05DE-41E8-A788-BCA53B495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0308C437-A7EC-44BA-AF42-60F3332D2E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7C3B80BD-3FA7-4879-B54B-5447B0A9B27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846184" y="95067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A93948DA-B89D-4B04-AA86-7FD167A73FD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4593C921-5B56-4182-9BF2-4B77CB47B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E26590E5-77B6-4CDE-9FD8-E63BD0E3D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3" name="Group 932">
            <a:extLst>
              <a:ext uri="{FF2B5EF4-FFF2-40B4-BE49-F238E27FC236}">
                <a16:creationId xmlns:a16="http://schemas.microsoft.com/office/drawing/2014/main" id="{B99479D5-877D-4F7D-AF19-39396B4D7440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846184" y="95067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6E7826D5-54EC-4166-836B-5C2924D7EB0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798382E0-F5DB-4870-A54C-2A405B501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A5975D2C-F08F-4B3C-8067-53ADD96002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7" name="Graphic 936">
            <a:extLst>
              <a:ext uri="{FF2B5EF4-FFF2-40B4-BE49-F238E27FC236}">
                <a16:creationId xmlns:a16="http://schemas.microsoft.com/office/drawing/2014/main" id="{FC526CC2-C4A2-4FDC-9B57-3A9097D6ACFD}"/>
              </a:ext>
            </a:extLst>
          </p:cNvPr>
          <p:cNvPicPr>
            <a:picLocks noChangeAspect="1"/>
          </p:cNvPicPr>
          <p:nvPr/>
        </p:nvPicPr>
        <p:blipFill>
          <a:blip r:embed="rId1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8881838" y="986329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8" name="Graphic 937">
            <a:extLst>
              <a:ext uri="{FF2B5EF4-FFF2-40B4-BE49-F238E27FC236}">
                <a16:creationId xmlns:a16="http://schemas.microsoft.com/office/drawing/2014/main" id="{0B29C237-9B4C-41E0-8834-BA0359A75EC3}"/>
              </a:ext>
            </a:extLst>
          </p:cNvPr>
          <p:cNvPicPr>
            <a:picLocks noChangeAspect="1"/>
          </p:cNvPicPr>
          <p:nvPr/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915516" y="1020007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9" name="Graphic 938">
            <a:extLst>
              <a:ext uri="{FF2B5EF4-FFF2-40B4-BE49-F238E27FC236}">
                <a16:creationId xmlns:a16="http://schemas.microsoft.com/office/drawing/2014/main" id="{4B367E3E-F941-4C53-8637-5F7FFC1DB028}"/>
              </a:ext>
            </a:extLst>
          </p:cNvPr>
          <p:cNvPicPr>
            <a:picLocks noChangeAspect="1"/>
          </p:cNvPicPr>
          <p:nvPr/>
        </p:nvPicPr>
        <p:blipFill>
          <a:blip r:embed="rId1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866112" y="970603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0" name="Group 939">
            <a:extLst>
              <a:ext uri="{FF2B5EF4-FFF2-40B4-BE49-F238E27FC236}">
                <a16:creationId xmlns:a16="http://schemas.microsoft.com/office/drawing/2014/main" id="{8BAADCBD-4718-44D6-9708-71BF32C6F986}"/>
              </a:ext>
            </a:extLst>
          </p:cNvPr>
          <p:cNvGrpSpPr>
            <a:grpSpLocks noChangeAspect="1"/>
          </p:cNvGrpSpPr>
          <p:nvPr/>
        </p:nvGrpSpPr>
        <p:grpSpPr>
          <a:xfrm>
            <a:off x="9729582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2FB760EF-3AAE-46AE-80FF-2AC4CF5534E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2866F96A-98B2-42A7-AB07-8F5D1FC60F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7A94A3F8-289E-44A5-8986-556ED68931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4" name="Group 943">
            <a:extLst>
              <a:ext uri="{FF2B5EF4-FFF2-40B4-BE49-F238E27FC236}">
                <a16:creationId xmlns:a16="http://schemas.microsoft.com/office/drawing/2014/main" id="{86AD6141-5D18-4291-AF3D-0D4D6776FF42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9729582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A502FF92-7B5F-46D1-9750-4C91BA654B6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46" name="Straight Connector 945">
              <a:extLst>
                <a:ext uri="{FF2B5EF4-FFF2-40B4-BE49-F238E27FC236}">
                  <a16:creationId xmlns:a16="http://schemas.microsoft.com/office/drawing/2014/main" id="{18705700-A7D6-40C4-9AC6-365DE2B80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Straight Connector 946">
              <a:extLst>
                <a:ext uri="{FF2B5EF4-FFF2-40B4-BE49-F238E27FC236}">
                  <a16:creationId xmlns:a16="http://schemas.microsoft.com/office/drawing/2014/main" id="{7B82EBFB-2E59-4D3D-9FE3-758147FA61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88B3078A-7E00-40AB-AA7F-A8ADE611E83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9729582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5F7524B4-ACAB-4819-B07C-3D223EB5F44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2B2A8B03-0046-4A19-99BE-4E5AA2C56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3975F1FF-AAF5-462D-AF86-09CC05D811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1D749D5F-57C2-4D9A-AE74-346B3A4905D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729583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0921F714-A405-4E3C-8243-13763C6AB11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16F1FE47-7ABE-47F6-8372-1F60F1117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88F6BF95-820F-4AD7-A85F-4569B0AB56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6" name="Group 955">
            <a:extLst>
              <a:ext uri="{FF2B5EF4-FFF2-40B4-BE49-F238E27FC236}">
                <a16:creationId xmlns:a16="http://schemas.microsoft.com/office/drawing/2014/main" id="{8D85A040-BFF1-4B6D-BD15-002A658B2BE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9729582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899203F4-82ED-410F-BE5E-7C6F229C4AC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B9827307-1833-4D4F-9643-DEA35CCB2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35BF0909-A840-4AFF-8956-D89130C7FB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0" name="Group 959">
            <a:extLst>
              <a:ext uri="{FF2B5EF4-FFF2-40B4-BE49-F238E27FC236}">
                <a16:creationId xmlns:a16="http://schemas.microsoft.com/office/drawing/2014/main" id="{A77EBD9A-9FA8-4B80-855D-B68E4E0EF33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9729582" y="92674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8E3853A0-DC2A-4C4A-8FA5-505D8B9AE4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6E684745-F748-4343-9980-74BD18A46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Straight Connector 962">
              <a:extLst>
                <a:ext uri="{FF2B5EF4-FFF2-40B4-BE49-F238E27FC236}">
                  <a16:creationId xmlns:a16="http://schemas.microsoft.com/office/drawing/2014/main" id="{126F1AFF-3EDB-424C-8209-AFBE282C9B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4" name="Graphic 963">
            <a:extLst>
              <a:ext uri="{FF2B5EF4-FFF2-40B4-BE49-F238E27FC236}">
                <a16:creationId xmlns:a16="http://schemas.microsoft.com/office/drawing/2014/main" id="{B8B24260-997B-4FD3-8E0D-803C46F2054D}"/>
              </a:ext>
            </a:extLst>
          </p:cNvPr>
          <p:cNvPicPr>
            <a:picLocks noChangeAspect="1"/>
          </p:cNvPicPr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765236" y="962394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5" name="Graphic 964">
            <a:extLst>
              <a:ext uri="{FF2B5EF4-FFF2-40B4-BE49-F238E27FC236}">
                <a16:creationId xmlns:a16="http://schemas.microsoft.com/office/drawing/2014/main" id="{DE316AB6-D788-41BB-8728-68CA4B2AB852}"/>
              </a:ext>
            </a:extLst>
          </p:cNvPr>
          <p:cNvPicPr>
            <a:picLocks noChangeAspect="1"/>
          </p:cNvPicPr>
          <p:nvPr/>
        </p:nvPicPr>
        <p:blipFill>
          <a:blip r:embed="rId1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9798914" y="99607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6" name="Graphic 965">
            <a:extLst>
              <a:ext uri="{FF2B5EF4-FFF2-40B4-BE49-F238E27FC236}">
                <a16:creationId xmlns:a16="http://schemas.microsoft.com/office/drawing/2014/main" id="{D9364628-3394-4585-A98A-550489074CF3}"/>
              </a:ext>
            </a:extLst>
          </p:cNvPr>
          <p:cNvPicPr>
            <a:picLocks noChangeAspect="1"/>
          </p:cNvPicPr>
          <p:nvPr/>
        </p:nvPicPr>
        <p:blipFill>
          <a:blip r:embed="rId1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9749510" y="979744"/>
            <a:ext cx="835664" cy="786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67" name="Group 966">
            <a:extLst>
              <a:ext uri="{FF2B5EF4-FFF2-40B4-BE49-F238E27FC236}">
                <a16:creationId xmlns:a16="http://schemas.microsoft.com/office/drawing/2014/main" id="{6EE9A0A2-0728-4FE0-BD92-387835A96169}"/>
              </a:ext>
            </a:extLst>
          </p:cNvPr>
          <p:cNvGrpSpPr>
            <a:grpSpLocks noChangeAspect="1"/>
          </p:cNvGrpSpPr>
          <p:nvPr/>
        </p:nvGrpSpPr>
        <p:grpSpPr>
          <a:xfrm>
            <a:off x="10610862" y="9462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C099CA1A-37E1-4517-9FF8-1EB3630015B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4A798C05-0741-4A09-A370-36C1458C0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D2A860F3-27B5-4B70-A576-A5445FE950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970">
            <a:extLst>
              <a:ext uri="{FF2B5EF4-FFF2-40B4-BE49-F238E27FC236}">
                <a16:creationId xmlns:a16="http://schemas.microsoft.com/office/drawing/2014/main" id="{F212A659-2B9D-4E59-B344-89B90B2D2E4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610862" y="9462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7DBB18DA-0C27-4B99-A473-2A8CC5112D4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FA6FD8AF-3D70-47C9-81B6-DE49C5D16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98677409-E1F9-4712-A7B9-D67877B029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5" name="Group 974">
            <a:extLst>
              <a:ext uri="{FF2B5EF4-FFF2-40B4-BE49-F238E27FC236}">
                <a16:creationId xmlns:a16="http://schemas.microsoft.com/office/drawing/2014/main" id="{7AFD186A-7FD3-47E3-98DE-351299125D81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610862" y="9462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164490F-7120-4CC0-84D2-BF323CD51BE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B2D6FD85-987F-4C87-AE75-E89BAEBA1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EFFF9F20-B9C8-46E1-B2DE-0DCBFE45E2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5F1D5B58-355D-4CB0-A3F5-A04E6777D16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610863" y="9462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89AC1E3F-1D83-4F99-8320-7CC9CE907A2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81" name="Straight Connector 980">
              <a:extLst>
                <a:ext uri="{FF2B5EF4-FFF2-40B4-BE49-F238E27FC236}">
                  <a16:creationId xmlns:a16="http://schemas.microsoft.com/office/drawing/2014/main" id="{CAB0F88B-019B-4F6E-88DF-8D7B865C5F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C69FC07A-30C1-48FC-A1D8-ACBBBAF79A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3" name="Group 982">
            <a:extLst>
              <a:ext uri="{FF2B5EF4-FFF2-40B4-BE49-F238E27FC236}">
                <a16:creationId xmlns:a16="http://schemas.microsoft.com/office/drawing/2014/main" id="{8AE665E7-DF80-4C31-9908-156814385DC1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610862" y="9462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EA06E02B-FEF2-4FF0-8F9E-AF8B85D9D9B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91AFB7D0-6A29-43F0-8AB5-3B5457899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985">
              <a:extLst>
                <a:ext uri="{FF2B5EF4-FFF2-40B4-BE49-F238E27FC236}">
                  <a16:creationId xmlns:a16="http://schemas.microsoft.com/office/drawing/2014/main" id="{3067AC17-A0FE-4230-88FC-65B59FDE5C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7" name="Group 986">
            <a:extLst>
              <a:ext uri="{FF2B5EF4-FFF2-40B4-BE49-F238E27FC236}">
                <a16:creationId xmlns:a16="http://schemas.microsoft.com/office/drawing/2014/main" id="{C9E0EE56-CE71-42AF-AE48-192ED5D485D8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610862" y="9462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F0825230-A6BB-4AA5-88C1-4FC11BF6CE5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D97D605C-8F9F-4D32-83FD-1143B6595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7BCF1A15-6891-499D-8ADA-7DD0F97F7F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1" name="Graphic 990">
            <a:extLst>
              <a:ext uri="{FF2B5EF4-FFF2-40B4-BE49-F238E27FC236}">
                <a16:creationId xmlns:a16="http://schemas.microsoft.com/office/drawing/2014/main" id="{466931AC-337B-4E37-8FF2-B7E94682EBA3}"/>
              </a:ext>
            </a:extLst>
          </p:cNvPr>
          <p:cNvPicPr>
            <a:picLocks noChangeAspect="1"/>
          </p:cNvPicPr>
          <p:nvPr/>
        </p:nvPicPr>
        <p:blipFill>
          <a:blip r:embed="rId1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0646516" y="974631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2" name="Graphic 991">
            <a:extLst>
              <a:ext uri="{FF2B5EF4-FFF2-40B4-BE49-F238E27FC236}">
                <a16:creationId xmlns:a16="http://schemas.microsoft.com/office/drawing/2014/main" id="{03511049-3438-4A05-A828-5016D9DA5938}"/>
              </a:ext>
            </a:extLst>
          </p:cNvPr>
          <p:cNvPicPr>
            <a:picLocks noChangeAspect="1"/>
          </p:cNvPicPr>
          <p:nvPr/>
        </p:nvPicPr>
        <p:blipFill>
          <a:blip r:embed="rId17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10680194" y="1008309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3" name="Graphic 992">
            <a:extLst>
              <a:ext uri="{FF2B5EF4-FFF2-40B4-BE49-F238E27FC236}">
                <a16:creationId xmlns:a16="http://schemas.microsoft.com/office/drawing/2014/main" id="{87A192D2-CB54-4BD3-85CB-E158F687F72E}"/>
              </a:ext>
            </a:extLst>
          </p:cNvPr>
          <p:cNvPicPr>
            <a:picLocks noChangeAspect="1"/>
          </p:cNvPicPr>
          <p:nvPr/>
        </p:nvPicPr>
        <p:blipFill>
          <a:blip r:embed="rId17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10630790" y="958905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94" name="Group 993">
            <a:extLst>
              <a:ext uri="{FF2B5EF4-FFF2-40B4-BE49-F238E27FC236}">
                <a16:creationId xmlns:a16="http://schemas.microsoft.com/office/drawing/2014/main" id="{808EAC33-4D6C-43AF-9395-72D1F36FEDE9}"/>
              </a:ext>
            </a:extLst>
          </p:cNvPr>
          <p:cNvGrpSpPr>
            <a:grpSpLocks noChangeAspect="1"/>
          </p:cNvGrpSpPr>
          <p:nvPr/>
        </p:nvGrpSpPr>
        <p:grpSpPr>
          <a:xfrm>
            <a:off x="8849673" y="184700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F97CE7DB-8F7E-4B2A-965A-CA597A59E10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1F880540-262E-40CD-9C0D-2B3DD4ED38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>
              <a:extLst>
                <a:ext uri="{FF2B5EF4-FFF2-40B4-BE49-F238E27FC236}">
                  <a16:creationId xmlns:a16="http://schemas.microsoft.com/office/drawing/2014/main" id="{6F93C373-C404-4D3C-8CC7-C793D2F8ED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8" name="Group 997">
            <a:extLst>
              <a:ext uri="{FF2B5EF4-FFF2-40B4-BE49-F238E27FC236}">
                <a16:creationId xmlns:a16="http://schemas.microsoft.com/office/drawing/2014/main" id="{9ABEA561-9EE2-4AE2-AB68-51FA9017F58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849673" y="184700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5B0ABE82-B6E3-45C9-8FA7-C67606A8F25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DFCDD021-6126-4B1B-9065-E3C4C7BAF5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2DD989A8-CF1D-4D7C-BDAE-BC0AA2C715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2" name="Group 1001">
            <a:extLst>
              <a:ext uri="{FF2B5EF4-FFF2-40B4-BE49-F238E27FC236}">
                <a16:creationId xmlns:a16="http://schemas.microsoft.com/office/drawing/2014/main" id="{6610617F-DD54-4DFA-884B-1A07ED39B64A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849673" y="184700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8DF67650-3F16-4935-87DC-F696004B413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104F0775-E9CB-418E-AB37-FC0E3CAB0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3B0E743A-2604-43D7-8022-FCD627BD9A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6" name="Group 1005">
            <a:extLst>
              <a:ext uri="{FF2B5EF4-FFF2-40B4-BE49-F238E27FC236}">
                <a16:creationId xmlns:a16="http://schemas.microsoft.com/office/drawing/2014/main" id="{1AA3E8BA-CCA0-4AA8-A03C-7A941FB1E47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849674" y="184700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339AA97A-20C7-4169-9F00-CCB357B2422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08" name="Straight Connector 1007">
              <a:extLst>
                <a:ext uri="{FF2B5EF4-FFF2-40B4-BE49-F238E27FC236}">
                  <a16:creationId xmlns:a16="http://schemas.microsoft.com/office/drawing/2014/main" id="{C232CDC6-DCDA-4929-A200-F8119C322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B2127280-09F7-44D3-B139-1C3A6593EE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FA8AE2BB-F091-4C8A-9AC8-09B0FB8F9E7F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849673" y="184700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0A53063E-5E2C-439D-A502-AD41B715D9F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42E05C4E-58C4-4AF6-B456-D2041B9BC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801715CD-0332-4961-8DFC-C29611535E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4" name="Group 1013">
            <a:extLst>
              <a:ext uri="{FF2B5EF4-FFF2-40B4-BE49-F238E27FC236}">
                <a16:creationId xmlns:a16="http://schemas.microsoft.com/office/drawing/2014/main" id="{3CA8916B-88FB-4891-9DC9-B2617941D06D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849673" y="184700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7046C02D-EF51-49C9-90FE-A5690B14139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09EF4FEA-CC5D-4841-9901-09091E4E1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E87CD596-9FD2-4470-A903-EBDA5E51C2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8" name="Graphic 1017">
            <a:extLst>
              <a:ext uri="{FF2B5EF4-FFF2-40B4-BE49-F238E27FC236}">
                <a16:creationId xmlns:a16="http://schemas.microsoft.com/office/drawing/2014/main" id="{92C97139-0BC0-4DF7-AA6B-0DA0406C8595}"/>
              </a:ext>
            </a:extLst>
          </p:cNvPr>
          <p:cNvPicPr>
            <a:picLocks noChangeAspect="1"/>
          </p:cNvPicPr>
          <p:nvPr/>
        </p:nvPicPr>
        <p:blipFill>
          <a:blip r:embed="rId18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885327" y="188265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9" name="Graphic 1018">
            <a:extLst>
              <a:ext uri="{FF2B5EF4-FFF2-40B4-BE49-F238E27FC236}">
                <a16:creationId xmlns:a16="http://schemas.microsoft.com/office/drawing/2014/main" id="{985C2265-6CF6-47BA-A3BA-225D11581533}"/>
              </a:ext>
            </a:extLst>
          </p:cNvPr>
          <p:cNvPicPr>
            <a:picLocks noChangeAspect="1"/>
          </p:cNvPicPr>
          <p:nvPr/>
        </p:nvPicPr>
        <p:blipFill>
          <a:blip r:embed="rId18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919005" y="191633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0" name="Graphic 1019">
            <a:extLst>
              <a:ext uri="{FF2B5EF4-FFF2-40B4-BE49-F238E27FC236}">
                <a16:creationId xmlns:a16="http://schemas.microsoft.com/office/drawing/2014/main" id="{0A37FCF1-D847-421D-816C-001CD6081BAA}"/>
              </a:ext>
            </a:extLst>
          </p:cNvPr>
          <p:cNvPicPr>
            <a:picLocks noChangeAspect="1"/>
          </p:cNvPicPr>
          <p:nvPr/>
        </p:nvPicPr>
        <p:blipFill>
          <a:blip r:embed="rId18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8869601" y="186693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1" name="clear 4 Rectangle 444">
            <a:extLst>
              <a:ext uri="{FF2B5EF4-FFF2-40B4-BE49-F238E27FC236}">
                <a16:creationId xmlns:a16="http://schemas.microsoft.com/office/drawing/2014/main" id="{FBA61908-483B-4E59-B372-75176C7976A0}"/>
              </a:ext>
            </a:extLst>
          </p:cNvPr>
          <p:cNvSpPr/>
          <p:nvPr/>
        </p:nvSpPr>
        <p:spPr>
          <a:xfrm>
            <a:off x="9711851" y="626768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grpSp>
        <p:nvGrpSpPr>
          <p:cNvPr id="1022" name="Group 1021">
            <a:extLst>
              <a:ext uri="{FF2B5EF4-FFF2-40B4-BE49-F238E27FC236}">
                <a16:creationId xmlns:a16="http://schemas.microsoft.com/office/drawing/2014/main" id="{68ECFF33-F1FD-4879-92C3-606BB1AE03F7}"/>
              </a:ext>
            </a:extLst>
          </p:cNvPr>
          <p:cNvGrpSpPr>
            <a:grpSpLocks noChangeAspect="1"/>
          </p:cNvGrpSpPr>
          <p:nvPr/>
        </p:nvGrpSpPr>
        <p:grpSpPr>
          <a:xfrm>
            <a:off x="9739992" y="183358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11429756-FBA9-408F-880D-2B4905F9DF3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05A1AF2-E21A-488C-AB98-468710585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C06AB880-F0A8-4E08-87F4-7CD41B8268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9BE33001-307A-44C5-936E-F8DF7ADC15C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9739992" y="183358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F006F959-F3DD-4340-AE14-E012198030F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27D0CD9F-D495-4FB5-AE39-F55E1E52F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32D2C0ED-FB6D-420F-B70C-3DD0F50EC7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CE574D99-08ED-4CB8-A9FD-A55709628DA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9739992" y="183358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8B3D2034-5338-48AB-98BD-51EEDCC829C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2771D1E2-CC31-4776-A149-24E0305CF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6C5B7A0-93C5-4915-A8A7-A86C406E82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C59ACEDC-5CBB-4E65-9057-16CBB0ABA8C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739993" y="183358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110EC0BA-217D-4104-A1A8-B677686443D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508FABB4-1AF5-413C-938F-17EF41AC27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B1A3CB2A-DE97-4E6A-BF6D-A5A50D90B1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EBA36204-38EA-4FB6-A18F-5F91D15A2AD9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9739992" y="183358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0DD93615-A59C-424D-98EF-3F04E32418C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F35B13A9-44F3-4E50-89E5-1BAA11FEA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498BC771-F00A-40F6-9C7A-D3EAF72C02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E810CDAE-CAD5-460B-9C9C-D729F620C4FF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9739992" y="183358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02635ECE-4B6E-4DC5-8986-4D1F5B22C0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DF6D21A-9C99-4A5F-904A-1E8D1672CA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3171C086-4E4F-4E1B-94EF-1925039999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6" name="Graphic 1045">
            <a:extLst>
              <a:ext uri="{FF2B5EF4-FFF2-40B4-BE49-F238E27FC236}">
                <a16:creationId xmlns:a16="http://schemas.microsoft.com/office/drawing/2014/main" id="{3127C914-F976-4385-BFFB-0D18A1F242C5}"/>
              </a:ext>
            </a:extLst>
          </p:cNvPr>
          <p:cNvPicPr>
            <a:picLocks noChangeAspect="1"/>
          </p:cNvPicPr>
          <p:nvPr/>
        </p:nvPicPr>
        <p:blipFill>
          <a:blip r:embed="rId18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9775646" y="1869234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7" name="Graphic 1046">
            <a:extLst>
              <a:ext uri="{FF2B5EF4-FFF2-40B4-BE49-F238E27FC236}">
                <a16:creationId xmlns:a16="http://schemas.microsoft.com/office/drawing/2014/main" id="{5C8E9BD6-2EB4-487C-A413-126A69006044}"/>
              </a:ext>
            </a:extLst>
          </p:cNvPr>
          <p:cNvPicPr>
            <a:picLocks noChangeAspect="1"/>
          </p:cNvPicPr>
          <p:nvPr/>
        </p:nvPicPr>
        <p:blipFill>
          <a:blip r:embed="rId18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9809324" y="190291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" name="Graphic 1047">
            <a:extLst>
              <a:ext uri="{FF2B5EF4-FFF2-40B4-BE49-F238E27FC236}">
                <a16:creationId xmlns:a16="http://schemas.microsoft.com/office/drawing/2014/main" id="{01B4A0BC-27A8-4C1F-855B-D24C837992B1}"/>
              </a:ext>
            </a:extLst>
          </p:cNvPr>
          <p:cNvPicPr>
            <a:picLocks noChangeAspect="1"/>
          </p:cNvPicPr>
          <p:nvPr/>
        </p:nvPicPr>
        <p:blipFill>
          <a:blip r:embed="rId19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 rot="10800000">
            <a:off x="9759921" y="185350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87E4591E-7146-4F5C-9F6A-568F77F02689}"/>
              </a:ext>
            </a:extLst>
          </p:cNvPr>
          <p:cNvGrpSpPr>
            <a:grpSpLocks noChangeAspect="1"/>
          </p:cNvGrpSpPr>
          <p:nvPr/>
        </p:nvGrpSpPr>
        <p:grpSpPr>
          <a:xfrm>
            <a:off x="10609814" y="185205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B989282A-845A-4372-83AD-E372A37EC65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53A1ADED-810A-4765-AE69-9F9EF91C65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A6F97315-19B0-4869-A2AA-4B5645B7C1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9466D422-E8E6-4A7D-978A-2A9E5F087D1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609814" y="185205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F1766428-E5CD-4B03-B0AD-4A85CF9D4A0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850DC6F8-92FD-4652-9D8F-DCBAEA5BE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FC035C33-C02E-4BFB-952D-B249322C8C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780CC125-B983-49A4-98F8-0BE5E6C1523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609814" y="185205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E0A0D89E-4D2A-4490-9D45-10C005EFD5C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FBCDB7D1-C092-440A-A93D-CD44B6ADC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1B823964-0297-4082-B416-28A3AC2FC5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5AF4C4C9-90CB-4C90-A804-F6B5284A697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609815" y="185205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E1ED3A94-395D-4C15-8B2D-F252E656326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8D7C966C-8A0D-48AB-876D-75342A9AC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B50CD8D2-3253-407F-9435-F1D4A4E650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E7E110FF-A8FF-46EC-98D2-602DE1E3F13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609814" y="185205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03A4CAB5-5563-4BFB-96A1-7732ACBDA34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9F08DF77-8F6F-435C-9FF1-6412C0197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77F38F6D-68B7-40B6-971E-223F49969E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162693F4-1AB8-4774-944A-FCE1C3EAD442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609814" y="185205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DE437E-093F-4E6B-8AE6-3E059B066DB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2888984C-FC86-410B-AE45-E54EBB1A14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23D13B74-3F49-4172-8785-36D5B492E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3" name="Graphic 1072">
            <a:extLst>
              <a:ext uri="{FF2B5EF4-FFF2-40B4-BE49-F238E27FC236}">
                <a16:creationId xmlns:a16="http://schemas.microsoft.com/office/drawing/2014/main" id="{C7AC9660-E6D2-4DC2-A6AC-F6C08FF49CD1}"/>
              </a:ext>
            </a:extLst>
          </p:cNvPr>
          <p:cNvPicPr>
            <a:picLocks noChangeAspect="1"/>
          </p:cNvPicPr>
          <p:nvPr/>
        </p:nvPicPr>
        <p:blipFill>
          <a:blip r:embed="rId19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10645468" y="1887711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4" name="Graphic 1073">
            <a:extLst>
              <a:ext uri="{FF2B5EF4-FFF2-40B4-BE49-F238E27FC236}">
                <a16:creationId xmlns:a16="http://schemas.microsoft.com/office/drawing/2014/main" id="{EB4D3604-B57B-43DA-977D-89D45A869953}"/>
              </a:ext>
            </a:extLst>
          </p:cNvPr>
          <p:cNvPicPr>
            <a:picLocks noChangeAspect="1"/>
          </p:cNvPicPr>
          <p:nvPr/>
        </p:nvPicPr>
        <p:blipFill>
          <a:blip r:embed="rId19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10679146" y="1921389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5" name="Graphic 1074">
            <a:extLst>
              <a:ext uri="{FF2B5EF4-FFF2-40B4-BE49-F238E27FC236}">
                <a16:creationId xmlns:a16="http://schemas.microsoft.com/office/drawing/2014/main" id="{696436EC-1B54-4285-8A2A-F284EC25E3BB}"/>
              </a:ext>
            </a:extLst>
          </p:cNvPr>
          <p:cNvPicPr>
            <a:picLocks noChangeAspect="1"/>
          </p:cNvPicPr>
          <p:nvPr/>
        </p:nvPicPr>
        <p:blipFill>
          <a:blip r:embed="rId19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10629742" y="1871985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129BE931-EB8E-40C3-B676-2D8F42ABECC3}"/>
              </a:ext>
            </a:extLst>
          </p:cNvPr>
          <p:cNvGrpSpPr>
            <a:grpSpLocks noChangeAspect="1"/>
          </p:cNvGrpSpPr>
          <p:nvPr/>
        </p:nvGrpSpPr>
        <p:grpSpPr>
          <a:xfrm>
            <a:off x="8840857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418F6A27-0185-414C-97D5-CED37FC2A63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B847187F-D064-4A44-879C-59B7F2E94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0AF9AA98-1343-40AD-8C6C-7751BCB2FB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0A32C5C0-D0E4-415F-9438-2D03E109A09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840857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BD41EEE8-8F96-4CDC-9B0E-1D636C071F6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71D3064B-EB00-4759-8018-20DE37EFA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CAE31CFA-864D-46E9-BAAA-60E9B2A540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5E0EB9E2-8FF7-4D71-965B-BC21EB86361B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840857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8B4A38D2-9D22-42DB-B4D2-0FC6BE544B6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FBC8C704-CE6F-4219-842A-9E1D7F8D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CBC1A2A3-AE5D-47EF-B2C3-42158C1F76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1C197B43-601D-4A28-B569-B41FC70DE6B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840858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B99644A4-E025-4C86-AAD2-39EDEDBEAD1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4360F814-B34C-40E7-BEBD-C94A686F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B49167B2-A04D-43B5-9247-56D79B404D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046869AA-3421-4CDD-AF09-90F1F3D99CF4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840857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3EE3D111-23AF-4E4B-9F0A-3B23B5DE3C6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2C98803C-F5F5-4EFC-AAD5-3C9470A30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97F0F9CF-E4C9-4FB7-9A9D-44C2D12CD6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BE71062C-0E9D-48D4-B955-D0D152D4623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840857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477F91F3-70A0-4707-A2C9-97961FB5210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8B3A5F22-85EA-46DC-BA80-464E5B8306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D18B69F3-33E8-4D4D-BC76-610FE094D6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0" name="Graphic 1099">
            <a:extLst>
              <a:ext uri="{FF2B5EF4-FFF2-40B4-BE49-F238E27FC236}">
                <a16:creationId xmlns:a16="http://schemas.microsoft.com/office/drawing/2014/main" id="{CBC4FE9F-190E-4D7C-BF23-BF76630C93DB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876511" y="278321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1" name="Graphic 1100">
            <a:extLst>
              <a:ext uri="{FF2B5EF4-FFF2-40B4-BE49-F238E27FC236}">
                <a16:creationId xmlns:a16="http://schemas.microsoft.com/office/drawing/2014/main" id="{C69D1D4D-4657-4E76-8D05-B33934CEC8B2}"/>
              </a:ext>
            </a:extLst>
          </p:cNvPr>
          <p:cNvPicPr>
            <a:picLocks noChangeAspect="1"/>
          </p:cNvPicPr>
          <p:nvPr/>
        </p:nvPicPr>
        <p:blipFill>
          <a:blip r:embed="rId19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8910189" y="2816895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2" name="Graphic 1101">
            <a:extLst>
              <a:ext uri="{FF2B5EF4-FFF2-40B4-BE49-F238E27FC236}">
                <a16:creationId xmlns:a16="http://schemas.microsoft.com/office/drawing/2014/main" id="{47780E05-BE7F-4276-B43C-4F049B57E0A4}"/>
              </a:ext>
            </a:extLst>
          </p:cNvPr>
          <p:cNvPicPr>
            <a:picLocks noChangeAspect="1"/>
          </p:cNvPicPr>
          <p:nvPr/>
        </p:nvPicPr>
        <p:blipFill>
          <a:blip r:embed="rId20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8860785" y="276749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3" name="Group 1102">
            <a:extLst>
              <a:ext uri="{FF2B5EF4-FFF2-40B4-BE49-F238E27FC236}">
                <a16:creationId xmlns:a16="http://schemas.microsoft.com/office/drawing/2014/main" id="{E6476A3B-A9FC-4074-B107-5B94442C9BB7}"/>
              </a:ext>
            </a:extLst>
          </p:cNvPr>
          <p:cNvGrpSpPr>
            <a:grpSpLocks noChangeAspect="1"/>
          </p:cNvGrpSpPr>
          <p:nvPr/>
        </p:nvGrpSpPr>
        <p:grpSpPr>
          <a:xfrm>
            <a:off x="972568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768AE73F-0D2B-48A8-A3B3-CDAC5783340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8C7BF54-B112-4BA8-916C-3840D76C79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7D251A61-B3FB-4355-81A5-7D8761F64D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7CD42EEE-6E93-449D-9AF2-69EECD65462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972568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025A6E6B-5187-449A-B798-B3714BABAC1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2D9EB9A9-5818-4A00-BF43-2A61DAB13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C86B3941-7F26-4F0B-9FD2-4BEE5E9D02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1" name="Group 1110">
            <a:extLst>
              <a:ext uri="{FF2B5EF4-FFF2-40B4-BE49-F238E27FC236}">
                <a16:creationId xmlns:a16="http://schemas.microsoft.com/office/drawing/2014/main" id="{34458EEC-DE34-4946-92AD-ED846B3A8D0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972568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878EC140-236C-484E-8960-099155095C8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ECA4EF01-7F27-4502-AFEF-3B4763EAFB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B078CC0A-CD6B-42F6-93C6-25601D52CE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780E261B-A9C3-486A-88F9-08CC6FE34DF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725683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E3A51F5-BB95-44F7-AAE6-E876AA9DF17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F9B16376-7F2E-4434-8803-35E1C38AF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F875FD8B-64D0-43F6-8DB1-8EC33EB343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A5F82CAE-C74E-43C6-A924-6830FABFFEE8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972568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4CF65D22-FC32-4FE0-A13D-1F805EB27B4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21" name="Straight Connector 1120">
              <a:extLst>
                <a:ext uri="{FF2B5EF4-FFF2-40B4-BE49-F238E27FC236}">
                  <a16:creationId xmlns:a16="http://schemas.microsoft.com/office/drawing/2014/main" id="{BB6AAFD1-3F5C-4DF8-B6F3-0360C2DD5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>
              <a:extLst>
                <a:ext uri="{FF2B5EF4-FFF2-40B4-BE49-F238E27FC236}">
                  <a16:creationId xmlns:a16="http://schemas.microsoft.com/office/drawing/2014/main" id="{67A6CA1C-56E3-4F73-B3DF-FCCA2717D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288CB946-CCAA-49C0-9B28-B7C72EC156D0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9725682" y="274756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2FB07B8F-4D08-44B4-8CF0-5D1250741DB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520CB639-C9F6-4416-8F99-2E490543C9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>
              <a:extLst>
                <a:ext uri="{FF2B5EF4-FFF2-40B4-BE49-F238E27FC236}">
                  <a16:creationId xmlns:a16="http://schemas.microsoft.com/office/drawing/2014/main" id="{FF6A790C-86D3-426F-8953-5D1E5014B7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" name="Graphic 1126">
            <a:extLst>
              <a:ext uri="{FF2B5EF4-FFF2-40B4-BE49-F238E27FC236}">
                <a16:creationId xmlns:a16="http://schemas.microsoft.com/office/drawing/2014/main" id="{E244F207-C00E-4C30-AE2F-F0F258C0F144}"/>
              </a:ext>
            </a:extLst>
          </p:cNvPr>
          <p:cNvPicPr>
            <a:picLocks noChangeAspect="1"/>
          </p:cNvPicPr>
          <p:nvPr/>
        </p:nvPicPr>
        <p:blipFill>
          <a:blip r:embed="rId20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9761336" y="278321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8" name="Graphic 403">
            <a:extLst>
              <a:ext uri="{FF2B5EF4-FFF2-40B4-BE49-F238E27FC236}">
                <a16:creationId xmlns:a16="http://schemas.microsoft.com/office/drawing/2014/main" id="{5BDD6762-8692-4B5F-88DC-2F6B41BD3500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14" y="2857332"/>
            <a:ext cx="736857" cy="6559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9" name="Graphic 1128">
            <a:extLst>
              <a:ext uri="{FF2B5EF4-FFF2-40B4-BE49-F238E27FC236}">
                <a16:creationId xmlns:a16="http://schemas.microsoft.com/office/drawing/2014/main" id="{9529173B-FF93-4918-BEF7-410A06DFBFD1}"/>
              </a:ext>
            </a:extLst>
          </p:cNvPr>
          <p:cNvPicPr>
            <a:picLocks noChangeAspect="1"/>
          </p:cNvPicPr>
          <p:nvPr/>
        </p:nvPicPr>
        <p:blipFill>
          <a:blip r:embed="rId20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6"/>
              </a:ext>
            </a:extLst>
          </a:blip>
          <a:stretch>
            <a:fillRect/>
          </a:stretch>
        </p:blipFill>
        <p:spPr>
          <a:xfrm>
            <a:off x="9745610" y="276749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5042FDE0-3A46-4420-BF75-4A60F0D4BAAE}"/>
              </a:ext>
            </a:extLst>
          </p:cNvPr>
          <p:cNvGrpSpPr>
            <a:grpSpLocks noChangeAspect="1"/>
          </p:cNvGrpSpPr>
          <p:nvPr/>
        </p:nvGrpSpPr>
        <p:grpSpPr>
          <a:xfrm>
            <a:off x="10614356" y="27404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BE1C98CD-11DD-4BD0-8043-ECD3E6BC33C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EA9320D5-8C55-461B-AB21-23326B583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03226697-8BE0-4B5A-A8A6-15F3347E7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2606BF8E-B440-4247-8246-F9140D585DF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614356" y="27404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3E1F15FD-60FB-4909-AC3E-E8870C58DAE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D05CD268-F27E-4465-9E58-0D576D3E33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D2FF5E17-6846-4DFA-A2D7-03DCCCA47E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401E97BB-DCA4-4958-99CA-C26CDE3753A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614356" y="27404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D19E27E2-0C00-403D-A321-40B69CF1314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9673C7D6-44CE-4E8E-8A45-C4C60FBE0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B7D7C593-E06E-47EA-9B65-62F48A377C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5C18E6F2-73C8-44B0-BF67-80DA0196837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614357" y="27404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231707E9-4A14-400A-A548-C8232E10B52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C29A96F4-EFC2-4472-94CB-03DF52CB1B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72D1FD52-F80C-45E6-8CAF-41A1DE21DD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6" name="Group 1145">
            <a:extLst>
              <a:ext uri="{FF2B5EF4-FFF2-40B4-BE49-F238E27FC236}">
                <a16:creationId xmlns:a16="http://schemas.microsoft.com/office/drawing/2014/main" id="{603AA80F-9727-42E7-ABFF-D9E5D45BD4F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614356" y="27404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487103A3-2683-4F64-8C3E-20B4499ADDE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74CACFCE-15E4-4FF4-A998-5CF7991E7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D8FA4FEC-D907-4004-A71F-EF3DD5D0EA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B30FA17D-18FE-4C73-8D80-36A5723AD3C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614356" y="27404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A94D2669-07FD-4242-AB33-3D82A593F2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B3DFC4B3-2069-4458-9839-245DB4070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80D072C1-2CB6-4695-8F99-FA873D319F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54" name="Graphic 1153">
            <a:extLst>
              <a:ext uri="{FF2B5EF4-FFF2-40B4-BE49-F238E27FC236}">
                <a16:creationId xmlns:a16="http://schemas.microsoft.com/office/drawing/2014/main" id="{5071DF2C-DADB-40B0-B5C2-0C2AC6685F28}"/>
              </a:ext>
            </a:extLst>
          </p:cNvPr>
          <p:cNvPicPr>
            <a:picLocks noChangeAspect="1"/>
          </p:cNvPicPr>
          <p:nvPr/>
        </p:nvPicPr>
        <p:blipFill>
          <a:blip r:embed="rId20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8"/>
              </a:ext>
            </a:extLst>
          </a:blip>
          <a:stretch>
            <a:fillRect/>
          </a:stretch>
        </p:blipFill>
        <p:spPr>
          <a:xfrm>
            <a:off x="10650010" y="2776073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5" name="Graphic 1154">
            <a:extLst>
              <a:ext uri="{FF2B5EF4-FFF2-40B4-BE49-F238E27FC236}">
                <a16:creationId xmlns:a16="http://schemas.microsoft.com/office/drawing/2014/main" id="{1135525F-67C3-4B07-8262-3AFEE5E221ED}"/>
              </a:ext>
            </a:extLst>
          </p:cNvPr>
          <p:cNvPicPr>
            <a:picLocks noChangeAspect="1"/>
          </p:cNvPicPr>
          <p:nvPr/>
        </p:nvPicPr>
        <p:blipFill>
          <a:blip r:embed="rId20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0"/>
              </a:ext>
            </a:extLst>
          </a:blip>
          <a:stretch>
            <a:fillRect/>
          </a:stretch>
        </p:blipFill>
        <p:spPr>
          <a:xfrm>
            <a:off x="10683688" y="2809751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6" name="Graphic 1155">
            <a:extLst>
              <a:ext uri="{FF2B5EF4-FFF2-40B4-BE49-F238E27FC236}">
                <a16:creationId xmlns:a16="http://schemas.microsoft.com/office/drawing/2014/main" id="{C4210789-8082-4D01-AB99-55A81FC040FF}"/>
              </a:ext>
            </a:extLst>
          </p:cNvPr>
          <p:cNvPicPr>
            <a:picLocks noChangeAspect="1"/>
          </p:cNvPicPr>
          <p:nvPr/>
        </p:nvPicPr>
        <p:blipFill>
          <a:blip r:embed="rId2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2"/>
              </a:ext>
            </a:extLst>
          </a:blip>
          <a:stretch>
            <a:fillRect/>
          </a:stretch>
        </p:blipFill>
        <p:spPr>
          <a:xfrm>
            <a:off x="10634284" y="2760347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57" name="Group 1156">
            <a:extLst>
              <a:ext uri="{FF2B5EF4-FFF2-40B4-BE49-F238E27FC236}">
                <a16:creationId xmlns:a16="http://schemas.microsoft.com/office/drawing/2014/main" id="{ED577769-174B-4771-AAF0-C9DD4EABC730}"/>
              </a:ext>
            </a:extLst>
          </p:cNvPr>
          <p:cNvGrpSpPr>
            <a:grpSpLocks noChangeAspect="1"/>
          </p:cNvGrpSpPr>
          <p:nvPr/>
        </p:nvGrpSpPr>
        <p:grpSpPr>
          <a:xfrm>
            <a:off x="738403" y="367399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8128FD21-856B-4143-8CBF-6904247D817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59" name="Straight Connector 1158">
              <a:extLst>
                <a:ext uri="{FF2B5EF4-FFF2-40B4-BE49-F238E27FC236}">
                  <a16:creationId xmlns:a16="http://schemas.microsoft.com/office/drawing/2014/main" id="{73F9D24D-4B4C-41FE-9B08-390E43D7D6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Straight Connector 1159">
              <a:extLst>
                <a:ext uri="{FF2B5EF4-FFF2-40B4-BE49-F238E27FC236}">
                  <a16:creationId xmlns:a16="http://schemas.microsoft.com/office/drawing/2014/main" id="{256040DA-5572-42CE-A8EA-3EAC4D6C8E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29DC2523-232D-4A3A-9A43-67AE355902F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38403" y="367399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C21AEE78-702E-44FF-AA59-E3F9C9B00A9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63" name="Straight Connector 1162">
              <a:extLst>
                <a:ext uri="{FF2B5EF4-FFF2-40B4-BE49-F238E27FC236}">
                  <a16:creationId xmlns:a16="http://schemas.microsoft.com/office/drawing/2014/main" id="{342ED04A-C0D2-4E18-A69D-E36F414E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Straight Connector 1163">
              <a:extLst>
                <a:ext uri="{FF2B5EF4-FFF2-40B4-BE49-F238E27FC236}">
                  <a16:creationId xmlns:a16="http://schemas.microsoft.com/office/drawing/2014/main" id="{2933A721-AEA6-47C0-8A38-3D79EC7A7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5" name="Group 1164">
            <a:extLst>
              <a:ext uri="{FF2B5EF4-FFF2-40B4-BE49-F238E27FC236}">
                <a16:creationId xmlns:a16="http://schemas.microsoft.com/office/drawing/2014/main" id="{F5966096-F051-4248-BB7B-E946BC3A7DA6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38403" y="367399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71587D9E-6804-4EF2-9AE1-5211088574A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67" name="Straight Connector 1166">
              <a:extLst>
                <a:ext uri="{FF2B5EF4-FFF2-40B4-BE49-F238E27FC236}">
                  <a16:creationId xmlns:a16="http://schemas.microsoft.com/office/drawing/2014/main" id="{1165B803-0D98-42FE-932B-8BF62EBD8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Straight Connector 1167">
              <a:extLst>
                <a:ext uri="{FF2B5EF4-FFF2-40B4-BE49-F238E27FC236}">
                  <a16:creationId xmlns:a16="http://schemas.microsoft.com/office/drawing/2014/main" id="{2FE983DC-FCE9-4EE7-B597-3E94A19287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9" name="Group 1168">
            <a:extLst>
              <a:ext uri="{FF2B5EF4-FFF2-40B4-BE49-F238E27FC236}">
                <a16:creationId xmlns:a16="http://schemas.microsoft.com/office/drawing/2014/main" id="{2DFFDEAF-F69E-4BBA-B047-68480F4FCFE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38404" y="367399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244E88CA-0074-462E-B971-09F4D5722F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71" name="Straight Connector 1170">
              <a:extLst>
                <a:ext uri="{FF2B5EF4-FFF2-40B4-BE49-F238E27FC236}">
                  <a16:creationId xmlns:a16="http://schemas.microsoft.com/office/drawing/2014/main" id="{EA9BA246-DB6F-4AD5-B6EC-7566DF0545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Straight Connector 1171">
              <a:extLst>
                <a:ext uri="{FF2B5EF4-FFF2-40B4-BE49-F238E27FC236}">
                  <a16:creationId xmlns:a16="http://schemas.microsoft.com/office/drawing/2014/main" id="{DF4908E3-E64D-44AC-9919-75832CBA95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3" name="Group 1172">
            <a:extLst>
              <a:ext uri="{FF2B5EF4-FFF2-40B4-BE49-F238E27FC236}">
                <a16:creationId xmlns:a16="http://schemas.microsoft.com/office/drawing/2014/main" id="{6A42AE0F-0120-4F5A-B86A-8E7C8C759564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38403" y="367399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47AD47E2-25A5-4A17-B065-95EE61E93E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75" name="Straight Connector 1174">
              <a:extLst>
                <a:ext uri="{FF2B5EF4-FFF2-40B4-BE49-F238E27FC236}">
                  <a16:creationId xmlns:a16="http://schemas.microsoft.com/office/drawing/2014/main" id="{72A4E017-AF60-45C2-A5FF-7E2C547DF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>
              <a:extLst>
                <a:ext uri="{FF2B5EF4-FFF2-40B4-BE49-F238E27FC236}">
                  <a16:creationId xmlns:a16="http://schemas.microsoft.com/office/drawing/2014/main" id="{742E549D-D523-4997-807E-B412395C35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7" name="Group 1176">
            <a:extLst>
              <a:ext uri="{FF2B5EF4-FFF2-40B4-BE49-F238E27FC236}">
                <a16:creationId xmlns:a16="http://schemas.microsoft.com/office/drawing/2014/main" id="{E659ED41-066D-4824-ADD9-A9285D6C1DF5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38403" y="367399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2E65266-316F-466B-8FE5-7462140CB7C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79" name="Straight Connector 1178">
              <a:extLst>
                <a:ext uri="{FF2B5EF4-FFF2-40B4-BE49-F238E27FC236}">
                  <a16:creationId xmlns:a16="http://schemas.microsoft.com/office/drawing/2014/main" id="{6822AF74-34B0-4E21-BE2D-D456E252C3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Connector 1179">
              <a:extLst>
                <a:ext uri="{FF2B5EF4-FFF2-40B4-BE49-F238E27FC236}">
                  <a16:creationId xmlns:a16="http://schemas.microsoft.com/office/drawing/2014/main" id="{93D0AA54-8B69-44C5-86D5-B287B868EA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1" name="Graphic 1180">
            <a:extLst>
              <a:ext uri="{FF2B5EF4-FFF2-40B4-BE49-F238E27FC236}">
                <a16:creationId xmlns:a16="http://schemas.microsoft.com/office/drawing/2014/main" id="{3AA4E8C5-059A-4C13-B971-136B27B27C49}"/>
              </a:ext>
            </a:extLst>
          </p:cNvPr>
          <p:cNvPicPr>
            <a:picLocks noChangeAspect="1"/>
          </p:cNvPicPr>
          <p:nvPr/>
        </p:nvPicPr>
        <p:blipFill>
          <a:blip r:embed="rId2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4"/>
              </a:ext>
            </a:extLst>
          </a:blip>
          <a:stretch>
            <a:fillRect/>
          </a:stretch>
        </p:blipFill>
        <p:spPr>
          <a:xfrm>
            <a:off x="774057" y="3709648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2" name="Graphic 1181">
            <a:extLst>
              <a:ext uri="{FF2B5EF4-FFF2-40B4-BE49-F238E27FC236}">
                <a16:creationId xmlns:a16="http://schemas.microsoft.com/office/drawing/2014/main" id="{F8893D48-19EC-41ED-9C7D-39FABAD6C8B8}"/>
              </a:ext>
            </a:extLst>
          </p:cNvPr>
          <p:cNvPicPr>
            <a:picLocks noChangeAspect="1"/>
          </p:cNvPicPr>
          <p:nvPr/>
        </p:nvPicPr>
        <p:blipFill>
          <a:blip r:embed="rId2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6"/>
              </a:ext>
            </a:extLst>
          </a:blip>
          <a:stretch>
            <a:fillRect/>
          </a:stretch>
        </p:blipFill>
        <p:spPr>
          <a:xfrm>
            <a:off x="807735" y="3743326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3" name="Graphic 1182">
            <a:extLst>
              <a:ext uri="{FF2B5EF4-FFF2-40B4-BE49-F238E27FC236}">
                <a16:creationId xmlns:a16="http://schemas.microsoft.com/office/drawing/2014/main" id="{A142BE87-C962-436B-A7B1-75F100A76885}"/>
              </a:ext>
            </a:extLst>
          </p:cNvPr>
          <p:cNvPicPr>
            <a:picLocks noChangeAspect="1"/>
          </p:cNvPicPr>
          <p:nvPr/>
        </p:nvPicPr>
        <p:blipFill>
          <a:blip r:embed="rId2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8"/>
              </a:ext>
            </a:extLst>
          </a:blip>
          <a:stretch>
            <a:fillRect/>
          </a:stretch>
        </p:blipFill>
        <p:spPr>
          <a:xfrm>
            <a:off x="758331" y="3693922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2D93B430-8CC4-479A-AB27-2E18867D0A8E}"/>
              </a:ext>
            </a:extLst>
          </p:cNvPr>
          <p:cNvGrpSpPr>
            <a:grpSpLocks noChangeAspect="1"/>
          </p:cNvGrpSpPr>
          <p:nvPr/>
        </p:nvGrpSpPr>
        <p:grpSpPr>
          <a:xfrm>
            <a:off x="1628144" y="368972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3A7AADC7-8950-4FD7-B311-A730439E23E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86" name="Straight Connector 1185">
              <a:extLst>
                <a:ext uri="{FF2B5EF4-FFF2-40B4-BE49-F238E27FC236}">
                  <a16:creationId xmlns:a16="http://schemas.microsoft.com/office/drawing/2014/main" id="{BD3F2C09-7096-4608-AFC7-EA760CE805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>
              <a:extLst>
                <a:ext uri="{FF2B5EF4-FFF2-40B4-BE49-F238E27FC236}">
                  <a16:creationId xmlns:a16="http://schemas.microsoft.com/office/drawing/2014/main" id="{8AF06FFC-30B5-4572-9A42-C9FCCF9D2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AB07F2D0-7ADE-4804-8761-D1CE64C64A52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628144" y="368972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F74F546E-6176-4345-A9A3-E6D482161E7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90" name="Straight Connector 1189">
              <a:extLst>
                <a:ext uri="{FF2B5EF4-FFF2-40B4-BE49-F238E27FC236}">
                  <a16:creationId xmlns:a16="http://schemas.microsoft.com/office/drawing/2014/main" id="{4B23CDDA-1EDA-4ECC-9901-197AD388C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>
              <a:extLst>
                <a:ext uri="{FF2B5EF4-FFF2-40B4-BE49-F238E27FC236}">
                  <a16:creationId xmlns:a16="http://schemas.microsoft.com/office/drawing/2014/main" id="{3E47F38D-FBDC-48AF-A5B8-678160C237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2" name="Group 1191">
            <a:extLst>
              <a:ext uri="{FF2B5EF4-FFF2-40B4-BE49-F238E27FC236}">
                <a16:creationId xmlns:a16="http://schemas.microsoft.com/office/drawing/2014/main" id="{821FCC50-91F9-4EB9-A608-6D339BA03AC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628144" y="368972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E990A43-FF1F-4020-AA07-BE89B7C0C6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94" name="Straight Connector 1193">
              <a:extLst>
                <a:ext uri="{FF2B5EF4-FFF2-40B4-BE49-F238E27FC236}">
                  <a16:creationId xmlns:a16="http://schemas.microsoft.com/office/drawing/2014/main" id="{004247F1-0FC8-4E19-BC92-D61CCA111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Connector 1194">
              <a:extLst>
                <a:ext uri="{FF2B5EF4-FFF2-40B4-BE49-F238E27FC236}">
                  <a16:creationId xmlns:a16="http://schemas.microsoft.com/office/drawing/2014/main" id="{61466341-306F-4138-9A71-0C40D60225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6" name="Group 1195">
            <a:extLst>
              <a:ext uri="{FF2B5EF4-FFF2-40B4-BE49-F238E27FC236}">
                <a16:creationId xmlns:a16="http://schemas.microsoft.com/office/drawing/2014/main" id="{6B442F12-BD0E-451C-91F9-64B729D4089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28145" y="368972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CECE36E8-B28F-4733-84FD-9F8FE3BA14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98" name="Straight Connector 1197">
              <a:extLst>
                <a:ext uri="{FF2B5EF4-FFF2-40B4-BE49-F238E27FC236}">
                  <a16:creationId xmlns:a16="http://schemas.microsoft.com/office/drawing/2014/main" id="{A70536E0-7E97-4259-AF3A-B4889D6C4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Connector 1198">
              <a:extLst>
                <a:ext uri="{FF2B5EF4-FFF2-40B4-BE49-F238E27FC236}">
                  <a16:creationId xmlns:a16="http://schemas.microsoft.com/office/drawing/2014/main" id="{A320DDCB-B9BD-4C8D-8AC8-1CEDDADD4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D25BD963-A751-47EF-908F-5045E3BC798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628144" y="368972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D22911DD-CCA5-4259-957D-9C4E39234F5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02" name="Straight Connector 1201">
              <a:extLst>
                <a:ext uri="{FF2B5EF4-FFF2-40B4-BE49-F238E27FC236}">
                  <a16:creationId xmlns:a16="http://schemas.microsoft.com/office/drawing/2014/main" id="{981612FA-EC0C-47B2-ADDD-6A411F331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>
              <a:extLst>
                <a:ext uri="{FF2B5EF4-FFF2-40B4-BE49-F238E27FC236}">
                  <a16:creationId xmlns:a16="http://schemas.microsoft.com/office/drawing/2014/main" id="{74DA0F4E-AA20-406C-813C-9A3EF03818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4" name="Group 1203">
            <a:extLst>
              <a:ext uri="{FF2B5EF4-FFF2-40B4-BE49-F238E27FC236}">
                <a16:creationId xmlns:a16="http://schemas.microsoft.com/office/drawing/2014/main" id="{E497B7BE-61B0-4365-903A-6EAB89F34947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628144" y="368972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21DC756-691A-4A5A-8E39-94B86B19269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06" name="Straight Connector 1205">
              <a:extLst>
                <a:ext uri="{FF2B5EF4-FFF2-40B4-BE49-F238E27FC236}">
                  <a16:creationId xmlns:a16="http://schemas.microsoft.com/office/drawing/2014/main" id="{B7A00022-AE6A-425D-ACF0-1BC1CAA03D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>
              <a:extLst>
                <a:ext uri="{FF2B5EF4-FFF2-40B4-BE49-F238E27FC236}">
                  <a16:creationId xmlns:a16="http://schemas.microsoft.com/office/drawing/2014/main" id="{B4E7578D-906C-4B18-873E-2E01438EB4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8" name="Graphic 1207">
            <a:extLst>
              <a:ext uri="{FF2B5EF4-FFF2-40B4-BE49-F238E27FC236}">
                <a16:creationId xmlns:a16="http://schemas.microsoft.com/office/drawing/2014/main" id="{4D148491-FFDC-4245-A7F9-A9292ADE5373}"/>
              </a:ext>
            </a:extLst>
          </p:cNvPr>
          <p:cNvPicPr>
            <a:picLocks noChangeAspect="1"/>
          </p:cNvPicPr>
          <p:nvPr/>
        </p:nvPicPr>
        <p:blipFill>
          <a:blip r:embed="rId2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0"/>
              </a:ext>
            </a:extLst>
          </a:blip>
          <a:stretch>
            <a:fillRect/>
          </a:stretch>
        </p:blipFill>
        <p:spPr>
          <a:xfrm>
            <a:off x="1663798" y="3725374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9" name="Graphic 1208">
            <a:extLst>
              <a:ext uri="{FF2B5EF4-FFF2-40B4-BE49-F238E27FC236}">
                <a16:creationId xmlns:a16="http://schemas.microsoft.com/office/drawing/2014/main" id="{A3C0401A-3FB3-4CD2-9314-1018C4969D9E}"/>
              </a:ext>
            </a:extLst>
          </p:cNvPr>
          <p:cNvPicPr>
            <a:picLocks noChangeAspect="1"/>
          </p:cNvPicPr>
          <p:nvPr/>
        </p:nvPicPr>
        <p:blipFill>
          <a:blip r:embed="rId2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2"/>
              </a:ext>
            </a:extLst>
          </a:blip>
          <a:stretch>
            <a:fillRect/>
          </a:stretch>
        </p:blipFill>
        <p:spPr>
          <a:xfrm>
            <a:off x="1697476" y="375905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0" name="Graphic 1209">
            <a:extLst>
              <a:ext uri="{FF2B5EF4-FFF2-40B4-BE49-F238E27FC236}">
                <a16:creationId xmlns:a16="http://schemas.microsoft.com/office/drawing/2014/main" id="{E11E71D8-007F-4343-BACB-F55686B2DCE0}"/>
              </a:ext>
            </a:extLst>
          </p:cNvPr>
          <p:cNvPicPr>
            <a:picLocks noChangeAspect="1"/>
          </p:cNvPicPr>
          <p:nvPr/>
        </p:nvPicPr>
        <p:blipFill>
          <a:blip r:embed="rId2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4"/>
              </a:ext>
            </a:extLst>
          </a:blip>
          <a:stretch>
            <a:fillRect/>
          </a:stretch>
        </p:blipFill>
        <p:spPr>
          <a:xfrm>
            <a:off x="1648072" y="370964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11" name="Group 1210">
            <a:extLst>
              <a:ext uri="{FF2B5EF4-FFF2-40B4-BE49-F238E27FC236}">
                <a16:creationId xmlns:a16="http://schemas.microsoft.com/office/drawing/2014/main" id="{C0F0D8C3-D4A4-4516-8032-C80F50D23699}"/>
              </a:ext>
            </a:extLst>
          </p:cNvPr>
          <p:cNvGrpSpPr>
            <a:grpSpLocks noChangeAspect="1"/>
          </p:cNvGrpSpPr>
          <p:nvPr/>
        </p:nvGrpSpPr>
        <p:grpSpPr>
          <a:xfrm>
            <a:off x="2496777" y="367354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0CFEAF0A-CF9E-4237-A98E-46C5276D2DB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13" name="Straight Connector 1212">
              <a:extLst>
                <a:ext uri="{FF2B5EF4-FFF2-40B4-BE49-F238E27FC236}">
                  <a16:creationId xmlns:a16="http://schemas.microsoft.com/office/drawing/2014/main" id="{B0393686-85FD-40E3-B29E-43A6EC0E6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Connector 1213">
              <a:extLst>
                <a:ext uri="{FF2B5EF4-FFF2-40B4-BE49-F238E27FC236}">
                  <a16:creationId xmlns:a16="http://schemas.microsoft.com/office/drawing/2014/main" id="{1AF532D1-25A0-454B-A1C8-A97180D65E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5" name="Group 1214">
            <a:extLst>
              <a:ext uri="{FF2B5EF4-FFF2-40B4-BE49-F238E27FC236}">
                <a16:creationId xmlns:a16="http://schemas.microsoft.com/office/drawing/2014/main" id="{B5E67AA5-C915-4819-9DC1-FCAB6D5DC078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496777" y="367354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64D5EFD7-1D55-4FC8-B7CF-0195D8C26EC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17" name="Straight Connector 1216">
              <a:extLst>
                <a:ext uri="{FF2B5EF4-FFF2-40B4-BE49-F238E27FC236}">
                  <a16:creationId xmlns:a16="http://schemas.microsoft.com/office/drawing/2014/main" id="{C8AD9808-7901-46E3-8327-5529983DC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>
              <a:extLst>
                <a:ext uri="{FF2B5EF4-FFF2-40B4-BE49-F238E27FC236}">
                  <a16:creationId xmlns:a16="http://schemas.microsoft.com/office/drawing/2014/main" id="{76281BD7-B6DE-4BCD-A2CA-FD18B92DFF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9" name="Group 1218">
            <a:extLst>
              <a:ext uri="{FF2B5EF4-FFF2-40B4-BE49-F238E27FC236}">
                <a16:creationId xmlns:a16="http://schemas.microsoft.com/office/drawing/2014/main" id="{5A52EEEC-03FE-466D-ADF6-A5A27675EEC2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496777" y="367354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178E352E-6EAE-4D06-944A-7F8C19174F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21" name="Straight Connector 1220">
              <a:extLst>
                <a:ext uri="{FF2B5EF4-FFF2-40B4-BE49-F238E27FC236}">
                  <a16:creationId xmlns:a16="http://schemas.microsoft.com/office/drawing/2014/main" id="{673DBEB4-D54B-4F51-A64A-F2B65F030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>
              <a:extLst>
                <a:ext uri="{FF2B5EF4-FFF2-40B4-BE49-F238E27FC236}">
                  <a16:creationId xmlns:a16="http://schemas.microsoft.com/office/drawing/2014/main" id="{8E1FFAE9-DA98-4718-8524-C8739F00AC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1222">
            <a:extLst>
              <a:ext uri="{FF2B5EF4-FFF2-40B4-BE49-F238E27FC236}">
                <a16:creationId xmlns:a16="http://schemas.microsoft.com/office/drawing/2014/main" id="{3865B304-F155-4034-9B58-A2759CD3C1F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496778" y="367354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B62C4DC3-D50C-4BA6-A928-8F2488D763A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25" name="Straight Connector 1224">
              <a:extLst>
                <a:ext uri="{FF2B5EF4-FFF2-40B4-BE49-F238E27FC236}">
                  <a16:creationId xmlns:a16="http://schemas.microsoft.com/office/drawing/2014/main" id="{9C45341A-139A-4529-A4EE-E07F9D3B51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Straight Connector 1225">
              <a:extLst>
                <a:ext uri="{FF2B5EF4-FFF2-40B4-BE49-F238E27FC236}">
                  <a16:creationId xmlns:a16="http://schemas.microsoft.com/office/drawing/2014/main" id="{EAAA07C4-14F8-422A-A915-3FA7DAB9AA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7" name="Group 1226">
            <a:extLst>
              <a:ext uri="{FF2B5EF4-FFF2-40B4-BE49-F238E27FC236}">
                <a16:creationId xmlns:a16="http://schemas.microsoft.com/office/drawing/2014/main" id="{ACFC9140-F6CB-4767-AFF5-94C1BD05757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496777" y="367354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49C6E006-CBC4-4A7D-B8E6-C992AC2A397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29" name="Straight Connector 1228">
              <a:extLst>
                <a:ext uri="{FF2B5EF4-FFF2-40B4-BE49-F238E27FC236}">
                  <a16:creationId xmlns:a16="http://schemas.microsoft.com/office/drawing/2014/main" id="{AC0804D7-7982-425A-9F94-7441E7C9C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>
              <a:extLst>
                <a:ext uri="{FF2B5EF4-FFF2-40B4-BE49-F238E27FC236}">
                  <a16:creationId xmlns:a16="http://schemas.microsoft.com/office/drawing/2014/main" id="{185E8790-5D7D-405E-95D9-05B7C6E3CD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" name="Group 1230">
            <a:extLst>
              <a:ext uri="{FF2B5EF4-FFF2-40B4-BE49-F238E27FC236}">
                <a16:creationId xmlns:a16="http://schemas.microsoft.com/office/drawing/2014/main" id="{2828059F-84DF-4F4D-93F7-BFD1C9C3C44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496777" y="367354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FEA5F397-44D4-4B7E-84A5-745A427B992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33" name="Straight Connector 1232">
              <a:extLst>
                <a:ext uri="{FF2B5EF4-FFF2-40B4-BE49-F238E27FC236}">
                  <a16:creationId xmlns:a16="http://schemas.microsoft.com/office/drawing/2014/main" id="{69D49105-4AFD-4FD5-8AB8-9AE9CE661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>
              <a:extLst>
                <a:ext uri="{FF2B5EF4-FFF2-40B4-BE49-F238E27FC236}">
                  <a16:creationId xmlns:a16="http://schemas.microsoft.com/office/drawing/2014/main" id="{D5B75DCD-F39B-40D4-B051-A8CB2362A2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5" name="Graphic 1234">
            <a:extLst>
              <a:ext uri="{FF2B5EF4-FFF2-40B4-BE49-F238E27FC236}">
                <a16:creationId xmlns:a16="http://schemas.microsoft.com/office/drawing/2014/main" id="{388731FD-55E8-4A0D-A24E-62960011B201}"/>
              </a:ext>
            </a:extLst>
          </p:cNvPr>
          <p:cNvPicPr>
            <a:picLocks noChangeAspect="1"/>
          </p:cNvPicPr>
          <p:nvPr/>
        </p:nvPicPr>
        <p:blipFill>
          <a:blip r:embed="rId2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6"/>
              </a:ext>
            </a:extLst>
          </a:blip>
          <a:stretch>
            <a:fillRect/>
          </a:stretch>
        </p:blipFill>
        <p:spPr>
          <a:xfrm>
            <a:off x="2532431" y="3709199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6" name="Graphic 1235">
            <a:extLst>
              <a:ext uri="{FF2B5EF4-FFF2-40B4-BE49-F238E27FC236}">
                <a16:creationId xmlns:a16="http://schemas.microsoft.com/office/drawing/2014/main" id="{701992F5-741C-40D5-9C38-86F02F9A2B28}"/>
              </a:ext>
            </a:extLst>
          </p:cNvPr>
          <p:cNvPicPr>
            <a:picLocks noChangeAspect="1"/>
          </p:cNvPicPr>
          <p:nvPr/>
        </p:nvPicPr>
        <p:blipFill>
          <a:blip r:embed="rId2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8"/>
              </a:ext>
            </a:extLst>
          </a:blip>
          <a:stretch>
            <a:fillRect/>
          </a:stretch>
        </p:blipFill>
        <p:spPr>
          <a:xfrm>
            <a:off x="2566109" y="3742877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7" name="Graphic 1236">
            <a:extLst>
              <a:ext uri="{FF2B5EF4-FFF2-40B4-BE49-F238E27FC236}">
                <a16:creationId xmlns:a16="http://schemas.microsoft.com/office/drawing/2014/main" id="{52A0788C-7BD3-4315-BF46-604DC204C5FA}"/>
              </a:ext>
            </a:extLst>
          </p:cNvPr>
          <p:cNvPicPr>
            <a:picLocks noChangeAspect="1"/>
          </p:cNvPicPr>
          <p:nvPr/>
        </p:nvPicPr>
        <p:blipFill>
          <a:blip r:embed="rId2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0"/>
              </a:ext>
            </a:extLst>
          </a:blip>
          <a:stretch>
            <a:fillRect/>
          </a:stretch>
        </p:blipFill>
        <p:spPr>
          <a:xfrm>
            <a:off x="2516705" y="3693473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38" name="Group 1237">
            <a:extLst>
              <a:ext uri="{FF2B5EF4-FFF2-40B4-BE49-F238E27FC236}">
                <a16:creationId xmlns:a16="http://schemas.microsoft.com/office/drawing/2014/main" id="{DE642768-CA00-4460-9DEE-B854BC88DE82}"/>
              </a:ext>
            </a:extLst>
          </p:cNvPr>
          <p:cNvGrpSpPr>
            <a:grpSpLocks noChangeAspect="1"/>
          </p:cNvGrpSpPr>
          <p:nvPr/>
        </p:nvGrpSpPr>
        <p:grpSpPr>
          <a:xfrm>
            <a:off x="738403" y="458466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FC39AEC3-416E-441E-AB34-29F564A166D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40" name="Straight Connector 1239">
              <a:extLst>
                <a:ext uri="{FF2B5EF4-FFF2-40B4-BE49-F238E27FC236}">
                  <a16:creationId xmlns:a16="http://schemas.microsoft.com/office/drawing/2014/main" id="{12DBE41B-B626-4057-93C9-A5DC82B86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>
              <a:extLst>
                <a:ext uri="{FF2B5EF4-FFF2-40B4-BE49-F238E27FC236}">
                  <a16:creationId xmlns:a16="http://schemas.microsoft.com/office/drawing/2014/main" id="{DD02BADD-D585-4F72-89AB-EF5454FB98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2" name="Group 1241">
            <a:extLst>
              <a:ext uri="{FF2B5EF4-FFF2-40B4-BE49-F238E27FC236}">
                <a16:creationId xmlns:a16="http://schemas.microsoft.com/office/drawing/2014/main" id="{FE6D19DC-984F-4F2E-898C-EDE940B28DC5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38403" y="458466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74A95B87-FF32-4EEB-B5FB-61B8C8D37DF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44" name="Straight Connector 1243">
              <a:extLst>
                <a:ext uri="{FF2B5EF4-FFF2-40B4-BE49-F238E27FC236}">
                  <a16:creationId xmlns:a16="http://schemas.microsoft.com/office/drawing/2014/main" id="{245C2E72-46E9-4A5D-A9E1-DBA02D15D1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>
              <a:extLst>
                <a:ext uri="{FF2B5EF4-FFF2-40B4-BE49-F238E27FC236}">
                  <a16:creationId xmlns:a16="http://schemas.microsoft.com/office/drawing/2014/main" id="{8129FF5F-0494-4CA2-A0EF-674404092E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6" name="Group 1245">
            <a:extLst>
              <a:ext uri="{FF2B5EF4-FFF2-40B4-BE49-F238E27FC236}">
                <a16:creationId xmlns:a16="http://schemas.microsoft.com/office/drawing/2014/main" id="{3AA5D8D2-0456-4DCF-AC24-4B86C7706B8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38403" y="458466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25D4436F-9944-4E0B-943F-8B05A088547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48" name="Straight Connector 1247">
              <a:extLst>
                <a:ext uri="{FF2B5EF4-FFF2-40B4-BE49-F238E27FC236}">
                  <a16:creationId xmlns:a16="http://schemas.microsoft.com/office/drawing/2014/main" id="{34606D67-5AF1-44EB-88E1-FE5AE9554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>
              <a:extLst>
                <a:ext uri="{FF2B5EF4-FFF2-40B4-BE49-F238E27FC236}">
                  <a16:creationId xmlns:a16="http://schemas.microsoft.com/office/drawing/2014/main" id="{B1C8FD79-8CC9-49EA-A2FD-FAA7029BE9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0" name="Group 1249">
            <a:extLst>
              <a:ext uri="{FF2B5EF4-FFF2-40B4-BE49-F238E27FC236}">
                <a16:creationId xmlns:a16="http://schemas.microsoft.com/office/drawing/2014/main" id="{8F930800-C098-41ED-AAFA-7B8C4DC3B5FD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38404" y="458466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7913BB13-AA00-4930-9CC1-DFC8A683F12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52" name="Straight Connector 1251">
              <a:extLst>
                <a:ext uri="{FF2B5EF4-FFF2-40B4-BE49-F238E27FC236}">
                  <a16:creationId xmlns:a16="http://schemas.microsoft.com/office/drawing/2014/main" id="{BE0506AA-E1FA-43E8-8DF4-D92B89461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>
              <a:extLst>
                <a:ext uri="{FF2B5EF4-FFF2-40B4-BE49-F238E27FC236}">
                  <a16:creationId xmlns:a16="http://schemas.microsoft.com/office/drawing/2014/main" id="{FE99E102-D48F-4EB9-A272-F10CF4363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4" name="Group 1253">
            <a:extLst>
              <a:ext uri="{FF2B5EF4-FFF2-40B4-BE49-F238E27FC236}">
                <a16:creationId xmlns:a16="http://schemas.microsoft.com/office/drawing/2014/main" id="{2A5DB5C1-0216-4AEC-BEAC-293C365DB15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38403" y="458466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18EF80A9-BA46-49DB-A438-FA61648443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56" name="Straight Connector 1255">
              <a:extLst>
                <a:ext uri="{FF2B5EF4-FFF2-40B4-BE49-F238E27FC236}">
                  <a16:creationId xmlns:a16="http://schemas.microsoft.com/office/drawing/2014/main" id="{00E035DA-EE2A-4EE5-9914-59944E1D2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>
              <a:extLst>
                <a:ext uri="{FF2B5EF4-FFF2-40B4-BE49-F238E27FC236}">
                  <a16:creationId xmlns:a16="http://schemas.microsoft.com/office/drawing/2014/main" id="{A37CE491-BE92-4D8A-AC2B-C9AF0743FD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540DDD54-79AF-464E-BB27-4DD36F0CFB7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38403" y="458466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D11CBBBC-6CCF-478D-92C1-D9586610FCC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60" name="Straight Connector 1259">
              <a:extLst>
                <a:ext uri="{FF2B5EF4-FFF2-40B4-BE49-F238E27FC236}">
                  <a16:creationId xmlns:a16="http://schemas.microsoft.com/office/drawing/2014/main" id="{D5B85379-4586-4F1E-9A65-BBC793CB2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>
              <a:extLst>
                <a:ext uri="{FF2B5EF4-FFF2-40B4-BE49-F238E27FC236}">
                  <a16:creationId xmlns:a16="http://schemas.microsoft.com/office/drawing/2014/main" id="{26F07340-90F0-4EA1-B9E4-A18948D4C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2" name="Graphic 1261">
            <a:extLst>
              <a:ext uri="{FF2B5EF4-FFF2-40B4-BE49-F238E27FC236}">
                <a16:creationId xmlns:a16="http://schemas.microsoft.com/office/drawing/2014/main" id="{BE26A859-4D1F-4AFF-8766-0B64BA8CE73A}"/>
              </a:ext>
            </a:extLst>
          </p:cNvPr>
          <p:cNvPicPr>
            <a:picLocks noChangeAspect="1"/>
          </p:cNvPicPr>
          <p:nvPr/>
        </p:nvPicPr>
        <p:blipFill>
          <a:blip r:embed="rId2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2"/>
              </a:ext>
            </a:extLst>
          </a:blip>
          <a:stretch>
            <a:fillRect/>
          </a:stretch>
        </p:blipFill>
        <p:spPr>
          <a:xfrm>
            <a:off x="774057" y="4620322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3" name="Graphic 1262">
            <a:extLst>
              <a:ext uri="{FF2B5EF4-FFF2-40B4-BE49-F238E27FC236}">
                <a16:creationId xmlns:a16="http://schemas.microsoft.com/office/drawing/2014/main" id="{D333ECE0-CE68-4D9B-9D99-E88A12887238}"/>
              </a:ext>
            </a:extLst>
          </p:cNvPr>
          <p:cNvPicPr>
            <a:picLocks noChangeAspect="1"/>
          </p:cNvPicPr>
          <p:nvPr/>
        </p:nvPicPr>
        <p:blipFill>
          <a:blip r:embed="rId2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4"/>
              </a:ext>
            </a:extLst>
          </a:blip>
          <a:stretch>
            <a:fillRect/>
          </a:stretch>
        </p:blipFill>
        <p:spPr>
          <a:xfrm>
            <a:off x="807735" y="4654000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4" name="Graphic 1263">
            <a:extLst>
              <a:ext uri="{FF2B5EF4-FFF2-40B4-BE49-F238E27FC236}">
                <a16:creationId xmlns:a16="http://schemas.microsoft.com/office/drawing/2014/main" id="{08FC8461-04B0-4B8F-87C8-A44E260DAAE9}"/>
              </a:ext>
            </a:extLst>
          </p:cNvPr>
          <p:cNvPicPr>
            <a:picLocks noChangeAspect="1"/>
          </p:cNvPicPr>
          <p:nvPr/>
        </p:nvPicPr>
        <p:blipFill>
          <a:blip r:embed="rId2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6"/>
              </a:ext>
            </a:extLst>
          </a:blip>
          <a:stretch>
            <a:fillRect/>
          </a:stretch>
        </p:blipFill>
        <p:spPr>
          <a:xfrm>
            <a:off x="758331" y="4604596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65" name="clear 5 Rectangle 444">
            <a:extLst>
              <a:ext uri="{FF2B5EF4-FFF2-40B4-BE49-F238E27FC236}">
                <a16:creationId xmlns:a16="http://schemas.microsoft.com/office/drawing/2014/main" id="{907F1578-9B34-41F0-9CF0-5EB58C0E7E5F}"/>
              </a:ext>
            </a:extLst>
          </p:cNvPr>
          <p:cNvSpPr/>
          <p:nvPr/>
        </p:nvSpPr>
        <p:spPr>
          <a:xfrm>
            <a:off x="1598861" y="6519044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grpSp>
        <p:nvGrpSpPr>
          <p:cNvPr id="1266" name="Group 1265">
            <a:extLst>
              <a:ext uri="{FF2B5EF4-FFF2-40B4-BE49-F238E27FC236}">
                <a16:creationId xmlns:a16="http://schemas.microsoft.com/office/drawing/2014/main" id="{E7F0AC75-9F2F-4286-BB7D-A7A0F5AF4C6E}"/>
              </a:ext>
            </a:extLst>
          </p:cNvPr>
          <p:cNvGrpSpPr>
            <a:grpSpLocks noChangeAspect="1"/>
          </p:cNvGrpSpPr>
          <p:nvPr/>
        </p:nvGrpSpPr>
        <p:grpSpPr>
          <a:xfrm>
            <a:off x="1626435" y="458439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645B9934-94D4-494C-B2DC-4A40B0EC449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68" name="Straight Connector 1267">
              <a:extLst>
                <a:ext uri="{FF2B5EF4-FFF2-40B4-BE49-F238E27FC236}">
                  <a16:creationId xmlns:a16="http://schemas.microsoft.com/office/drawing/2014/main" id="{F6176E66-B460-4DB4-87BE-A6C871EB5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Connector 1268">
              <a:extLst>
                <a:ext uri="{FF2B5EF4-FFF2-40B4-BE49-F238E27FC236}">
                  <a16:creationId xmlns:a16="http://schemas.microsoft.com/office/drawing/2014/main" id="{9FDAEA4C-08A0-4483-9623-86C13E1119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0" name="Group 1269">
            <a:extLst>
              <a:ext uri="{FF2B5EF4-FFF2-40B4-BE49-F238E27FC236}">
                <a16:creationId xmlns:a16="http://schemas.microsoft.com/office/drawing/2014/main" id="{43CEE643-E26E-4C1B-B4C2-235EBB3E4B8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626435" y="458439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B3A6BE54-1023-414D-AB51-C7C4881CDC9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72" name="Straight Connector 1271">
              <a:extLst>
                <a:ext uri="{FF2B5EF4-FFF2-40B4-BE49-F238E27FC236}">
                  <a16:creationId xmlns:a16="http://schemas.microsoft.com/office/drawing/2014/main" id="{19A9068A-B523-44ED-8587-6FC9E8EA5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Straight Connector 1272">
              <a:extLst>
                <a:ext uri="{FF2B5EF4-FFF2-40B4-BE49-F238E27FC236}">
                  <a16:creationId xmlns:a16="http://schemas.microsoft.com/office/drawing/2014/main" id="{ED63B097-72B4-4270-895B-2120BCA9B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4" name="Group 1273">
            <a:extLst>
              <a:ext uri="{FF2B5EF4-FFF2-40B4-BE49-F238E27FC236}">
                <a16:creationId xmlns:a16="http://schemas.microsoft.com/office/drawing/2014/main" id="{E4409DBA-3B18-4519-BCF3-EA2B9374BC1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626435" y="458439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ED6F0F32-0F57-4636-8038-2E782B2BD22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76" name="Straight Connector 1275">
              <a:extLst>
                <a:ext uri="{FF2B5EF4-FFF2-40B4-BE49-F238E27FC236}">
                  <a16:creationId xmlns:a16="http://schemas.microsoft.com/office/drawing/2014/main" id="{269F6B94-0C44-4346-BDB5-0B24BA8A2A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>
              <a:extLst>
                <a:ext uri="{FF2B5EF4-FFF2-40B4-BE49-F238E27FC236}">
                  <a16:creationId xmlns:a16="http://schemas.microsoft.com/office/drawing/2014/main" id="{FB5F3278-7561-40F3-B5F2-545D076F8E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8" name="Group 1277">
            <a:extLst>
              <a:ext uri="{FF2B5EF4-FFF2-40B4-BE49-F238E27FC236}">
                <a16:creationId xmlns:a16="http://schemas.microsoft.com/office/drawing/2014/main" id="{194A2BBA-3C52-44ED-B6E6-18F00DC4666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26435" y="458439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110C5B1B-E0D8-4B5E-9E18-6B11BB73289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80" name="Straight Connector 1279">
              <a:extLst>
                <a:ext uri="{FF2B5EF4-FFF2-40B4-BE49-F238E27FC236}">
                  <a16:creationId xmlns:a16="http://schemas.microsoft.com/office/drawing/2014/main" id="{3664605D-2DA1-4AFA-B635-DF25CF519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Straight Connector 1280">
              <a:extLst>
                <a:ext uri="{FF2B5EF4-FFF2-40B4-BE49-F238E27FC236}">
                  <a16:creationId xmlns:a16="http://schemas.microsoft.com/office/drawing/2014/main" id="{7CAB0E28-DADD-4675-AF2C-0731943D84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2" name="Group 1281">
            <a:extLst>
              <a:ext uri="{FF2B5EF4-FFF2-40B4-BE49-F238E27FC236}">
                <a16:creationId xmlns:a16="http://schemas.microsoft.com/office/drawing/2014/main" id="{1F44FF77-638E-4CD5-A1C4-2AAB737E4B81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626435" y="458439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932BDB8B-A773-43A6-81FD-6991097220A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84" name="Straight Connector 1283">
              <a:extLst>
                <a:ext uri="{FF2B5EF4-FFF2-40B4-BE49-F238E27FC236}">
                  <a16:creationId xmlns:a16="http://schemas.microsoft.com/office/drawing/2014/main" id="{C383647B-C808-4B1B-8E52-9271C1540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Straight Connector 1284">
              <a:extLst>
                <a:ext uri="{FF2B5EF4-FFF2-40B4-BE49-F238E27FC236}">
                  <a16:creationId xmlns:a16="http://schemas.microsoft.com/office/drawing/2014/main" id="{9D5DBF8E-61BE-484E-8CDD-9889F394A8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6" name="Group 1285">
            <a:extLst>
              <a:ext uri="{FF2B5EF4-FFF2-40B4-BE49-F238E27FC236}">
                <a16:creationId xmlns:a16="http://schemas.microsoft.com/office/drawing/2014/main" id="{694C1709-5F3E-49DF-874A-AF71B673E06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626435" y="458439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9A6F3711-4E85-4944-8397-455E11E1539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88" name="Straight Connector 1287">
              <a:extLst>
                <a:ext uri="{FF2B5EF4-FFF2-40B4-BE49-F238E27FC236}">
                  <a16:creationId xmlns:a16="http://schemas.microsoft.com/office/drawing/2014/main" id="{40361A98-D636-477E-9C97-94854B2B04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Connector 1288">
              <a:extLst>
                <a:ext uri="{FF2B5EF4-FFF2-40B4-BE49-F238E27FC236}">
                  <a16:creationId xmlns:a16="http://schemas.microsoft.com/office/drawing/2014/main" id="{6D522812-CDDF-4437-81FD-F2DD43306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0" name="Graphic 1289">
            <a:extLst>
              <a:ext uri="{FF2B5EF4-FFF2-40B4-BE49-F238E27FC236}">
                <a16:creationId xmlns:a16="http://schemas.microsoft.com/office/drawing/2014/main" id="{C352768F-97C6-4C85-91D1-890DEB3DF36A}"/>
              </a:ext>
            </a:extLst>
          </p:cNvPr>
          <p:cNvPicPr>
            <a:picLocks noChangeAspect="1"/>
          </p:cNvPicPr>
          <p:nvPr/>
        </p:nvPicPr>
        <p:blipFill>
          <a:blip r:embed="rId2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8"/>
              </a:ext>
            </a:extLst>
          </a:blip>
          <a:stretch>
            <a:fillRect/>
          </a:stretch>
        </p:blipFill>
        <p:spPr>
          <a:xfrm>
            <a:off x="1662089" y="4620049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1" name="Graphic 1290">
            <a:extLst>
              <a:ext uri="{FF2B5EF4-FFF2-40B4-BE49-F238E27FC236}">
                <a16:creationId xmlns:a16="http://schemas.microsoft.com/office/drawing/2014/main" id="{BD878347-02AE-4E07-903B-AF27AD738301}"/>
              </a:ext>
            </a:extLst>
          </p:cNvPr>
          <p:cNvPicPr>
            <a:picLocks noChangeAspect="1"/>
          </p:cNvPicPr>
          <p:nvPr/>
        </p:nvPicPr>
        <p:blipFill>
          <a:blip r:embed="rId2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0"/>
              </a:ext>
            </a:extLst>
          </a:blip>
          <a:stretch>
            <a:fillRect/>
          </a:stretch>
        </p:blipFill>
        <p:spPr>
          <a:xfrm>
            <a:off x="1695767" y="4653727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2" name="Graphic 1291">
            <a:extLst>
              <a:ext uri="{FF2B5EF4-FFF2-40B4-BE49-F238E27FC236}">
                <a16:creationId xmlns:a16="http://schemas.microsoft.com/office/drawing/2014/main" id="{569E316F-1A23-4778-B2DF-BA44061F60A2}"/>
              </a:ext>
            </a:extLst>
          </p:cNvPr>
          <p:cNvPicPr>
            <a:picLocks noChangeAspect="1"/>
          </p:cNvPicPr>
          <p:nvPr/>
        </p:nvPicPr>
        <p:blipFill>
          <a:blip r:embed="rId2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2"/>
              </a:ext>
            </a:extLst>
          </a:blip>
          <a:stretch>
            <a:fillRect/>
          </a:stretch>
        </p:blipFill>
        <p:spPr>
          <a:xfrm>
            <a:off x="1646363" y="4604323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93" name="Group 1292">
            <a:extLst>
              <a:ext uri="{FF2B5EF4-FFF2-40B4-BE49-F238E27FC236}">
                <a16:creationId xmlns:a16="http://schemas.microsoft.com/office/drawing/2014/main" id="{A89FF074-4186-4D55-8556-F03426FD0535}"/>
              </a:ext>
            </a:extLst>
          </p:cNvPr>
          <p:cNvGrpSpPr>
            <a:grpSpLocks noChangeAspect="1"/>
          </p:cNvGrpSpPr>
          <p:nvPr/>
        </p:nvGrpSpPr>
        <p:grpSpPr>
          <a:xfrm>
            <a:off x="2510090" y="457663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0097FCC7-F46B-44D2-9101-E33454C636B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295" name="Straight Connector 1294">
              <a:extLst>
                <a:ext uri="{FF2B5EF4-FFF2-40B4-BE49-F238E27FC236}">
                  <a16:creationId xmlns:a16="http://schemas.microsoft.com/office/drawing/2014/main" id="{DC4F80AC-5094-4927-A94B-C89A167BA0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Straight Connector 1295">
              <a:extLst>
                <a:ext uri="{FF2B5EF4-FFF2-40B4-BE49-F238E27FC236}">
                  <a16:creationId xmlns:a16="http://schemas.microsoft.com/office/drawing/2014/main" id="{B0B783AE-D129-495B-892C-2006B6A516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7" name="Group 1296">
            <a:extLst>
              <a:ext uri="{FF2B5EF4-FFF2-40B4-BE49-F238E27FC236}">
                <a16:creationId xmlns:a16="http://schemas.microsoft.com/office/drawing/2014/main" id="{915C7291-9B47-4FEC-A63B-6F325A025E58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10090" y="457663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229BCE77-A9C9-4C2B-A537-6294452789B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99" name="Straight Connector 1298">
              <a:extLst>
                <a:ext uri="{FF2B5EF4-FFF2-40B4-BE49-F238E27FC236}">
                  <a16:creationId xmlns:a16="http://schemas.microsoft.com/office/drawing/2014/main" id="{79EDA5AC-02F4-4279-8C82-C7BF53DC7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Straight Connector 1299">
              <a:extLst>
                <a:ext uri="{FF2B5EF4-FFF2-40B4-BE49-F238E27FC236}">
                  <a16:creationId xmlns:a16="http://schemas.microsoft.com/office/drawing/2014/main" id="{37566183-FEE9-4651-AD16-559B557936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1" name="Group 1300">
            <a:extLst>
              <a:ext uri="{FF2B5EF4-FFF2-40B4-BE49-F238E27FC236}">
                <a16:creationId xmlns:a16="http://schemas.microsoft.com/office/drawing/2014/main" id="{BBC62D24-36BF-40B6-8520-D495A4C6262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10090" y="457663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BD91B417-28E0-4485-9BEE-55EAE55D6D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03" name="Straight Connector 1302">
              <a:extLst>
                <a:ext uri="{FF2B5EF4-FFF2-40B4-BE49-F238E27FC236}">
                  <a16:creationId xmlns:a16="http://schemas.microsoft.com/office/drawing/2014/main" id="{89DE043B-05CF-4337-99FE-F82AB6790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Straight Connector 1303">
              <a:extLst>
                <a:ext uri="{FF2B5EF4-FFF2-40B4-BE49-F238E27FC236}">
                  <a16:creationId xmlns:a16="http://schemas.microsoft.com/office/drawing/2014/main" id="{9CFB5413-BA03-41FF-8946-BFBB0A2771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5" name="Group 1304">
            <a:extLst>
              <a:ext uri="{FF2B5EF4-FFF2-40B4-BE49-F238E27FC236}">
                <a16:creationId xmlns:a16="http://schemas.microsoft.com/office/drawing/2014/main" id="{E189CCB2-4A51-4AF8-8884-367FCD19F1C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510091" y="457663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DCE31D2D-2E00-4765-911C-7E85239076F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07" name="Straight Connector 1306">
              <a:extLst>
                <a:ext uri="{FF2B5EF4-FFF2-40B4-BE49-F238E27FC236}">
                  <a16:creationId xmlns:a16="http://schemas.microsoft.com/office/drawing/2014/main" id="{6443A4DD-A36D-42C2-A99C-2A78D85366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Connector 1307">
              <a:extLst>
                <a:ext uri="{FF2B5EF4-FFF2-40B4-BE49-F238E27FC236}">
                  <a16:creationId xmlns:a16="http://schemas.microsoft.com/office/drawing/2014/main" id="{73B96E81-CC44-4C73-AE96-D0C310B8A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9" name="Group 1308">
            <a:extLst>
              <a:ext uri="{FF2B5EF4-FFF2-40B4-BE49-F238E27FC236}">
                <a16:creationId xmlns:a16="http://schemas.microsoft.com/office/drawing/2014/main" id="{DF222C95-23C1-4688-9561-13A4848FCFAF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10090" y="457663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937E0B14-B8AC-4D96-B4D1-4FCAC55DA6E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11" name="Straight Connector 1310">
              <a:extLst>
                <a:ext uri="{FF2B5EF4-FFF2-40B4-BE49-F238E27FC236}">
                  <a16:creationId xmlns:a16="http://schemas.microsoft.com/office/drawing/2014/main" id="{4A3B6A54-C2DF-46F7-8694-DB85DAB97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Straight Connector 1311">
              <a:extLst>
                <a:ext uri="{FF2B5EF4-FFF2-40B4-BE49-F238E27FC236}">
                  <a16:creationId xmlns:a16="http://schemas.microsoft.com/office/drawing/2014/main" id="{CAE9DB1E-E2A9-46C1-BA05-6D297ACCA3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3" name="Group 1312">
            <a:extLst>
              <a:ext uri="{FF2B5EF4-FFF2-40B4-BE49-F238E27FC236}">
                <a16:creationId xmlns:a16="http://schemas.microsoft.com/office/drawing/2014/main" id="{5DA24A92-9C1D-4726-93E2-E3E3E4DAF8B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10090" y="457663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E0DC6F87-F6B2-487E-AA2B-B90052AFEB5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15" name="Straight Connector 1314">
              <a:extLst>
                <a:ext uri="{FF2B5EF4-FFF2-40B4-BE49-F238E27FC236}">
                  <a16:creationId xmlns:a16="http://schemas.microsoft.com/office/drawing/2014/main" id="{C734E6D9-052C-4BF2-810C-1CEB18EA7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Straight Connector 1315">
              <a:extLst>
                <a:ext uri="{FF2B5EF4-FFF2-40B4-BE49-F238E27FC236}">
                  <a16:creationId xmlns:a16="http://schemas.microsoft.com/office/drawing/2014/main" id="{65774CA5-71AA-419D-8ACF-BC7C1981F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7" name="Graphic 1316">
            <a:extLst>
              <a:ext uri="{FF2B5EF4-FFF2-40B4-BE49-F238E27FC236}">
                <a16:creationId xmlns:a16="http://schemas.microsoft.com/office/drawing/2014/main" id="{5486BC1F-50D6-4A40-A499-69039BCD063F}"/>
              </a:ext>
            </a:extLst>
          </p:cNvPr>
          <p:cNvPicPr>
            <a:picLocks noChangeAspect="1"/>
          </p:cNvPicPr>
          <p:nvPr/>
        </p:nvPicPr>
        <p:blipFill>
          <a:blip r:embed="rId2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4"/>
              </a:ext>
            </a:extLst>
          </a:blip>
          <a:stretch>
            <a:fillRect/>
          </a:stretch>
        </p:blipFill>
        <p:spPr>
          <a:xfrm>
            <a:off x="2545744" y="4612291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18" name="Graphic 1317">
            <a:extLst>
              <a:ext uri="{FF2B5EF4-FFF2-40B4-BE49-F238E27FC236}">
                <a16:creationId xmlns:a16="http://schemas.microsoft.com/office/drawing/2014/main" id="{443FE1D5-1C96-4640-A4B7-B871FF7391ED}"/>
              </a:ext>
            </a:extLst>
          </p:cNvPr>
          <p:cNvPicPr>
            <a:picLocks noChangeAspect="1"/>
          </p:cNvPicPr>
          <p:nvPr/>
        </p:nvPicPr>
        <p:blipFill>
          <a:blip r:embed="rId2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6"/>
              </a:ext>
            </a:extLst>
          </a:blip>
          <a:stretch>
            <a:fillRect/>
          </a:stretch>
        </p:blipFill>
        <p:spPr>
          <a:xfrm>
            <a:off x="2579422" y="4645969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19" name="Graphic 1318">
            <a:extLst>
              <a:ext uri="{FF2B5EF4-FFF2-40B4-BE49-F238E27FC236}">
                <a16:creationId xmlns:a16="http://schemas.microsoft.com/office/drawing/2014/main" id="{C191A235-09AD-4AC2-AA17-0EBF4D97CDAD}"/>
              </a:ext>
            </a:extLst>
          </p:cNvPr>
          <p:cNvPicPr>
            <a:picLocks noChangeAspect="1"/>
          </p:cNvPicPr>
          <p:nvPr/>
        </p:nvPicPr>
        <p:blipFill>
          <a:blip r:embed="rId2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8"/>
              </a:ext>
            </a:extLst>
          </a:blip>
          <a:stretch>
            <a:fillRect/>
          </a:stretch>
        </p:blipFill>
        <p:spPr>
          <a:xfrm>
            <a:off x="2530018" y="4596565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20" name="Group 1319">
            <a:extLst>
              <a:ext uri="{FF2B5EF4-FFF2-40B4-BE49-F238E27FC236}">
                <a16:creationId xmlns:a16="http://schemas.microsoft.com/office/drawing/2014/main" id="{4CDF257E-B2F4-40F3-8ECF-0804022E01BA}"/>
              </a:ext>
            </a:extLst>
          </p:cNvPr>
          <p:cNvGrpSpPr>
            <a:grpSpLocks noChangeAspect="1"/>
          </p:cNvGrpSpPr>
          <p:nvPr/>
        </p:nvGrpSpPr>
        <p:grpSpPr>
          <a:xfrm>
            <a:off x="718878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C1CCB2E-C8B7-4406-8D32-A166ABB2588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22" name="Straight Connector 1321">
              <a:extLst>
                <a:ext uri="{FF2B5EF4-FFF2-40B4-BE49-F238E27FC236}">
                  <a16:creationId xmlns:a16="http://schemas.microsoft.com/office/drawing/2014/main" id="{2DE1DE9B-3DC9-4DAF-A32D-AE7631DCBC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>
              <a:extLst>
                <a:ext uri="{FF2B5EF4-FFF2-40B4-BE49-F238E27FC236}">
                  <a16:creationId xmlns:a16="http://schemas.microsoft.com/office/drawing/2014/main" id="{414132B1-3FC3-441B-9855-EE2AD59325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4" name="Group 1323">
            <a:extLst>
              <a:ext uri="{FF2B5EF4-FFF2-40B4-BE49-F238E27FC236}">
                <a16:creationId xmlns:a16="http://schemas.microsoft.com/office/drawing/2014/main" id="{899F5BA8-F07F-4F6B-A5F4-8418DFBB83D8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18878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3C3358BA-0443-4FA2-9FBC-62ECC077A76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26" name="Straight Connector 1325">
              <a:extLst>
                <a:ext uri="{FF2B5EF4-FFF2-40B4-BE49-F238E27FC236}">
                  <a16:creationId xmlns:a16="http://schemas.microsoft.com/office/drawing/2014/main" id="{758772F7-3E61-4E5E-8A31-96FAC2D4A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Straight Connector 1326">
              <a:extLst>
                <a:ext uri="{FF2B5EF4-FFF2-40B4-BE49-F238E27FC236}">
                  <a16:creationId xmlns:a16="http://schemas.microsoft.com/office/drawing/2014/main" id="{7AF96519-E011-4AD7-8DEC-1BCBA3C65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8" name="Group 1327">
            <a:extLst>
              <a:ext uri="{FF2B5EF4-FFF2-40B4-BE49-F238E27FC236}">
                <a16:creationId xmlns:a16="http://schemas.microsoft.com/office/drawing/2014/main" id="{CFE72121-3F44-43D8-B63E-04A509B2D14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18878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5FF3D3C6-46BF-455A-87F2-32F7A939248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30" name="Straight Connector 1329">
              <a:extLst>
                <a:ext uri="{FF2B5EF4-FFF2-40B4-BE49-F238E27FC236}">
                  <a16:creationId xmlns:a16="http://schemas.microsoft.com/office/drawing/2014/main" id="{F86D1B1C-6930-4D29-A98F-AB80D82F9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Straight Connector 1330">
              <a:extLst>
                <a:ext uri="{FF2B5EF4-FFF2-40B4-BE49-F238E27FC236}">
                  <a16:creationId xmlns:a16="http://schemas.microsoft.com/office/drawing/2014/main" id="{A197B917-DA73-4ACD-B972-A69A93EF7A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" name="Group 1331">
            <a:extLst>
              <a:ext uri="{FF2B5EF4-FFF2-40B4-BE49-F238E27FC236}">
                <a16:creationId xmlns:a16="http://schemas.microsoft.com/office/drawing/2014/main" id="{8BBB6C22-1C03-4D05-BCE1-EBF1CF0A2A7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18879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56344F99-3573-4E4E-969E-091802F8AA7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34" name="Straight Connector 1333">
              <a:extLst>
                <a:ext uri="{FF2B5EF4-FFF2-40B4-BE49-F238E27FC236}">
                  <a16:creationId xmlns:a16="http://schemas.microsoft.com/office/drawing/2014/main" id="{BFEF1503-45F1-4915-B9A9-7461447773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Connector 1334">
              <a:extLst>
                <a:ext uri="{FF2B5EF4-FFF2-40B4-BE49-F238E27FC236}">
                  <a16:creationId xmlns:a16="http://schemas.microsoft.com/office/drawing/2014/main" id="{D6ECCD1D-C347-4E6B-9B79-4D1C4F3547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6" name="Group 1335">
            <a:extLst>
              <a:ext uri="{FF2B5EF4-FFF2-40B4-BE49-F238E27FC236}">
                <a16:creationId xmlns:a16="http://schemas.microsoft.com/office/drawing/2014/main" id="{A65691D8-1E3B-43D9-B41D-9C794F8E799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18878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C2CD4C2C-2DE7-4FF1-95D2-655E79E082B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38" name="Straight Connector 1337">
              <a:extLst>
                <a:ext uri="{FF2B5EF4-FFF2-40B4-BE49-F238E27FC236}">
                  <a16:creationId xmlns:a16="http://schemas.microsoft.com/office/drawing/2014/main" id="{F19E99FE-6568-4E74-876A-153C6755B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>
              <a:extLst>
                <a:ext uri="{FF2B5EF4-FFF2-40B4-BE49-F238E27FC236}">
                  <a16:creationId xmlns:a16="http://schemas.microsoft.com/office/drawing/2014/main" id="{CC14691E-79BE-4801-B92E-FF0B53FC4F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0" name="Group 1339">
            <a:extLst>
              <a:ext uri="{FF2B5EF4-FFF2-40B4-BE49-F238E27FC236}">
                <a16:creationId xmlns:a16="http://schemas.microsoft.com/office/drawing/2014/main" id="{4538E6A3-C0B6-4C63-8AB9-0EEB9B527103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18878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48C7D6DB-9513-4B33-9283-EC99248EBA1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42" name="Straight Connector 1341">
              <a:extLst>
                <a:ext uri="{FF2B5EF4-FFF2-40B4-BE49-F238E27FC236}">
                  <a16:creationId xmlns:a16="http://schemas.microsoft.com/office/drawing/2014/main" id="{18E0F204-6CF5-4D47-AA6B-B79E9A377D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Straight Connector 1342">
              <a:extLst>
                <a:ext uri="{FF2B5EF4-FFF2-40B4-BE49-F238E27FC236}">
                  <a16:creationId xmlns:a16="http://schemas.microsoft.com/office/drawing/2014/main" id="{84C17B9B-EA93-47CD-B25C-D16262BD5B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4" name="Graphic 1343">
            <a:extLst>
              <a:ext uri="{FF2B5EF4-FFF2-40B4-BE49-F238E27FC236}">
                <a16:creationId xmlns:a16="http://schemas.microsoft.com/office/drawing/2014/main" id="{CD33E49D-22D2-4AD9-91E5-670B720918A3}"/>
              </a:ext>
            </a:extLst>
          </p:cNvPr>
          <p:cNvPicPr>
            <a:picLocks noChangeAspect="1"/>
          </p:cNvPicPr>
          <p:nvPr/>
        </p:nvPicPr>
        <p:blipFill>
          <a:blip r:embed="rId2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0"/>
              </a:ext>
            </a:extLst>
          </a:blip>
          <a:stretch>
            <a:fillRect/>
          </a:stretch>
        </p:blipFill>
        <p:spPr>
          <a:xfrm>
            <a:off x="754532" y="5514384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5" name="Graphic 1344">
            <a:extLst>
              <a:ext uri="{FF2B5EF4-FFF2-40B4-BE49-F238E27FC236}">
                <a16:creationId xmlns:a16="http://schemas.microsoft.com/office/drawing/2014/main" id="{A2F66B01-4F0F-42CB-9E6C-2ABE136C23C9}"/>
              </a:ext>
            </a:extLst>
          </p:cNvPr>
          <p:cNvPicPr>
            <a:picLocks noChangeAspect="1"/>
          </p:cNvPicPr>
          <p:nvPr/>
        </p:nvPicPr>
        <p:blipFill>
          <a:blip r:embed="rId2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2"/>
              </a:ext>
            </a:extLst>
          </a:blip>
          <a:stretch>
            <a:fillRect/>
          </a:stretch>
        </p:blipFill>
        <p:spPr>
          <a:xfrm>
            <a:off x="788210" y="5548062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6" name="Graphic 1345">
            <a:extLst>
              <a:ext uri="{FF2B5EF4-FFF2-40B4-BE49-F238E27FC236}">
                <a16:creationId xmlns:a16="http://schemas.microsoft.com/office/drawing/2014/main" id="{6C6520F7-1B38-448D-9F17-461E1C14B34B}"/>
              </a:ext>
            </a:extLst>
          </p:cNvPr>
          <p:cNvPicPr>
            <a:picLocks noChangeAspect="1"/>
          </p:cNvPicPr>
          <p:nvPr/>
        </p:nvPicPr>
        <p:blipFill>
          <a:blip r:embed="rId2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4"/>
              </a:ext>
            </a:extLst>
          </a:blip>
          <a:stretch>
            <a:fillRect/>
          </a:stretch>
        </p:blipFill>
        <p:spPr>
          <a:xfrm>
            <a:off x="738806" y="549865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47" name="Group 1346">
            <a:extLst>
              <a:ext uri="{FF2B5EF4-FFF2-40B4-BE49-F238E27FC236}">
                <a16:creationId xmlns:a16="http://schemas.microsoft.com/office/drawing/2014/main" id="{387DCD9C-2EC2-438F-8CF8-C063908BA7D9}"/>
              </a:ext>
            </a:extLst>
          </p:cNvPr>
          <p:cNvGrpSpPr>
            <a:grpSpLocks noChangeAspect="1"/>
          </p:cNvGrpSpPr>
          <p:nvPr/>
        </p:nvGrpSpPr>
        <p:grpSpPr>
          <a:xfrm>
            <a:off x="1602192" y="54526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2A5EE9A4-B06B-4F00-800E-B77E312238D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49" name="Straight Connector 1348">
              <a:extLst>
                <a:ext uri="{FF2B5EF4-FFF2-40B4-BE49-F238E27FC236}">
                  <a16:creationId xmlns:a16="http://schemas.microsoft.com/office/drawing/2014/main" id="{391948F5-1D28-472E-BC0C-D4321F127A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Straight Connector 1349">
              <a:extLst>
                <a:ext uri="{FF2B5EF4-FFF2-40B4-BE49-F238E27FC236}">
                  <a16:creationId xmlns:a16="http://schemas.microsoft.com/office/drawing/2014/main" id="{837C395E-5C29-4ABE-BF9B-02F519AAE8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1" name="Group 1350">
            <a:extLst>
              <a:ext uri="{FF2B5EF4-FFF2-40B4-BE49-F238E27FC236}">
                <a16:creationId xmlns:a16="http://schemas.microsoft.com/office/drawing/2014/main" id="{405E4086-E85F-4DD1-B6E7-F744B4ACC52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602192" y="54526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33E4C70B-AAE7-43B3-BEB2-16357B92FF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53" name="Straight Connector 1352">
              <a:extLst>
                <a:ext uri="{FF2B5EF4-FFF2-40B4-BE49-F238E27FC236}">
                  <a16:creationId xmlns:a16="http://schemas.microsoft.com/office/drawing/2014/main" id="{E52BEB12-0A10-427D-AAE2-D4C2CCB5A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Connector 1353">
              <a:extLst>
                <a:ext uri="{FF2B5EF4-FFF2-40B4-BE49-F238E27FC236}">
                  <a16:creationId xmlns:a16="http://schemas.microsoft.com/office/drawing/2014/main" id="{F1F2382E-2CED-418C-964C-B20037D96E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5" name="Group 1354">
            <a:extLst>
              <a:ext uri="{FF2B5EF4-FFF2-40B4-BE49-F238E27FC236}">
                <a16:creationId xmlns:a16="http://schemas.microsoft.com/office/drawing/2014/main" id="{1B82DF29-9712-4C05-BA8D-2A4BAD43AC0A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602192" y="54526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6C8D8D85-6C67-44BF-9FAA-AC9DFA40977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57" name="Straight Connector 1356">
              <a:extLst>
                <a:ext uri="{FF2B5EF4-FFF2-40B4-BE49-F238E27FC236}">
                  <a16:creationId xmlns:a16="http://schemas.microsoft.com/office/drawing/2014/main" id="{414E927B-A909-4A8A-8824-EF48D7FCCC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Connector 1357">
              <a:extLst>
                <a:ext uri="{FF2B5EF4-FFF2-40B4-BE49-F238E27FC236}">
                  <a16:creationId xmlns:a16="http://schemas.microsoft.com/office/drawing/2014/main" id="{CE2E3A81-21DD-4744-B0F5-C089CFC6D2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9" name="Group 1358">
            <a:extLst>
              <a:ext uri="{FF2B5EF4-FFF2-40B4-BE49-F238E27FC236}">
                <a16:creationId xmlns:a16="http://schemas.microsoft.com/office/drawing/2014/main" id="{CB8D5361-6694-4683-B10B-B7CC9F8CD2E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02192" y="54526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69E4F96A-B438-4C94-86CC-98C291E4059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61" name="Straight Connector 1360">
              <a:extLst>
                <a:ext uri="{FF2B5EF4-FFF2-40B4-BE49-F238E27FC236}">
                  <a16:creationId xmlns:a16="http://schemas.microsoft.com/office/drawing/2014/main" id="{5DD1F71C-CB33-47BA-A58A-8B13835F9E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Connector 1361">
              <a:extLst>
                <a:ext uri="{FF2B5EF4-FFF2-40B4-BE49-F238E27FC236}">
                  <a16:creationId xmlns:a16="http://schemas.microsoft.com/office/drawing/2014/main" id="{8E52E883-0F58-49DC-82AD-CF54064ADF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3" name="Group 1362">
            <a:extLst>
              <a:ext uri="{FF2B5EF4-FFF2-40B4-BE49-F238E27FC236}">
                <a16:creationId xmlns:a16="http://schemas.microsoft.com/office/drawing/2014/main" id="{34C43B43-1E59-4045-9220-9D8546EB223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602192" y="54526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3DBE2349-E0AB-426B-8BC6-CA9F5A7E921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65" name="Straight Connector 1364">
              <a:extLst>
                <a:ext uri="{FF2B5EF4-FFF2-40B4-BE49-F238E27FC236}">
                  <a16:creationId xmlns:a16="http://schemas.microsoft.com/office/drawing/2014/main" id="{AAB3C31D-A2D6-4C1B-9477-4B7D05EA11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Straight Connector 1365">
              <a:extLst>
                <a:ext uri="{FF2B5EF4-FFF2-40B4-BE49-F238E27FC236}">
                  <a16:creationId xmlns:a16="http://schemas.microsoft.com/office/drawing/2014/main" id="{F13A500E-F168-4A63-BF3D-E9497250A8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7" name="Group 1366">
            <a:extLst>
              <a:ext uri="{FF2B5EF4-FFF2-40B4-BE49-F238E27FC236}">
                <a16:creationId xmlns:a16="http://schemas.microsoft.com/office/drawing/2014/main" id="{AE847D73-FA25-4A33-BB58-6C3090E851C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602192" y="545268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5C368FD5-5E80-4591-A529-DEA129C7B99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69" name="Straight Connector 1368">
              <a:extLst>
                <a:ext uri="{FF2B5EF4-FFF2-40B4-BE49-F238E27FC236}">
                  <a16:creationId xmlns:a16="http://schemas.microsoft.com/office/drawing/2014/main" id="{BE65C437-DFDF-4B70-825E-5B7EC2382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Straight Connector 1369">
              <a:extLst>
                <a:ext uri="{FF2B5EF4-FFF2-40B4-BE49-F238E27FC236}">
                  <a16:creationId xmlns:a16="http://schemas.microsoft.com/office/drawing/2014/main" id="{306D99DA-7D8A-47A9-9FB1-3F3D59C4AF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71" name="Graphic 1370">
            <a:extLst>
              <a:ext uri="{FF2B5EF4-FFF2-40B4-BE49-F238E27FC236}">
                <a16:creationId xmlns:a16="http://schemas.microsoft.com/office/drawing/2014/main" id="{A07E2723-0D2D-4F6D-A875-F35EBC632911}"/>
              </a:ext>
            </a:extLst>
          </p:cNvPr>
          <p:cNvPicPr>
            <a:picLocks noChangeAspect="1"/>
          </p:cNvPicPr>
          <p:nvPr/>
        </p:nvPicPr>
        <p:blipFill>
          <a:blip r:embed="rId25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6"/>
              </a:ext>
            </a:extLst>
          </a:blip>
          <a:stretch>
            <a:fillRect/>
          </a:stretch>
        </p:blipFill>
        <p:spPr>
          <a:xfrm>
            <a:off x="1637846" y="5488342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2" name="Graphic 1371">
            <a:extLst>
              <a:ext uri="{FF2B5EF4-FFF2-40B4-BE49-F238E27FC236}">
                <a16:creationId xmlns:a16="http://schemas.microsoft.com/office/drawing/2014/main" id="{8CA648F0-E31B-4344-9B00-0AFC7CE65C69}"/>
              </a:ext>
            </a:extLst>
          </p:cNvPr>
          <p:cNvPicPr>
            <a:picLocks noChangeAspect="1"/>
          </p:cNvPicPr>
          <p:nvPr/>
        </p:nvPicPr>
        <p:blipFill>
          <a:blip r:embed="rId2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8"/>
              </a:ext>
            </a:extLst>
          </a:blip>
          <a:stretch>
            <a:fillRect/>
          </a:stretch>
        </p:blipFill>
        <p:spPr>
          <a:xfrm>
            <a:off x="1671524" y="5522020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3" name="Graphic 1372">
            <a:extLst>
              <a:ext uri="{FF2B5EF4-FFF2-40B4-BE49-F238E27FC236}">
                <a16:creationId xmlns:a16="http://schemas.microsoft.com/office/drawing/2014/main" id="{F5E107FA-C0AC-45C9-9064-2B57AF7E4008}"/>
              </a:ext>
            </a:extLst>
          </p:cNvPr>
          <p:cNvPicPr>
            <a:picLocks noChangeAspect="1"/>
          </p:cNvPicPr>
          <p:nvPr/>
        </p:nvPicPr>
        <p:blipFill>
          <a:blip r:embed="rId25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0"/>
              </a:ext>
            </a:extLst>
          </a:blip>
          <a:stretch>
            <a:fillRect/>
          </a:stretch>
        </p:blipFill>
        <p:spPr>
          <a:xfrm>
            <a:off x="1622120" y="5472616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74" name="Group 1373">
            <a:extLst>
              <a:ext uri="{FF2B5EF4-FFF2-40B4-BE49-F238E27FC236}">
                <a16:creationId xmlns:a16="http://schemas.microsoft.com/office/drawing/2014/main" id="{EFBD21D3-4DE9-4216-92AB-AF0F152A43EE}"/>
              </a:ext>
            </a:extLst>
          </p:cNvPr>
          <p:cNvGrpSpPr>
            <a:grpSpLocks noChangeAspect="1"/>
          </p:cNvGrpSpPr>
          <p:nvPr/>
        </p:nvGrpSpPr>
        <p:grpSpPr>
          <a:xfrm>
            <a:off x="2499375" y="54553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87635A7E-F083-4117-B22B-2A5AA7CB987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76" name="Straight Connector 1375">
              <a:extLst>
                <a:ext uri="{FF2B5EF4-FFF2-40B4-BE49-F238E27FC236}">
                  <a16:creationId xmlns:a16="http://schemas.microsoft.com/office/drawing/2014/main" id="{95A81405-258A-4712-959C-C168EC47A5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>
              <a:extLst>
                <a:ext uri="{FF2B5EF4-FFF2-40B4-BE49-F238E27FC236}">
                  <a16:creationId xmlns:a16="http://schemas.microsoft.com/office/drawing/2014/main" id="{C58A8901-7F39-4768-B7C3-5CA9F9BDFF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8" name="Group 1377">
            <a:extLst>
              <a:ext uri="{FF2B5EF4-FFF2-40B4-BE49-F238E27FC236}">
                <a16:creationId xmlns:a16="http://schemas.microsoft.com/office/drawing/2014/main" id="{C17FB5AA-F4EE-4559-848F-FB63FF636AC0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2510950" y="54553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0ED4FBFD-F348-4E8B-97F8-65E687FA08F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80" name="Straight Connector 1379">
              <a:extLst>
                <a:ext uri="{FF2B5EF4-FFF2-40B4-BE49-F238E27FC236}">
                  <a16:creationId xmlns:a16="http://schemas.microsoft.com/office/drawing/2014/main" id="{AFD4FA35-250A-4226-995D-5E71A7643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Straight Connector 1380">
              <a:extLst>
                <a:ext uri="{FF2B5EF4-FFF2-40B4-BE49-F238E27FC236}">
                  <a16:creationId xmlns:a16="http://schemas.microsoft.com/office/drawing/2014/main" id="{5C20C3B6-C8E5-4DB7-8D61-799839B696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2" name="Group 1381">
            <a:extLst>
              <a:ext uri="{FF2B5EF4-FFF2-40B4-BE49-F238E27FC236}">
                <a16:creationId xmlns:a16="http://schemas.microsoft.com/office/drawing/2014/main" id="{D1031D0B-F33A-46E3-A6EE-9F947058055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2510950" y="54553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24296A52-ACCE-4BFA-BAE4-3E977DD9C00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84" name="Straight Connector 1383">
              <a:extLst>
                <a:ext uri="{FF2B5EF4-FFF2-40B4-BE49-F238E27FC236}">
                  <a16:creationId xmlns:a16="http://schemas.microsoft.com/office/drawing/2014/main" id="{0D0AF7B2-76AC-4399-AEB7-9904FA3CB7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Straight Connector 1384">
              <a:extLst>
                <a:ext uri="{FF2B5EF4-FFF2-40B4-BE49-F238E27FC236}">
                  <a16:creationId xmlns:a16="http://schemas.microsoft.com/office/drawing/2014/main" id="{67306AA4-9D31-489F-ABFB-78B1BFC6A4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6" name="Group 1385">
            <a:extLst>
              <a:ext uri="{FF2B5EF4-FFF2-40B4-BE49-F238E27FC236}">
                <a16:creationId xmlns:a16="http://schemas.microsoft.com/office/drawing/2014/main" id="{064BEFBD-064F-435A-8812-F049E47A2AD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499375" y="54553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C144FFA8-900A-4D14-97CC-214B78262A9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88" name="Straight Connector 1387">
              <a:extLst>
                <a:ext uri="{FF2B5EF4-FFF2-40B4-BE49-F238E27FC236}">
                  <a16:creationId xmlns:a16="http://schemas.microsoft.com/office/drawing/2014/main" id="{2E29BE28-7612-4C09-A573-33F1222103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>
              <a:extLst>
                <a:ext uri="{FF2B5EF4-FFF2-40B4-BE49-F238E27FC236}">
                  <a16:creationId xmlns:a16="http://schemas.microsoft.com/office/drawing/2014/main" id="{E75140F0-0FE2-486E-A7ED-D37F2FE908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0" name="Group 1389">
            <a:extLst>
              <a:ext uri="{FF2B5EF4-FFF2-40B4-BE49-F238E27FC236}">
                <a16:creationId xmlns:a16="http://schemas.microsoft.com/office/drawing/2014/main" id="{9605E03E-ADD0-4C74-A3EC-D3B376858DBE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2510950" y="54553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DA0D50C7-8020-409C-AC9F-6024909B159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92" name="Straight Connector 1391">
              <a:extLst>
                <a:ext uri="{FF2B5EF4-FFF2-40B4-BE49-F238E27FC236}">
                  <a16:creationId xmlns:a16="http://schemas.microsoft.com/office/drawing/2014/main" id="{CEFD1960-E770-460C-A389-9AB8E895D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3" name="Straight Connector 1392">
              <a:extLst>
                <a:ext uri="{FF2B5EF4-FFF2-40B4-BE49-F238E27FC236}">
                  <a16:creationId xmlns:a16="http://schemas.microsoft.com/office/drawing/2014/main" id="{CBF5D5A1-49EA-43BD-949F-6477829F68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4" name="Group 1393">
            <a:extLst>
              <a:ext uri="{FF2B5EF4-FFF2-40B4-BE49-F238E27FC236}">
                <a16:creationId xmlns:a16="http://schemas.microsoft.com/office/drawing/2014/main" id="{3BFBA189-A7E4-4ED8-8471-65F795E34073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2510950" y="545531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D48C8586-F535-49DC-BD9B-0D7D1D8F92B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96" name="Straight Connector 1395">
              <a:extLst>
                <a:ext uri="{FF2B5EF4-FFF2-40B4-BE49-F238E27FC236}">
                  <a16:creationId xmlns:a16="http://schemas.microsoft.com/office/drawing/2014/main" id="{215C547D-0069-42AC-A167-8E5C47D92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Straight Connector 1396">
              <a:extLst>
                <a:ext uri="{FF2B5EF4-FFF2-40B4-BE49-F238E27FC236}">
                  <a16:creationId xmlns:a16="http://schemas.microsoft.com/office/drawing/2014/main" id="{5C02A163-F39D-4554-9FA9-70093D2BF1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8" name="Graphic 1397">
            <a:extLst>
              <a:ext uri="{FF2B5EF4-FFF2-40B4-BE49-F238E27FC236}">
                <a16:creationId xmlns:a16="http://schemas.microsoft.com/office/drawing/2014/main" id="{88398CFC-78BB-4A11-B4B3-DAE8892390C1}"/>
              </a:ext>
            </a:extLst>
          </p:cNvPr>
          <p:cNvPicPr>
            <a:picLocks noChangeAspect="1"/>
          </p:cNvPicPr>
          <p:nvPr/>
        </p:nvPicPr>
        <p:blipFill>
          <a:blip r:embed="rId26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2"/>
              </a:ext>
            </a:extLst>
          </a:blip>
          <a:stretch>
            <a:fillRect/>
          </a:stretch>
        </p:blipFill>
        <p:spPr>
          <a:xfrm>
            <a:off x="2535029" y="5490973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99" name="Graphic 1398">
            <a:extLst>
              <a:ext uri="{FF2B5EF4-FFF2-40B4-BE49-F238E27FC236}">
                <a16:creationId xmlns:a16="http://schemas.microsoft.com/office/drawing/2014/main" id="{FFBC8E7C-F5C9-4379-8BA8-ACBAB1A4F29C}"/>
              </a:ext>
            </a:extLst>
          </p:cNvPr>
          <p:cNvPicPr>
            <a:picLocks noChangeAspect="1"/>
          </p:cNvPicPr>
          <p:nvPr/>
        </p:nvPicPr>
        <p:blipFill>
          <a:blip r:embed="rId26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4"/>
              </a:ext>
            </a:extLst>
          </a:blip>
          <a:stretch>
            <a:fillRect/>
          </a:stretch>
        </p:blipFill>
        <p:spPr>
          <a:xfrm>
            <a:off x="2568707" y="5524651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0" name="Graphic 1399">
            <a:extLst>
              <a:ext uri="{FF2B5EF4-FFF2-40B4-BE49-F238E27FC236}">
                <a16:creationId xmlns:a16="http://schemas.microsoft.com/office/drawing/2014/main" id="{D12FCEA4-5E0F-40E2-8C2B-DEE4FEA13A5B}"/>
              </a:ext>
            </a:extLst>
          </p:cNvPr>
          <p:cNvPicPr>
            <a:picLocks noChangeAspect="1"/>
          </p:cNvPicPr>
          <p:nvPr/>
        </p:nvPicPr>
        <p:blipFill>
          <a:blip r:embed="rId2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6"/>
              </a:ext>
            </a:extLst>
          </a:blip>
          <a:stretch>
            <a:fillRect/>
          </a:stretch>
        </p:blipFill>
        <p:spPr>
          <a:xfrm>
            <a:off x="2519303" y="5475247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01" name="Group 1400">
            <a:extLst>
              <a:ext uri="{FF2B5EF4-FFF2-40B4-BE49-F238E27FC236}">
                <a16:creationId xmlns:a16="http://schemas.microsoft.com/office/drawing/2014/main" id="{083824D0-506F-4525-B649-9C04765DBA65}"/>
              </a:ext>
            </a:extLst>
          </p:cNvPr>
          <p:cNvGrpSpPr>
            <a:grpSpLocks noChangeAspect="1"/>
          </p:cNvGrpSpPr>
          <p:nvPr/>
        </p:nvGrpSpPr>
        <p:grpSpPr>
          <a:xfrm>
            <a:off x="3440604" y="36706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5B6679A0-2A33-4F9C-81AE-779B50D676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03" name="Straight Connector 1402">
              <a:extLst>
                <a:ext uri="{FF2B5EF4-FFF2-40B4-BE49-F238E27FC236}">
                  <a16:creationId xmlns:a16="http://schemas.microsoft.com/office/drawing/2014/main" id="{D0B5D9FC-E742-4231-ACF2-705E27B78B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Straight Connector 1403">
              <a:extLst>
                <a:ext uri="{FF2B5EF4-FFF2-40B4-BE49-F238E27FC236}">
                  <a16:creationId xmlns:a16="http://schemas.microsoft.com/office/drawing/2014/main" id="{F1AA31EA-645C-4B87-BDB9-4602BBE9F6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5" name="Group 1404">
            <a:extLst>
              <a:ext uri="{FF2B5EF4-FFF2-40B4-BE49-F238E27FC236}">
                <a16:creationId xmlns:a16="http://schemas.microsoft.com/office/drawing/2014/main" id="{632B0A33-649B-4524-BAB3-0852C7B9881C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440604" y="36706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FCAB767F-8136-4604-BF9C-FDC66723B2D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07" name="Straight Connector 1406">
              <a:extLst>
                <a:ext uri="{FF2B5EF4-FFF2-40B4-BE49-F238E27FC236}">
                  <a16:creationId xmlns:a16="http://schemas.microsoft.com/office/drawing/2014/main" id="{5611B440-99D0-4A9D-B06F-F219889969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>
              <a:extLst>
                <a:ext uri="{FF2B5EF4-FFF2-40B4-BE49-F238E27FC236}">
                  <a16:creationId xmlns:a16="http://schemas.microsoft.com/office/drawing/2014/main" id="{4CA52064-E85C-4BE8-BFA7-8D8F4117CF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9" name="Group 1408">
            <a:extLst>
              <a:ext uri="{FF2B5EF4-FFF2-40B4-BE49-F238E27FC236}">
                <a16:creationId xmlns:a16="http://schemas.microsoft.com/office/drawing/2014/main" id="{6C1B1FD7-9D67-400C-9B47-A9F1BA0106AC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3440604" y="36706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5E57FBC5-1127-4A27-9E35-A7F851A8C7C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11" name="Straight Connector 1410">
              <a:extLst>
                <a:ext uri="{FF2B5EF4-FFF2-40B4-BE49-F238E27FC236}">
                  <a16:creationId xmlns:a16="http://schemas.microsoft.com/office/drawing/2014/main" id="{20540D94-1274-4FA3-AC69-69FAA151BC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Straight Connector 1411">
              <a:extLst>
                <a:ext uri="{FF2B5EF4-FFF2-40B4-BE49-F238E27FC236}">
                  <a16:creationId xmlns:a16="http://schemas.microsoft.com/office/drawing/2014/main" id="{2207AE08-6A33-49F9-ACF1-CF472F8F27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3" name="Group 1412">
            <a:extLst>
              <a:ext uri="{FF2B5EF4-FFF2-40B4-BE49-F238E27FC236}">
                <a16:creationId xmlns:a16="http://schemas.microsoft.com/office/drawing/2014/main" id="{7B25C0D1-264E-4BB1-8C6B-0EF84FDF578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40604" y="36706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40919A96-6C30-429E-9F34-55ABBDDDF3D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15" name="Straight Connector 1414">
              <a:extLst>
                <a:ext uri="{FF2B5EF4-FFF2-40B4-BE49-F238E27FC236}">
                  <a16:creationId xmlns:a16="http://schemas.microsoft.com/office/drawing/2014/main" id="{38F8420C-7863-4C95-9F51-8F58AAD351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Straight Connector 1415">
              <a:extLst>
                <a:ext uri="{FF2B5EF4-FFF2-40B4-BE49-F238E27FC236}">
                  <a16:creationId xmlns:a16="http://schemas.microsoft.com/office/drawing/2014/main" id="{CEBE6376-5885-4686-84D5-3AC009403B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7" name="Group 1416">
            <a:extLst>
              <a:ext uri="{FF2B5EF4-FFF2-40B4-BE49-F238E27FC236}">
                <a16:creationId xmlns:a16="http://schemas.microsoft.com/office/drawing/2014/main" id="{405C0C1D-14B0-40A6-A1F4-C7065BD22F2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3440604" y="36706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BCCF12CC-C2E6-45B5-A0D7-C45E9875C75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19" name="Straight Connector 1418">
              <a:extLst>
                <a:ext uri="{FF2B5EF4-FFF2-40B4-BE49-F238E27FC236}">
                  <a16:creationId xmlns:a16="http://schemas.microsoft.com/office/drawing/2014/main" id="{042D2436-3AF5-43CD-B73B-5BF88A8D5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0" name="Straight Connector 1419">
              <a:extLst>
                <a:ext uri="{FF2B5EF4-FFF2-40B4-BE49-F238E27FC236}">
                  <a16:creationId xmlns:a16="http://schemas.microsoft.com/office/drawing/2014/main" id="{DD7260E7-AA55-4933-A7ED-93B8FB8850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1" name="Group 1420">
            <a:extLst>
              <a:ext uri="{FF2B5EF4-FFF2-40B4-BE49-F238E27FC236}">
                <a16:creationId xmlns:a16="http://schemas.microsoft.com/office/drawing/2014/main" id="{B6AF5520-089A-4EC1-B345-3DB1A92DDA3D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3440604" y="367068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E44297AD-E287-4D11-AD80-2D41293A6E1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23" name="Straight Connector 1422">
              <a:extLst>
                <a:ext uri="{FF2B5EF4-FFF2-40B4-BE49-F238E27FC236}">
                  <a16:creationId xmlns:a16="http://schemas.microsoft.com/office/drawing/2014/main" id="{B805220B-F825-4F73-8C5B-DFAE3B5F9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4" name="Straight Connector 1423">
              <a:extLst>
                <a:ext uri="{FF2B5EF4-FFF2-40B4-BE49-F238E27FC236}">
                  <a16:creationId xmlns:a16="http://schemas.microsoft.com/office/drawing/2014/main" id="{ABCE51A3-2481-4B45-9CB4-09D945E6C6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5" name="Graphic 1424">
            <a:extLst>
              <a:ext uri="{FF2B5EF4-FFF2-40B4-BE49-F238E27FC236}">
                <a16:creationId xmlns:a16="http://schemas.microsoft.com/office/drawing/2014/main" id="{93156106-6BA1-4858-925B-1B913560A9BF}"/>
              </a:ext>
            </a:extLst>
          </p:cNvPr>
          <p:cNvPicPr>
            <a:picLocks noChangeAspect="1"/>
          </p:cNvPicPr>
          <p:nvPr/>
        </p:nvPicPr>
        <p:blipFill>
          <a:blip r:embed="rId26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8"/>
              </a:ext>
            </a:extLst>
          </a:blip>
          <a:stretch>
            <a:fillRect/>
          </a:stretch>
        </p:blipFill>
        <p:spPr>
          <a:xfrm>
            <a:off x="3476258" y="3706337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6" name="Graphic 751">
            <a:extLst>
              <a:ext uri="{FF2B5EF4-FFF2-40B4-BE49-F238E27FC236}">
                <a16:creationId xmlns:a16="http://schemas.microsoft.com/office/drawing/2014/main" id="{D3C21280-3DA4-4291-8A64-1066CE251D9C}"/>
              </a:ext>
            </a:extLst>
          </p:cNvPr>
          <p:cNvPicPr>
            <a:picLocks noChangeAspect="1"/>
          </p:cNvPicPr>
          <p:nvPr/>
        </p:nvPicPr>
        <p:blipFill>
          <a:blip r:embed="rId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36" y="3749001"/>
            <a:ext cx="736857" cy="718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7" name="Graphic 1426">
            <a:extLst>
              <a:ext uri="{FF2B5EF4-FFF2-40B4-BE49-F238E27FC236}">
                <a16:creationId xmlns:a16="http://schemas.microsoft.com/office/drawing/2014/main" id="{2AAF1274-72E2-4BF6-99E0-1968BEFB8EC1}"/>
              </a:ext>
            </a:extLst>
          </p:cNvPr>
          <p:cNvPicPr>
            <a:picLocks noChangeAspect="1"/>
          </p:cNvPicPr>
          <p:nvPr/>
        </p:nvPicPr>
        <p:blipFill>
          <a:blip r:embed="rId2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1"/>
              </a:ext>
            </a:extLst>
          </a:blip>
          <a:stretch>
            <a:fillRect/>
          </a:stretch>
        </p:blipFill>
        <p:spPr>
          <a:xfrm>
            <a:off x="3460532" y="3690611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28" name="clear 6 Rectangle 444">
            <a:extLst>
              <a:ext uri="{FF2B5EF4-FFF2-40B4-BE49-F238E27FC236}">
                <a16:creationId xmlns:a16="http://schemas.microsoft.com/office/drawing/2014/main" id="{5AC413AF-F9AC-4E44-9E05-71923E891375}"/>
              </a:ext>
            </a:extLst>
          </p:cNvPr>
          <p:cNvSpPr/>
          <p:nvPr/>
        </p:nvSpPr>
        <p:spPr>
          <a:xfrm>
            <a:off x="4283673" y="6519044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grpSp>
        <p:nvGrpSpPr>
          <p:cNvPr id="1429" name="Group 1428">
            <a:extLst>
              <a:ext uri="{FF2B5EF4-FFF2-40B4-BE49-F238E27FC236}">
                <a16:creationId xmlns:a16="http://schemas.microsoft.com/office/drawing/2014/main" id="{E9D4E35E-45B7-4DA6-A9EA-9134A091193E}"/>
              </a:ext>
            </a:extLst>
          </p:cNvPr>
          <p:cNvGrpSpPr>
            <a:grpSpLocks noChangeAspect="1"/>
          </p:cNvGrpSpPr>
          <p:nvPr/>
        </p:nvGrpSpPr>
        <p:grpSpPr>
          <a:xfrm>
            <a:off x="4334185" y="36689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D0E162FC-827D-455F-99B9-6E15FEE5BE8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31" name="Straight Connector 1430">
              <a:extLst>
                <a:ext uri="{FF2B5EF4-FFF2-40B4-BE49-F238E27FC236}">
                  <a16:creationId xmlns:a16="http://schemas.microsoft.com/office/drawing/2014/main" id="{DF921DEB-E1C8-4682-92DD-D3FAE5475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" name="Straight Connector 1431">
              <a:extLst>
                <a:ext uri="{FF2B5EF4-FFF2-40B4-BE49-F238E27FC236}">
                  <a16:creationId xmlns:a16="http://schemas.microsoft.com/office/drawing/2014/main" id="{8B23AEB8-6559-41BB-B962-C1CE3A6EE0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" name="Group 1432">
            <a:extLst>
              <a:ext uri="{FF2B5EF4-FFF2-40B4-BE49-F238E27FC236}">
                <a16:creationId xmlns:a16="http://schemas.microsoft.com/office/drawing/2014/main" id="{93E1832B-E9BA-4912-97F8-4061AFBDB53C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334185" y="36689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CCD64CB6-0D19-466D-9F8B-93E52EC9CB8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35" name="Straight Connector 1434">
              <a:extLst>
                <a:ext uri="{FF2B5EF4-FFF2-40B4-BE49-F238E27FC236}">
                  <a16:creationId xmlns:a16="http://schemas.microsoft.com/office/drawing/2014/main" id="{3B7EE952-C768-4381-BD3F-106E7680A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" name="Straight Connector 1435">
              <a:extLst>
                <a:ext uri="{FF2B5EF4-FFF2-40B4-BE49-F238E27FC236}">
                  <a16:creationId xmlns:a16="http://schemas.microsoft.com/office/drawing/2014/main" id="{6C5BA540-6F0E-47C9-8BD6-3DB49B5B85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7" name="Group 1436">
            <a:extLst>
              <a:ext uri="{FF2B5EF4-FFF2-40B4-BE49-F238E27FC236}">
                <a16:creationId xmlns:a16="http://schemas.microsoft.com/office/drawing/2014/main" id="{AABE9B43-1356-44A7-8AA7-488B34F0CA5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334185" y="36689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320643EF-3C2E-4C3E-8C01-F9BA37012F2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39" name="Straight Connector 1438">
              <a:extLst>
                <a:ext uri="{FF2B5EF4-FFF2-40B4-BE49-F238E27FC236}">
                  <a16:creationId xmlns:a16="http://schemas.microsoft.com/office/drawing/2014/main" id="{CFE479D0-B974-4834-AB1C-BCCB12613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Straight Connector 1439">
              <a:extLst>
                <a:ext uri="{FF2B5EF4-FFF2-40B4-BE49-F238E27FC236}">
                  <a16:creationId xmlns:a16="http://schemas.microsoft.com/office/drawing/2014/main" id="{13FA153F-5C4B-4CAC-8402-BE1B6B7A94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1" name="Group 1440">
            <a:extLst>
              <a:ext uri="{FF2B5EF4-FFF2-40B4-BE49-F238E27FC236}">
                <a16:creationId xmlns:a16="http://schemas.microsoft.com/office/drawing/2014/main" id="{A7027952-D69E-442C-870E-51EC3E3C112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34186" y="36689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240DF812-C9B7-444B-A1BE-63A81B0BDA5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43" name="Straight Connector 1442">
              <a:extLst>
                <a:ext uri="{FF2B5EF4-FFF2-40B4-BE49-F238E27FC236}">
                  <a16:creationId xmlns:a16="http://schemas.microsoft.com/office/drawing/2014/main" id="{C39836A0-1867-4FAD-98EB-560AD500D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4" name="Straight Connector 1443">
              <a:extLst>
                <a:ext uri="{FF2B5EF4-FFF2-40B4-BE49-F238E27FC236}">
                  <a16:creationId xmlns:a16="http://schemas.microsoft.com/office/drawing/2014/main" id="{BF8FC853-7347-4CF5-852A-F311437AD5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5" name="Group 1444">
            <a:extLst>
              <a:ext uri="{FF2B5EF4-FFF2-40B4-BE49-F238E27FC236}">
                <a16:creationId xmlns:a16="http://schemas.microsoft.com/office/drawing/2014/main" id="{38209632-E33D-4A3B-B8FD-DB66D4C16034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334185" y="36689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182F17AD-452F-4DE8-A0DB-E9C14E94E0F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47" name="Straight Connector 1446">
              <a:extLst>
                <a:ext uri="{FF2B5EF4-FFF2-40B4-BE49-F238E27FC236}">
                  <a16:creationId xmlns:a16="http://schemas.microsoft.com/office/drawing/2014/main" id="{94DFCC49-BF8C-4609-BAFB-3662E83F9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Straight Connector 1447">
              <a:extLst>
                <a:ext uri="{FF2B5EF4-FFF2-40B4-BE49-F238E27FC236}">
                  <a16:creationId xmlns:a16="http://schemas.microsoft.com/office/drawing/2014/main" id="{6F37AF16-D4C5-475A-A1F6-144A8C489A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9" name="Group 1448">
            <a:extLst>
              <a:ext uri="{FF2B5EF4-FFF2-40B4-BE49-F238E27FC236}">
                <a16:creationId xmlns:a16="http://schemas.microsoft.com/office/drawing/2014/main" id="{A20B5609-455B-404C-AB62-6604A0453732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334185" y="36689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194146E4-5899-481F-8BC0-C8E94FD0938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51" name="Straight Connector 1450">
              <a:extLst>
                <a:ext uri="{FF2B5EF4-FFF2-40B4-BE49-F238E27FC236}">
                  <a16:creationId xmlns:a16="http://schemas.microsoft.com/office/drawing/2014/main" id="{7DEAAA30-E6BE-4831-8336-C02D93749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Straight Connector 1451">
              <a:extLst>
                <a:ext uri="{FF2B5EF4-FFF2-40B4-BE49-F238E27FC236}">
                  <a16:creationId xmlns:a16="http://schemas.microsoft.com/office/drawing/2014/main" id="{17901FCD-0005-48CA-9270-A47CDDDB81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3" name="Graphic 1452">
            <a:extLst>
              <a:ext uri="{FF2B5EF4-FFF2-40B4-BE49-F238E27FC236}">
                <a16:creationId xmlns:a16="http://schemas.microsoft.com/office/drawing/2014/main" id="{AFD8B8B0-ADBA-4DB2-9251-58FCFB7D74DD}"/>
              </a:ext>
            </a:extLst>
          </p:cNvPr>
          <p:cNvPicPr>
            <a:picLocks noChangeAspect="1"/>
          </p:cNvPicPr>
          <p:nvPr/>
        </p:nvPicPr>
        <p:blipFill>
          <a:blip r:embed="rId2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3"/>
              </a:ext>
            </a:extLst>
          </a:blip>
          <a:stretch>
            <a:fillRect/>
          </a:stretch>
        </p:blipFill>
        <p:spPr>
          <a:xfrm>
            <a:off x="4369839" y="3704641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4" name="Graphic 724">
            <a:extLst>
              <a:ext uri="{FF2B5EF4-FFF2-40B4-BE49-F238E27FC236}">
                <a16:creationId xmlns:a16="http://schemas.microsoft.com/office/drawing/2014/main" id="{95D717E1-D694-4760-813B-6C692361087D}"/>
              </a:ext>
            </a:extLst>
          </p:cNvPr>
          <p:cNvPicPr>
            <a:picLocks noChangeAspect="1"/>
          </p:cNvPicPr>
          <p:nvPr/>
        </p:nvPicPr>
        <p:blipFill>
          <a:blip r:embed="rId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17" y="3738319"/>
            <a:ext cx="736857" cy="7368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5" name="Graphic 1454">
            <a:extLst>
              <a:ext uri="{FF2B5EF4-FFF2-40B4-BE49-F238E27FC236}">
                <a16:creationId xmlns:a16="http://schemas.microsoft.com/office/drawing/2014/main" id="{71F99776-49FD-4B9B-AE9E-0A5E8489D2A6}"/>
              </a:ext>
            </a:extLst>
          </p:cNvPr>
          <p:cNvPicPr>
            <a:picLocks noChangeAspect="1"/>
          </p:cNvPicPr>
          <p:nvPr/>
        </p:nvPicPr>
        <p:blipFill>
          <a:blip r:embed="rId27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6"/>
              </a:ext>
            </a:extLst>
          </a:blip>
          <a:stretch>
            <a:fillRect/>
          </a:stretch>
        </p:blipFill>
        <p:spPr>
          <a:xfrm>
            <a:off x="4354113" y="3688915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56" name="Group 1455">
            <a:extLst>
              <a:ext uri="{FF2B5EF4-FFF2-40B4-BE49-F238E27FC236}">
                <a16:creationId xmlns:a16="http://schemas.microsoft.com/office/drawing/2014/main" id="{F1C4AD29-BCE8-4C9B-8A47-44812B60D1A7}"/>
              </a:ext>
            </a:extLst>
          </p:cNvPr>
          <p:cNvGrpSpPr>
            <a:grpSpLocks noChangeAspect="1"/>
          </p:cNvGrpSpPr>
          <p:nvPr/>
        </p:nvGrpSpPr>
        <p:grpSpPr>
          <a:xfrm>
            <a:off x="5206245" y="369082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F40DD469-4BBF-4FBC-816D-F4222186D63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58" name="Straight Connector 1457">
              <a:extLst>
                <a:ext uri="{FF2B5EF4-FFF2-40B4-BE49-F238E27FC236}">
                  <a16:creationId xmlns:a16="http://schemas.microsoft.com/office/drawing/2014/main" id="{361B1210-7AB1-4DFC-B675-079B063A4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Straight Connector 1458">
              <a:extLst>
                <a:ext uri="{FF2B5EF4-FFF2-40B4-BE49-F238E27FC236}">
                  <a16:creationId xmlns:a16="http://schemas.microsoft.com/office/drawing/2014/main" id="{9A4B513D-DE58-43A5-A346-04BF1089D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0" name="Group 1459">
            <a:extLst>
              <a:ext uri="{FF2B5EF4-FFF2-40B4-BE49-F238E27FC236}">
                <a16:creationId xmlns:a16="http://schemas.microsoft.com/office/drawing/2014/main" id="{F1D63501-F573-467F-B1C2-36D4985AA8B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206245" y="369082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B1B832CD-EB44-406C-9C66-FC938C68F86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62" name="Straight Connector 1461">
              <a:extLst>
                <a:ext uri="{FF2B5EF4-FFF2-40B4-BE49-F238E27FC236}">
                  <a16:creationId xmlns:a16="http://schemas.microsoft.com/office/drawing/2014/main" id="{B54BEBDD-3E65-49F7-8A49-BA9207828E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Straight Connector 1462">
              <a:extLst>
                <a:ext uri="{FF2B5EF4-FFF2-40B4-BE49-F238E27FC236}">
                  <a16:creationId xmlns:a16="http://schemas.microsoft.com/office/drawing/2014/main" id="{4B8D6E51-A5D9-47BF-97B9-465D7B873F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81C06B68-9A22-4FDC-8DA5-5568541B3B6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206245" y="369082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59377DB2-CFAF-4469-8464-FA86BDAA76E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66" name="Straight Connector 1465">
              <a:extLst>
                <a:ext uri="{FF2B5EF4-FFF2-40B4-BE49-F238E27FC236}">
                  <a16:creationId xmlns:a16="http://schemas.microsoft.com/office/drawing/2014/main" id="{C65C5EEE-B101-4E45-96DB-262CB1C074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7" name="Straight Connector 1466">
              <a:extLst>
                <a:ext uri="{FF2B5EF4-FFF2-40B4-BE49-F238E27FC236}">
                  <a16:creationId xmlns:a16="http://schemas.microsoft.com/office/drawing/2014/main" id="{73F16953-7D96-4C5F-90ED-180A6251B2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8" name="Group 1467">
            <a:extLst>
              <a:ext uri="{FF2B5EF4-FFF2-40B4-BE49-F238E27FC236}">
                <a16:creationId xmlns:a16="http://schemas.microsoft.com/office/drawing/2014/main" id="{0F1B8BD0-DD19-4AC4-8DA0-3178A50CD7F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06245" y="369082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AFE84960-85B0-4A5C-B4E2-37FF0C09C31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70" name="Straight Connector 1469">
              <a:extLst>
                <a:ext uri="{FF2B5EF4-FFF2-40B4-BE49-F238E27FC236}">
                  <a16:creationId xmlns:a16="http://schemas.microsoft.com/office/drawing/2014/main" id="{E775B42F-9E1D-4AA1-8C79-3CFC09F60B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1" name="Straight Connector 1470">
              <a:extLst>
                <a:ext uri="{FF2B5EF4-FFF2-40B4-BE49-F238E27FC236}">
                  <a16:creationId xmlns:a16="http://schemas.microsoft.com/office/drawing/2014/main" id="{E4AA23C5-9405-40E0-B5FD-D0CCAF50FF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2" name="Group 1471">
            <a:extLst>
              <a:ext uri="{FF2B5EF4-FFF2-40B4-BE49-F238E27FC236}">
                <a16:creationId xmlns:a16="http://schemas.microsoft.com/office/drawing/2014/main" id="{A3522C51-943E-437A-A436-369B4CEB6D6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206245" y="369082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D9D4E3A4-78D3-4A3F-8FD6-5E4606E5776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74" name="Straight Connector 1473">
              <a:extLst>
                <a:ext uri="{FF2B5EF4-FFF2-40B4-BE49-F238E27FC236}">
                  <a16:creationId xmlns:a16="http://schemas.microsoft.com/office/drawing/2014/main" id="{3F4C53EF-ED40-4EC5-A637-F9AFEC1ABE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Straight Connector 1474">
              <a:extLst>
                <a:ext uri="{FF2B5EF4-FFF2-40B4-BE49-F238E27FC236}">
                  <a16:creationId xmlns:a16="http://schemas.microsoft.com/office/drawing/2014/main" id="{33FDB19B-5B6E-4D3F-90BE-26D4BD0167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6" name="Group 1475">
            <a:extLst>
              <a:ext uri="{FF2B5EF4-FFF2-40B4-BE49-F238E27FC236}">
                <a16:creationId xmlns:a16="http://schemas.microsoft.com/office/drawing/2014/main" id="{C72DB8BB-3780-4CA7-B261-2626CFFCBBA8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206245" y="369082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2889495D-00E4-49CC-9CA9-1C8E21C2880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478" name="Straight Connector 1477">
              <a:extLst>
                <a:ext uri="{FF2B5EF4-FFF2-40B4-BE49-F238E27FC236}">
                  <a16:creationId xmlns:a16="http://schemas.microsoft.com/office/drawing/2014/main" id="{69E91A03-4603-4A8A-B3CC-FDC6216F2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9" name="Straight Connector 1478">
              <a:extLst>
                <a:ext uri="{FF2B5EF4-FFF2-40B4-BE49-F238E27FC236}">
                  <a16:creationId xmlns:a16="http://schemas.microsoft.com/office/drawing/2014/main" id="{A66DCA30-F689-4678-8BFF-34B04989F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0" name="Graphic 1479">
            <a:extLst>
              <a:ext uri="{FF2B5EF4-FFF2-40B4-BE49-F238E27FC236}">
                <a16:creationId xmlns:a16="http://schemas.microsoft.com/office/drawing/2014/main" id="{79BAFAF0-E7B4-49F2-AF76-42536C503459}"/>
              </a:ext>
            </a:extLst>
          </p:cNvPr>
          <p:cNvPicPr>
            <a:picLocks noChangeAspect="1"/>
          </p:cNvPicPr>
          <p:nvPr/>
        </p:nvPicPr>
        <p:blipFill>
          <a:blip r:embed="rId27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8"/>
              </a:ext>
            </a:extLst>
          </a:blip>
          <a:stretch>
            <a:fillRect/>
          </a:stretch>
        </p:blipFill>
        <p:spPr>
          <a:xfrm>
            <a:off x="5241899" y="3726478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81" name="Graphic 1480">
            <a:extLst>
              <a:ext uri="{FF2B5EF4-FFF2-40B4-BE49-F238E27FC236}">
                <a16:creationId xmlns:a16="http://schemas.microsoft.com/office/drawing/2014/main" id="{3C946E62-04D6-48CC-9909-A94D1EC88B92}"/>
              </a:ext>
            </a:extLst>
          </p:cNvPr>
          <p:cNvPicPr>
            <a:picLocks noChangeAspect="1"/>
          </p:cNvPicPr>
          <p:nvPr/>
        </p:nvPicPr>
        <p:blipFill>
          <a:blip r:embed="rId27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0"/>
              </a:ext>
            </a:extLst>
          </a:blip>
          <a:stretch>
            <a:fillRect/>
          </a:stretch>
        </p:blipFill>
        <p:spPr>
          <a:xfrm>
            <a:off x="5275577" y="3760156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82" name="Graphic 1481">
            <a:extLst>
              <a:ext uri="{FF2B5EF4-FFF2-40B4-BE49-F238E27FC236}">
                <a16:creationId xmlns:a16="http://schemas.microsoft.com/office/drawing/2014/main" id="{C75B4B72-100D-471E-B46B-9798F1CE58C0}"/>
              </a:ext>
            </a:extLst>
          </p:cNvPr>
          <p:cNvPicPr>
            <a:picLocks noChangeAspect="1"/>
          </p:cNvPicPr>
          <p:nvPr/>
        </p:nvPicPr>
        <p:blipFill>
          <a:blip r:embed="rId28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2"/>
              </a:ext>
            </a:extLst>
          </a:blip>
          <a:stretch>
            <a:fillRect/>
          </a:stretch>
        </p:blipFill>
        <p:spPr>
          <a:xfrm>
            <a:off x="5226173" y="3694424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10" name="Group 1509">
            <a:extLst>
              <a:ext uri="{FF2B5EF4-FFF2-40B4-BE49-F238E27FC236}">
                <a16:creationId xmlns:a16="http://schemas.microsoft.com/office/drawing/2014/main" id="{ABD72227-2229-417F-B922-75722E37E7AC}"/>
              </a:ext>
            </a:extLst>
          </p:cNvPr>
          <p:cNvGrpSpPr>
            <a:grpSpLocks noChangeAspect="1"/>
          </p:cNvGrpSpPr>
          <p:nvPr/>
        </p:nvGrpSpPr>
        <p:grpSpPr>
          <a:xfrm>
            <a:off x="3411095" y="458098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D74D82B4-5AED-4888-9AB0-E9259CCAEFA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12" name="Straight Connector 1511">
              <a:extLst>
                <a:ext uri="{FF2B5EF4-FFF2-40B4-BE49-F238E27FC236}">
                  <a16:creationId xmlns:a16="http://schemas.microsoft.com/office/drawing/2014/main" id="{A86C8C14-B4B9-49A9-98EC-A39C419AD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3" name="Straight Connector 1512">
              <a:extLst>
                <a:ext uri="{FF2B5EF4-FFF2-40B4-BE49-F238E27FC236}">
                  <a16:creationId xmlns:a16="http://schemas.microsoft.com/office/drawing/2014/main" id="{473A1B6F-2D98-4CCF-B775-BB09A75AB7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4" name="Group 1513">
            <a:extLst>
              <a:ext uri="{FF2B5EF4-FFF2-40B4-BE49-F238E27FC236}">
                <a16:creationId xmlns:a16="http://schemas.microsoft.com/office/drawing/2014/main" id="{4219EE67-5685-4497-9E08-95661006E6A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411095" y="458098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B3797CFD-54D5-4383-8063-0B4AE75F49B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16" name="Straight Connector 1515">
              <a:extLst>
                <a:ext uri="{FF2B5EF4-FFF2-40B4-BE49-F238E27FC236}">
                  <a16:creationId xmlns:a16="http://schemas.microsoft.com/office/drawing/2014/main" id="{B920D7F9-1E1E-4592-9BF1-7D5D95F989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7" name="Straight Connector 1516">
              <a:extLst>
                <a:ext uri="{FF2B5EF4-FFF2-40B4-BE49-F238E27FC236}">
                  <a16:creationId xmlns:a16="http://schemas.microsoft.com/office/drawing/2014/main" id="{F313A72D-5660-4DB2-9025-749493F5F3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8" name="Group 1517">
            <a:extLst>
              <a:ext uri="{FF2B5EF4-FFF2-40B4-BE49-F238E27FC236}">
                <a16:creationId xmlns:a16="http://schemas.microsoft.com/office/drawing/2014/main" id="{09487F19-BBB4-4C12-8844-D8652F650B58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3411095" y="458098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40EF2D74-2BCD-4CDC-840F-4D0E23DBC6E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20" name="Straight Connector 1519">
              <a:extLst>
                <a:ext uri="{FF2B5EF4-FFF2-40B4-BE49-F238E27FC236}">
                  <a16:creationId xmlns:a16="http://schemas.microsoft.com/office/drawing/2014/main" id="{CBEB6296-57F4-41FA-AC92-4F695CB6DB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1" name="Straight Connector 1520">
              <a:extLst>
                <a:ext uri="{FF2B5EF4-FFF2-40B4-BE49-F238E27FC236}">
                  <a16:creationId xmlns:a16="http://schemas.microsoft.com/office/drawing/2014/main" id="{7B84266F-9EF5-49D7-BCFE-2193167586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4E23F3FC-B4DD-41B5-BA45-A5D5F1EC336D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11096" y="458098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90BF50F9-53FF-4513-A41C-09C2E8FAADB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24" name="Straight Connector 1523">
              <a:extLst>
                <a:ext uri="{FF2B5EF4-FFF2-40B4-BE49-F238E27FC236}">
                  <a16:creationId xmlns:a16="http://schemas.microsoft.com/office/drawing/2014/main" id="{28DE32D5-3661-42DE-9CD9-9F4DE51B46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5" name="Straight Connector 1524">
              <a:extLst>
                <a:ext uri="{FF2B5EF4-FFF2-40B4-BE49-F238E27FC236}">
                  <a16:creationId xmlns:a16="http://schemas.microsoft.com/office/drawing/2014/main" id="{09DC5D66-F340-42C2-9367-7074625C20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6" name="Group 1525">
            <a:extLst>
              <a:ext uri="{FF2B5EF4-FFF2-40B4-BE49-F238E27FC236}">
                <a16:creationId xmlns:a16="http://schemas.microsoft.com/office/drawing/2014/main" id="{883B614D-EA12-41B4-9262-AF7D67E0B6A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3411095" y="458098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B9BC1AFD-4452-470B-B1F7-579D7E68D27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2B27CBA9-9E74-46E1-8AB3-3DBA68F231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9" name="Straight Connector 1528">
              <a:extLst>
                <a:ext uri="{FF2B5EF4-FFF2-40B4-BE49-F238E27FC236}">
                  <a16:creationId xmlns:a16="http://schemas.microsoft.com/office/drawing/2014/main" id="{B0CD6E7B-472F-4DF4-90CA-C919338763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0" name="Group 1529">
            <a:extLst>
              <a:ext uri="{FF2B5EF4-FFF2-40B4-BE49-F238E27FC236}">
                <a16:creationId xmlns:a16="http://schemas.microsoft.com/office/drawing/2014/main" id="{48D95002-AB30-4253-BDD9-5E26243FBDBF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3411095" y="458098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F2A8759A-BC39-4E0D-AF81-5DF261D63D2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32" name="Straight Connector 1531">
              <a:extLst>
                <a:ext uri="{FF2B5EF4-FFF2-40B4-BE49-F238E27FC236}">
                  <a16:creationId xmlns:a16="http://schemas.microsoft.com/office/drawing/2014/main" id="{1C096E62-7A84-4930-BE11-DA4FEA51B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3" name="Straight Connector 1532">
              <a:extLst>
                <a:ext uri="{FF2B5EF4-FFF2-40B4-BE49-F238E27FC236}">
                  <a16:creationId xmlns:a16="http://schemas.microsoft.com/office/drawing/2014/main" id="{DCFC25CF-A150-41D0-8911-327D5F34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4" name="Graphic 813">
            <a:extLst>
              <a:ext uri="{FF2B5EF4-FFF2-40B4-BE49-F238E27FC236}">
                <a16:creationId xmlns:a16="http://schemas.microsoft.com/office/drawing/2014/main" id="{66D78A10-2DF7-480C-A6BB-6B4578C09472}"/>
              </a:ext>
            </a:extLst>
          </p:cNvPr>
          <p:cNvPicPr>
            <a:picLocks noChangeAspect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86" y="4616639"/>
            <a:ext cx="797338" cy="8042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5" name="Graphic 1534">
            <a:extLst>
              <a:ext uri="{FF2B5EF4-FFF2-40B4-BE49-F238E27FC236}">
                <a16:creationId xmlns:a16="http://schemas.microsoft.com/office/drawing/2014/main" id="{FCB40A04-EB9E-43C6-8C15-900B6B0DA10E}"/>
              </a:ext>
            </a:extLst>
          </p:cNvPr>
          <p:cNvPicPr>
            <a:picLocks noChangeAspect="1"/>
          </p:cNvPicPr>
          <p:nvPr/>
        </p:nvPicPr>
        <p:blipFill>
          <a:blip r:embed="rId28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5"/>
              </a:ext>
            </a:extLst>
          </a:blip>
          <a:stretch>
            <a:fillRect/>
          </a:stretch>
        </p:blipFill>
        <p:spPr>
          <a:xfrm>
            <a:off x="3422126" y="4592016"/>
            <a:ext cx="853459" cy="853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" name="Graphic 815">
            <a:extLst>
              <a:ext uri="{FF2B5EF4-FFF2-40B4-BE49-F238E27FC236}">
                <a16:creationId xmlns:a16="http://schemas.microsoft.com/office/drawing/2014/main" id="{271844A6-B24E-4913-86BC-16784BFB4E16}"/>
              </a:ext>
            </a:extLst>
          </p:cNvPr>
          <p:cNvPicPr>
            <a:picLocks noChangeAspect="1"/>
          </p:cNvPicPr>
          <p:nvPr/>
        </p:nvPicPr>
        <p:blipFill>
          <a:blip r:embed="rId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58" y="4600913"/>
            <a:ext cx="706194" cy="8356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37" name="Group 1536">
            <a:extLst>
              <a:ext uri="{FF2B5EF4-FFF2-40B4-BE49-F238E27FC236}">
                <a16:creationId xmlns:a16="http://schemas.microsoft.com/office/drawing/2014/main" id="{241425B6-819C-40BD-A700-7196AD16BF97}"/>
              </a:ext>
            </a:extLst>
          </p:cNvPr>
          <p:cNvGrpSpPr>
            <a:grpSpLocks noChangeAspect="1"/>
          </p:cNvGrpSpPr>
          <p:nvPr/>
        </p:nvGrpSpPr>
        <p:grpSpPr>
          <a:xfrm>
            <a:off x="4327691" y="459425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42DD33F1-302A-48BF-A8EC-4BAC6F59B3F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39" name="Straight Connector 1538">
              <a:extLst>
                <a:ext uri="{FF2B5EF4-FFF2-40B4-BE49-F238E27FC236}">
                  <a16:creationId xmlns:a16="http://schemas.microsoft.com/office/drawing/2014/main" id="{03C6FE6A-14E7-407A-BE79-C96091BA8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FBAE4603-AB25-4583-B8B1-2E71694EAE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1" name="Group 1540">
            <a:extLst>
              <a:ext uri="{FF2B5EF4-FFF2-40B4-BE49-F238E27FC236}">
                <a16:creationId xmlns:a16="http://schemas.microsoft.com/office/drawing/2014/main" id="{47AF2CA3-A7F4-4B91-B201-E3696E516BE2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327691" y="459425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6FDEF1AE-EB9A-44F5-846C-541D174F02F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43" name="Straight Connector 1542">
              <a:extLst>
                <a:ext uri="{FF2B5EF4-FFF2-40B4-BE49-F238E27FC236}">
                  <a16:creationId xmlns:a16="http://schemas.microsoft.com/office/drawing/2014/main" id="{1133EC71-A3F4-4BA5-B4AA-CFADE6D4D5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4" name="Straight Connector 1543">
              <a:extLst>
                <a:ext uri="{FF2B5EF4-FFF2-40B4-BE49-F238E27FC236}">
                  <a16:creationId xmlns:a16="http://schemas.microsoft.com/office/drawing/2014/main" id="{CE5879D9-9588-4CD8-BFA0-821F041749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5" name="Group 1544">
            <a:extLst>
              <a:ext uri="{FF2B5EF4-FFF2-40B4-BE49-F238E27FC236}">
                <a16:creationId xmlns:a16="http://schemas.microsoft.com/office/drawing/2014/main" id="{99723B25-B82A-4FE1-BB53-10ED476578C9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327691" y="459425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56417A5F-1A1B-433B-A2B4-CC0F522BC1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47" name="Straight Connector 1546">
              <a:extLst>
                <a:ext uri="{FF2B5EF4-FFF2-40B4-BE49-F238E27FC236}">
                  <a16:creationId xmlns:a16="http://schemas.microsoft.com/office/drawing/2014/main" id="{403E8501-12E9-4E05-BD92-F9303B5545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8" name="Straight Connector 1547">
              <a:extLst>
                <a:ext uri="{FF2B5EF4-FFF2-40B4-BE49-F238E27FC236}">
                  <a16:creationId xmlns:a16="http://schemas.microsoft.com/office/drawing/2014/main" id="{1C25F66E-CDA8-428B-A19F-F290F1A191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9" name="Group 1548">
            <a:extLst>
              <a:ext uri="{FF2B5EF4-FFF2-40B4-BE49-F238E27FC236}">
                <a16:creationId xmlns:a16="http://schemas.microsoft.com/office/drawing/2014/main" id="{8F263740-E6EF-4CFE-AA31-6A031EEC406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27692" y="459425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93825BE4-80D8-4C76-B2E3-C47480861A5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51" name="Straight Connector 1550">
              <a:extLst>
                <a:ext uri="{FF2B5EF4-FFF2-40B4-BE49-F238E27FC236}">
                  <a16:creationId xmlns:a16="http://schemas.microsoft.com/office/drawing/2014/main" id="{DE45457F-FB6A-4CD0-A0C7-F46AC96FB3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2" name="Straight Connector 1551">
              <a:extLst>
                <a:ext uri="{FF2B5EF4-FFF2-40B4-BE49-F238E27FC236}">
                  <a16:creationId xmlns:a16="http://schemas.microsoft.com/office/drawing/2014/main" id="{28E11D5B-0521-4F3F-BE83-C23F138FDA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3" name="Group 1552">
            <a:extLst>
              <a:ext uri="{FF2B5EF4-FFF2-40B4-BE49-F238E27FC236}">
                <a16:creationId xmlns:a16="http://schemas.microsoft.com/office/drawing/2014/main" id="{05FA9517-F4F4-49F5-90BB-2327BDA46994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327691" y="459425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93937B4B-AE34-4E17-B4BB-1C4BA856A02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55" name="Straight Connector 1554">
              <a:extLst>
                <a:ext uri="{FF2B5EF4-FFF2-40B4-BE49-F238E27FC236}">
                  <a16:creationId xmlns:a16="http://schemas.microsoft.com/office/drawing/2014/main" id="{758DB427-7806-46DE-A73D-AD31FEB7C9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6" name="Straight Connector 1555">
              <a:extLst>
                <a:ext uri="{FF2B5EF4-FFF2-40B4-BE49-F238E27FC236}">
                  <a16:creationId xmlns:a16="http://schemas.microsoft.com/office/drawing/2014/main" id="{258D0F0F-80B8-4D36-A586-7FE0949789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7" name="Group 1556">
            <a:extLst>
              <a:ext uri="{FF2B5EF4-FFF2-40B4-BE49-F238E27FC236}">
                <a16:creationId xmlns:a16="http://schemas.microsoft.com/office/drawing/2014/main" id="{60D16210-83A0-4C35-8881-83A27CC80A4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327691" y="459425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1F7567EB-99EE-4282-81EF-6C367AD4448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59" name="Straight Connector 1558">
              <a:extLst>
                <a:ext uri="{FF2B5EF4-FFF2-40B4-BE49-F238E27FC236}">
                  <a16:creationId xmlns:a16="http://schemas.microsoft.com/office/drawing/2014/main" id="{199BC6F9-0B57-4BE0-9D03-34395A40C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>
              <a:extLst>
                <a:ext uri="{FF2B5EF4-FFF2-40B4-BE49-F238E27FC236}">
                  <a16:creationId xmlns:a16="http://schemas.microsoft.com/office/drawing/2014/main" id="{188B7067-0228-436B-B561-3639116E00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61" name="Graphic 1560">
            <a:extLst>
              <a:ext uri="{FF2B5EF4-FFF2-40B4-BE49-F238E27FC236}">
                <a16:creationId xmlns:a16="http://schemas.microsoft.com/office/drawing/2014/main" id="{B737925F-C903-437F-808E-FA507882E52B}"/>
              </a:ext>
            </a:extLst>
          </p:cNvPr>
          <p:cNvPicPr>
            <a:picLocks noChangeAspect="1"/>
          </p:cNvPicPr>
          <p:nvPr/>
        </p:nvPicPr>
        <p:blipFill>
          <a:blip r:embed="rId28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8"/>
              </a:ext>
            </a:extLst>
          </a:blip>
          <a:stretch>
            <a:fillRect/>
          </a:stretch>
        </p:blipFill>
        <p:spPr>
          <a:xfrm>
            <a:off x="4363345" y="4629908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2" name="Graphic 1561">
            <a:extLst>
              <a:ext uri="{FF2B5EF4-FFF2-40B4-BE49-F238E27FC236}">
                <a16:creationId xmlns:a16="http://schemas.microsoft.com/office/drawing/2014/main" id="{B794458D-4838-4991-9F00-F8420F7B3EF7}"/>
              </a:ext>
            </a:extLst>
          </p:cNvPr>
          <p:cNvPicPr>
            <a:picLocks noChangeAspect="1"/>
          </p:cNvPicPr>
          <p:nvPr/>
        </p:nvPicPr>
        <p:blipFill>
          <a:blip r:embed="rId28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0"/>
              </a:ext>
            </a:extLst>
          </a:blip>
          <a:stretch>
            <a:fillRect/>
          </a:stretch>
        </p:blipFill>
        <p:spPr>
          <a:xfrm>
            <a:off x="4397023" y="4663586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3" name="Graphic 1562">
            <a:extLst>
              <a:ext uri="{FF2B5EF4-FFF2-40B4-BE49-F238E27FC236}">
                <a16:creationId xmlns:a16="http://schemas.microsoft.com/office/drawing/2014/main" id="{94363C7F-50D5-4FF2-9D0D-21E2B8719ACC}"/>
              </a:ext>
            </a:extLst>
          </p:cNvPr>
          <p:cNvPicPr>
            <a:picLocks noChangeAspect="1"/>
          </p:cNvPicPr>
          <p:nvPr/>
        </p:nvPicPr>
        <p:blipFill>
          <a:blip r:embed="rId29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2"/>
              </a:ext>
            </a:extLst>
          </a:blip>
          <a:stretch>
            <a:fillRect/>
          </a:stretch>
        </p:blipFill>
        <p:spPr>
          <a:xfrm>
            <a:off x="4347619" y="4614182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64" name="Group 1563">
            <a:extLst>
              <a:ext uri="{FF2B5EF4-FFF2-40B4-BE49-F238E27FC236}">
                <a16:creationId xmlns:a16="http://schemas.microsoft.com/office/drawing/2014/main" id="{3BDAF075-65C5-47C2-AE86-D20E30D56825}"/>
              </a:ext>
            </a:extLst>
          </p:cNvPr>
          <p:cNvGrpSpPr>
            <a:grpSpLocks noChangeAspect="1"/>
          </p:cNvGrpSpPr>
          <p:nvPr/>
        </p:nvGrpSpPr>
        <p:grpSpPr>
          <a:xfrm>
            <a:off x="5232330" y="457933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1A51CF08-052F-4986-8883-B4D1E17C81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66" name="Straight Connector 1565">
              <a:extLst>
                <a:ext uri="{FF2B5EF4-FFF2-40B4-BE49-F238E27FC236}">
                  <a16:creationId xmlns:a16="http://schemas.microsoft.com/office/drawing/2014/main" id="{FB22C055-A239-45A5-97FB-0C4ED14B9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>
              <a:extLst>
                <a:ext uri="{FF2B5EF4-FFF2-40B4-BE49-F238E27FC236}">
                  <a16:creationId xmlns:a16="http://schemas.microsoft.com/office/drawing/2014/main" id="{18D34BBC-7736-4C41-91A9-552EAE8C88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8" name="Group 1567">
            <a:extLst>
              <a:ext uri="{FF2B5EF4-FFF2-40B4-BE49-F238E27FC236}">
                <a16:creationId xmlns:a16="http://schemas.microsoft.com/office/drawing/2014/main" id="{DADB8DAF-4191-4DBA-8055-C208F86F9A9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232330" y="457933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358F0F99-E150-4A4B-8174-4F695889778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70" name="Straight Connector 1569">
              <a:extLst>
                <a:ext uri="{FF2B5EF4-FFF2-40B4-BE49-F238E27FC236}">
                  <a16:creationId xmlns:a16="http://schemas.microsoft.com/office/drawing/2014/main" id="{EB1909C5-2FCF-41FD-BD30-4F1F8F3384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1" name="Straight Connector 1570">
              <a:extLst>
                <a:ext uri="{FF2B5EF4-FFF2-40B4-BE49-F238E27FC236}">
                  <a16:creationId xmlns:a16="http://schemas.microsoft.com/office/drawing/2014/main" id="{956DB625-B83E-49AC-9B01-9CE3CEDD38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2" name="Group 1571">
            <a:extLst>
              <a:ext uri="{FF2B5EF4-FFF2-40B4-BE49-F238E27FC236}">
                <a16:creationId xmlns:a16="http://schemas.microsoft.com/office/drawing/2014/main" id="{29D536D8-4470-488C-88C8-FD3BA950FE1A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232330" y="457933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E5398EC1-E7FD-472E-B846-D3D68158214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74" name="Straight Connector 1573">
              <a:extLst>
                <a:ext uri="{FF2B5EF4-FFF2-40B4-BE49-F238E27FC236}">
                  <a16:creationId xmlns:a16="http://schemas.microsoft.com/office/drawing/2014/main" id="{C4A52389-0B1D-4D7C-A73D-B4EB651AE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Straight Connector 1574">
              <a:extLst>
                <a:ext uri="{FF2B5EF4-FFF2-40B4-BE49-F238E27FC236}">
                  <a16:creationId xmlns:a16="http://schemas.microsoft.com/office/drawing/2014/main" id="{93B948EB-EACA-4A46-B358-A468EF4D61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6" name="Group 1575">
            <a:extLst>
              <a:ext uri="{FF2B5EF4-FFF2-40B4-BE49-F238E27FC236}">
                <a16:creationId xmlns:a16="http://schemas.microsoft.com/office/drawing/2014/main" id="{BFC9889F-398E-44C2-8158-D82EF86BB98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32330" y="457933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CEFF9CD3-E152-4EC4-914A-B96F1441348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78" name="Straight Connector 1577">
              <a:extLst>
                <a:ext uri="{FF2B5EF4-FFF2-40B4-BE49-F238E27FC236}">
                  <a16:creationId xmlns:a16="http://schemas.microsoft.com/office/drawing/2014/main" id="{94456701-AC11-463A-84F1-E1DC63D40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>
              <a:extLst>
                <a:ext uri="{FF2B5EF4-FFF2-40B4-BE49-F238E27FC236}">
                  <a16:creationId xmlns:a16="http://schemas.microsoft.com/office/drawing/2014/main" id="{54403AEA-44D8-4B80-97A1-1B1871DA3E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0" name="Group 1579">
            <a:extLst>
              <a:ext uri="{FF2B5EF4-FFF2-40B4-BE49-F238E27FC236}">
                <a16:creationId xmlns:a16="http://schemas.microsoft.com/office/drawing/2014/main" id="{EFBE2238-EADA-4101-9DF8-A0C5ED6B535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232330" y="457933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1B887CB7-318A-4154-B711-9A761C9CB65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82" name="Straight Connector 1581">
              <a:extLst>
                <a:ext uri="{FF2B5EF4-FFF2-40B4-BE49-F238E27FC236}">
                  <a16:creationId xmlns:a16="http://schemas.microsoft.com/office/drawing/2014/main" id="{CFCA06C9-D7DC-4DA5-92B0-F21E38945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>
              <a:extLst>
                <a:ext uri="{FF2B5EF4-FFF2-40B4-BE49-F238E27FC236}">
                  <a16:creationId xmlns:a16="http://schemas.microsoft.com/office/drawing/2014/main" id="{8AE0248B-7728-4478-9E08-44202933E0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4" name="Group 1583">
            <a:extLst>
              <a:ext uri="{FF2B5EF4-FFF2-40B4-BE49-F238E27FC236}">
                <a16:creationId xmlns:a16="http://schemas.microsoft.com/office/drawing/2014/main" id="{6C9F680D-03A2-4B59-9C07-30BDDD3CDA34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232330" y="4579338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BB905656-E5C3-4170-A41F-3F4798AA9AA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86" name="Straight Connector 1585">
              <a:extLst>
                <a:ext uri="{FF2B5EF4-FFF2-40B4-BE49-F238E27FC236}">
                  <a16:creationId xmlns:a16="http://schemas.microsoft.com/office/drawing/2014/main" id="{00818CA5-2CDC-4741-80A1-4197E81F6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>
              <a:extLst>
                <a:ext uri="{FF2B5EF4-FFF2-40B4-BE49-F238E27FC236}">
                  <a16:creationId xmlns:a16="http://schemas.microsoft.com/office/drawing/2014/main" id="{ABE95EA8-6691-4F2E-9993-2F43D9B197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88" name="Graphic 1587">
            <a:extLst>
              <a:ext uri="{FF2B5EF4-FFF2-40B4-BE49-F238E27FC236}">
                <a16:creationId xmlns:a16="http://schemas.microsoft.com/office/drawing/2014/main" id="{889B5DCD-BC4A-4CA3-81E1-0700C18B1301}"/>
              </a:ext>
            </a:extLst>
          </p:cNvPr>
          <p:cNvPicPr>
            <a:picLocks noChangeAspect="1"/>
          </p:cNvPicPr>
          <p:nvPr/>
        </p:nvPicPr>
        <p:blipFill>
          <a:blip r:embed="rId29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4"/>
              </a:ext>
            </a:extLst>
          </a:blip>
          <a:stretch>
            <a:fillRect/>
          </a:stretch>
        </p:blipFill>
        <p:spPr>
          <a:xfrm>
            <a:off x="5267984" y="4614992"/>
            <a:ext cx="804213" cy="804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9" name="Graphic 1588">
            <a:extLst>
              <a:ext uri="{FF2B5EF4-FFF2-40B4-BE49-F238E27FC236}">
                <a16:creationId xmlns:a16="http://schemas.microsoft.com/office/drawing/2014/main" id="{D0EB6CA6-939E-4A6B-84C1-132B8567284E}"/>
              </a:ext>
            </a:extLst>
          </p:cNvPr>
          <p:cNvPicPr>
            <a:picLocks noChangeAspect="1"/>
          </p:cNvPicPr>
          <p:nvPr/>
        </p:nvPicPr>
        <p:blipFill>
          <a:blip r:embed="rId29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6"/>
              </a:ext>
            </a:extLst>
          </a:blip>
          <a:stretch>
            <a:fillRect/>
          </a:stretch>
        </p:blipFill>
        <p:spPr>
          <a:xfrm>
            <a:off x="5301662" y="4648670"/>
            <a:ext cx="736857" cy="73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0" name="Graphic 920">
            <a:extLst>
              <a:ext uri="{FF2B5EF4-FFF2-40B4-BE49-F238E27FC236}">
                <a16:creationId xmlns:a16="http://schemas.microsoft.com/office/drawing/2014/main" id="{2537F1CA-3962-414A-B515-7A53433BA54A}"/>
              </a:ext>
            </a:extLst>
          </p:cNvPr>
          <p:cNvPicPr>
            <a:picLocks noChangeAspect="1"/>
          </p:cNvPicPr>
          <p:nvPr/>
        </p:nvPicPr>
        <p:blipFill>
          <a:blip r:embed="rId2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8" y="4629908"/>
            <a:ext cx="835664" cy="7743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91" name="Group 1590">
            <a:extLst>
              <a:ext uri="{FF2B5EF4-FFF2-40B4-BE49-F238E27FC236}">
                <a16:creationId xmlns:a16="http://schemas.microsoft.com/office/drawing/2014/main" id="{9611D90F-6A21-4E1F-B7A5-9583B0D0F2B0}"/>
              </a:ext>
            </a:extLst>
          </p:cNvPr>
          <p:cNvGrpSpPr>
            <a:grpSpLocks noChangeAspect="1"/>
          </p:cNvGrpSpPr>
          <p:nvPr/>
        </p:nvGrpSpPr>
        <p:grpSpPr>
          <a:xfrm>
            <a:off x="3415782" y="54724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265E7074-4739-4320-AC2B-49518F1E907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93" name="Straight Connector 1592">
              <a:extLst>
                <a:ext uri="{FF2B5EF4-FFF2-40B4-BE49-F238E27FC236}">
                  <a16:creationId xmlns:a16="http://schemas.microsoft.com/office/drawing/2014/main" id="{44E2510E-0019-43B7-AFBE-46BFA85D68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4" name="Straight Connector 1593">
              <a:extLst>
                <a:ext uri="{FF2B5EF4-FFF2-40B4-BE49-F238E27FC236}">
                  <a16:creationId xmlns:a16="http://schemas.microsoft.com/office/drawing/2014/main" id="{82A5628B-F02C-4E2D-B695-85423BAEB6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5" name="Group 1594">
            <a:extLst>
              <a:ext uri="{FF2B5EF4-FFF2-40B4-BE49-F238E27FC236}">
                <a16:creationId xmlns:a16="http://schemas.microsoft.com/office/drawing/2014/main" id="{023A0F26-7AFD-409D-8375-EAC196BE50A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415782" y="54724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7710180B-0D38-4596-9A61-C63BD5E1AF7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97" name="Straight Connector 1596">
              <a:extLst>
                <a:ext uri="{FF2B5EF4-FFF2-40B4-BE49-F238E27FC236}">
                  <a16:creationId xmlns:a16="http://schemas.microsoft.com/office/drawing/2014/main" id="{30FB192B-2EE1-4DA5-A639-865125EB1F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8" name="Straight Connector 1597">
              <a:extLst>
                <a:ext uri="{FF2B5EF4-FFF2-40B4-BE49-F238E27FC236}">
                  <a16:creationId xmlns:a16="http://schemas.microsoft.com/office/drawing/2014/main" id="{F514B312-AAF7-467E-8CAA-72E1C8682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9" name="Group 1598">
            <a:extLst>
              <a:ext uri="{FF2B5EF4-FFF2-40B4-BE49-F238E27FC236}">
                <a16:creationId xmlns:a16="http://schemas.microsoft.com/office/drawing/2014/main" id="{B7362328-17AE-461C-9AEB-755A7A73293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3415782" y="54724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2F8AF791-EEB4-4E7F-A275-CF94D23E113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01" name="Straight Connector 1600">
              <a:extLst>
                <a:ext uri="{FF2B5EF4-FFF2-40B4-BE49-F238E27FC236}">
                  <a16:creationId xmlns:a16="http://schemas.microsoft.com/office/drawing/2014/main" id="{74325145-1FBA-4650-87A5-8450ADF2E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2" name="Straight Connector 1601">
              <a:extLst>
                <a:ext uri="{FF2B5EF4-FFF2-40B4-BE49-F238E27FC236}">
                  <a16:creationId xmlns:a16="http://schemas.microsoft.com/office/drawing/2014/main" id="{F6B27593-59D3-407C-A9D7-854DC15039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3" name="Group 1602">
            <a:extLst>
              <a:ext uri="{FF2B5EF4-FFF2-40B4-BE49-F238E27FC236}">
                <a16:creationId xmlns:a16="http://schemas.microsoft.com/office/drawing/2014/main" id="{76436FF7-6687-4875-B176-69C27787C40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15782" y="54724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2222A649-8D52-44F5-AD4A-F37DC979ACC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05" name="Straight Connector 1604">
              <a:extLst>
                <a:ext uri="{FF2B5EF4-FFF2-40B4-BE49-F238E27FC236}">
                  <a16:creationId xmlns:a16="http://schemas.microsoft.com/office/drawing/2014/main" id="{3AE98744-2E8E-480B-AE66-8C1063FE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6" name="Straight Connector 1605">
              <a:extLst>
                <a:ext uri="{FF2B5EF4-FFF2-40B4-BE49-F238E27FC236}">
                  <a16:creationId xmlns:a16="http://schemas.microsoft.com/office/drawing/2014/main" id="{76B4C96F-3D8E-464E-BD3B-FEEFB22CBF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7" name="Group 1606">
            <a:extLst>
              <a:ext uri="{FF2B5EF4-FFF2-40B4-BE49-F238E27FC236}">
                <a16:creationId xmlns:a16="http://schemas.microsoft.com/office/drawing/2014/main" id="{A6888C1B-3A0F-4E46-942E-3A8961CBD82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3415782" y="54724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E2F29DA7-1DCD-4016-8DD2-31E86E5C057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09" name="Straight Connector 1608">
              <a:extLst>
                <a:ext uri="{FF2B5EF4-FFF2-40B4-BE49-F238E27FC236}">
                  <a16:creationId xmlns:a16="http://schemas.microsoft.com/office/drawing/2014/main" id="{6B52DE02-E961-435D-AA6B-0A81678990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0" name="Straight Connector 1609">
              <a:extLst>
                <a:ext uri="{FF2B5EF4-FFF2-40B4-BE49-F238E27FC236}">
                  <a16:creationId xmlns:a16="http://schemas.microsoft.com/office/drawing/2014/main" id="{03DA7CB3-7BE5-4510-9D4D-E170B32770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1" name="Group 1610">
            <a:extLst>
              <a:ext uri="{FF2B5EF4-FFF2-40B4-BE49-F238E27FC236}">
                <a16:creationId xmlns:a16="http://schemas.microsoft.com/office/drawing/2014/main" id="{7ECD06B4-F495-42A7-ABE3-DF99311B120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3415782" y="547241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000AA374-9B6F-4E30-8D01-073A9B233A2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13" name="Straight Connector 1612">
              <a:extLst>
                <a:ext uri="{FF2B5EF4-FFF2-40B4-BE49-F238E27FC236}">
                  <a16:creationId xmlns:a16="http://schemas.microsoft.com/office/drawing/2014/main" id="{456BDFFA-BEE9-4F10-9411-FA07069C7D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4" name="Straight Connector 1613">
              <a:extLst>
                <a:ext uri="{FF2B5EF4-FFF2-40B4-BE49-F238E27FC236}">
                  <a16:creationId xmlns:a16="http://schemas.microsoft.com/office/drawing/2014/main" id="{E8FFE734-F190-4D3E-BBE3-85072BF546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15" name="Graphic 1614">
            <a:extLst>
              <a:ext uri="{FF2B5EF4-FFF2-40B4-BE49-F238E27FC236}">
                <a16:creationId xmlns:a16="http://schemas.microsoft.com/office/drawing/2014/main" id="{9787C9E4-08CD-4576-9040-DD2552E38B4C}"/>
              </a:ext>
            </a:extLst>
          </p:cNvPr>
          <p:cNvPicPr>
            <a:picLocks noChangeAspect="1"/>
          </p:cNvPicPr>
          <p:nvPr/>
        </p:nvPicPr>
        <p:blipFill>
          <a:blip r:embed="rId29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9"/>
              </a:ext>
            </a:extLst>
          </a:blip>
          <a:stretch>
            <a:fillRect/>
          </a:stretch>
        </p:blipFill>
        <p:spPr>
          <a:xfrm>
            <a:off x="3415782" y="5472414"/>
            <a:ext cx="875520" cy="875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6" name="Graphic 1615">
            <a:extLst>
              <a:ext uri="{FF2B5EF4-FFF2-40B4-BE49-F238E27FC236}">
                <a16:creationId xmlns:a16="http://schemas.microsoft.com/office/drawing/2014/main" id="{57151A4B-1FDF-496D-8F5F-7A04E69DBC64}"/>
              </a:ext>
            </a:extLst>
          </p:cNvPr>
          <p:cNvPicPr>
            <a:picLocks noChangeAspect="1"/>
          </p:cNvPicPr>
          <p:nvPr/>
        </p:nvPicPr>
        <p:blipFill>
          <a:blip r:embed="rId30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1"/>
              </a:ext>
            </a:extLst>
          </a:blip>
          <a:stretch>
            <a:fillRect/>
          </a:stretch>
        </p:blipFill>
        <p:spPr>
          <a:xfrm>
            <a:off x="3454064" y="5510696"/>
            <a:ext cx="798957" cy="798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7" name="Graphic 1616">
            <a:extLst>
              <a:ext uri="{FF2B5EF4-FFF2-40B4-BE49-F238E27FC236}">
                <a16:creationId xmlns:a16="http://schemas.microsoft.com/office/drawing/2014/main" id="{93592287-78E8-4FBC-A660-156362725A7B}"/>
              </a:ext>
            </a:extLst>
          </p:cNvPr>
          <p:cNvPicPr>
            <a:picLocks noChangeAspect="1"/>
          </p:cNvPicPr>
          <p:nvPr/>
        </p:nvPicPr>
        <p:blipFill>
          <a:blip r:embed="rId30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3"/>
              </a:ext>
            </a:extLst>
          </a:blip>
          <a:stretch>
            <a:fillRect/>
          </a:stretch>
        </p:blipFill>
        <p:spPr>
          <a:xfrm>
            <a:off x="3435710" y="5492342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18" name="Group 1617">
            <a:extLst>
              <a:ext uri="{FF2B5EF4-FFF2-40B4-BE49-F238E27FC236}">
                <a16:creationId xmlns:a16="http://schemas.microsoft.com/office/drawing/2014/main" id="{7F4C088A-F168-42DB-83AC-C34555814E9D}"/>
              </a:ext>
            </a:extLst>
          </p:cNvPr>
          <p:cNvGrpSpPr>
            <a:grpSpLocks noChangeAspect="1"/>
          </p:cNvGrpSpPr>
          <p:nvPr/>
        </p:nvGrpSpPr>
        <p:grpSpPr>
          <a:xfrm>
            <a:off x="4311740" y="546103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5A21F116-BBDB-42E9-8B1E-70A77121002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20" name="Straight Connector 1619">
              <a:extLst>
                <a:ext uri="{FF2B5EF4-FFF2-40B4-BE49-F238E27FC236}">
                  <a16:creationId xmlns:a16="http://schemas.microsoft.com/office/drawing/2014/main" id="{89082782-99AA-4788-B36D-9D9E102269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1" name="Straight Connector 1620">
              <a:extLst>
                <a:ext uri="{FF2B5EF4-FFF2-40B4-BE49-F238E27FC236}">
                  <a16:creationId xmlns:a16="http://schemas.microsoft.com/office/drawing/2014/main" id="{098699D0-77EF-4478-A099-15BEB6FD2A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2" name="Group 1621">
            <a:extLst>
              <a:ext uri="{FF2B5EF4-FFF2-40B4-BE49-F238E27FC236}">
                <a16:creationId xmlns:a16="http://schemas.microsoft.com/office/drawing/2014/main" id="{655D8B6D-CBB8-4086-93D3-1C73A8FD6BE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311740" y="546103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222A21D9-E4E3-4801-85B2-7A8E69B0933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24" name="Straight Connector 1623">
              <a:extLst>
                <a:ext uri="{FF2B5EF4-FFF2-40B4-BE49-F238E27FC236}">
                  <a16:creationId xmlns:a16="http://schemas.microsoft.com/office/drawing/2014/main" id="{F579500A-E19E-4DF2-8962-88ABCADE5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5" name="Straight Connector 1624">
              <a:extLst>
                <a:ext uri="{FF2B5EF4-FFF2-40B4-BE49-F238E27FC236}">
                  <a16:creationId xmlns:a16="http://schemas.microsoft.com/office/drawing/2014/main" id="{271DE3E8-ECBF-4F78-94BC-CAD44274D8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6" name="Group 1625">
            <a:extLst>
              <a:ext uri="{FF2B5EF4-FFF2-40B4-BE49-F238E27FC236}">
                <a16:creationId xmlns:a16="http://schemas.microsoft.com/office/drawing/2014/main" id="{06694420-A399-42AC-A688-A4782E5335ED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311740" y="546103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2BFBE6B7-3BEB-4D5A-838C-D7AB16C3668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28" name="Straight Connector 1627">
              <a:extLst>
                <a:ext uri="{FF2B5EF4-FFF2-40B4-BE49-F238E27FC236}">
                  <a16:creationId xmlns:a16="http://schemas.microsoft.com/office/drawing/2014/main" id="{EEB8FA2B-D118-4944-AF15-93E62BC84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9" name="Straight Connector 1628">
              <a:extLst>
                <a:ext uri="{FF2B5EF4-FFF2-40B4-BE49-F238E27FC236}">
                  <a16:creationId xmlns:a16="http://schemas.microsoft.com/office/drawing/2014/main" id="{546E6E38-7248-497C-847E-5BE1146001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0" name="Group 1629">
            <a:extLst>
              <a:ext uri="{FF2B5EF4-FFF2-40B4-BE49-F238E27FC236}">
                <a16:creationId xmlns:a16="http://schemas.microsoft.com/office/drawing/2014/main" id="{4A67CCE0-223E-45D0-A787-62FC30790E4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311741" y="546103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3517198E-D356-4F3E-88A1-D3044D73EB5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32" name="Straight Connector 1631">
              <a:extLst>
                <a:ext uri="{FF2B5EF4-FFF2-40B4-BE49-F238E27FC236}">
                  <a16:creationId xmlns:a16="http://schemas.microsoft.com/office/drawing/2014/main" id="{3179CE04-B306-4884-97B1-8D0766E5C8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3" name="Straight Connector 1632">
              <a:extLst>
                <a:ext uri="{FF2B5EF4-FFF2-40B4-BE49-F238E27FC236}">
                  <a16:creationId xmlns:a16="http://schemas.microsoft.com/office/drawing/2014/main" id="{918E2B33-6B4D-4870-BFE7-D05BD01268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4" name="Group 1633">
            <a:extLst>
              <a:ext uri="{FF2B5EF4-FFF2-40B4-BE49-F238E27FC236}">
                <a16:creationId xmlns:a16="http://schemas.microsoft.com/office/drawing/2014/main" id="{2F8BCCF5-1890-41A1-91BD-287930323EA4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311740" y="546103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72A34E8B-5449-497E-99F5-7E6BB562F5A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36" name="Straight Connector 1635">
              <a:extLst>
                <a:ext uri="{FF2B5EF4-FFF2-40B4-BE49-F238E27FC236}">
                  <a16:creationId xmlns:a16="http://schemas.microsoft.com/office/drawing/2014/main" id="{B1F83FF2-CF99-401B-B18C-92685592A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7" name="Straight Connector 1636">
              <a:extLst>
                <a:ext uri="{FF2B5EF4-FFF2-40B4-BE49-F238E27FC236}">
                  <a16:creationId xmlns:a16="http://schemas.microsoft.com/office/drawing/2014/main" id="{E747A36E-A778-4C28-B186-0B994B2D76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" name="Group 1637">
            <a:extLst>
              <a:ext uri="{FF2B5EF4-FFF2-40B4-BE49-F238E27FC236}">
                <a16:creationId xmlns:a16="http://schemas.microsoft.com/office/drawing/2014/main" id="{87D927ED-14F6-4E3B-93F9-0BA3173FC1EA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311740" y="546103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2360F04B-2362-483E-BDCF-FD6E2B65206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40" name="Straight Connector 1639">
              <a:extLst>
                <a:ext uri="{FF2B5EF4-FFF2-40B4-BE49-F238E27FC236}">
                  <a16:creationId xmlns:a16="http://schemas.microsoft.com/office/drawing/2014/main" id="{86E21534-C668-4455-AC12-8BB33081D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1" name="Straight Connector 1640">
              <a:extLst>
                <a:ext uri="{FF2B5EF4-FFF2-40B4-BE49-F238E27FC236}">
                  <a16:creationId xmlns:a16="http://schemas.microsoft.com/office/drawing/2014/main" id="{41BDB077-09D6-453A-A7C4-1575F8FF62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42" name="Graphic 1641">
            <a:extLst>
              <a:ext uri="{FF2B5EF4-FFF2-40B4-BE49-F238E27FC236}">
                <a16:creationId xmlns:a16="http://schemas.microsoft.com/office/drawing/2014/main" id="{44ED56CD-D98B-4A35-B157-B1D569FB6656}"/>
              </a:ext>
            </a:extLst>
          </p:cNvPr>
          <p:cNvPicPr>
            <a:picLocks noChangeAspect="1"/>
          </p:cNvPicPr>
          <p:nvPr/>
        </p:nvPicPr>
        <p:blipFill>
          <a:blip r:embed="rId30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5"/>
              </a:ext>
            </a:extLst>
          </a:blip>
          <a:stretch>
            <a:fillRect/>
          </a:stretch>
        </p:blipFill>
        <p:spPr>
          <a:xfrm>
            <a:off x="4311740" y="5461039"/>
            <a:ext cx="875520" cy="875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3" name="Graphic 1642">
            <a:extLst>
              <a:ext uri="{FF2B5EF4-FFF2-40B4-BE49-F238E27FC236}">
                <a16:creationId xmlns:a16="http://schemas.microsoft.com/office/drawing/2014/main" id="{9EE8766C-91E9-413F-8843-10FD25C32B6F}"/>
              </a:ext>
            </a:extLst>
          </p:cNvPr>
          <p:cNvPicPr>
            <a:picLocks noChangeAspect="1"/>
          </p:cNvPicPr>
          <p:nvPr/>
        </p:nvPicPr>
        <p:blipFill>
          <a:blip r:embed="rId30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4350022" y="5499321"/>
            <a:ext cx="798957" cy="798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4" name="Graphic 1643">
            <a:extLst>
              <a:ext uri="{FF2B5EF4-FFF2-40B4-BE49-F238E27FC236}">
                <a16:creationId xmlns:a16="http://schemas.microsoft.com/office/drawing/2014/main" id="{D9B513BD-DF33-473C-A5D2-6ED896A1A6C1}"/>
              </a:ext>
            </a:extLst>
          </p:cNvPr>
          <p:cNvPicPr>
            <a:picLocks noChangeAspect="1"/>
          </p:cNvPicPr>
          <p:nvPr/>
        </p:nvPicPr>
        <p:blipFill>
          <a:blip r:embed="rId30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8"/>
              </a:ext>
            </a:extLst>
          </a:blip>
          <a:stretch>
            <a:fillRect/>
          </a:stretch>
        </p:blipFill>
        <p:spPr>
          <a:xfrm>
            <a:off x="4331668" y="5480967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45" name="Group 1644">
            <a:extLst>
              <a:ext uri="{FF2B5EF4-FFF2-40B4-BE49-F238E27FC236}">
                <a16:creationId xmlns:a16="http://schemas.microsoft.com/office/drawing/2014/main" id="{4E9B7696-F7F9-4FF1-975A-4BB7E7F5D9E4}"/>
              </a:ext>
            </a:extLst>
          </p:cNvPr>
          <p:cNvGrpSpPr>
            <a:grpSpLocks noChangeAspect="1"/>
          </p:cNvGrpSpPr>
          <p:nvPr/>
        </p:nvGrpSpPr>
        <p:grpSpPr>
          <a:xfrm>
            <a:off x="5203564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50E862C5-263A-413C-BE99-AC40589D40B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47" name="Straight Connector 1646">
              <a:extLst>
                <a:ext uri="{FF2B5EF4-FFF2-40B4-BE49-F238E27FC236}">
                  <a16:creationId xmlns:a16="http://schemas.microsoft.com/office/drawing/2014/main" id="{ABEBEAEF-FC3E-457C-8BD0-F2DB4A78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" name="Straight Connector 1647">
              <a:extLst>
                <a:ext uri="{FF2B5EF4-FFF2-40B4-BE49-F238E27FC236}">
                  <a16:creationId xmlns:a16="http://schemas.microsoft.com/office/drawing/2014/main" id="{D1BAEED8-E30C-4DB4-A69E-FEB512705F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9" name="Group 1648">
            <a:extLst>
              <a:ext uri="{FF2B5EF4-FFF2-40B4-BE49-F238E27FC236}">
                <a16:creationId xmlns:a16="http://schemas.microsoft.com/office/drawing/2014/main" id="{1C572962-0789-4BC9-98DD-2AE478693988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203564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CCCAD002-03A9-4FCB-BCE1-C71CD8C5FAB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51" name="Straight Connector 1650">
              <a:extLst>
                <a:ext uri="{FF2B5EF4-FFF2-40B4-BE49-F238E27FC236}">
                  <a16:creationId xmlns:a16="http://schemas.microsoft.com/office/drawing/2014/main" id="{B3991193-C34A-4615-9C7F-D51F10FCD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2" name="Straight Connector 1651">
              <a:extLst>
                <a:ext uri="{FF2B5EF4-FFF2-40B4-BE49-F238E27FC236}">
                  <a16:creationId xmlns:a16="http://schemas.microsoft.com/office/drawing/2014/main" id="{76641C67-A03B-4AFB-B6A4-55F12BEBFE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3" name="Group 1652">
            <a:extLst>
              <a:ext uri="{FF2B5EF4-FFF2-40B4-BE49-F238E27FC236}">
                <a16:creationId xmlns:a16="http://schemas.microsoft.com/office/drawing/2014/main" id="{06D45BFE-5D40-4376-AFED-A4D9DBC99589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203564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3FC219B5-6E13-460C-B32C-168712ACEB3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55" name="Straight Connector 1654">
              <a:extLst>
                <a:ext uri="{FF2B5EF4-FFF2-40B4-BE49-F238E27FC236}">
                  <a16:creationId xmlns:a16="http://schemas.microsoft.com/office/drawing/2014/main" id="{F1539C92-D4A4-4040-9010-2C5F9C1F56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6" name="Straight Connector 1655">
              <a:extLst>
                <a:ext uri="{FF2B5EF4-FFF2-40B4-BE49-F238E27FC236}">
                  <a16:creationId xmlns:a16="http://schemas.microsoft.com/office/drawing/2014/main" id="{BDBECE56-2316-4599-AAD8-28918156D0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7" name="Group 1656">
            <a:extLst>
              <a:ext uri="{FF2B5EF4-FFF2-40B4-BE49-F238E27FC236}">
                <a16:creationId xmlns:a16="http://schemas.microsoft.com/office/drawing/2014/main" id="{0FF1919F-81E4-4256-855A-B98651A6D7D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203564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085D2250-1521-477D-BDEA-EC108565B4D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59" name="Straight Connector 1658">
              <a:extLst>
                <a:ext uri="{FF2B5EF4-FFF2-40B4-BE49-F238E27FC236}">
                  <a16:creationId xmlns:a16="http://schemas.microsoft.com/office/drawing/2014/main" id="{4B3F0357-C97F-42B0-86F1-E5BF52672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0" name="Straight Connector 1659">
              <a:extLst>
                <a:ext uri="{FF2B5EF4-FFF2-40B4-BE49-F238E27FC236}">
                  <a16:creationId xmlns:a16="http://schemas.microsoft.com/office/drawing/2014/main" id="{63B429EF-2153-4B75-8EDC-3CF00AAD15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1" name="Group 1660">
            <a:extLst>
              <a:ext uri="{FF2B5EF4-FFF2-40B4-BE49-F238E27FC236}">
                <a16:creationId xmlns:a16="http://schemas.microsoft.com/office/drawing/2014/main" id="{244F3AD6-37BD-4B17-BD93-F374995092FB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203564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F3F0F2A8-B28E-458E-B46A-B6CBA3DFC41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63" name="Straight Connector 1662">
              <a:extLst>
                <a:ext uri="{FF2B5EF4-FFF2-40B4-BE49-F238E27FC236}">
                  <a16:creationId xmlns:a16="http://schemas.microsoft.com/office/drawing/2014/main" id="{27CABB90-E938-410D-9CD4-E6CC2D583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4" name="Straight Connector 1663">
              <a:extLst>
                <a:ext uri="{FF2B5EF4-FFF2-40B4-BE49-F238E27FC236}">
                  <a16:creationId xmlns:a16="http://schemas.microsoft.com/office/drawing/2014/main" id="{80D39BDF-3984-46CA-A743-9DA3EF7BCE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5" name="Group 1664">
            <a:extLst>
              <a:ext uri="{FF2B5EF4-FFF2-40B4-BE49-F238E27FC236}">
                <a16:creationId xmlns:a16="http://schemas.microsoft.com/office/drawing/2014/main" id="{32C88321-792D-46C2-841E-088E3DC49300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203564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2AEBAEF4-E4D3-4B66-9C68-9F4008BAEE5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67" name="Straight Connector 1666">
              <a:extLst>
                <a:ext uri="{FF2B5EF4-FFF2-40B4-BE49-F238E27FC236}">
                  <a16:creationId xmlns:a16="http://schemas.microsoft.com/office/drawing/2014/main" id="{2A76C4B4-1D85-4998-9B1D-83EE925C47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8" name="Straight Connector 1667">
              <a:extLst>
                <a:ext uri="{FF2B5EF4-FFF2-40B4-BE49-F238E27FC236}">
                  <a16:creationId xmlns:a16="http://schemas.microsoft.com/office/drawing/2014/main" id="{7C6C1458-8142-487A-95C9-84525F4CAE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69" name="Graphic 1668">
            <a:extLst>
              <a:ext uri="{FF2B5EF4-FFF2-40B4-BE49-F238E27FC236}">
                <a16:creationId xmlns:a16="http://schemas.microsoft.com/office/drawing/2014/main" id="{87D35009-A192-43EB-AA1E-68679D189B7B}"/>
              </a:ext>
            </a:extLst>
          </p:cNvPr>
          <p:cNvPicPr>
            <a:picLocks noChangeAspect="1"/>
          </p:cNvPicPr>
          <p:nvPr/>
        </p:nvPicPr>
        <p:blipFill>
          <a:blip r:embed="rId30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3564" y="5478730"/>
            <a:ext cx="875520" cy="875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0" name="Graphic 1076">
            <a:extLst>
              <a:ext uri="{FF2B5EF4-FFF2-40B4-BE49-F238E27FC236}">
                <a16:creationId xmlns:a16="http://schemas.microsoft.com/office/drawing/2014/main" id="{D9A9618D-9174-431E-8D05-19D8C60EBDB2}"/>
              </a:ext>
            </a:extLst>
          </p:cNvPr>
          <p:cNvPicPr>
            <a:picLocks noChangeAspect="1"/>
          </p:cNvPicPr>
          <p:nvPr/>
        </p:nvPicPr>
        <p:blipFill>
          <a:blip r:embed="rId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46" y="5538753"/>
            <a:ext cx="798957" cy="7554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1" name="Graphic 1670">
            <a:extLst>
              <a:ext uri="{FF2B5EF4-FFF2-40B4-BE49-F238E27FC236}">
                <a16:creationId xmlns:a16="http://schemas.microsoft.com/office/drawing/2014/main" id="{9DC0961B-F637-4743-BC7C-886188AEFA09}"/>
              </a:ext>
            </a:extLst>
          </p:cNvPr>
          <p:cNvPicPr>
            <a:picLocks noChangeAspect="1"/>
          </p:cNvPicPr>
          <p:nvPr/>
        </p:nvPicPr>
        <p:blipFill>
          <a:blip r:embed="rId3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2"/>
              </a:ext>
            </a:extLst>
          </a:blip>
          <a:stretch>
            <a:fillRect/>
          </a:stretch>
        </p:blipFill>
        <p:spPr>
          <a:xfrm>
            <a:off x="5223492" y="5498658"/>
            <a:ext cx="835664" cy="83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72" name="clear 7 Rectangle 444">
            <a:extLst>
              <a:ext uri="{FF2B5EF4-FFF2-40B4-BE49-F238E27FC236}">
                <a16:creationId xmlns:a16="http://schemas.microsoft.com/office/drawing/2014/main" id="{E6130854-AE66-40FC-937F-2B905EFB2F98}"/>
              </a:ext>
            </a:extLst>
          </p:cNvPr>
          <p:cNvSpPr/>
          <p:nvPr/>
        </p:nvSpPr>
        <p:spPr>
          <a:xfrm>
            <a:off x="6990659" y="6534987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sp>
        <p:nvSpPr>
          <p:cNvPr id="1674" name="clear 8 Rectangle 444">
            <a:extLst>
              <a:ext uri="{FF2B5EF4-FFF2-40B4-BE49-F238E27FC236}">
                <a16:creationId xmlns:a16="http://schemas.microsoft.com/office/drawing/2014/main" id="{29771A79-792E-412C-B99A-01BDD6341801}"/>
              </a:ext>
            </a:extLst>
          </p:cNvPr>
          <p:cNvSpPr/>
          <p:nvPr/>
        </p:nvSpPr>
        <p:spPr>
          <a:xfrm>
            <a:off x="9726235" y="6531350"/>
            <a:ext cx="906269" cy="19791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IM FELL DW Pica" panose="02000000000000000000" pitchFamily="2" charset="0"/>
                <a:cs typeface="Aharoni" panose="02010803020104030203" pitchFamily="2" charset="-79"/>
              </a:rPr>
              <a:t>CLEAR</a:t>
            </a:r>
          </a:p>
        </p:txBody>
      </p:sp>
      <p:grpSp>
        <p:nvGrpSpPr>
          <p:cNvPr id="1675" name="Group 1674">
            <a:extLst>
              <a:ext uri="{FF2B5EF4-FFF2-40B4-BE49-F238E27FC236}">
                <a16:creationId xmlns:a16="http://schemas.microsoft.com/office/drawing/2014/main" id="{B23442BF-4C77-4168-B8DD-68DFBD9C3664}"/>
              </a:ext>
            </a:extLst>
          </p:cNvPr>
          <p:cNvGrpSpPr>
            <a:grpSpLocks noChangeAspect="1"/>
          </p:cNvGrpSpPr>
          <p:nvPr/>
        </p:nvGrpSpPr>
        <p:grpSpPr>
          <a:xfrm>
            <a:off x="6134594" y="369879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DEA1EE6B-277C-412B-B75A-28D72B78776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77" name="Straight Connector 1676">
              <a:extLst>
                <a:ext uri="{FF2B5EF4-FFF2-40B4-BE49-F238E27FC236}">
                  <a16:creationId xmlns:a16="http://schemas.microsoft.com/office/drawing/2014/main" id="{CEDACD07-E4D0-4850-89E8-83DD91584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8" name="Straight Connector 1677">
              <a:extLst>
                <a:ext uri="{FF2B5EF4-FFF2-40B4-BE49-F238E27FC236}">
                  <a16:creationId xmlns:a16="http://schemas.microsoft.com/office/drawing/2014/main" id="{33011C79-84F3-476E-9D2C-71EA8519BE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" name="Group 1678">
            <a:extLst>
              <a:ext uri="{FF2B5EF4-FFF2-40B4-BE49-F238E27FC236}">
                <a16:creationId xmlns:a16="http://schemas.microsoft.com/office/drawing/2014/main" id="{BBFB95C9-748D-4459-99B9-94BBC09AC103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134594" y="369879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33449BED-EB57-4AA4-8BD4-10A85795026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81" name="Straight Connector 1680">
              <a:extLst>
                <a:ext uri="{FF2B5EF4-FFF2-40B4-BE49-F238E27FC236}">
                  <a16:creationId xmlns:a16="http://schemas.microsoft.com/office/drawing/2014/main" id="{A52F1D2D-4146-4E43-A75E-A0EADC774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2" name="Straight Connector 1681">
              <a:extLst>
                <a:ext uri="{FF2B5EF4-FFF2-40B4-BE49-F238E27FC236}">
                  <a16:creationId xmlns:a16="http://schemas.microsoft.com/office/drawing/2014/main" id="{DD68F7FB-07E8-4B47-A218-3DF44D3339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3" name="Group 1682">
            <a:extLst>
              <a:ext uri="{FF2B5EF4-FFF2-40B4-BE49-F238E27FC236}">
                <a16:creationId xmlns:a16="http://schemas.microsoft.com/office/drawing/2014/main" id="{056C8918-1F85-4FC5-8A61-F2C45FDFA0F5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134594" y="369879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F6671C32-2E2B-429C-BD82-D39A0B4AC16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85" name="Straight Connector 1684">
              <a:extLst>
                <a:ext uri="{FF2B5EF4-FFF2-40B4-BE49-F238E27FC236}">
                  <a16:creationId xmlns:a16="http://schemas.microsoft.com/office/drawing/2014/main" id="{9102F3B9-1A3C-4519-99F0-F63070B396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6" name="Straight Connector 1685">
              <a:extLst>
                <a:ext uri="{FF2B5EF4-FFF2-40B4-BE49-F238E27FC236}">
                  <a16:creationId xmlns:a16="http://schemas.microsoft.com/office/drawing/2014/main" id="{BCF4E5BE-E935-43F0-AB96-7A0E2DDD9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7" name="Group 1686">
            <a:extLst>
              <a:ext uri="{FF2B5EF4-FFF2-40B4-BE49-F238E27FC236}">
                <a16:creationId xmlns:a16="http://schemas.microsoft.com/office/drawing/2014/main" id="{60D35FF5-BBBF-48E7-A672-B669581A216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134595" y="369879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60C55B0D-B73F-4FDF-AF4B-6500FF5CE32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89" name="Straight Connector 1688">
              <a:extLst>
                <a:ext uri="{FF2B5EF4-FFF2-40B4-BE49-F238E27FC236}">
                  <a16:creationId xmlns:a16="http://schemas.microsoft.com/office/drawing/2014/main" id="{208CF5BC-E34D-417C-8DC8-C020F93A32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0" name="Straight Connector 1689">
              <a:extLst>
                <a:ext uri="{FF2B5EF4-FFF2-40B4-BE49-F238E27FC236}">
                  <a16:creationId xmlns:a16="http://schemas.microsoft.com/office/drawing/2014/main" id="{8578ED39-A212-4294-A608-82E8805C28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" name="Group 1690">
            <a:extLst>
              <a:ext uri="{FF2B5EF4-FFF2-40B4-BE49-F238E27FC236}">
                <a16:creationId xmlns:a16="http://schemas.microsoft.com/office/drawing/2014/main" id="{94F72917-FCAB-4126-B1D7-8579F5B2C43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134594" y="369879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FCE8BB8D-A7AB-4DF5-8620-5565BCE928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93" name="Straight Connector 1692">
              <a:extLst>
                <a:ext uri="{FF2B5EF4-FFF2-40B4-BE49-F238E27FC236}">
                  <a16:creationId xmlns:a16="http://schemas.microsoft.com/office/drawing/2014/main" id="{44CA7178-59B6-42F4-A5F6-BE0FFA1A4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4" name="Straight Connector 1693">
              <a:extLst>
                <a:ext uri="{FF2B5EF4-FFF2-40B4-BE49-F238E27FC236}">
                  <a16:creationId xmlns:a16="http://schemas.microsoft.com/office/drawing/2014/main" id="{F8865F75-8422-4F2C-9C3D-ABD369B05E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5" name="Group 1694">
            <a:extLst>
              <a:ext uri="{FF2B5EF4-FFF2-40B4-BE49-F238E27FC236}">
                <a16:creationId xmlns:a16="http://schemas.microsoft.com/office/drawing/2014/main" id="{2034CE08-5CAD-44E1-9709-0F04ED98DCEB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134594" y="369879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D40C0EED-7B8A-4F5D-87ED-7A96336CD01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97" name="Straight Connector 1696">
              <a:extLst>
                <a:ext uri="{FF2B5EF4-FFF2-40B4-BE49-F238E27FC236}">
                  <a16:creationId xmlns:a16="http://schemas.microsoft.com/office/drawing/2014/main" id="{961B7822-9A33-49EB-9149-56772DDF8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8" name="Straight Connector 1697">
              <a:extLst>
                <a:ext uri="{FF2B5EF4-FFF2-40B4-BE49-F238E27FC236}">
                  <a16:creationId xmlns:a16="http://schemas.microsoft.com/office/drawing/2014/main" id="{42F1C819-2C51-4174-8AB9-C9B3509877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99" name="Graphic 1698">
            <a:extLst>
              <a:ext uri="{FF2B5EF4-FFF2-40B4-BE49-F238E27FC236}">
                <a16:creationId xmlns:a16="http://schemas.microsoft.com/office/drawing/2014/main" id="{0CD79B35-0BC9-4ED4-A579-BB5A3E93F9E4}"/>
              </a:ext>
            </a:extLst>
          </p:cNvPr>
          <p:cNvPicPr>
            <a:picLocks noChangeAspect="1"/>
          </p:cNvPicPr>
          <p:nvPr/>
        </p:nvPicPr>
        <p:blipFill>
          <a:blip r:embed="rId3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4"/>
              </a:ext>
            </a:extLst>
          </a:blip>
          <a:stretch>
            <a:fillRect/>
          </a:stretch>
        </p:blipFill>
        <p:spPr>
          <a:xfrm>
            <a:off x="6115154" y="367935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0" name="Graphic 1699">
            <a:extLst>
              <a:ext uri="{FF2B5EF4-FFF2-40B4-BE49-F238E27FC236}">
                <a16:creationId xmlns:a16="http://schemas.microsoft.com/office/drawing/2014/main" id="{E68F93D1-2354-49F0-945C-BEECF7884AAC}"/>
              </a:ext>
            </a:extLst>
          </p:cNvPr>
          <p:cNvPicPr>
            <a:picLocks noChangeAspect="1"/>
          </p:cNvPicPr>
          <p:nvPr/>
        </p:nvPicPr>
        <p:blipFill>
          <a:blip r:embed="rId3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6"/>
              </a:ext>
            </a:extLst>
          </a:blip>
          <a:stretch>
            <a:fillRect/>
          </a:stretch>
        </p:blipFill>
        <p:spPr>
          <a:xfrm>
            <a:off x="6134595" y="3698794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1" name="Graphic 1700">
            <a:extLst>
              <a:ext uri="{FF2B5EF4-FFF2-40B4-BE49-F238E27FC236}">
                <a16:creationId xmlns:a16="http://schemas.microsoft.com/office/drawing/2014/main" id="{ABAE5E96-C2D4-432D-844A-6FE30271AEDF}"/>
              </a:ext>
            </a:extLst>
          </p:cNvPr>
          <p:cNvPicPr>
            <a:picLocks noChangeAspect="1"/>
          </p:cNvPicPr>
          <p:nvPr/>
        </p:nvPicPr>
        <p:blipFill>
          <a:blip r:embed="rId3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8"/>
              </a:ext>
            </a:extLst>
          </a:blip>
          <a:stretch>
            <a:fillRect/>
          </a:stretch>
        </p:blipFill>
        <p:spPr>
          <a:xfrm>
            <a:off x="6158610" y="3722809"/>
            <a:ext cx="827489" cy="827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29" name="Group 1728">
            <a:extLst>
              <a:ext uri="{FF2B5EF4-FFF2-40B4-BE49-F238E27FC236}">
                <a16:creationId xmlns:a16="http://schemas.microsoft.com/office/drawing/2014/main" id="{54517144-86F7-4B7A-9314-A95FB07B6C4F}"/>
              </a:ext>
            </a:extLst>
          </p:cNvPr>
          <p:cNvGrpSpPr>
            <a:grpSpLocks noChangeAspect="1"/>
          </p:cNvGrpSpPr>
          <p:nvPr/>
        </p:nvGrpSpPr>
        <p:grpSpPr>
          <a:xfrm>
            <a:off x="7027786" y="372082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084D5B57-30BE-4E51-BCD6-EB5ED90BE3F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31" name="Straight Connector 1730">
              <a:extLst>
                <a:ext uri="{FF2B5EF4-FFF2-40B4-BE49-F238E27FC236}">
                  <a16:creationId xmlns:a16="http://schemas.microsoft.com/office/drawing/2014/main" id="{894A4B39-46FA-4397-9FCD-5425C8B02F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2" name="Straight Connector 1731">
              <a:extLst>
                <a:ext uri="{FF2B5EF4-FFF2-40B4-BE49-F238E27FC236}">
                  <a16:creationId xmlns:a16="http://schemas.microsoft.com/office/drawing/2014/main" id="{AA0AF4A8-80EA-43BA-ACA0-93982BFE6A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3" name="Group 1732">
            <a:extLst>
              <a:ext uri="{FF2B5EF4-FFF2-40B4-BE49-F238E27FC236}">
                <a16:creationId xmlns:a16="http://schemas.microsoft.com/office/drawing/2014/main" id="{288F10A9-DF66-45F7-B62B-48CEE10A8A93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027786" y="372082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4D46B7F5-A0D9-40E4-908F-64A82C55A67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35" name="Straight Connector 1734">
              <a:extLst>
                <a:ext uri="{FF2B5EF4-FFF2-40B4-BE49-F238E27FC236}">
                  <a16:creationId xmlns:a16="http://schemas.microsoft.com/office/drawing/2014/main" id="{AA06C315-981F-47DE-B10D-EDB9D80155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6" name="Straight Connector 1735">
              <a:extLst>
                <a:ext uri="{FF2B5EF4-FFF2-40B4-BE49-F238E27FC236}">
                  <a16:creationId xmlns:a16="http://schemas.microsoft.com/office/drawing/2014/main" id="{FDD36D9D-FF63-4E3E-8C6E-36BFBBBB8C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7" name="Group 1736">
            <a:extLst>
              <a:ext uri="{FF2B5EF4-FFF2-40B4-BE49-F238E27FC236}">
                <a16:creationId xmlns:a16="http://schemas.microsoft.com/office/drawing/2014/main" id="{09E517E6-45D8-4EDD-84D9-370C5DCA3B9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027786" y="372082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3DE2C0F6-02CD-49FE-A91A-64EC87332DF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39" name="Straight Connector 1738">
              <a:extLst>
                <a:ext uri="{FF2B5EF4-FFF2-40B4-BE49-F238E27FC236}">
                  <a16:creationId xmlns:a16="http://schemas.microsoft.com/office/drawing/2014/main" id="{4160FE37-1D2E-4613-93CF-E73069B60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0" name="Straight Connector 1739">
              <a:extLst>
                <a:ext uri="{FF2B5EF4-FFF2-40B4-BE49-F238E27FC236}">
                  <a16:creationId xmlns:a16="http://schemas.microsoft.com/office/drawing/2014/main" id="{B0EE9943-C899-4AC1-94D2-1AFF6C8501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" name="Group 1740">
            <a:extLst>
              <a:ext uri="{FF2B5EF4-FFF2-40B4-BE49-F238E27FC236}">
                <a16:creationId xmlns:a16="http://schemas.microsoft.com/office/drawing/2014/main" id="{C50F3755-752B-44C0-BEBA-FD9B553F69F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027787" y="372082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B4B05EFE-E6BD-4C95-95E9-B46AE359DC2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43" name="Straight Connector 1742">
              <a:extLst>
                <a:ext uri="{FF2B5EF4-FFF2-40B4-BE49-F238E27FC236}">
                  <a16:creationId xmlns:a16="http://schemas.microsoft.com/office/drawing/2014/main" id="{606417FA-DF3D-4265-A346-796499916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" name="Straight Connector 1743">
              <a:extLst>
                <a:ext uri="{FF2B5EF4-FFF2-40B4-BE49-F238E27FC236}">
                  <a16:creationId xmlns:a16="http://schemas.microsoft.com/office/drawing/2014/main" id="{10C9B55E-31C2-4DFD-8BEC-69351E605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5" name="Group 1744">
            <a:extLst>
              <a:ext uri="{FF2B5EF4-FFF2-40B4-BE49-F238E27FC236}">
                <a16:creationId xmlns:a16="http://schemas.microsoft.com/office/drawing/2014/main" id="{E89DAB68-99E4-430C-8539-23FA9D32183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027786" y="372082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51C1F606-9531-48BA-836E-004F8096ECA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47" name="Straight Connector 1746">
              <a:extLst>
                <a:ext uri="{FF2B5EF4-FFF2-40B4-BE49-F238E27FC236}">
                  <a16:creationId xmlns:a16="http://schemas.microsoft.com/office/drawing/2014/main" id="{F9AA1A59-D79F-4B19-9BE7-37C0F7BE0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8" name="Straight Connector 1747">
              <a:extLst>
                <a:ext uri="{FF2B5EF4-FFF2-40B4-BE49-F238E27FC236}">
                  <a16:creationId xmlns:a16="http://schemas.microsoft.com/office/drawing/2014/main" id="{4614D8E5-3AFC-4E73-9516-C0520C9A8D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9" name="Group 1748">
            <a:extLst>
              <a:ext uri="{FF2B5EF4-FFF2-40B4-BE49-F238E27FC236}">
                <a16:creationId xmlns:a16="http://schemas.microsoft.com/office/drawing/2014/main" id="{05670647-2F9F-4F20-84F4-473331EF8A1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027786" y="372082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6C6CC611-C988-4085-99D8-19D535B155E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51" name="Straight Connector 1750">
              <a:extLst>
                <a:ext uri="{FF2B5EF4-FFF2-40B4-BE49-F238E27FC236}">
                  <a16:creationId xmlns:a16="http://schemas.microsoft.com/office/drawing/2014/main" id="{13C7B71D-C88C-497D-BEEB-F305F0BB2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2" name="Straight Connector 1751">
              <a:extLst>
                <a:ext uri="{FF2B5EF4-FFF2-40B4-BE49-F238E27FC236}">
                  <a16:creationId xmlns:a16="http://schemas.microsoft.com/office/drawing/2014/main" id="{CF4FC499-0609-4FAD-B7F4-43C6B97423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53" name="Graphic 1752">
            <a:extLst>
              <a:ext uri="{FF2B5EF4-FFF2-40B4-BE49-F238E27FC236}">
                <a16:creationId xmlns:a16="http://schemas.microsoft.com/office/drawing/2014/main" id="{828BF378-FBED-4555-B5EF-708D74F7E28C}"/>
              </a:ext>
            </a:extLst>
          </p:cNvPr>
          <p:cNvPicPr>
            <a:picLocks noChangeAspect="1"/>
          </p:cNvPicPr>
          <p:nvPr/>
        </p:nvPicPr>
        <p:blipFill>
          <a:blip r:embed="rId3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0"/>
              </a:ext>
            </a:extLst>
          </a:blip>
          <a:stretch>
            <a:fillRect/>
          </a:stretch>
        </p:blipFill>
        <p:spPr>
          <a:xfrm>
            <a:off x="7008346" y="364391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54" name="Graphic 1753">
            <a:extLst>
              <a:ext uri="{FF2B5EF4-FFF2-40B4-BE49-F238E27FC236}">
                <a16:creationId xmlns:a16="http://schemas.microsoft.com/office/drawing/2014/main" id="{96F3FCD1-6B94-4ABF-A5B8-F08AF71019C4}"/>
              </a:ext>
            </a:extLst>
          </p:cNvPr>
          <p:cNvPicPr>
            <a:picLocks noChangeAspect="1"/>
          </p:cNvPicPr>
          <p:nvPr/>
        </p:nvPicPr>
        <p:blipFill>
          <a:blip r:embed="rId3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2"/>
              </a:ext>
            </a:extLst>
          </a:blip>
          <a:stretch>
            <a:fillRect/>
          </a:stretch>
        </p:blipFill>
        <p:spPr>
          <a:xfrm>
            <a:off x="7029554" y="3780075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55" name="Graphic 1754">
            <a:extLst>
              <a:ext uri="{FF2B5EF4-FFF2-40B4-BE49-F238E27FC236}">
                <a16:creationId xmlns:a16="http://schemas.microsoft.com/office/drawing/2014/main" id="{2EF8CD0E-4887-41E8-A197-12EB6745819D}"/>
              </a:ext>
            </a:extLst>
          </p:cNvPr>
          <p:cNvPicPr>
            <a:picLocks noChangeAspect="1"/>
          </p:cNvPicPr>
          <p:nvPr/>
        </p:nvPicPr>
        <p:blipFill>
          <a:blip r:embed="rId3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4"/>
              </a:ext>
            </a:extLst>
          </a:blip>
          <a:stretch>
            <a:fillRect/>
          </a:stretch>
        </p:blipFill>
        <p:spPr>
          <a:xfrm>
            <a:off x="7027739" y="3777584"/>
            <a:ext cx="827489" cy="827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56" name="Group 1755">
            <a:extLst>
              <a:ext uri="{FF2B5EF4-FFF2-40B4-BE49-F238E27FC236}">
                <a16:creationId xmlns:a16="http://schemas.microsoft.com/office/drawing/2014/main" id="{5814349B-A5E5-4FE8-B22E-8B0DC28CC130}"/>
              </a:ext>
            </a:extLst>
          </p:cNvPr>
          <p:cNvGrpSpPr>
            <a:grpSpLocks noChangeAspect="1"/>
          </p:cNvGrpSpPr>
          <p:nvPr/>
        </p:nvGrpSpPr>
        <p:grpSpPr>
          <a:xfrm>
            <a:off x="7906854" y="368279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73F4C574-4556-40B4-A0CD-289A393EF12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58" name="Straight Connector 1757">
              <a:extLst>
                <a:ext uri="{FF2B5EF4-FFF2-40B4-BE49-F238E27FC236}">
                  <a16:creationId xmlns:a16="http://schemas.microsoft.com/office/drawing/2014/main" id="{7514ED5E-6A99-4230-9790-919C00BDE4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9" name="Straight Connector 1758">
              <a:extLst>
                <a:ext uri="{FF2B5EF4-FFF2-40B4-BE49-F238E27FC236}">
                  <a16:creationId xmlns:a16="http://schemas.microsoft.com/office/drawing/2014/main" id="{95C8454E-88F5-490F-AE57-EA8368D35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0" name="Group 1759">
            <a:extLst>
              <a:ext uri="{FF2B5EF4-FFF2-40B4-BE49-F238E27FC236}">
                <a16:creationId xmlns:a16="http://schemas.microsoft.com/office/drawing/2014/main" id="{8647EA64-D093-45DC-A4F7-4C1915F98604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917871" y="369380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85F42A4C-73A3-47F3-9894-31CE16D8017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62" name="Straight Connector 1761">
              <a:extLst>
                <a:ext uri="{FF2B5EF4-FFF2-40B4-BE49-F238E27FC236}">
                  <a16:creationId xmlns:a16="http://schemas.microsoft.com/office/drawing/2014/main" id="{0284DCF8-A5F1-4C0E-A8A9-D45DD239C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3" name="Straight Connector 1762">
              <a:extLst>
                <a:ext uri="{FF2B5EF4-FFF2-40B4-BE49-F238E27FC236}">
                  <a16:creationId xmlns:a16="http://schemas.microsoft.com/office/drawing/2014/main" id="{A64DE75B-55CA-4C17-983F-7CAFEC2E14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4" name="Group 1763">
            <a:extLst>
              <a:ext uri="{FF2B5EF4-FFF2-40B4-BE49-F238E27FC236}">
                <a16:creationId xmlns:a16="http://schemas.microsoft.com/office/drawing/2014/main" id="{F1AD4D18-09CB-401F-893E-A11F61D47DB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917871" y="369380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4CDAED34-B5BD-4473-9E09-CFD4D8A30C5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66" name="Straight Connector 1765">
              <a:extLst>
                <a:ext uri="{FF2B5EF4-FFF2-40B4-BE49-F238E27FC236}">
                  <a16:creationId xmlns:a16="http://schemas.microsoft.com/office/drawing/2014/main" id="{70B5CFF0-E757-4B79-86C1-3B8D5825A3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7" name="Straight Connector 1766">
              <a:extLst>
                <a:ext uri="{FF2B5EF4-FFF2-40B4-BE49-F238E27FC236}">
                  <a16:creationId xmlns:a16="http://schemas.microsoft.com/office/drawing/2014/main" id="{32C5A728-9FCA-4347-82E1-3417D1D0CC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8" name="Group 1767">
            <a:extLst>
              <a:ext uri="{FF2B5EF4-FFF2-40B4-BE49-F238E27FC236}">
                <a16:creationId xmlns:a16="http://schemas.microsoft.com/office/drawing/2014/main" id="{CB4D976B-739B-4A45-B479-EEE869EFDC0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06854" y="368279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E901AF3C-E704-40A7-BC0E-94462CC19CE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70" name="Straight Connector 1769">
              <a:extLst>
                <a:ext uri="{FF2B5EF4-FFF2-40B4-BE49-F238E27FC236}">
                  <a16:creationId xmlns:a16="http://schemas.microsoft.com/office/drawing/2014/main" id="{CACB8D43-FA1E-4730-B13F-6FBE395B03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1" name="Straight Connector 1770">
              <a:extLst>
                <a:ext uri="{FF2B5EF4-FFF2-40B4-BE49-F238E27FC236}">
                  <a16:creationId xmlns:a16="http://schemas.microsoft.com/office/drawing/2014/main" id="{9C470E57-0152-494B-B811-33642786A9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2" name="Group 1771">
            <a:extLst>
              <a:ext uri="{FF2B5EF4-FFF2-40B4-BE49-F238E27FC236}">
                <a16:creationId xmlns:a16="http://schemas.microsoft.com/office/drawing/2014/main" id="{8B50D797-AAE4-4A8B-9EAD-CBBE5E2188B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917871" y="369380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B3E8DD8F-2B3D-46CB-A555-3CFA7C140AE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74" name="Straight Connector 1773">
              <a:extLst>
                <a:ext uri="{FF2B5EF4-FFF2-40B4-BE49-F238E27FC236}">
                  <a16:creationId xmlns:a16="http://schemas.microsoft.com/office/drawing/2014/main" id="{A93A70BD-6B15-4676-9BB8-B135A4D811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5" name="Straight Connector 1774">
              <a:extLst>
                <a:ext uri="{FF2B5EF4-FFF2-40B4-BE49-F238E27FC236}">
                  <a16:creationId xmlns:a16="http://schemas.microsoft.com/office/drawing/2014/main" id="{9C88DA8F-A996-4EF1-93A8-5D34C0211A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6" name="Group 1775">
            <a:extLst>
              <a:ext uri="{FF2B5EF4-FFF2-40B4-BE49-F238E27FC236}">
                <a16:creationId xmlns:a16="http://schemas.microsoft.com/office/drawing/2014/main" id="{68E27FE5-E679-4540-9CEA-F87E1F2CFFC1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917871" y="369380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DC21B5BF-45AA-4464-AB3F-56665378D2D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78" name="Straight Connector 1777">
              <a:extLst>
                <a:ext uri="{FF2B5EF4-FFF2-40B4-BE49-F238E27FC236}">
                  <a16:creationId xmlns:a16="http://schemas.microsoft.com/office/drawing/2014/main" id="{FC06F3FC-04BE-4E3A-A6A5-AA9CF6DE4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9" name="Straight Connector 1778">
              <a:extLst>
                <a:ext uri="{FF2B5EF4-FFF2-40B4-BE49-F238E27FC236}">
                  <a16:creationId xmlns:a16="http://schemas.microsoft.com/office/drawing/2014/main" id="{1BA9CA6A-4182-441A-8AA3-2C9A43217A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80" name="Graphic 1779">
            <a:extLst>
              <a:ext uri="{FF2B5EF4-FFF2-40B4-BE49-F238E27FC236}">
                <a16:creationId xmlns:a16="http://schemas.microsoft.com/office/drawing/2014/main" id="{79A39889-2E17-47B6-9864-0703E276079D}"/>
              </a:ext>
            </a:extLst>
          </p:cNvPr>
          <p:cNvPicPr>
            <a:picLocks noChangeAspect="1"/>
          </p:cNvPicPr>
          <p:nvPr/>
        </p:nvPicPr>
        <p:blipFill>
          <a:blip r:embed="rId3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6"/>
              </a:ext>
            </a:extLst>
          </a:blip>
          <a:stretch>
            <a:fillRect/>
          </a:stretch>
        </p:blipFill>
        <p:spPr>
          <a:xfrm>
            <a:off x="7887414" y="366335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81" name="Graphic 1780">
            <a:extLst>
              <a:ext uri="{FF2B5EF4-FFF2-40B4-BE49-F238E27FC236}">
                <a16:creationId xmlns:a16="http://schemas.microsoft.com/office/drawing/2014/main" id="{C37F7F88-560F-40BE-82A6-C9717953131F}"/>
              </a:ext>
            </a:extLst>
          </p:cNvPr>
          <p:cNvPicPr>
            <a:picLocks noChangeAspect="1"/>
          </p:cNvPicPr>
          <p:nvPr/>
        </p:nvPicPr>
        <p:blipFill>
          <a:blip r:embed="rId3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8"/>
              </a:ext>
            </a:extLst>
          </a:blip>
          <a:stretch>
            <a:fillRect/>
          </a:stretch>
        </p:blipFill>
        <p:spPr>
          <a:xfrm>
            <a:off x="7906855" y="3682791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82" name="Graphic 1225">
            <a:extLst>
              <a:ext uri="{FF2B5EF4-FFF2-40B4-BE49-F238E27FC236}">
                <a16:creationId xmlns:a16="http://schemas.microsoft.com/office/drawing/2014/main" id="{B7E3764B-BB87-4555-BD6A-A65DCD5CA677}"/>
              </a:ext>
            </a:extLst>
          </p:cNvPr>
          <p:cNvPicPr>
            <a:picLocks noChangeAspect="1"/>
          </p:cNvPicPr>
          <p:nvPr/>
        </p:nvPicPr>
        <p:blipFill>
          <a:blip r:embed="rId3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70" y="3706806"/>
            <a:ext cx="827489" cy="8274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83" name="Group 1782">
            <a:extLst>
              <a:ext uri="{FF2B5EF4-FFF2-40B4-BE49-F238E27FC236}">
                <a16:creationId xmlns:a16="http://schemas.microsoft.com/office/drawing/2014/main" id="{89749B7F-612E-46CD-97DB-9F82BF56753C}"/>
              </a:ext>
            </a:extLst>
          </p:cNvPr>
          <p:cNvGrpSpPr>
            <a:grpSpLocks noChangeAspect="1"/>
          </p:cNvGrpSpPr>
          <p:nvPr/>
        </p:nvGrpSpPr>
        <p:grpSpPr>
          <a:xfrm>
            <a:off x="6151255" y="4616536"/>
            <a:ext cx="831931" cy="83193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755C96D8-508C-4815-A7A2-EBA6D15C7E9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85" name="Straight Connector 1784">
              <a:extLst>
                <a:ext uri="{FF2B5EF4-FFF2-40B4-BE49-F238E27FC236}">
                  <a16:creationId xmlns:a16="http://schemas.microsoft.com/office/drawing/2014/main" id="{FF3E84A4-FBAD-43D9-BAFF-B9E90AA68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6" name="Straight Connector 1785">
              <a:extLst>
                <a:ext uri="{FF2B5EF4-FFF2-40B4-BE49-F238E27FC236}">
                  <a16:creationId xmlns:a16="http://schemas.microsoft.com/office/drawing/2014/main" id="{782F6B79-9CEA-4F04-B192-CF01BCE7D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7" name="Group 1786">
            <a:extLst>
              <a:ext uri="{FF2B5EF4-FFF2-40B4-BE49-F238E27FC236}">
                <a16:creationId xmlns:a16="http://schemas.microsoft.com/office/drawing/2014/main" id="{3E6CD85E-4F62-4830-A667-E99D845C02F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151255" y="4616536"/>
            <a:ext cx="831931" cy="83193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CF748919-3E64-4B59-B5E2-C31183F4178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89" name="Straight Connector 1788">
              <a:extLst>
                <a:ext uri="{FF2B5EF4-FFF2-40B4-BE49-F238E27FC236}">
                  <a16:creationId xmlns:a16="http://schemas.microsoft.com/office/drawing/2014/main" id="{818F751E-E206-4869-A316-7EC2EA142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0" name="Straight Connector 1789">
              <a:extLst>
                <a:ext uri="{FF2B5EF4-FFF2-40B4-BE49-F238E27FC236}">
                  <a16:creationId xmlns:a16="http://schemas.microsoft.com/office/drawing/2014/main" id="{9E4C542E-3228-47A5-A919-01F6C2DEE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1" name="Group 1790">
            <a:extLst>
              <a:ext uri="{FF2B5EF4-FFF2-40B4-BE49-F238E27FC236}">
                <a16:creationId xmlns:a16="http://schemas.microsoft.com/office/drawing/2014/main" id="{47120F12-DB9C-4275-8A0C-8E28291F0C9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151255" y="4616536"/>
            <a:ext cx="831931" cy="83193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97972175-AB4B-4F27-8B27-84F23C489FF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93" name="Straight Connector 1792">
              <a:extLst>
                <a:ext uri="{FF2B5EF4-FFF2-40B4-BE49-F238E27FC236}">
                  <a16:creationId xmlns:a16="http://schemas.microsoft.com/office/drawing/2014/main" id="{0A39A947-F76D-4E8F-82AC-F5FE60C092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4" name="Straight Connector 1793">
              <a:extLst>
                <a:ext uri="{FF2B5EF4-FFF2-40B4-BE49-F238E27FC236}">
                  <a16:creationId xmlns:a16="http://schemas.microsoft.com/office/drawing/2014/main" id="{6DC0A470-918B-4BC3-875B-5233537985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5" name="Group 1794">
            <a:extLst>
              <a:ext uri="{FF2B5EF4-FFF2-40B4-BE49-F238E27FC236}">
                <a16:creationId xmlns:a16="http://schemas.microsoft.com/office/drawing/2014/main" id="{075748B2-5FC1-44FE-9534-EFAC18C57D1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151255" y="4616535"/>
            <a:ext cx="831931" cy="83193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E7C216A0-7FC9-4B61-9878-DFA819837CD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97" name="Straight Connector 1796">
              <a:extLst>
                <a:ext uri="{FF2B5EF4-FFF2-40B4-BE49-F238E27FC236}">
                  <a16:creationId xmlns:a16="http://schemas.microsoft.com/office/drawing/2014/main" id="{4AC51135-8139-45CD-A5D4-BB284D3F94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8" name="Straight Connector 1797">
              <a:extLst>
                <a:ext uri="{FF2B5EF4-FFF2-40B4-BE49-F238E27FC236}">
                  <a16:creationId xmlns:a16="http://schemas.microsoft.com/office/drawing/2014/main" id="{D0D0B1AE-02AD-49D9-82BC-E1A26709E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9" name="Group 1798">
            <a:extLst>
              <a:ext uri="{FF2B5EF4-FFF2-40B4-BE49-F238E27FC236}">
                <a16:creationId xmlns:a16="http://schemas.microsoft.com/office/drawing/2014/main" id="{6EA2A4A5-85BD-435A-8F73-201A6D3D34E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151255" y="4616536"/>
            <a:ext cx="831931" cy="83193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97C38DF4-1AB1-4588-9802-BB4B0BD9629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01" name="Straight Connector 1800">
              <a:extLst>
                <a:ext uri="{FF2B5EF4-FFF2-40B4-BE49-F238E27FC236}">
                  <a16:creationId xmlns:a16="http://schemas.microsoft.com/office/drawing/2014/main" id="{DB456E9E-9AA7-4E4B-A4BE-B053809FC6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2" name="Straight Connector 1801">
              <a:extLst>
                <a:ext uri="{FF2B5EF4-FFF2-40B4-BE49-F238E27FC236}">
                  <a16:creationId xmlns:a16="http://schemas.microsoft.com/office/drawing/2014/main" id="{7759D82E-83BC-427F-BC6D-507A1081F9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3" name="Group 1802">
            <a:extLst>
              <a:ext uri="{FF2B5EF4-FFF2-40B4-BE49-F238E27FC236}">
                <a16:creationId xmlns:a16="http://schemas.microsoft.com/office/drawing/2014/main" id="{E9F04204-E4A2-4CC0-ACA7-27EC4DA07E93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151255" y="4616536"/>
            <a:ext cx="831931" cy="83193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A73C8DC6-439C-4FFD-8DDE-884F9C885BE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05" name="Straight Connector 1804">
              <a:extLst>
                <a:ext uri="{FF2B5EF4-FFF2-40B4-BE49-F238E27FC236}">
                  <a16:creationId xmlns:a16="http://schemas.microsoft.com/office/drawing/2014/main" id="{AC16A02D-2B66-4088-A974-C71C1EE96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6" name="Straight Connector 1805">
              <a:extLst>
                <a:ext uri="{FF2B5EF4-FFF2-40B4-BE49-F238E27FC236}">
                  <a16:creationId xmlns:a16="http://schemas.microsoft.com/office/drawing/2014/main" id="{266F3C1F-B05B-4B46-86BE-609B687A03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07" name="Graphic 1223">
            <a:extLst>
              <a:ext uri="{FF2B5EF4-FFF2-40B4-BE49-F238E27FC236}">
                <a16:creationId xmlns:a16="http://schemas.microsoft.com/office/drawing/2014/main" id="{02C3F47C-6ED6-4E76-B019-B8163079442C}"/>
              </a:ext>
            </a:extLst>
          </p:cNvPr>
          <p:cNvPicPr>
            <a:picLocks noChangeAspect="1"/>
          </p:cNvPicPr>
          <p:nvPr/>
        </p:nvPicPr>
        <p:blipFill>
          <a:blip r:embed="rId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01" y="4672825"/>
            <a:ext cx="921038" cy="7193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08" name="Graphic 1807">
            <a:extLst>
              <a:ext uri="{FF2B5EF4-FFF2-40B4-BE49-F238E27FC236}">
                <a16:creationId xmlns:a16="http://schemas.microsoft.com/office/drawing/2014/main" id="{287839B6-7CA0-4E9D-BF5E-7F515A8C7EC5}"/>
              </a:ext>
            </a:extLst>
          </p:cNvPr>
          <p:cNvPicPr>
            <a:picLocks noChangeAspect="1"/>
          </p:cNvPicPr>
          <p:nvPr/>
        </p:nvPicPr>
        <p:blipFill>
          <a:blip r:embed="rId3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2"/>
              </a:ext>
            </a:extLst>
          </a:blip>
          <a:stretch>
            <a:fillRect/>
          </a:stretch>
        </p:blipFill>
        <p:spPr>
          <a:xfrm>
            <a:off x="6126549" y="4591830"/>
            <a:ext cx="881342" cy="881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09" name="Graphic 1808">
            <a:extLst>
              <a:ext uri="{FF2B5EF4-FFF2-40B4-BE49-F238E27FC236}">
                <a16:creationId xmlns:a16="http://schemas.microsoft.com/office/drawing/2014/main" id="{3952DEE1-FEBA-4A36-9CDD-7065FCEB938D}"/>
              </a:ext>
            </a:extLst>
          </p:cNvPr>
          <p:cNvPicPr>
            <a:picLocks noChangeAspect="1"/>
          </p:cNvPicPr>
          <p:nvPr/>
        </p:nvPicPr>
        <p:blipFill>
          <a:blip r:embed="rId3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141239" y="4590207"/>
            <a:ext cx="868875" cy="868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10" name="Group 1809">
            <a:extLst>
              <a:ext uri="{FF2B5EF4-FFF2-40B4-BE49-F238E27FC236}">
                <a16:creationId xmlns:a16="http://schemas.microsoft.com/office/drawing/2014/main" id="{FCBAF0D7-AEAA-4B1F-BD3A-B76EE8C28C6D}"/>
              </a:ext>
            </a:extLst>
          </p:cNvPr>
          <p:cNvGrpSpPr>
            <a:grpSpLocks noChangeAspect="1"/>
          </p:cNvGrpSpPr>
          <p:nvPr/>
        </p:nvGrpSpPr>
        <p:grpSpPr>
          <a:xfrm>
            <a:off x="7012933" y="460036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6212D684-CE2F-47BF-91AA-607FD7CF3BE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12" name="Straight Connector 1811">
              <a:extLst>
                <a:ext uri="{FF2B5EF4-FFF2-40B4-BE49-F238E27FC236}">
                  <a16:creationId xmlns:a16="http://schemas.microsoft.com/office/drawing/2014/main" id="{ACAAEF15-BB0E-487A-AD4D-422494D8D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3" name="Straight Connector 1812">
              <a:extLst>
                <a:ext uri="{FF2B5EF4-FFF2-40B4-BE49-F238E27FC236}">
                  <a16:creationId xmlns:a16="http://schemas.microsoft.com/office/drawing/2014/main" id="{F8BCF069-362F-490B-A92C-C08CD43145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4" name="Group 1813">
            <a:extLst>
              <a:ext uri="{FF2B5EF4-FFF2-40B4-BE49-F238E27FC236}">
                <a16:creationId xmlns:a16="http://schemas.microsoft.com/office/drawing/2014/main" id="{91DC7032-6DE4-40A8-880C-2CEC606D7CE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012933" y="460036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E6B83DB4-F3FE-4C56-9E9B-84B9149408A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816" name="Straight Connector 1815">
              <a:extLst>
                <a:ext uri="{FF2B5EF4-FFF2-40B4-BE49-F238E27FC236}">
                  <a16:creationId xmlns:a16="http://schemas.microsoft.com/office/drawing/2014/main" id="{17B2108C-D26F-4C14-9112-F47FFDC87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7" name="Straight Connector 1816">
              <a:extLst>
                <a:ext uri="{FF2B5EF4-FFF2-40B4-BE49-F238E27FC236}">
                  <a16:creationId xmlns:a16="http://schemas.microsoft.com/office/drawing/2014/main" id="{133BEDE5-5E9B-4ADC-8994-D82BC5DD75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8" name="Group 1817">
            <a:extLst>
              <a:ext uri="{FF2B5EF4-FFF2-40B4-BE49-F238E27FC236}">
                <a16:creationId xmlns:a16="http://schemas.microsoft.com/office/drawing/2014/main" id="{E70C1AE1-5031-49B8-B624-00E900992EA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012933" y="460036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2275CF3C-A85F-4848-A687-69DF89C95A8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20" name="Straight Connector 1819">
              <a:extLst>
                <a:ext uri="{FF2B5EF4-FFF2-40B4-BE49-F238E27FC236}">
                  <a16:creationId xmlns:a16="http://schemas.microsoft.com/office/drawing/2014/main" id="{706E0A20-DD3A-4C04-A696-413D51F713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1" name="Straight Connector 1820">
              <a:extLst>
                <a:ext uri="{FF2B5EF4-FFF2-40B4-BE49-F238E27FC236}">
                  <a16:creationId xmlns:a16="http://schemas.microsoft.com/office/drawing/2014/main" id="{776616E6-4A6B-498E-913D-A37522BB3C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2" name="Group 1821">
            <a:extLst>
              <a:ext uri="{FF2B5EF4-FFF2-40B4-BE49-F238E27FC236}">
                <a16:creationId xmlns:a16="http://schemas.microsoft.com/office/drawing/2014/main" id="{39392128-FCF3-4469-902C-CA7BE75B3A2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012934" y="460036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37A875E5-E4C1-4412-9D73-16AE2C52C1C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24" name="Straight Connector 1823">
              <a:extLst>
                <a:ext uri="{FF2B5EF4-FFF2-40B4-BE49-F238E27FC236}">
                  <a16:creationId xmlns:a16="http://schemas.microsoft.com/office/drawing/2014/main" id="{79E976C4-4507-4702-AE35-183BC3360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5" name="Straight Connector 1824">
              <a:extLst>
                <a:ext uri="{FF2B5EF4-FFF2-40B4-BE49-F238E27FC236}">
                  <a16:creationId xmlns:a16="http://schemas.microsoft.com/office/drawing/2014/main" id="{574E5764-D292-4EE2-9AF3-E3F5B9D3E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6" name="Group 1825">
            <a:extLst>
              <a:ext uri="{FF2B5EF4-FFF2-40B4-BE49-F238E27FC236}">
                <a16:creationId xmlns:a16="http://schemas.microsoft.com/office/drawing/2014/main" id="{95491A87-6CA7-47FB-81F7-EB5A1C8E75BD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012933" y="460036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F12B5ACD-163F-461B-92ED-AE37CBE6133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28" name="Straight Connector 1827">
              <a:extLst>
                <a:ext uri="{FF2B5EF4-FFF2-40B4-BE49-F238E27FC236}">
                  <a16:creationId xmlns:a16="http://schemas.microsoft.com/office/drawing/2014/main" id="{012FB5F3-4350-45D9-A1FD-86D2CE14D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9" name="Straight Connector 1828">
              <a:extLst>
                <a:ext uri="{FF2B5EF4-FFF2-40B4-BE49-F238E27FC236}">
                  <a16:creationId xmlns:a16="http://schemas.microsoft.com/office/drawing/2014/main" id="{BD1018AD-9D13-4264-B1B4-0B19A35001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0" name="Group 1829">
            <a:extLst>
              <a:ext uri="{FF2B5EF4-FFF2-40B4-BE49-F238E27FC236}">
                <a16:creationId xmlns:a16="http://schemas.microsoft.com/office/drawing/2014/main" id="{C1CFD820-400D-40FF-BEEF-D78BA7C1FC2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012933" y="4600365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CC198AAC-7849-4F09-BA46-792C3064365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32" name="Straight Connector 1831">
              <a:extLst>
                <a:ext uri="{FF2B5EF4-FFF2-40B4-BE49-F238E27FC236}">
                  <a16:creationId xmlns:a16="http://schemas.microsoft.com/office/drawing/2014/main" id="{E2AA1837-5A5E-4982-8C16-7B94A06698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3" name="Straight Connector 1832">
              <a:extLst>
                <a:ext uri="{FF2B5EF4-FFF2-40B4-BE49-F238E27FC236}">
                  <a16:creationId xmlns:a16="http://schemas.microsoft.com/office/drawing/2014/main" id="{499F03B6-14A5-49E1-9C74-C9F2B05647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34" name="Graphic 1833">
            <a:extLst>
              <a:ext uri="{FF2B5EF4-FFF2-40B4-BE49-F238E27FC236}">
                <a16:creationId xmlns:a16="http://schemas.microsoft.com/office/drawing/2014/main" id="{803826B8-01FF-4FEB-9825-8544051A95CE}"/>
              </a:ext>
            </a:extLst>
          </p:cNvPr>
          <p:cNvPicPr>
            <a:picLocks noChangeAspect="1"/>
          </p:cNvPicPr>
          <p:nvPr/>
        </p:nvPicPr>
        <p:blipFill>
          <a:blip r:embed="rId3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5"/>
              </a:ext>
            </a:extLst>
          </a:blip>
          <a:stretch>
            <a:fillRect/>
          </a:stretch>
        </p:blipFill>
        <p:spPr>
          <a:xfrm>
            <a:off x="6993493" y="4580925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5" name="Graphic 1834" descr="Music">
            <a:extLst>
              <a:ext uri="{FF2B5EF4-FFF2-40B4-BE49-F238E27FC236}">
                <a16:creationId xmlns:a16="http://schemas.microsoft.com/office/drawing/2014/main" id="{5CF1FE7A-C701-456A-A605-51B8EDDFB1CA}"/>
              </a:ext>
            </a:extLst>
          </p:cNvPr>
          <p:cNvPicPr>
            <a:picLocks noChangeAspect="1"/>
          </p:cNvPicPr>
          <p:nvPr/>
        </p:nvPicPr>
        <p:blipFill>
          <a:blip r:embed="rId3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7"/>
              </a:ext>
            </a:extLst>
          </a:blip>
          <a:stretch>
            <a:fillRect/>
          </a:stretch>
        </p:blipFill>
        <p:spPr>
          <a:xfrm>
            <a:off x="6993676" y="4563668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6" name="Graphic 1225">
            <a:extLst>
              <a:ext uri="{FF2B5EF4-FFF2-40B4-BE49-F238E27FC236}">
                <a16:creationId xmlns:a16="http://schemas.microsoft.com/office/drawing/2014/main" id="{A3389FAF-68CB-46D0-90F1-E3CB94A3F47F}"/>
              </a:ext>
            </a:extLst>
          </p:cNvPr>
          <p:cNvPicPr>
            <a:picLocks noChangeAspect="1"/>
          </p:cNvPicPr>
          <p:nvPr/>
        </p:nvPicPr>
        <p:blipFill>
          <a:blip r:embed="rId3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9"/>
              </a:ext>
            </a:extLst>
          </a:blip>
          <a:stretch>
            <a:fillRect/>
          </a:stretch>
        </p:blipFill>
        <p:spPr>
          <a:xfrm>
            <a:off x="7040350" y="4613969"/>
            <a:ext cx="827489" cy="827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37" name="Group 1836">
            <a:extLst>
              <a:ext uri="{FF2B5EF4-FFF2-40B4-BE49-F238E27FC236}">
                <a16:creationId xmlns:a16="http://schemas.microsoft.com/office/drawing/2014/main" id="{40595842-7332-4F74-82D9-3C314ED12923}"/>
              </a:ext>
            </a:extLst>
          </p:cNvPr>
          <p:cNvGrpSpPr>
            <a:grpSpLocks noChangeAspect="1"/>
          </p:cNvGrpSpPr>
          <p:nvPr/>
        </p:nvGrpSpPr>
        <p:grpSpPr>
          <a:xfrm>
            <a:off x="7902012" y="45914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FEEF84D3-77BE-4129-8AFD-756A691E217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39" name="Straight Connector 1838">
              <a:extLst>
                <a:ext uri="{FF2B5EF4-FFF2-40B4-BE49-F238E27FC236}">
                  <a16:creationId xmlns:a16="http://schemas.microsoft.com/office/drawing/2014/main" id="{C24C040B-041C-4AD6-A43C-71E40FC6BD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0" name="Straight Connector 1839">
              <a:extLst>
                <a:ext uri="{FF2B5EF4-FFF2-40B4-BE49-F238E27FC236}">
                  <a16:creationId xmlns:a16="http://schemas.microsoft.com/office/drawing/2014/main" id="{A1056C5F-74BE-44F2-AB5D-AE7F4E0D12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1" name="Group 1840">
            <a:extLst>
              <a:ext uri="{FF2B5EF4-FFF2-40B4-BE49-F238E27FC236}">
                <a16:creationId xmlns:a16="http://schemas.microsoft.com/office/drawing/2014/main" id="{750A189E-4AEA-48D8-8992-D5588BD6E44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902012" y="45914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EF8A88EA-6719-44D5-A987-837D2C15B63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843" name="Straight Connector 1842">
              <a:extLst>
                <a:ext uri="{FF2B5EF4-FFF2-40B4-BE49-F238E27FC236}">
                  <a16:creationId xmlns:a16="http://schemas.microsoft.com/office/drawing/2014/main" id="{6F712FE0-13D4-4AC6-8C73-99C071DC26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" name="Straight Connector 1843">
              <a:extLst>
                <a:ext uri="{FF2B5EF4-FFF2-40B4-BE49-F238E27FC236}">
                  <a16:creationId xmlns:a16="http://schemas.microsoft.com/office/drawing/2014/main" id="{78F45126-10DF-492F-80E4-56199D86B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" name="Group 1844">
            <a:extLst>
              <a:ext uri="{FF2B5EF4-FFF2-40B4-BE49-F238E27FC236}">
                <a16:creationId xmlns:a16="http://schemas.microsoft.com/office/drawing/2014/main" id="{5542EE2F-A8C2-4F05-8A82-A08DEEDE2FB6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902012" y="45914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9BD34EFB-4C7E-4489-93E1-662BFBC8991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47" name="Straight Connector 1846">
              <a:extLst>
                <a:ext uri="{FF2B5EF4-FFF2-40B4-BE49-F238E27FC236}">
                  <a16:creationId xmlns:a16="http://schemas.microsoft.com/office/drawing/2014/main" id="{36E1C834-29E0-458F-9E91-92AD4C798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8" name="Straight Connector 1847">
              <a:extLst>
                <a:ext uri="{FF2B5EF4-FFF2-40B4-BE49-F238E27FC236}">
                  <a16:creationId xmlns:a16="http://schemas.microsoft.com/office/drawing/2014/main" id="{43576342-32AC-426A-80A4-3AB3A1CBF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9" name="Group 1848">
            <a:extLst>
              <a:ext uri="{FF2B5EF4-FFF2-40B4-BE49-F238E27FC236}">
                <a16:creationId xmlns:a16="http://schemas.microsoft.com/office/drawing/2014/main" id="{3774A9A9-CCCF-4610-8414-5665752A528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02012" y="45914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37AB23F9-EE58-4C8D-AE4D-007DEB532FE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51" name="Straight Connector 1850">
              <a:extLst>
                <a:ext uri="{FF2B5EF4-FFF2-40B4-BE49-F238E27FC236}">
                  <a16:creationId xmlns:a16="http://schemas.microsoft.com/office/drawing/2014/main" id="{DEB4C2E7-D19A-4229-BC05-E07187100E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2" name="Straight Connector 1851">
              <a:extLst>
                <a:ext uri="{FF2B5EF4-FFF2-40B4-BE49-F238E27FC236}">
                  <a16:creationId xmlns:a16="http://schemas.microsoft.com/office/drawing/2014/main" id="{F5A74C49-15D8-47E0-9904-E1BB651451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3" name="Group 1852">
            <a:extLst>
              <a:ext uri="{FF2B5EF4-FFF2-40B4-BE49-F238E27FC236}">
                <a16:creationId xmlns:a16="http://schemas.microsoft.com/office/drawing/2014/main" id="{DD3D9F39-FAE9-49CD-8A5A-58C531221A2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902012" y="45914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D8E04C6B-C50A-490F-8CB1-C6CCCE7ADB9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55" name="Straight Connector 1854">
              <a:extLst>
                <a:ext uri="{FF2B5EF4-FFF2-40B4-BE49-F238E27FC236}">
                  <a16:creationId xmlns:a16="http://schemas.microsoft.com/office/drawing/2014/main" id="{4F2BBF64-A2F4-49A5-B63B-ADE5ABC8F5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6" name="Straight Connector 1855">
              <a:extLst>
                <a:ext uri="{FF2B5EF4-FFF2-40B4-BE49-F238E27FC236}">
                  <a16:creationId xmlns:a16="http://schemas.microsoft.com/office/drawing/2014/main" id="{51625C5D-B609-4A91-B422-06EF3FEBE1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7" name="Group 1856">
            <a:extLst>
              <a:ext uri="{FF2B5EF4-FFF2-40B4-BE49-F238E27FC236}">
                <a16:creationId xmlns:a16="http://schemas.microsoft.com/office/drawing/2014/main" id="{0DA62D2C-4090-41EE-90C9-A87DF3484807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902012" y="459146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DA4C4F03-FE73-4722-ADF2-8D71D9729B2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59" name="Straight Connector 1858">
              <a:extLst>
                <a:ext uri="{FF2B5EF4-FFF2-40B4-BE49-F238E27FC236}">
                  <a16:creationId xmlns:a16="http://schemas.microsoft.com/office/drawing/2014/main" id="{030C1B5D-5E5E-41F1-8F49-7646EA0C4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0" name="Straight Connector 1859">
              <a:extLst>
                <a:ext uri="{FF2B5EF4-FFF2-40B4-BE49-F238E27FC236}">
                  <a16:creationId xmlns:a16="http://schemas.microsoft.com/office/drawing/2014/main" id="{97789061-643D-4274-A20F-0BDCD105AC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61" name="Graphic 1860">
            <a:extLst>
              <a:ext uri="{FF2B5EF4-FFF2-40B4-BE49-F238E27FC236}">
                <a16:creationId xmlns:a16="http://schemas.microsoft.com/office/drawing/2014/main" id="{CF5F7E48-79FE-488B-BE60-147032657037}"/>
              </a:ext>
            </a:extLst>
          </p:cNvPr>
          <p:cNvPicPr>
            <a:picLocks noChangeAspect="1"/>
          </p:cNvPicPr>
          <p:nvPr/>
        </p:nvPicPr>
        <p:blipFill>
          <a:blip r:embed="rId3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1"/>
              </a:ext>
            </a:extLst>
          </a:blip>
          <a:stretch>
            <a:fillRect/>
          </a:stretch>
        </p:blipFill>
        <p:spPr>
          <a:xfrm>
            <a:off x="7882572" y="457202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62" name="Graphic 1861">
            <a:extLst>
              <a:ext uri="{FF2B5EF4-FFF2-40B4-BE49-F238E27FC236}">
                <a16:creationId xmlns:a16="http://schemas.microsoft.com/office/drawing/2014/main" id="{3FEB9A18-9761-48D6-B8F1-89104B7E03A7}"/>
              </a:ext>
            </a:extLst>
          </p:cNvPr>
          <p:cNvPicPr>
            <a:picLocks noChangeAspect="1"/>
          </p:cNvPicPr>
          <p:nvPr/>
        </p:nvPicPr>
        <p:blipFill>
          <a:blip r:embed="rId3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3"/>
              </a:ext>
            </a:extLst>
          </a:blip>
          <a:stretch>
            <a:fillRect/>
          </a:stretch>
        </p:blipFill>
        <p:spPr>
          <a:xfrm>
            <a:off x="7902013" y="4591470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63" name="Graphic 1225">
            <a:extLst>
              <a:ext uri="{FF2B5EF4-FFF2-40B4-BE49-F238E27FC236}">
                <a16:creationId xmlns:a16="http://schemas.microsoft.com/office/drawing/2014/main" id="{EE1E21C6-FAA1-47E1-899B-F1FCD6DCBEAF}"/>
              </a:ext>
            </a:extLst>
          </p:cNvPr>
          <p:cNvPicPr>
            <a:picLocks noChangeAspect="1"/>
          </p:cNvPicPr>
          <p:nvPr/>
        </p:nvPicPr>
        <p:blipFill>
          <a:blip r:embed="rId3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5"/>
              </a:ext>
            </a:extLst>
          </a:blip>
          <a:stretch>
            <a:fillRect/>
          </a:stretch>
        </p:blipFill>
        <p:spPr>
          <a:xfrm>
            <a:off x="7845407" y="4623820"/>
            <a:ext cx="921553" cy="827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64" name="Group 1863">
            <a:extLst>
              <a:ext uri="{FF2B5EF4-FFF2-40B4-BE49-F238E27FC236}">
                <a16:creationId xmlns:a16="http://schemas.microsoft.com/office/drawing/2014/main" id="{D138F486-7418-4F9E-8322-EEC4D39D27E1}"/>
              </a:ext>
            </a:extLst>
          </p:cNvPr>
          <p:cNvGrpSpPr>
            <a:grpSpLocks noChangeAspect="1"/>
          </p:cNvGrpSpPr>
          <p:nvPr/>
        </p:nvGrpSpPr>
        <p:grpSpPr>
          <a:xfrm>
            <a:off x="6982342" y="5466745"/>
            <a:ext cx="909528" cy="909528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C695297D-853D-4ADF-AB0B-CFF7730DC25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66" name="Straight Connector 1865">
              <a:extLst>
                <a:ext uri="{FF2B5EF4-FFF2-40B4-BE49-F238E27FC236}">
                  <a16:creationId xmlns:a16="http://schemas.microsoft.com/office/drawing/2014/main" id="{E72F6E65-26DF-482A-B617-C3A7D7DE73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7" name="Straight Connector 1866">
              <a:extLst>
                <a:ext uri="{FF2B5EF4-FFF2-40B4-BE49-F238E27FC236}">
                  <a16:creationId xmlns:a16="http://schemas.microsoft.com/office/drawing/2014/main" id="{F16A5CA5-27A0-4F03-A026-709E0C39BD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8" name="Group 1867">
            <a:extLst>
              <a:ext uri="{FF2B5EF4-FFF2-40B4-BE49-F238E27FC236}">
                <a16:creationId xmlns:a16="http://schemas.microsoft.com/office/drawing/2014/main" id="{7B30C6B1-5B12-4A3A-95AC-EE51917389FD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983299" y="550075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9D9400B5-0657-4663-9BDC-DCB2A5264A3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870" name="Straight Connector 1869">
              <a:extLst>
                <a:ext uri="{FF2B5EF4-FFF2-40B4-BE49-F238E27FC236}">
                  <a16:creationId xmlns:a16="http://schemas.microsoft.com/office/drawing/2014/main" id="{BA6D411B-A58C-4935-8507-833584C8A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1" name="Straight Connector 1870">
              <a:extLst>
                <a:ext uri="{FF2B5EF4-FFF2-40B4-BE49-F238E27FC236}">
                  <a16:creationId xmlns:a16="http://schemas.microsoft.com/office/drawing/2014/main" id="{148F3D0C-197A-4CB2-A6AE-203246E91D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2" name="Group 1871">
            <a:extLst>
              <a:ext uri="{FF2B5EF4-FFF2-40B4-BE49-F238E27FC236}">
                <a16:creationId xmlns:a16="http://schemas.microsoft.com/office/drawing/2014/main" id="{E39461CE-DD0F-4D99-AE7A-1D60A94A46A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983299" y="550075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B1EAAA57-C864-4EA5-8379-C2CC0B2D8AC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74" name="Straight Connector 1873">
              <a:extLst>
                <a:ext uri="{FF2B5EF4-FFF2-40B4-BE49-F238E27FC236}">
                  <a16:creationId xmlns:a16="http://schemas.microsoft.com/office/drawing/2014/main" id="{70CF9F24-1708-4657-B47B-95759C554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5" name="Straight Connector 1874">
              <a:extLst>
                <a:ext uri="{FF2B5EF4-FFF2-40B4-BE49-F238E27FC236}">
                  <a16:creationId xmlns:a16="http://schemas.microsoft.com/office/drawing/2014/main" id="{3ACC32FB-2981-437E-A8F4-3427AAE2BE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6" name="Group 1875">
            <a:extLst>
              <a:ext uri="{FF2B5EF4-FFF2-40B4-BE49-F238E27FC236}">
                <a16:creationId xmlns:a16="http://schemas.microsoft.com/office/drawing/2014/main" id="{19986D74-EE3E-4297-8AD6-48484A7D690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982343" y="5466745"/>
            <a:ext cx="909528" cy="909528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5B289292-CCA5-4705-8AFC-FDF057E1A2D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78" name="Straight Connector 1877">
              <a:extLst>
                <a:ext uri="{FF2B5EF4-FFF2-40B4-BE49-F238E27FC236}">
                  <a16:creationId xmlns:a16="http://schemas.microsoft.com/office/drawing/2014/main" id="{1389FECB-623C-4D47-9DC9-23BF14E4B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9" name="Straight Connector 1878">
              <a:extLst>
                <a:ext uri="{FF2B5EF4-FFF2-40B4-BE49-F238E27FC236}">
                  <a16:creationId xmlns:a16="http://schemas.microsoft.com/office/drawing/2014/main" id="{BC010C0A-602D-46ED-A254-1606371E84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0" name="Group 1879">
            <a:extLst>
              <a:ext uri="{FF2B5EF4-FFF2-40B4-BE49-F238E27FC236}">
                <a16:creationId xmlns:a16="http://schemas.microsoft.com/office/drawing/2014/main" id="{CA3DAF83-8E0F-462B-BB29-C62F7D7DE8B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983299" y="550075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2F585A01-F7B1-45EA-B750-DC1762F0CBB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82" name="Straight Connector 1881">
              <a:extLst>
                <a:ext uri="{FF2B5EF4-FFF2-40B4-BE49-F238E27FC236}">
                  <a16:creationId xmlns:a16="http://schemas.microsoft.com/office/drawing/2014/main" id="{4DBBFB08-1EF6-47FA-9B74-2C5B752FE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3" name="Straight Connector 1882">
              <a:extLst>
                <a:ext uri="{FF2B5EF4-FFF2-40B4-BE49-F238E27FC236}">
                  <a16:creationId xmlns:a16="http://schemas.microsoft.com/office/drawing/2014/main" id="{EE06836E-E888-4524-ABDE-A8AE54A4D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4" name="Group 1883">
            <a:extLst>
              <a:ext uri="{FF2B5EF4-FFF2-40B4-BE49-F238E27FC236}">
                <a16:creationId xmlns:a16="http://schemas.microsoft.com/office/drawing/2014/main" id="{2888101A-2EC2-4175-AC1D-54A96410AC4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983299" y="550075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A9D5B94B-AD7D-4BB6-A750-8406F64BA43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86" name="Straight Connector 1885">
              <a:extLst>
                <a:ext uri="{FF2B5EF4-FFF2-40B4-BE49-F238E27FC236}">
                  <a16:creationId xmlns:a16="http://schemas.microsoft.com/office/drawing/2014/main" id="{8E02B34D-FAFE-4636-B414-94F8829DBC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7" name="Straight Connector 1886">
              <a:extLst>
                <a:ext uri="{FF2B5EF4-FFF2-40B4-BE49-F238E27FC236}">
                  <a16:creationId xmlns:a16="http://schemas.microsoft.com/office/drawing/2014/main" id="{33DD2F38-5B38-4404-AE69-7614AEFFED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88" name="Graphic 1887">
            <a:extLst>
              <a:ext uri="{FF2B5EF4-FFF2-40B4-BE49-F238E27FC236}">
                <a16:creationId xmlns:a16="http://schemas.microsoft.com/office/drawing/2014/main" id="{8EE946D7-58F8-4CC6-B0B6-B5B92D9B3910}"/>
              </a:ext>
            </a:extLst>
          </p:cNvPr>
          <p:cNvPicPr>
            <a:picLocks noChangeAspect="1"/>
          </p:cNvPicPr>
          <p:nvPr/>
        </p:nvPicPr>
        <p:blipFill>
          <a:blip r:embed="rId3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7"/>
              </a:ext>
            </a:extLst>
          </a:blip>
          <a:stretch>
            <a:fillRect/>
          </a:stretch>
        </p:blipFill>
        <p:spPr>
          <a:xfrm>
            <a:off x="7030607" y="5526027"/>
            <a:ext cx="847651" cy="847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89" name="Graphic 1888">
            <a:extLst>
              <a:ext uri="{FF2B5EF4-FFF2-40B4-BE49-F238E27FC236}">
                <a16:creationId xmlns:a16="http://schemas.microsoft.com/office/drawing/2014/main" id="{B3CEC104-98F1-4BE8-93AD-21AC5A857971}"/>
              </a:ext>
            </a:extLst>
          </p:cNvPr>
          <p:cNvPicPr>
            <a:picLocks noChangeAspect="1"/>
          </p:cNvPicPr>
          <p:nvPr/>
        </p:nvPicPr>
        <p:blipFill>
          <a:blip r:embed="rId3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9"/>
              </a:ext>
            </a:extLst>
          </a:blip>
          <a:stretch>
            <a:fillRect/>
          </a:stretch>
        </p:blipFill>
        <p:spPr>
          <a:xfrm>
            <a:off x="6941299" y="5508476"/>
            <a:ext cx="965242" cy="965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90" name="Graphic 1225">
            <a:extLst>
              <a:ext uri="{FF2B5EF4-FFF2-40B4-BE49-F238E27FC236}">
                <a16:creationId xmlns:a16="http://schemas.microsoft.com/office/drawing/2014/main" id="{A54B2C3D-D98D-4324-96D8-31C5C7E8A408}"/>
              </a:ext>
            </a:extLst>
          </p:cNvPr>
          <p:cNvPicPr>
            <a:picLocks noChangeAspect="1"/>
          </p:cNvPicPr>
          <p:nvPr/>
        </p:nvPicPr>
        <p:blipFill>
          <a:blip r:embed="rId3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1"/>
              </a:ext>
            </a:extLst>
          </a:blip>
          <a:stretch>
            <a:fillRect/>
          </a:stretch>
        </p:blipFill>
        <p:spPr>
          <a:xfrm>
            <a:off x="6988558" y="5477397"/>
            <a:ext cx="917379" cy="917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91" name="Group 1890">
            <a:extLst>
              <a:ext uri="{FF2B5EF4-FFF2-40B4-BE49-F238E27FC236}">
                <a16:creationId xmlns:a16="http://schemas.microsoft.com/office/drawing/2014/main" id="{2C28CB19-FBC3-43D8-A5FF-DDDFCD18CD93}"/>
              </a:ext>
            </a:extLst>
          </p:cNvPr>
          <p:cNvGrpSpPr>
            <a:grpSpLocks noChangeAspect="1"/>
          </p:cNvGrpSpPr>
          <p:nvPr/>
        </p:nvGrpSpPr>
        <p:grpSpPr>
          <a:xfrm>
            <a:off x="6130979" y="546512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ACAFD3C0-8435-41EA-B75D-BA440EA436D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893" name="Straight Connector 1892">
              <a:extLst>
                <a:ext uri="{FF2B5EF4-FFF2-40B4-BE49-F238E27FC236}">
                  <a16:creationId xmlns:a16="http://schemas.microsoft.com/office/drawing/2014/main" id="{25101456-3D49-4EF4-9EE0-EC1B37C34E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4" name="Straight Connector 1893">
              <a:extLst>
                <a:ext uri="{FF2B5EF4-FFF2-40B4-BE49-F238E27FC236}">
                  <a16:creationId xmlns:a16="http://schemas.microsoft.com/office/drawing/2014/main" id="{C63E456B-07F0-45F9-A6DB-A7F1C9E2C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5" name="Group 1894">
            <a:extLst>
              <a:ext uri="{FF2B5EF4-FFF2-40B4-BE49-F238E27FC236}">
                <a16:creationId xmlns:a16="http://schemas.microsoft.com/office/drawing/2014/main" id="{20B6CC73-EE62-4AE4-A22C-733B3F755553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130979" y="546512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ECF4321B-F5A5-4283-BFC7-ACAF83604AB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897" name="Straight Connector 1896">
              <a:extLst>
                <a:ext uri="{FF2B5EF4-FFF2-40B4-BE49-F238E27FC236}">
                  <a16:creationId xmlns:a16="http://schemas.microsoft.com/office/drawing/2014/main" id="{2706EB41-03E9-4125-8EA8-6A9670CA1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8" name="Straight Connector 1897">
              <a:extLst>
                <a:ext uri="{FF2B5EF4-FFF2-40B4-BE49-F238E27FC236}">
                  <a16:creationId xmlns:a16="http://schemas.microsoft.com/office/drawing/2014/main" id="{551FD174-660F-4E8C-A8AA-9C07985E44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9" name="Group 1898">
            <a:extLst>
              <a:ext uri="{FF2B5EF4-FFF2-40B4-BE49-F238E27FC236}">
                <a16:creationId xmlns:a16="http://schemas.microsoft.com/office/drawing/2014/main" id="{6AE72865-2DF7-4464-AD99-0FCC90B716D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130979" y="546512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BC450DC1-6133-4E64-B7BC-67B237D84B1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01" name="Straight Connector 1900">
              <a:extLst>
                <a:ext uri="{FF2B5EF4-FFF2-40B4-BE49-F238E27FC236}">
                  <a16:creationId xmlns:a16="http://schemas.microsoft.com/office/drawing/2014/main" id="{1CC9ED7A-29EA-4F9A-AAF7-66E3AD1CBF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2" name="Straight Connector 1901">
              <a:extLst>
                <a:ext uri="{FF2B5EF4-FFF2-40B4-BE49-F238E27FC236}">
                  <a16:creationId xmlns:a16="http://schemas.microsoft.com/office/drawing/2014/main" id="{B3CEBB24-FE1E-40C0-9786-8AC2434178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3" name="Group 1902">
            <a:extLst>
              <a:ext uri="{FF2B5EF4-FFF2-40B4-BE49-F238E27FC236}">
                <a16:creationId xmlns:a16="http://schemas.microsoft.com/office/drawing/2014/main" id="{E27D19EC-7196-421A-8D58-D1120B96044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130979" y="546512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D1C7E75B-DBF4-4A5E-83EB-65BFA62ADD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05" name="Straight Connector 1904">
              <a:extLst>
                <a:ext uri="{FF2B5EF4-FFF2-40B4-BE49-F238E27FC236}">
                  <a16:creationId xmlns:a16="http://schemas.microsoft.com/office/drawing/2014/main" id="{6A82E6D5-50F6-42EA-9125-52914DACEC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6" name="Straight Connector 1905">
              <a:extLst>
                <a:ext uri="{FF2B5EF4-FFF2-40B4-BE49-F238E27FC236}">
                  <a16:creationId xmlns:a16="http://schemas.microsoft.com/office/drawing/2014/main" id="{5891B010-D86F-4E1B-9FA4-503359DBAF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7" name="Group 1906">
            <a:extLst>
              <a:ext uri="{FF2B5EF4-FFF2-40B4-BE49-F238E27FC236}">
                <a16:creationId xmlns:a16="http://schemas.microsoft.com/office/drawing/2014/main" id="{9522B3A6-89C8-4906-8F79-820A0F7D1DB0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130979" y="546512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1341C189-26C8-4EEE-AA82-0D0DF87956B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09" name="Straight Connector 1908">
              <a:extLst>
                <a:ext uri="{FF2B5EF4-FFF2-40B4-BE49-F238E27FC236}">
                  <a16:creationId xmlns:a16="http://schemas.microsoft.com/office/drawing/2014/main" id="{12432CBD-11CE-4DC5-8567-F7D122660A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0" name="Straight Connector 1909">
              <a:extLst>
                <a:ext uri="{FF2B5EF4-FFF2-40B4-BE49-F238E27FC236}">
                  <a16:creationId xmlns:a16="http://schemas.microsoft.com/office/drawing/2014/main" id="{FE4214C5-5A90-49F7-9F92-14FE9F058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1" name="Group 1910">
            <a:extLst>
              <a:ext uri="{FF2B5EF4-FFF2-40B4-BE49-F238E27FC236}">
                <a16:creationId xmlns:a16="http://schemas.microsoft.com/office/drawing/2014/main" id="{021569AB-4418-4763-91C6-D7EEDC95515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130979" y="5465126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4199FF00-9CFA-4E27-9C17-845C64F921E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13" name="Straight Connector 1912">
              <a:extLst>
                <a:ext uri="{FF2B5EF4-FFF2-40B4-BE49-F238E27FC236}">
                  <a16:creationId xmlns:a16="http://schemas.microsoft.com/office/drawing/2014/main" id="{B22F307E-A94D-4690-B8CA-F32E0C7C8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4" name="Straight Connector 1913">
              <a:extLst>
                <a:ext uri="{FF2B5EF4-FFF2-40B4-BE49-F238E27FC236}">
                  <a16:creationId xmlns:a16="http://schemas.microsoft.com/office/drawing/2014/main" id="{BA75D851-BCAA-4B07-8621-BC9A246DA9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15" name="Graphic 1914">
            <a:extLst>
              <a:ext uri="{FF2B5EF4-FFF2-40B4-BE49-F238E27FC236}">
                <a16:creationId xmlns:a16="http://schemas.microsoft.com/office/drawing/2014/main" id="{01C8C0AC-0E9F-4939-949D-DCDCFF962963}"/>
              </a:ext>
            </a:extLst>
          </p:cNvPr>
          <p:cNvPicPr>
            <a:picLocks noChangeAspect="1"/>
          </p:cNvPicPr>
          <p:nvPr/>
        </p:nvPicPr>
        <p:blipFill>
          <a:blip r:embed="rId3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6079101" y="5413248"/>
            <a:ext cx="979277" cy="979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16" name="Graphic 1915">
            <a:extLst>
              <a:ext uri="{FF2B5EF4-FFF2-40B4-BE49-F238E27FC236}">
                <a16:creationId xmlns:a16="http://schemas.microsoft.com/office/drawing/2014/main" id="{C91850F2-44C5-4B27-A192-3260596B7F07}"/>
              </a:ext>
            </a:extLst>
          </p:cNvPr>
          <p:cNvPicPr>
            <a:picLocks noChangeAspect="1"/>
          </p:cNvPicPr>
          <p:nvPr/>
        </p:nvPicPr>
        <p:blipFill>
          <a:blip r:embed="rId3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4"/>
              </a:ext>
            </a:extLst>
          </a:blip>
          <a:stretch>
            <a:fillRect/>
          </a:stretch>
        </p:blipFill>
        <p:spPr>
          <a:xfrm>
            <a:off x="6130980" y="5465127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17" name="Graphic 1225">
            <a:extLst>
              <a:ext uri="{FF2B5EF4-FFF2-40B4-BE49-F238E27FC236}">
                <a16:creationId xmlns:a16="http://schemas.microsoft.com/office/drawing/2014/main" id="{DF533FF2-C27A-483B-8517-9E14F822E156}"/>
              </a:ext>
            </a:extLst>
          </p:cNvPr>
          <p:cNvPicPr>
            <a:picLocks noChangeAspect="1"/>
          </p:cNvPicPr>
          <p:nvPr/>
        </p:nvPicPr>
        <p:blipFill>
          <a:blip r:embed="rId35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6"/>
              </a:ext>
            </a:extLst>
          </a:blip>
          <a:stretch>
            <a:fillRect/>
          </a:stretch>
        </p:blipFill>
        <p:spPr>
          <a:xfrm>
            <a:off x="6154995" y="5489142"/>
            <a:ext cx="827489" cy="827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18" name="Group 1917">
            <a:extLst>
              <a:ext uri="{FF2B5EF4-FFF2-40B4-BE49-F238E27FC236}">
                <a16:creationId xmlns:a16="http://schemas.microsoft.com/office/drawing/2014/main" id="{FEA53131-1A2C-432C-ADEA-0CF0AB5D90A7}"/>
              </a:ext>
            </a:extLst>
          </p:cNvPr>
          <p:cNvGrpSpPr>
            <a:grpSpLocks noChangeAspect="1"/>
          </p:cNvGrpSpPr>
          <p:nvPr/>
        </p:nvGrpSpPr>
        <p:grpSpPr>
          <a:xfrm>
            <a:off x="7896855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0B233894-BE19-4F14-A351-7F1D7EB3466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20" name="Straight Connector 1919">
              <a:extLst>
                <a:ext uri="{FF2B5EF4-FFF2-40B4-BE49-F238E27FC236}">
                  <a16:creationId xmlns:a16="http://schemas.microsoft.com/office/drawing/2014/main" id="{E8329D1E-574A-4950-B38E-1615FCD014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1" name="Straight Connector 1920">
              <a:extLst>
                <a:ext uri="{FF2B5EF4-FFF2-40B4-BE49-F238E27FC236}">
                  <a16:creationId xmlns:a16="http://schemas.microsoft.com/office/drawing/2014/main" id="{1DB3DF73-9C2B-40FF-8564-1C35D670C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2" name="Group 1921">
            <a:extLst>
              <a:ext uri="{FF2B5EF4-FFF2-40B4-BE49-F238E27FC236}">
                <a16:creationId xmlns:a16="http://schemas.microsoft.com/office/drawing/2014/main" id="{F2FD89AF-687F-4C5C-9565-7C0F856B1D9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918889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id="{8E404A9A-A3A5-45AC-9A59-EED66BD5907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24" name="Straight Connector 1923">
              <a:extLst>
                <a:ext uri="{FF2B5EF4-FFF2-40B4-BE49-F238E27FC236}">
                  <a16:creationId xmlns:a16="http://schemas.microsoft.com/office/drawing/2014/main" id="{E775D4D4-3AEB-4B47-8F9E-65622EFC51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5" name="Straight Connector 1924">
              <a:extLst>
                <a:ext uri="{FF2B5EF4-FFF2-40B4-BE49-F238E27FC236}">
                  <a16:creationId xmlns:a16="http://schemas.microsoft.com/office/drawing/2014/main" id="{48367FD6-A28B-4D9E-B2EB-0E45F150DC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6" name="Group 1925">
            <a:extLst>
              <a:ext uri="{FF2B5EF4-FFF2-40B4-BE49-F238E27FC236}">
                <a16:creationId xmlns:a16="http://schemas.microsoft.com/office/drawing/2014/main" id="{6AEFED37-5AC1-45AE-BBBF-E6AE3C2ADD4D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918889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id="{3F661B6A-70CA-46A5-965A-413ADC8AEFE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28" name="Straight Connector 1927">
              <a:extLst>
                <a:ext uri="{FF2B5EF4-FFF2-40B4-BE49-F238E27FC236}">
                  <a16:creationId xmlns:a16="http://schemas.microsoft.com/office/drawing/2014/main" id="{BF762366-09A6-4C62-8E7A-5B18DBC3F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9" name="Straight Connector 1928">
              <a:extLst>
                <a:ext uri="{FF2B5EF4-FFF2-40B4-BE49-F238E27FC236}">
                  <a16:creationId xmlns:a16="http://schemas.microsoft.com/office/drawing/2014/main" id="{D7186B1C-838E-4699-814A-8A5F07A7FE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0" name="Group 1929">
            <a:extLst>
              <a:ext uri="{FF2B5EF4-FFF2-40B4-BE49-F238E27FC236}">
                <a16:creationId xmlns:a16="http://schemas.microsoft.com/office/drawing/2014/main" id="{D0A388A7-DB0C-4DE2-81E7-3E3EEAC72A5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896855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id="{B6DB95C5-1C64-4F76-AA59-73DE957092E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32" name="Straight Connector 1931">
              <a:extLst>
                <a:ext uri="{FF2B5EF4-FFF2-40B4-BE49-F238E27FC236}">
                  <a16:creationId xmlns:a16="http://schemas.microsoft.com/office/drawing/2014/main" id="{91F95564-16D3-4169-9881-26E4191F1A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3" name="Straight Connector 1932">
              <a:extLst>
                <a:ext uri="{FF2B5EF4-FFF2-40B4-BE49-F238E27FC236}">
                  <a16:creationId xmlns:a16="http://schemas.microsoft.com/office/drawing/2014/main" id="{DD27D4B7-7319-47B4-AB0D-875CFF9C82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4" name="Group 1933">
            <a:extLst>
              <a:ext uri="{FF2B5EF4-FFF2-40B4-BE49-F238E27FC236}">
                <a16:creationId xmlns:a16="http://schemas.microsoft.com/office/drawing/2014/main" id="{709EE23E-483A-4319-A462-93F57962660F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918889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35" name="Freeform: Shape 1934">
              <a:extLst>
                <a:ext uri="{FF2B5EF4-FFF2-40B4-BE49-F238E27FC236}">
                  <a16:creationId xmlns:a16="http://schemas.microsoft.com/office/drawing/2014/main" id="{61790348-3551-4DE8-B7D9-F2B743BEC7B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36" name="Straight Connector 1935">
              <a:extLst>
                <a:ext uri="{FF2B5EF4-FFF2-40B4-BE49-F238E27FC236}">
                  <a16:creationId xmlns:a16="http://schemas.microsoft.com/office/drawing/2014/main" id="{9CF6F919-B0F6-4AB6-A4F8-C2C90ACC2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7" name="Straight Connector 1936">
              <a:extLst>
                <a:ext uri="{FF2B5EF4-FFF2-40B4-BE49-F238E27FC236}">
                  <a16:creationId xmlns:a16="http://schemas.microsoft.com/office/drawing/2014/main" id="{64AE0671-725E-497C-B5AC-F7B17B420C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8" name="Group 1937">
            <a:extLst>
              <a:ext uri="{FF2B5EF4-FFF2-40B4-BE49-F238E27FC236}">
                <a16:creationId xmlns:a16="http://schemas.microsoft.com/office/drawing/2014/main" id="{CEF5E3CF-4E4B-4B16-9146-BDA5FFA8CC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918889" y="5478730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39" name="Freeform: Shape 1938">
              <a:extLst>
                <a:ext uri="{FF2B5EF4-FFF2-40B4-BE49-F238E27FC236}">
                  <a16:creationId xmlns:a16="http://schemas.microsoft.com/office/drawing/2014/main" id="{27C0A04F-1923-4ED8-A008-33443031BDB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40" name="Straight Connector 1939">
              <a:extLst>
                <a:ext uri="{FF2B5EF4-FFF2-40B4-BE49-F238E27FC236}">
                  <a16:creationId xmlns:a16="http://schemas.microsoft.com/office/drawing/2014/main" id="{BAC2CD9D-F7AD-4338-A0EE-EAD46EEC8C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1" name="Straight Connector 1940">
              <a:extLst>
                <a:ext uri="{FF2B5EF4-FFF2-40B4-BE49-F238E27FC236}">
                  <a16:creationId xmlns:a16="http://schemas.microsoft.com/office/drawing/2014/main" id="{6C4E2461-F226-4A6C-9484-F6DECC98C2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2" name="Graphic 1941">
            <a:extLst>
              <a:ext uri="{FF2B5EF4-FFF2-40B4-BE49-F238E27FC236}">
                <a16:creationId xmlns:a16="http://schemas.microsoft.com/office/drawing/2014/main" id="{430B6C1B-0F53-4772-88DA-CAA9E897AF13}"/>
              </a:ext>
            </a:extLst>
          </p:cNvPr>
          <p:cNvPicPr>
            <a:picLocks noChangeAspect="1"/>
          </p:cNvPicPr>
          <p:nvPr/>
        </p:nvPicPr>
        <p:blipFill>
          <a:blip r:embed="rId3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0"/>
              </a:ext>
            </a:extLst>
          </a:blip>
          <a:stretch>
            <a:fillRect/>
          </a:stretch>
        </p:blipFill>
        <p:spPr>
          <a:xfrm>
            <a:off x="7877415" y="545929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3" name="Graphic 1942">
            <a:extLst>
              <a:ext uri="{FF2B5EF4-FFF2-40B4-BE49-F238E27FC236}">
                <a16:creationId xmlns:a16="http://schemas.microsoft.com/office/drawing/2014/main" id="{B772DBE2-B4E9-484A-884C-ABE376C910E9}"/>
              </a:ext>
            </a:extLst>
          </p:cNvPr>
          <p:cNvPicPr>
            <a:picLocks noChangeAspect="1"/>
          </p:cNvPicPr>
          <p:nvPr/>
        </p:nvPicPr>
        <p:blipFill>
          <a:blip r:embed="rId3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9"/>
              </a:ext>
            </a:extLst>
          </a:blip>
          <a:stretch>
            <a:fillRect/>
          </a:stretch>
        </p:blipFill>
        <p:spPr>
          <a:xfrm>
            <a:off x="7876380" y="5458255"/>
            <a:ext cx="916471" cy="91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4" name="Graphic 1225">
            <a:extLst>
              <a:ext uri="{FF2B5EF4-FFF2-40B4-BE49-F238E27FC236}">
                <a16:creationId xmlns:a16="http://schemas.microsoft.com/office/drawing/2014/main" id="{B9963E8D-F563-4C47-8758-7A842E89811E}"/>
              </a:ext>
            </a:extLst>
          </p:cNvPr>
          <p:cNvPicPr>
            <a:picLocks noChangeAspect="1"/>
          </p:cNvPicPr>
          <p:nvPr/>
        </p:nvPicPr>
        <p:blipFill>
          <a:blip r:embed="rId3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1"/>
              </a:ext>
            </a:extLst>
          </a:blip>
          <a:stretch>
            <a:fillRect/>
          </a:stretch>
        </p:blipFill>
        <p:spPr>
          <a:xfrm>
            <a:off x="7896856" y="5478731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45" name="Group 1944">
            <a:extLst>
              <a:ext uri="{FF2B5EF4-FFF2-40B4-BE49-F238E27FC236}">
                <a16:creationId xmlns:a16="http://schemas.microsoft.com/office/drawing/2014/main" id="{34EDD38C-F1A2-4F0B-AA71-8827A3A86979}"/>
              </a:ext>
            </a:extLst>
          </p:cNvPr>
          <p:cNvGrpSpPr>
            <a:grpSpLocks noChangeAspect="1"/>
          </p:cNvGrpSpPr>
          <p:nvPr/>
        </p:nvGrpSpPr>
        <p:grpSpPr>
          <a:xfrm>
            <a:off x="8846118" y="36852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46" name="Freeform: Shape 1945">
              <a:extLst>
                <a:ext uri="{FF2B5EF4-FFF2-40B4-BE49-F238E27FC236}">
                  <a16:creationId xmlns:a16="http://schemas.microsoft.com/office/drawing/2014/main" id="{AEDEFDF1-9C95-4052-BE89-D1D568D997C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47" name="Straight Connector 1946">
              <a:extLst>
                <a:ext uri="{FF2B5EF4-FFF2-40B4-BE49-F238E27FC236}">
                  <a16:creationId xmlns:a16="http://schemas.microsoft.com/office/drawing/2014/main" id="{4C183D0C-25F2-4267-8082-AAC9E49BFD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8" name="Straight Connector 1947">
              <a:extLst>
                <a:ext uri="{FF2B5EF4-FFF2-40B4-BE49-F238E27FC236}">
                  <a16:creationId xmlns:a16="http://schemas.microsoft.com/office/drawing/2014/main" id="{C0C854B1-3B8D-41C6-8C02-281F612FA3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9" name="Group 1948">
            <a:extLst>
              <a:ext uri="{FF2B5EF4-FFF2-40B4-BE49-F238E27FC236}">
                <a16:creationId xmlns:a16="http://schemas.microsoft.com/office/drawing/2014/main" id="{85537386-F47B-4CBB-94B1-082245608FEC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846118" y="36852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50" name="Freeform: Shape 1949">
              <a:extLst>
                <a:ext uri="{FF2B5EF4-FFF2-40B4-BE49-F238E27FC236}">
                  <a16:creationId xmlns:a16="http://schemas.microsoft.com/office/drawing/2014/main" id="{0A9719A0-5F2E-45C6-9169-90E764B9A3A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51" name="Straight Connector 1950">
              <a:extLst>
                <a:ext uri="{FF2B5EF4-FFF2-40B4-BE49-F238E27FC236}">
                  <a16:creationId xmlns:a16="http://schemas.microsoft.com/office/drawing/2014/main" id="{429B91F8-E643-46AF-BC8A-2B949BFD5B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2" name="Straight Connector 1951">
              <a:extLst>
                <a:ext uri="{FF2B5EF4-FFF2-40B4-BE49-F238E27FC236}">
                  <a16:creationId xmlns:a16="http://schemas.microsoft.com/office/drawing/2014/main" id="{5F9B05A7-086D-4D50-B2A4-FEFBD52941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3" name="Group 1952">
            <a:extLst>
              <a:ext uri="{FF2B5EF4-FFF2-40B4-BE49-F238E27FC236}">
                <a16:creationId xmlns:a16="http://schemas.microsoft.com/office/drawing/2014/main" id="{F085CF5B-D926-467C-9E34-D6F3A16E2869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846118" y="36852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54" name="Freeform: Shape 1953">
              <a:extLst>
                <a:ext uri="{FF2B5EF4-FFF2-40B4-BE49-F238E27FC236}">
                  <a16:creationId xmlns:a16="http://schemas.microsoft.com/office/drawing/2014/main" id="{60DB9FAB-1219-460F-945D-AC1B41D343C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55" name="Straight Connector 1954">
              <a:extLst>
                <a:ext uri="{FF2B5EF4-FFF2-40B4-BE49-F238E27FC236}">
                  <a16:creationId xmlns:a16="http://schemas.microsoft.com/office/drawing/2014/main" id="{08AE55A7-1B29-4E4A-851D-758226C5C6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6" name="Straight Connector 1955">
              <a:extLst>
                <a:ext uri="{FF2B5EF4-FFF2-40B4-BE49-F238E27FC236}">
                  <a16:creationId xmlns:a16="http://schemas.microsoft.com/office/drawing/2014/main" id="{72241E8F-9897-4DA1-80F9-A25B98119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7" name="Group 1956">
            <a:extLst>
              <a:ext uri="{FF2B5EF4-FFF2-40B4-BE49-F238E27FC236}">
                <a16:creationId xmlns:a16="http://schemas.microsoft.com/office/drawing/2014/main" id="{7808BE36-2698-4D28-8CA5-A7612899EE8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846118" y="36852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58" name="Freeform: Shape 1957">
              <a:extLst>
                <a:ext uri="{FF2B5EF4-FFF2-40B4-BE49-F238E27FC236}">
                  <a16:creationId xmlns:a16="http://schemas.microsoft.com/office/drawing/2014/main" id="{1C1A344A-75B6-4258-8B0C-8DD126CC8DC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59" name="Straight Connector 1958">
              <a:extLst>
                <a:ext uri="{FF2B5EF4-FFF2-40B4-BE49-F238E27FC236}">
                  <a16:creationId xmlns:a16="http://schemas.microsoft.com/office/drawing/2014/main" id="{535E5851-31E6-47BB-9F94-B230463D4E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0" name="Straight Connector 1959">
              <a:extLst>
                <a:ext uri="{FF2B5EF4-FFF2-40B4-BE49-F238E27FC236}">
                  <a16:creationId xmlns:a16="http://schemas.microsoft.com/office/drawing/2014/main" id="{10672678-60D2-4E2D-9384-F22D3225C8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1" name="Group 1960">
            <a:extLst>
              <a:ext uri="{FF2B5EF4-FFF2-40B4-BE49-F238E27FC236}">
                <a16:creationId xmlns:a16="http://schemas.microsoft.com/office/drawing/2014/main" id="{B1F4C28C-2166-4BF0-A2A7-69ACB2B6F1D6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846118" y="36852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62" name="Freeform: Shape 1961">
              <a:extLst>
                <a:ext uri="{FF2B5EF4-FFF2-40B4-BE49-F238E27FC236}">
                  <a16:creationId xmlns:a16="http://schemas.microsoft.com/office/drawing/2014/main" id="{0A5FADD8-75EC-4E7A-8A02-82697A2D96E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63" name="Straight Connector 1962">
              <a:extLst>
                <a:ext uri="{FF2B5EF4-FFF2-40B4-BE49-F238E27FC236}">
                  <a16:creationId xmlns:a16="http://schemas.microsoft.com/office/drawing/2014/main" id="{FBE8DE85-B14C-4520-8C2E-D4B055A3C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4" name="Straight Connector 1963">
              <a:extLst>
                <a:ext uri="{FF2B5EF4-FFF2-40B4-BE49-F238E27FC236}">
                  <a16:creationId xmlns:a16="http://schemas.microsoft.com/office/drawing/2014/main" id="{DD3D8C4B-84D9-44D6-860B-C0BBB6CDBE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5" name="Group 1964">
            <a:extLst>
              <a:ext uri="{FF2B5EF4-FFF2-40B4-BE49-F238E27FC236}">
                <a16:creationId xmlns:a16="http://schemas.microsoft.com/office/drawing/2014/main" id="{B3605AD8-2A9B-4131-BDB4-202F9F79221F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846118" y="368528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66" name="Freeform: Shape 1965">
              <a:extLst>
                <a:ext uri="{FF2B5EF4-FFF2-40B4-BE49-F238E27FC236}">
                  <a16:creationId xmlns:a16="http://schemas.microsoft.com/office/drawing/2014/main" id="{C463345A-8649-4F68-9309-5932B10E829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67" name="Straight Connector 1966">
              <a:extLst>
                <a:ext uri="{FF2B5EF4-FFF2-40B4-BE49-F238E27FC236}">
                  <a16:creationId xmlns:a16="http://schemas.microsoft.com/office/drawing/2014/main" id="{41398447-C954-42F3-A761-66F46AC992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8" name="Straight Connector 1967">
              <a:extLst>
                <a:ext uri="{FF2B5EF4-FFF2-40B4-BE49-F238E27FC236}">
                  <a16:creationId xmlns:a16="http://schemas.microsoft.com/office/drawing/2014/main" id="{025E25E2-0CA6-4612-A608-EB24126D29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69" name="Graphic 1968">
            <a:extLst>
              <a:ext uri="{FF2B5EF4-FFF2-40B4-BE49-F238E27FC236}">
                <a16:creationId xmlns:a16="http://schemas.microsoft.com/office/drawing/2014/main" id="{C933EB77-191E-4911-B99F-6A24DE7BBE38}"/>
              </a:ext>
            </a:extLst>
          </p:cNvPr>
          <p:cNvPicPr>
            <a:picLocks noChangeAspect="1"/>
          </p:cNvPicPr>
          <p:nvPr/>
        </p:nvPicPr>
        <p:blipFill>
          <a:blip r:embed="rId3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3"/>
              </a:ext>
            </a:extLst>
          </a:blip>
          <a:stretch>
            <a:fillRect/>
          </a:stretch>
        </p:blipFill>
        <p:spPr>
          <a:xfrm>
            <a:off x="8826678" y="3665847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70" name="Graphic 1969">
            <a:extLst>
              <a:ext uri="{FF2B5EF4-FFF2-40B4-BE49-F238E27FC236}">
                <a16:creationId xmlns:a16="http://schemas.microsoft.com/office/drawing/2014/main" id="{6AA6AB60-C282-4C4B-AB44-ED3C99DCB0A9}"/>
              </a:ext>
            </a:extLst>
          </p:cNvPr>
          <p:cNvPicPr>
            <a:picLocks noChangeAspect="1"/>
          </p:cNvPicPr>
          <p:nvPr/>
        </p:nvPicPr>
        <p:blipFill>
          <a:blip r:embed="rId3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5"/>
              </a:ext>
            </a:extLst>
          </a:blip>
          <a:stretch>
            <a:fillRect/>
          </a:stretch>
        </p:blipFill>
        <p:spPr>
          <a:xfrm>
            <a:off x="8825643" y="3664812"/>
            <a:ext cx="916471" cy="91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71" name="Graphic 1225">
            <a:extLst>
              <a:ext uri="{FF2B5EF4-FFF2-40B4-BE49-F238E27FC236}">
                <a16:creationId xmlns:a16="http://schemas.microsoft.com/office/drawing/2014/main" id="{162B09C4-9ACE-4935-BC79-0BFE753C99C6}"/>
              </a:ext>
            </a:extLst>
          </p:cNvPr>
          <p:cNvPicPr>
            <a:picLocks noChangeAspect="1"/>
          </p:cNvPicPr>
          <p:nvPr/>
        </p:nvPicPr>
        <p:blipFill>
          <a:blip r:embed="rId3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7"/>
              </a:ext>
            </a:extLst>
          </a:blip>
          <a:stretch>
            <a:fillRect/>
          </a:stretch>
        </p:blipFill>
        <p:spPr>
          <a:xfrm>
            <a:off x="8846119" y="3685288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72" name="Group 1971">
            <a:extLst>
              <a:ext uri="{FF2B5EF4-FFF2-40B4-BE49-F238E27FC236}">
                <a16:creationId xmlns:a16="http://schemas.microsoft.com/office/drawing/2014/main" id="{C22B0C39-F1F1-4E57-A2CD-185F5C831BE1}"/>
              </a:ext>
            </a:extLst>
          </p:cNvPr>
          <p:cNvGrpSpPr>
            <a:grpSpLocks noChangeAspect="1"/>
          </p:cNvGrpSpPr>
          <p:nvPr/>
        </p:nvGrpSpPr>
        <p:grpSpPr>
          <a:xfrm>
            <a:off x="9722667" y="367669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73" name="Freeform: Shape 1972">
              <a:extLst>
                <a:ext uri="{FF2B5EF4-FFF2-40B4-BE49-F238E27FC236}">
                  <a16:creationId xmlns:a16="http://schemas.microsoft.com/office/drawing/2014/main" id="{F5E0DD4B-AFA7-4138-B045-9031250D725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74" name="Straight Connector 1973">
              <a:extLst>
                <a:ext uri="{FF2B5EF4-FFF2-40B4-BE49-F238E27FC236}">
                  <a16:creationId xmlns:a16="http://schemas.microsoft.com/office/drawing/2014/main" id="{591BFE4D-973A-4164-BAB0-27C390275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5" name="Straight Connector 1974">
              <a:extLst>
                <a:ext uri="{FF2B5EF4-FFF2-40B4-BE49-F238E27FC236}">
                  <a16:creationId xmlns:a16="http://schemas.microsoft.com/office/drawing/2014/main" id="{6D3C57AD-ACD9-43E4-8A8E-71BC32AC1F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" name="Group 1975">
            <a:extLst>
              <a:ext uri="{FF2B5EF4-FFF2-40B4-BE49-F238E27FC236}">
                <a16:creationId xmlns:a16="http://schemas.microsoft.com/office/drawing/2014/main" id="{5EAB3794-9F0B-496C-AD77-78C28D3962B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9722667" y="367669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77" name="Freeform: Shape 1976">
              <a:extLst>
                <a:ext uri="{FF2B5EF4-FFF2-40B4-BE49-F238E27FC236}">
                  <a16:creationId xmlns:a16="http://schemas.microsoft.com/office/drawing/2014/main" id="{70439ECB-2177-46E0-A59B-BCF09E45893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78" name="Straight Connector 1977">
              <a:extLst>
                <a:ext uri="{FF2B5EF4-FFF2-40B4-BE49-F238E27FC236}">
                  <a16:creationId xmlns:a16="http://schemas.microsoft.com/office/drawing/2014/main" id="{90A747D2-4716-416F-804D-02B67A171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9" name="Straight Connector 1978">
              <a:extLst>
                <a:ext uri="{FF2B5EF4-FFF2-40B4-BE49-F238E27FC236}">
                  <a16:creationId xmlns:a16="http://schemas.microsoft.com/office/drawing/2014/main" id="{C22C5772-E3A0-473C-A7F5-EAB84F6DF7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0" name="Group 1979">
            <a:extLst>
              <a:ext uri="{FF2B5EF4-FFF2-40B4-BE49-F238E27FC236}">
                <a16:creationId xmlns:a16="http://schemas.microsoft.com/office/drawing/2014/main" id="{0E08098B-8DB8-404A-A5F8-2BDFC02B671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9722667" y="367669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81" name="Freeform: Shape 1980">
              <a:extLst>
                <a:ext uri="{FF2B5EF4-FFF2-40B4-BE49-F238E27FC236}">
                  <a16:creationId xmlns:a16="http://schemas.microsoft.com/office/drawing/2014/main" id="{539FD530-83EF-4804-8A6B-F871836A9D4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82" name="Straight Connector 1981">
              <a:extLst>
                <a:ext uri="{FF2B5EF4-FFF2-40B4-BE49-F238E27FC236}">
                  <a16:creationId xmlns:a16="http://schemas.microsoft.com/office/drawing/2014/main" id="{FA7F4441-4067-45E7-975E-DCEBF217CC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3" name="Straight Connector 1982">
              <a:extLst>
                <a:ext uri="{FF2B5EF4-FFF2-40B4-BE49-F238E27FC236}">
                  <a16:creationId xmlns:a16="http://schemas.microsoft.com/office/drawing/2014/main" id="{E24898E5-BCE0-45FA-9B5A-76C9913AA3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4" name="Group 1983">
            <a:extLst>
              <a:ext uri="{FF2B5EF4-FFF2-40B4-BE49-F238E27FC236}">
                <a16:creationId xmlns:a16="http://schemas.microsoft.com/office/drawing/2014/main" id="{32038C46-AC39-4AEB-9B4D-49C03DDAF08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722668" y="367669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85" name="Freeform: Shape 1984">
              <a:extLst>
                <a:ext uri="{FF2B5EF4-FFF2-40B4-BE49-F238E27FC236}">
                  <a16:creationId xmlns:a16="http://schemas.microsoft.com/office/drawing/2014/main" id="{EB6EC479-A36B-44B8-9067-3BFAF59333A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86" name="Straight Connector 1985">
              <a:extLst>
                <a:ext uri="{FF2B5EF4-FFF2-40B4-BE49-F238E27FC236}">
                  <a16:creationId xmlns:a16="http://schemas.microsoft.com/office/drawing/2014/main" id="{F6CC5903-2BB4-413C-9C82-1ACE82D35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7" name="Straight Connector 1986">
              <a:extLst>
                <a:ext uri="{FF2B5EF4-FFF2-40B4-BE49-F238E27FC236}">
                  <a16:creationId xmlns:a16="http://schemas.microsoft.com/office/drawing/2014/main" id="{379D7517-1797-440A-8427-AEDB18F5C3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11DD6937-6835-4F85-8815-F15F9FAC7CA1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9722667" y="367669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89" name="Freeform: Shape 1988">
              <a:extLst>
                <a:ext uri="{FF2B5EF4-FFF2-40B4-BE49-F238E27FC236}">
                  <a16:creationId xmlns:a16="http://schemas.microsoft.com/office/drawing/2014/main" id="{750CD742-68F3-4D1E-A4BE-03E2596A969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90" name="Straight Connector 1989">
              <a:extLst>
                <a:ext uri="{FF2B5EF4-FFF2-40B4-BE49-F238E27FC236}">
                  <a16:creationId xmlns:a16="http://schemas.microsoft.com/office/drawing/2014/main" id="{3ADBB458-D817-4418-BFC7-F45A9EE27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Straight Connector 1990">
              <a:extLst>
                <a:ext uri="{FF2B5EF4-FFF2-40B4-BE49-F238E27FC236}">
                  <a16:creationId xmlns:a16="http://schemas.microsoft.com/office/drawing/2014/main" id="{5881506E-7A18-491E-8E43-2057692BB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2" name="Group 1991">
            <a:extLst>
              <a:ext uri="{FF2B5EF4-FFF2-40B4-BE49-F238E27FC236}">
                <a16:creationId xmlns:a16="http://schemas.microsoft.com/office/drawing/2014/main" id="{23403804-9491-43FF-865F-A7F70878105E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9722667" y="367669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993" name="Freeform: Shape 1992">
              <a:extLst>
                <a:ext uri="{FF2B5EF4-FFF2-40B4-BE49-F238E27FC236}">
                  <a16:creationId xmlns:a16="http://schemas.microsoft.com/office/drawing/2014/main" id="{B5A63E1E-08D4-45FE-98A1-684EC6EC2B6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94" name="Straight Connector 1993">
              <a:extLst>
                <a:ext uri="{FF2B5EF4-FFF2-40B4-BE49-F238E27FC236}">
                  <a16:creationId xmlns:a16="http://schemas.microsoft.com/office/drawing/2014/main" id="{8A130CBE-24AD-4E13-8A0E-3E781C4BF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Straight Connector 1994">
              <a:extLst>
                <a:ext uri="{FF2B5EF4-FFF2-40B4-BE49-F238E27FC236}">
                  <a16:creationId xmlns:a16="http://schemas.microsoft.com/office/drawing/2014/main" id="{A7CCA29E-DA16-4141-8738-8DC43157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96" name="Graphic 1995">
            <a:extLst>
              <a:ext uri="{FF2B5EF4-FFF2-40B4-BE49-F238E27FC236}">
                <a16:creationId xmlns:a16="http://schemas.microsoft.com/office/drawing/2014/main" id="{D6BC25F5-6A4B-4825-92E4-BD290EDEA08B}"/>
              </a:ext>
            </a:extLst>
          </p:cNvPr>
          <p:cNvPicPr>
            <a:picLocks noChangeAspect="1"/>
          </p:cNvPicPr>
          <p:nvPr/>
        </p:nvPicPr>
        <p:blipFill>
          <a:blip r:embed="rId3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9"/>
              </a:ext>
            </a:extLst>
          </a:blip>
          <a:stretch>
            <a:fillRect/>
          </a:stretch>
        </p:blipFill>
        <p:spPr>
          <a:xfrm>
            <a:off x="9703227" y="3657257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97" name="Graphic 1996">
            <a:extLst>
              <a:ext uri="{FF2B5EF4-FFF2-40B4-BE49-F238E27FC236}">
                <a16:creationId xmlns:a16="http://schemas.microsoft.com/office/drawing/2014/main" id="{06EC3DBA-B10A-468D-A438-A863A04FACC0}"/>
              </a:ext>
            </a:extLst>
          </p:cNvPr>
          <p:cNvPicPr>
            <a:picLocks noChangeAspect="1"/>
          </p:cNvPicPr>
          <p:nvPr/>
        </p:nvPicPr>
        <p:blipFill>
          <a:blip r:embed="rId3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1"/>
              </a:ext>
            </a:extLst>
          </a:blip>
          <a:stretch>
            <a:fillRect/>
          </a:stretch>
        </p:blipFill>
        <p:spPr>
          <a:xfrm>
            <a:off x="9702192" y="3656222"/>
            <a:ext cx="916471" cy="91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98" name="Graphic 1225">
            <a:extLst>
              <a:ext uri="{FF2B5EF4-FFF2-40B4-BE49-F238E27FC236}">
                <a16:creationId xmlns:a16="http://schemas.microsoft.com/office/drawing/2014/main" id="{2E7158F3-547C-4661-8CDB-520B406DB6A0}"/>
              </a:ext>
            </a:extLst>
          </p:cNvPr>
          <p:cNvPicPr>
            <a:picLocks noChangeAspect="1"/>
          </p:cNvPicPr>
          <p:nvPr/>
        </p:nvPicPr>
        <p:blipFill>
          <a:blip r:embed="rId3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9722668" y="3676698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99" name="Group 1998">
            <a:extLst>
              <a:ext uri="{FF2B5EF4-FFF2-40B4-BE49-F238E27FC236}">
                <a16:creationId xmlns:a16="http://schemas.microsoft.com/office/drawing/2014/main" id="{7064E4AB-BDEB-4BE8-935A-254A9154FEAA}"/>
              </a:ext>
            </a:extLst>
          </p:cNvPr>
          <p:cNvGrpSpPr>
            <a:grpSpLocks noChangeAspect="1"/>
          </p:cNvGrpSpPr>
          <p:nvPr/>
        </p:nvGrpSpPr>
        <p:grpSpPr>
          <a:xfrm>
            <a:off x="10596138" y="36793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00" name="Freeform: Shape 1999">
              <a:extLst>
                <a:ext uri="{FF2B5EF4-FFF2-40B4-BE49-F238E27FC236}">
                  <a16:creationId xmlns:a16="http://schemas.microsoft.com/office/drawing/2014/main" id="{9F584903-3858-4518-9112-2D96E8A2055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01" name="Straight Connector 2000">
              <a:extLst>
                <a:ext uri="{FF2B5EF4-FFF2-40B4-BE49-F238E27FC236}">
                  <a16:creationId xmlns:a16="http://schemas.microsoft.com/office/drawing/2014/main" id="{5700ADEB-FE03-4765-A7CB-D31C157C64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Straight Connector 2001">
              <a:extLst>
                <a:ext uri="{FF2B5EF4-FFF2-40B4-BE49-F238E27FC236}">
                  <a16:creationId xmlns:a16="http://schemas.microsoft.com/office/drawing/2014/main" id="{9FDF2443-E3DC-44DA-9AAB-C4AFEF17F7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3" name="Group 2002">
            <a:extLst>
              <a:ext uri="{FF2B5EF4-FFF2-40B4-BE49-F238E27FC236}">
                <a16:creationId xmlns:a16="http://schemas.microsoft.com/office/drawing/2014/main" id="{7A5A06F9-362B-4FC2-8453-17F2FE3E8115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596138" y="36793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04" name="Freeform: Shape 2003">
              <a:extLst>
                <a:ext uri="{FF2B5EF4-FFF2-40B4-BE49-F238E27FC236}">
                  <a16:creationId xmlns:a16="http://schemas.microsoft.com/office/drawing/2014/main" id="{6241EE88-E3E1-4F25-BF33-0C05E2A2D5C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05" name="Straight Connector 2004">
              <a:extLst>
                <a:ext uri="{FF2B5EF4-FFF2-40B4-BE49-F238E27FC236}">
                  <a16:creationId xmlns:a16="http://schemas.microsoft.com/office/drawing/2014/main" id="{F5582799-B963-4058-B589-4143E733C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Straight Connector 2005">
              <a:extLst>
                <a:ext uri="{FF2B5EF4-FFF2-40B4-BE49-F238E27FC236}">
                  <a16:creationId xmlns:a16="http://schemas.microsoft.com/office/drawing/2014/main" id="{3FBA2021-6FEF-438A-AB61-3E82402655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7" name="Group 2006">
            <a:extLst>
              <a:ext uri="{FF2B5EF4-FFF2-40B4-BE49-F238E27FC236}">
                <a16:creationId xmlns:a16="http://schemas.microsoft.com/office/drawing/2014/main" id="{6EAB6443-2A4B-42E1-9CEF-4CFBD6137557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596138" y="36793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08" name="Freeform: Shape 2007">
              <a:extLst>
                <a:ext uri="{FF2B5EF4-FFF2-40B4-BE49-F238E27FC236}">
                  <a16:creationId xmlns:a16="http://schemas.microsoft.com/office/drawing/2014/main" id="{09A8D388-1315-41C4-8F36-CD3379ED156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09" name="Straight Connector 2008">
              <a:extLst>
                <a:ext uri="{FF2B5EF4-FFF2-40B4-BE49-F238E27FC236}">
                  <a16:creationId xmlns:a16="http://schemas.microsoft.com/office/drawing/2014/main" id="{FF9311BB-144D-4A4E-96BD-A1EB3FE3A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Straight Connector 2009">
              <a:extLst>
                <a:ext uri="{FF2B5EF4-FFF2-40B4-BE49-F238E27FC236}">
                  <a16:creationId xmlns:a16="http://schemas.microsoft.com/office/drawing/2014/main" id="{9E20D0DD-E710-4788-B5D4-0A31FDED16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1" name="Group 2010">
            <a:extLst>
              <a:ext uri="{FF2B5EF4-FFF2-40B4-BE49-F238E27FC236}">
                <a16:creationId xmlns:a16="http://schemas.microsoft.com/office/drawing/2014/main" id="{697CFE12-7356-4686-BE83-8ACDA40497F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96138" y="36793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12" name="Freeform: Shape 2011">
              <a:extLst>
                <a:ext uri="{FF2B5EF4-FFF2-40B4-BE49-F238E27FC236}">
                  <a16:creationId xmlns:a16="http://schemas.microsoft.com/office/drawing/2014/main" id="{349B7E43-9CB1-41CC-AC42-EE6737032DB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13" name="Straight Connector 2012">
              <a:extLst>
                <a:ext uri="{FF2B5EF4-FFF2-40B4-BE49-F238E27FC236}">
                  <a16:creationId xmlns:a16="http://schemas.microsoft.com/office/drawing/2014/main" id="{71EE3B45-1BFF-4D9A-B09C-AB74B9F04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Straight Connector 2013">
              <a:extLst>
                <a:ext uri="{FF2B5EF4-FFF2-40B4-BE49-F238E27FC236}">
                  <a16:creationId xmlns:a16="http://schemas.microsoft.com/office/drawing/2014/main" id="{9EAE3EC0-FCCA-44CA-B766-73DFE74C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5" name="Group 2014">
            <a:extLst>
              <a:ext uri="{FF2B5EF4-FFF2-40B4-BE49-F238E27FC236}">
                <a16:creationId xmlns:a16="http://schemas.microsoft.com/office/drawing/2014/main" id="{2FC1F7C6-EFC2-46DC-A29E-50965EFDB72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596138" y="36793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16" name="Freeform: Shape 2015">
              <a:extLst>
                <a:ext uri="{FF2B5EF4-FFF2-40B4-BE49-F238E27FC236}">
                  <a16:creationId xmlns:a16="http://schemas.microsoft.com/office/drawing/2014/main" id="{4B8D74E2-75AB-4990-AC47-76C032B13F1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17" name="Straight Connector 2016">
              <a:extLst>
                <a:ext uri="{FF2B5EF4-FFF2-40B4-BE49-F238E27FC236}">
                  <a16:creationId xmlns:a16="http://schemas.microsoft.com/office/drawing/2014/main" id="{7E836DCD-91BE-40A1-808F-5ED3A0B03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Straight Connector 2017">
              <a:extLst>
                <a:ext uri="{FF2B5EF4-FFF2-40B4-BE49-F238E27FC236}">
                  <a16:creationId xmlns:a16="http://schemas.microsoft.com/office/drawing/2014/main" id="{DB312248-111A-48F8-B44A-44BA6B3011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9" name="Group 2018">
            <a:extLst>
              <a:ext uri="{FF2B5EF4-FFF2-40B4-BE49-F238E27FC236}">
                <a16:creationId xmlns:a16="http://schemas.microsoft.com/office/drawing/2014/main" id="{E1F3DE90-253B-4D38-B5A4-3DBBA7758381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596138" y="36793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20" name="Freeform: Shape 2019">
              <a:extLst>
                <a:ext uri="{FF2B5EF4-FFF2-40B4-BE49-F238E27FC236}">
                  <a16:creationId xmlns:a16="http://schemas.microsoft.com/office/drawing/2014/main" id="{43BCDE17-C00B-4A83-94EB-58669524A58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21" name="Straight Connector 2020">
              <a:extLst>
                <a:ext uri="{FF2B5EF4-FFF2-40B4-BE49-F238E27FC236}">
                  <a16:creationId xmlns:a16="http://schemas.microsoft.com/office/drawing/2014/main" id="{BCBAB2F7-7074-4F81-9DBC-F951EC7C3F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Straight Connector 2021">
              <a:extLst>
                <a:ext uri="{FF2B5EF4-FFF2-40B4-BE49-F238E27FC236}">
                  <a16:creationId xmlns:a16="http://schemas.microsoft.com/office/drawing/2014/main" id="{E295AA8C-D6DF-4AF9-A2CF-BDE82AE732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23" name="Graphic 2022">
            <a:extLst>
              <a:ext uri="{FF2B5EF4-FFF2-40B4-BE49-F238E27FC236}">
                <a16:creationId xmlns:a16="http://schemas.microsoft.com/office/drawing/2014/main" id="{344D3A38-CB0E-46A5-8C51-10BFC79F1152}"/>
              </a:ext>
            </a:extLst>
          </p:cNvPr>
          <p:cNvPicPr>
            <a:picLocks noChangeAspect="1"/>
          </p:cNvPicPr>
          <p:nvPr/>
        </p:nvPicPr>
        <p:blipFill>
          <a:blip r:embed="rId37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4"/>
              </a:ext>
            </a:extLst>
          </a:blip>
          <a:stretch>
            <a:fillRect/>
          </a:stretch>
        </p:blipFill>
        <p:spPr>
          <a:xfrm>
            <a:off x="10576698" y="3659912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24" name="Graphic 2023">
            <a:extLst>
              <a:ext uri="{FF2B5EF4-FFF2-40B4-BE49-F238E27FC236}">
                <a16:creationId xmlns:a16="http://schemas.microsoft.com/office/drawing/2014/main" id="{8B4993AC-F456-4C8F-BC16-F5E00BB93AA6}"/>
              </a:ext>
            </a:extLst>
          </p:cNvPr>
          <p:cNvPicPr>
            <a:picLocks noChangeAspect="1"/>
          </p:cNvPicPr>
          <p:nvPr/>
        </p:nvPicPr>
        <p:blipFill>
          <a:blip r:embed="rId37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6"/>
              </a:ext>
            </a:extLst>
          </a:blip>
          <a:stretch>
            <a:fillRect/>
          </a:stretch>
        </p:blipFill>
        <p:spPr>
          <a:xfrm>
            <a:off x="10575663" y="3658877"/>
            <a:ext cx="916471" cy="91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25" name="Graphic 1225">
            <a:extLst>
              <a:ext uri="{FF2B5EF4-FFF2-40B4-BE49-F238E27FC236}">
                <a16:creationId xmlns:a16="http://schemas.microsoft.com/office/drawing/2014/main" id="{D748EAA8-D2BC-4B0B-985B-84F05D9731A5}"/>
              </a:ext>
            </a:extLst>
          </p:cNvPr>
          <p:cNvPicPr>
            <a:picLocks noChangeAspect="1"/>
          </p:cNvPicPr>
          <p:nvPr/>
        </p:nvPicPr>
        <p:blipFill>
          <a:blip r:embed="rId37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8"/>
              </a:ext>
            </a:extLst>
          </a:blip>
          <a:stretch>
            <a:fillRect/>
          </a:stretch>
        </p:blipFill>
        <p:spPr>
          <a:xfrm>
            <a:off x="10596139" y="3679353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26" name="Group 2025">
            <a:extLst>
              <a:ext uri="{FF2B5EF4-FFF2-40B4-BE49-F238E27FC236}">
                <a16:creationId xmlns:a16="http://schemas.microsoft.com/office/drawing/2014/main" id="{7A383254-7DC9-43DB-89C9-695AA2B951BB}"/>
              </a:ext>
            </a:extLst>
          </p:cNvPr>
          <p:cNvGrpSpPr>
            <a:grpSpLocks noChangeAspect="1"/>
          </p:cNvGrpSpPr>
          <p:nvPr/>
        </p:nvGrpSpPr>
        <p:grpSpPr>
          <a:xfrm>
            <a:off x="8834564" y="458069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27" name="Freeform: Shape 2026">
              <a:extLst>
                <a:ext uri="{FF2B5EF4-FFF2-40B4-BE49-F238E27FC236}">
                  <a16:creationId xmlns:a16="http://schemas.microsoft.com/office/drawing/2014/main" id="{226DEECC-95DE-437A-B6DB-515164D3C1B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28" name="Straight Connector 2027">
              <a:extLst>
                <a:ext uri="{FF2B5EF4-FFF2-40B4-BE49-F238E27FC236}">
                  <a16:creationId xmlns:a16="http://schemas.microsoft.com/office/drawing/2014/main" id="{536B1593-80D2-4D62-B172-BC6B06357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9" name="Straight Connector 2028">
              <a:extLst>
                <a:ext uri="{FF2B5EF4-FFF2-40B4-BE49-F238E27FC236}">
                  <a16:creationId xmlns:a16="http://schemas.microsoft.com/office/drawing/2014/main" id="{DA5CAFE0-0594-49E3-95B9-D2C0E97BB6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0" name="Group 2029">
            <a:extLst>
              <a:ext uri="{FF2B5EF4-FFF2-40B4-BE49-F238E27FC236}">
                <a16:creationId xmlns:a16="http://schemas.microsoft.com/office/drawing/2014/main" id="{CF734150-FE99-4563-AB2E-EF90D6D3837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834564" y="458069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31" name="Freeform: Shape 2030">
              <a:extLst>
                <a:ext uri="{FF2B5EF4-FFF2-40B4-BE49-F238E27FC236}">
                  <a16:creationId xmlns:a16="http://schemas.microsoft.com/office/drawing/2014/main" id="{529A4C0C-5385-4DDD-9EC4-80EA4B5B85E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32" name="Straight Connector 2031">
              <a:extLst>
                <a:ext uri="{FF2B5EF4-FFF2-40B4-BE49-F238E27FC236}">
                  <a16:creationId xmlns:a16="http://schemas.microsoft.com/office/drawing/2014/main" id="{33ACC39F-04DD-49F4-82E5-02009F7236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3" name="Straight Connector 2032">
              <a:extLst>
                <a:ext uri="{FF2B5EF4-FFF2-40B4-BE49-F238E27FC236}">
                  <a16:creationId xmlns:a16="http://schemas.microsoft.com/office/drawing/2014/main" id="{B8438692-0D23-4E22-BD1B-4F49281D02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4" name="Group 2033">
            <a:extLst>
              <a:ext uri="{FF2B5EF4-FFF2-40B4-BE49-F238E27FC236}">
                <a16:creationId xmlns:a16="http://schemas.microsoft.com/office/drawing/2014/main" id="{246BBE84-B24E-44CB-B5F5-14B4321A73E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834564" y="458069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35" name="Freeform: Shape 2034">
              <a:extLst>
                <a:ext uri="{FF2B5EF4-FFF2-40B4-BE49-F238E27FC236}">
                  <a16:creationId xmlns:a16="http://schemas.microsoft.com/office/drawing/2014/main" id="{C6CF0634-4F4D-4B59-AF49-5F866EC3DDF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36" name="Straight Connector 2035">
              <a:extLst>
                <a:ext uri="{FF2B5EF4-FFF2-40B4-BE49-F238E27FC236}">
                  <a16:creationId xmlns:a16="http://schemas.microsoft.com/office/drawing/2014/main" id="{0E35A9D3-A7AD-423F-A026-0835217D2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7" name="Straight Connector 2036">
              <a:extLst>
                <a:ext uri="{FF2B5EF4-FFF2-40B4-BE49-F238E27FC236}">
                  <a16:creationId xmlns:a16="http://schemas.microsoft.com/office/drawing/2014/main" id="{FE498191-7B48-4C70-898F-98E9ADA43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8" name="Group 2037">
            <a:extLst>
              <a:ext uri="{FF2B5EF4-FFF2-40B4-BE49-F238E27FC236}">
                <a16:creationId xmlns:a16="http://schemas.microsoft.com/office/drawing/2014/main" id="{934E8C00-3C79-4D3C-B028-806F6A7F4AB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834564" y="458069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39" name="Freeform: Shape 2038">
              <a:extLst>
                <a:ext uri="{FF2B5EF4-FFF2-40B4-BE49-F238E27FC236}">
                  <a16:creationId xmlns:a16="http://schemas.microsoft.com/office/drawing/2014/main" id="{AB1AA7C7-7447-4AB1-9D99-3C8D1672841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40" name="Straight Connector 2039">
              <a:extLst>
                <a:ext uri="{FF2B5EF4-FFF2-40B4-BE49-F238E27FC236}">
                  <a16:creationId xmlns:a16="http://schemas.microsoft.com/office/drawing/2014/main" id="{3CB2E844-1747-410A-8788-C7FA3FB76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1" name="Straight Connector 2040">
              <a:extLst>
                <a:ext uri="{FF2B5EF4-FFF2-40B4-BE49-F238E27FC236}">
                  <a16:creationId xmlns:a16="http://schemas.microsoft.com/office/drawing/2014/main" id="{E76252FF-3707-4329-BEB4-A1492B3CAB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2" name="Group 2041">
            <a:extLst>
              <a:ext uri="{FF2B5EF4-FFF2-40B4-BE49-F238E27FC236}">
                <a16:creationId xmlns:a16="http://schemas.microsoft.com/office/drawing/2014/main" id="{910173AD-C093-42C3-BDB3-001200ED142F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834564" y="458069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43" name="Freeform: Shape 2042">
              <a:extLst>
                <a:ext uri="{FF2B5EF4-FFF2-40B4-BE49-F238E27FC236}">
                  <a16:creationId xmlns:a16="http://schemas.microsoft.com/office/drawing/2014/main" id="{9F14E2CD-E58B-4F82-B2C9-5DF0354C190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44" name="Straight Connector 2043">
              <a:extLst>
                <a:ext uri="{FF2B5EF4-FFF2-40B4-BE49-F238E27FC236}">
                  <a16:creationId xmlns:a16="http://schemas.microsoft.com/office/drawing/2014/main" id="{2CD9D6D1-2ABE-4E7F-B30A-1EE8A7DD1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5" name="Straight Connector 2044">
              <a:extLst>
                <a:ext uri="{FF2B5EF4-FFF2-40B4-BE49-F238E27FC236}">
                  <a16:creationId xmlns:a16="http://schemas.microsoft.com/office/drawing/2014/main" id="{5446ACD4-AE20-41DF-AE21-B18364AC63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6" name="Group 2045">
            <a:extLst>
              <a:ext uri="{FF2B5EF4-FFF2-40B4-BE49-F238E27FC236}">
                <a16:creationId xmlns:a16="http://schemas.microsoft.com/office/drawing/2014/main" id="{DC177334-2FA0-4010-80FB-2ADF70EA9C3F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834564" y="4580699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47" name="Freeform: Shape 2046">
              <a:extLst>
                <a:ext uri="{FF2B5EF4-FFF2-40B4-BE49-F238E27FC236}">
                  <a16:creationId xmlns:a16="http://schemas.microsoft.com/office/drawing/2014/main" id="{BECFE18D-A91F-4706-A0D4-D973CC2D0C8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48" name="Straight Connector 2047">
              <a:extLst>
                <a:ext uri="{FF2B5EF4-FFF2-40B4-BE49-F238E27FC236}">
                  <a16:creationId xmlns:a16="http://schemas.microsoft.com/office/drawing/2014/main" id="{B4C0C2AA-1682-470C-B8BA-5059C892B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Connector 2048">
              <a:extLst>
                <a:ext uri="{FF2B5EF4-FFF2-40B4-BE49-F238E27FC236}">
                  <a16:creationId xmlns:a16="http://schemas.microsoft.com/office/drawing/2014/main" id="{A367CAA5-36EF-4B3D-BB8C-F4DA990C0B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Graphic 2049">
            <a:extLst>
              <a:ext uri="{FF2B5EF4-FFF2-40B4-BE49-F238E27FC236}">
                <a16:creationId xmlns:a16="http://schemas.microsoft.com/office/drawing/2014/main" id="{F3606C45-6441-4531-8C56-441C28209A22}"/>
              </a:ext>
            </a:extLst>
          </p:cNvPr>
          <p:cNvPicPr>
            <a:picLocks noChangeAspect="1"/>
          </p:cNvPicPr>
          <p:nvPr/>
        </p:nvPicPr>
        <p:blipFill>
          <a:blip r:embed="rId37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0"/>
              </a:ext>
            </a:extLst>
          </a:blip>
          <a:stretch>
            <a:fillRect/>
          </a:stretch>
        </p:blipFill>
        <p:spPr>
          <a:xfrm>
            <a:off x="8834565" y="4580700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Graphic 233">
            <a:extLst>
              <a:ext uri="{FF2B5EF4-FFF2-40B4-BE49-F238E27FC236}">
                <a16:creationId xmlns:a16="http://schemas.microsoft.com/office/drawing/2014/main" id="{E2131F1B-8329-47EA-A4F3-20664CAE6820}"/>
              </a:ext>
            </a:extLst>
          </p:cNvPr>
          <p:cNvPicPr>
            <a:picLocks noChangeAspect="1"/>
          </p:cNvPicPr>
          <p:nvPr/>
        </p:nvPicPr>
        <p:blipFill>
          <a:blip r:embed="rId3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39" y="4618710"/>
            <a:ext cx="744571" cy="7994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Graphic 1225">
            <a:extLst>
              <a:ext uri="{FF2B5EF4-FFF2-40B4-BE49-F238E27FC236}">
                <a16:creationId xmlns:a16="http://schemas.microsoft.com/office/drawing/2014/main" id="{3C20B243-6635-4BAD-9CE1-4548A8AFC087}"/>
              </a:ext>
            </a:extLst>
          </p:cNvPr>
          <p:cNvPicPr>
            <a:picLocks noChangeAspect="1"/>
          </p:cNvPicPr>
          <p:nvPr/>
        </p:nvPicPr>
        <p:blipFill>
          <a:blip r:embed="rId38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3"/>
              </a:ext>
            </a:extLst>
          </a:blip>
          <a:stretch>
            <a:fillRect/>
          </a:stretch>
        </p:blipFill>
        <p:spPr>
          <a:xfrm>
            <a:off x="8869350" y="4615485"/>
            <a:ext cx="805949" cy="805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4C67720A-9F94-4E45-9464-EA038F2806A2}"/>
              </a:ext>
            </a:extLst>
          </p:cNvPr>
          <p:cNvGrpSpPr>
            <a:grpSpLocks noChangeAspect="1"/>
          </p:cNvGrpSpPr>
          <p:nvPr/>
        </p:nvGrpSpPr>
        <p:grpSpPr>
          <a:xfrm>
            <a:off x="9736540" y="458156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id="{7AC6FD56-5298-4CEB-ADA1-57884A45F3E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55" name="Straight Connector 2054">
              <a:extLst>
                <a:ext uri="{FF2B5EF4-FFF2-40B4-BE49-F238E27FC236}">
                  <a16:creationId xmlns:a16="http://schemas.microsoft.com/office/drawing/2014/main" id="{7C52295E-F606-4FFF-BD22-1865E2118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78FA7F42-4811-4953-BE8E-7E15C73455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EA2FD764-6519-45DF-A490-6F85445184F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9736540" y="458156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B0479624-C58C-4478-997D-0A3BC9C8EF9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3CD7648F-DC26-4834-8DE8-36CD9F75F1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70F10F2C-8055-4528-914A-32C5F277A1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8CD27A29-3BA5-4B26-8AB0-7BEC6754B224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9736540" y="458156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1BAB5A11-E24C-4640-B99E-C99B6E263E3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603D05FE-D9CD-486F-BDBC-E9E59B5DF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4EE2ABF6-33E4-493D-A693-E6447DEFB8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1C7A474A-6BB4-4C9A-8AA3-4765279793C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736541" y="458156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7DE547B1-9C2F-498B-A19D-D3417F44CF9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D940D9CE-C835-4D70-87CD-846AF034A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EC7DE8D0-C43D-46EB-BEA9-9366EC38A8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897E8603-4494-4F6F-925D-A6F14D3F000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9736540" y="458156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DC86B887-05C4-46ED-816F-F6A9C6F1C76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5113DF1C-DE75-49A4-9ACF-C0C81A13D2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C31E4370-1A05-44BC-87FC-2A0095B91B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09145694-936B-4EC9-8C4B-87D55D9B271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9736540" y="4581567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C7A89A5A-FE60-4AD8-8228-CF437C3FE79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65105DFB-E904-4129-BBA0-87393D61E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0E73A03F-F64D-43E4-9D7F-26EA818162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7" name="Graphic 2076">
            <a:extLst>
              <a:ext uri="{FF2B5EF4-FFF2-40B4-BE49-F238E27FC236}">
                <a16:creationId xmlns:a16="http://schemas.microsoft.com/office/drawing/2014/main" id="{A6F0494E-BF4B-408D-B9AF-A0527EBDBAB3}"/>
              </a:ext>
            </a:extLst>
          </p:cNvPr>
          <p:cNvPicPr>
            <a:picLocks noChangeAspect="1"/>
          </p:cNvPicPr>
          <p:nvPr/>
        </p:nvPicPr>
        <p:blipFill>
          <a:blip r:embed="rId38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5"/>
              </a:ext>
            </a:extLst>
          </a:blip>
          <a:stretch>
            <a:fillRect/>
          </a:stretch>
        </p:blipFill>
        <p:spPr>
          <a:xfrm>
            <a:off x="9745180" y="4590207"/>
            <a:ext cx="858241" cy="858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8" name="Graphic 2077">
            <a:extLst>
              <a:ext uri="{FF2B5EF4-FFF2-40B4-BE49-F238E27FC236}">
                <a16:creationId xmlns:a16="http://schemas.microsoft.com/office/drawing/2014/main" id="{AE993C4A-511F-45AC-9B2F-C43E590C1BD1}"/>
              </a:ext>
            </a:extLst>
          </p:cNvPr>
          <p:cNvPicPr>
            <a:picLocks noChangeAspect="1"/>
          </p:cNvPicPr>
          <p:nvPr/>
        </p:nvPicPr>
        <p:blipFill>
          <a:blip r:embed="rId38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7"/>
              </a:ext>
            </a:extLst>
          </a:blip>
          <a:stretch>
            <a:fillRect/>
          </a:stretch>
        </p:blipFill>
        <p:spPr>
          <a:xfrm>
            <a:off x="9744208" y="4589235"/>
            <a:ext cx="860185" cy="860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9" name="Graphic 1225">
            <a:extLst>
              <a:ext uri="{FF2B5EF4-FFF2-40B4-BE49-F238E27FC236}">
                <a16:creationId xmlns:a16="http://schemas.microsoft.com/office/drawing/2014/main" id="{DC5F126F-0127-4072-96C9-EFE0E36A205C}"/>
              </a:ext>
            </a:extLst>
          </p:cNvPr>
          <p:cNvPicPr>
            <a:picLocks noChangeAspect="1"/>
          </p:cNvPicPr>
          <p:nvPr/>
        </p:nvPicPr>
        <p:blipFill>
          <a:blip r:embed="rId38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9"/>
              </a:ext>
            </a:extLst>
          </a:blip>
          <a:stretch>
            <a:fillRect/>
          </a:stretch>
        </p:blipFill>
        <p:spPr>
          <a:xfrm>
            <a:off x="9763426" y="4608453"/>
            <a:ext cx="821748" cy="821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80" name="Group 2079">
            <a:extLst>
              <a:ext uri="{FF2B5EF4-FFF2-40B4-BE49-F238E27FC236}">
                <a16:creationId xmlns:a16="http://schemas.microsoft.com/office/drawing/2014/main" id="{87030DD6-2942-4B3E-9D05-5982D309B9E3}"/>
              </a:ext>
            </a:extLst>
          </p:cNvPr>
          <p:cNvGrpSpPr>
            <a:grpSpLocks noChangeAspect="1"/>
          </p:cNvGrpSpPr>
          <p:nvPr/>
        </p:nvGrpSpPr>
        <p:grpSpPr>
          <a:xfrm>
            <a:off x="10596197" y="45964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0A1FDCA4-14BF-4F32-A42A-5CF9C70A6D3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63C8DF85-69E3-4A3A-8F1E-41D2BD6AF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90378A07-2BDD-4F59-839E-80E484EC8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4" name="Group 2083">
            <a:extLst>
              <a:ext uri="{FF2B5EF4-FFF2-40B4-BE49-F238E27FC236}">
                <a16:creationId xmlns:a16="http://schemas.microsoft.com/office/drawing/2014/main" id="{C4B18BC7-BB35-42EC-BF18-EABE9F1CCE4A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596197" y="45964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2EEC2C5E-8639-4943-BC83-A0BD22BF8BE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E0BFAA18-EAF3-41BB-B38E-D1427115CC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E1E4BCE5-B080-48AE-A244-931BD05E80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8" name="Group 2087">
            <a:extLst>
              <a:ext uri="{FF2B5EF4-FFF2-40B4-BE49-F238E27FC236}">
                <a16:creationId xmlns:a16="http://schemas.microsoft.com/office/drawing/2014/main" id="{5E01B475-62E4-4A94-8578-965D9E3D0AC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596197" y="45964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id="{412BAA5A-3D6B-4546-9588-9B25FF1072B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20314413-7B26-400F-BC49-7B03D8C26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>
              <a:extLst>
                <a:ext uri="{FF2B5EF4-FFF2-40B4-BE49-F238E27FC236}">
                  <a16:creationId xmlns:a16="http://schemas.microsoft.com/office/drawing/2014/main" id="{17323F81-DB33-4126-9118-CBD87FF37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BCE04331-A6BE-4E09-8168-92DAB399E2A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96197" y="45964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id="{65D37969-9A37-4447-A80C-828A9282765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94" name="Straight Connector 2093">
              <a:extLst>
                <a:ext uri="{FF2B5EF4-FFF2-40B4-BE49-F238E27FC236}">
                  <a16:creationId xmlns:a16="http://schemas.microsoft.com/office/drawing/2014/main" id="{0FE52B38-2C32-4FC4-A71F-0F9BE785A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Straight Connector 2094">
              <a:extLst>
                <a:ext uri="{FF2B5EF4-FFF2-40B4-BE49-F238E27FC236}">
                  <a16:creationId xmlns:a16="http://schemas.microsoft.com/office/drawing/2014/main" id="{61D85965-6EB7-4852-BD5F-E5CC21C37B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87974BED-F122-4184-A6CB-18FB4F68DFE7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596197" y="45964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097" name="Freeform: Shape 2096">
              <a:extLst>
                <a:ext uri="{FF2B5EF4-FFF2-40B4-BE49-F238E27FC236}">
                  <a16:creationId xmlns:a16="http://schemas.microsoft.com/office/drawing/2014/main" id="{4F829220-A8F9-495A-BA82-4F1CCE33933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098" name="Straight Connector 2097">
              <a:extLst>
                <a:ext uri="{FF2B5EF4-FFF2-40B4-BE49-F238E27FC236}">
                  <a16:creationId xmlns:a16="http://schemas.microsoft.com/office/drawing/2014/main" id="{79F1EE72-D942-427D-891F-D2598287FD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1AC7961C-C491-46D8-A76E-4B3B6E3820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0" name="Group 2099">
            <a:extLst>
              <a:ext uri="{FF2B5EF4-FFF2-40B4-BE49-F238E27FC236}">
                <a16:creationId xmlns:a16="http://schemas.microsoft.com/office/drawing/2014/main" id="{441F3884-D3E3-4FE8-90A2-6FF07D094679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596197" y="4596433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id="{1CF67CD2-EA54-4C44-BA36-8D9AF5BB150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02" name="Straight Connector 2101">
              <a:extLst>
                <a:ext uri="{FF2B5EF4-FFF2-40B4-BE49-F238E27FC236}">
                  <a16:creationId xmlns:a16="http://schemas.microsoft.com/office/drawing/2014/main" id="{9BD830C4-006F-4EFE-A573-61FEE7513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>
              <a:extLst>
                <a:ext uri="{FF2B5EF4-FFF2-40B4-BE49-F238E27FC236}">
                  <a16:creationId xmlns:a16="http://schemas.microsoft.com/office/drawing/2014/main" id="{581DFEB1-90D7-45CA-B4AE-4F4F9074F1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04" name="Graphic 2103">
            <a:extLst>
              <a:ext uri="{FF2B5EF4-FFF2-40B4-BE49-F238E27FC236}">
                <a16:creationId xmlns:a16="http://schemas.microsoft.com/office/drawing/2014/main" id="{519B9772-B833-4D3B-86D2-B74C232A4E68}"/>
              </a:ext>
            </a:extLst>
          </p:cNvPr>
          <p:cNvPicPr>
            <a:picLocks noChangeAspect="1"/>
          </p:cNvPicPr>
          <p:nvPr/>
        </p:nvPicPr>
        <p:blipFill>
          <a:blip r:embed="rId39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1"/>
              </a:ext>
            </a:extLst>
          </a:blip>
          <a:stretch>
            <a:fillRect/>
          </a:stretch>
        </p:blipFill>
        <p:spPr>
          <a:xfrm>
            <a:off x="10604837" y="4605073"/>
            <a:ext cx="858241" cy="858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5" name="Graphic 2104">
            <a:extLst>
              <a:ext uri="{FF2B5EF4-FFF2-40B4-BE49-F238E27FC236}">
                <a16:creationId xmlns:a16="http://schemas.microsoft.com/office/drawing/2014/main" id="{CB49E20B-85FA-4C4A-9C95-26D0C0BDFBDD}"/>
              </a:ext>
            </a:extLst>
          </p:cNvPr>
          <p:cNvPicPr>
            <a:picLocks noChangeAspect="1"/>
          </p:cNvPicPr>
          <p:nvPr/>
        </p:nvPicPr>
        <p:blipFill>
          <a:blip r:embed="rId39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3"/>
              </a:ext>
            </a:extLst>
          </a:blip>
          <a:stretch>
            <a:fillRect/>
          </a:stretch>
        </p:blipFill>
        <p:spPr>
          <a:xfrm>
            <a:off x="10603865" y="4604101"/>
            <a:ext cx="860185" cy="860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6" name="Graphic 1225">
            <a:extLst>
              <a:ext uri="{FF2B5EF4-FFF2-40B4-BE49-F238E27FC236}">
                <a16:creationId xmlns:a16="http://schemas.microsoft.com/office/drawing/2014/main" id="{0DC8A982-7F92-4341-970A-38416B2FDCF9}"/>
              </a:ext>
            </a:extLst>
          </p:cNvPr>
          <p:cNvPicPr>
            <a:picLocks noChangeAspect="1"/>
          </p:cNvPicPr>
          <p:nvPr/>
        </p:nvPicPr>
        <p:blipFill>
          <a:blip r:embed="rId39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5"/>
              </a:ext>
            </a:extLst>
          </a:blip>
          <a:stretch>
            <a:fillRect/>
          </a:stretch>
        </p:blipFill>
        <p:spPr>
          <a:xfrm>
            <a:off x="10623083" y="4623319"/>
            <a:ext cx="821748" cy="821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07" name="Group 2106">
            <a:extLst>
              <a:ext uri="{FF2B5EF4-FFF2-40B4-BE49-F238E27FC236}">
                <a16:creationId xmlns:a16="http://schemas.microsoft.com/office/drawing/2014/main" id="{6BE58BEC-823D-49E6-9FBF-A4B0E5ACA450}"/>
              </a:ext>
            </a:extLst>
          </p:cNvPr>
          <p:cNvGrpSpPr>
            <a:grpSpLocks noChangeAspect="1"/>
          </p:cNvGrpSpPr>
          <p:nvPr/>
        </p:nvGrpSpPr>
        <p:grpSpPr>
          <a:xfrm>
            <a:off x="8838957" y="54681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08" name="Freeform: Shape 2107">
              <a:extLst>
                <a:ext uri="{FF2B5EF4-FFF2-40B4-BE49-F238E27FC236}">
                  <a16:creationId xmlns:a16="http://schemas.microsoft.com/office/drawing/2014/main" id="{D49148DF-CED2-44B1-8E91-9A11358C97D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id="{8E184CD7-BB99-4E54-AC9E-64001F8BF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>
              <a:extLst>
                <a:ext uri="{FF2B5EF4-FFF2-40B4-BE49-F238E27FC236}">
                  <a16:creationId xmlns:a16="http://schemas.microsoft.com/office/drawing/2014/main" id="{B3CB2DBD-CDB5-46D9-B071-CCC7D59E6D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1" name="Group 2110">
            <a:extLst>
              <a:ext uri="{FF2B5EF4-FFF2-40B4-BE49-F238E27FC236}">
                <a16:creationId xmlns:a16="http://schemas.microsoft.com/office/drawing/2014/main" id="{CEB711E6-5124-4312-9AB3-8B2E771D5A94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838957" y="54681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9444B819-8DA1-4C3A-AF7B-F9F7B969789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13" name="Straight Connector 2112">
              <a:extLst>
                <a:ext uri="{FF2B5EF4-FFF2-40B4-BE49-F238E27FC236}">
                  <a16:creationId xmlns:a16="http://schemas.microsoft.com/office/drawing/2014/main" id="{10904A95-CE5A-42DB-9DAF-B05877FDBC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113">
              <a:extLst>
                <a:ext uri="{FF2B5EF4-FFF2-40B4-BE49-F238E27FC236}">
                  <a16:creationId xmlns:a16="http://schemas.microsoft.com/office/drawing/2014/main" id="{1239F56E-A7BA-4103-8642-9C3587BF25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5" name="Group 2114">
            <a:extLst>
              <a:ext uri="{FF2B5EF4-FFF2-40B4-BE49-F238E27FC236}">
                <a16:creationId xmlns:a16="http://schemas.microsoft.com/office/drawing/2014/main" id="{523CBE96-8E42-468F-95A1-B2A51C2B4A02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838957" y="54681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id="{18CB3F06-42CC-465C-B504-A41D1B52FFC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17" name="Straight Connector 2116">
              <a:extLst>
                <a:ext uri="{FF2B5EF4-FFF2-40B4-BE49-F238E27FC236}">
                  <a16:creationId xmlns:a16="http://schemas.microsoft.com/office/drawing/2014/main" id="{D864341D-FD24-4BA9-9FFE-45BF96DBC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Straight Connector 2117">
              <a:extLst>
                <a:ext uri="{FF2B5EF4-FFF2-40B4-BE49-F238E27FC236}">
                  <a16:creationId xmlns:a16="http://schemas.microsoft.com/office/drawing/2014/main" id="{A8267B06-D5A2-4C7A-B19F-D8CFA4258B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9" name="Group 2118">
            <a:extLst>
              <a:ext uri="{FF2B5EF4-FFF2-40B4-BE49-F238E27FC236}">
                <a16:creationId xmlns:a16="http://schemas.microsoft.com/office/drawing/2014/main" id="{E9485519-0560-41AB-AB3F-B6F2D37E736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838957" y="54681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20" name="Freeform: Shape 2119">
              <a:extLst>
                <a:ext uri="{FF2B5EF4-FFF2-40B4-BE49-F238E27FC236}">
                  <a16:creationId xmlns:a16="http://schemas.microsoft.com/office/drawing/2014/main" id="{30D21DFF-0F12-4102-9588-8BAE929D867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21" name="Straight Connector 2120">
              <a:extLst>
                <a:ext uri="{FF2B5EF4-FFF2-40B4-BE49-F238E27FC236}">
                  <a16:creationId xmlns:a16="http://schemas.microsoft.com/office/drawing/2014/main" id="{F71FF373-55C8-45E0-AC19-8E5FC14EFD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>
              <a:extLst>
                <a:ext uri="{FF2B5EF4-FFF2-40B4-BE49-F238E27FC236}">
                  <a16:creationId xmlns:a16="http://schemas.microsoft.com/office/drawing/2014/main" id="{32C51DEE-D999-49CC-91C4-EF3E5AE0E1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3" name="Group 2122">
            <a:extLst>
              <a:ext uri="{FF2B5EF4-FFF2-40B4-BE49-F238E27FC236}">
                <a16:creationId xmlns:a16="http://schemas.microsoft.com/office/drawing/2014/main" id="{53DDD05A-F43D-4C00-80B8-1CEA6075351E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838957" y="54681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24" name="Freeform: Shape 2123">
              <a:extLst>
                <a:ext uri="{FF2B5EF4-FFF2-40B4-BE49-F238E27FC236}">
                  <a16:creationId xmlns:a16="http://schemas.microsoft.com/office/drawing/2014/main" id="{842F0279-53B6-421B-9FFD-D2F6CBD1A3F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25" name="Straight Connector 2124">
              <a:extLst>
                <a:ext uri="{FF2B5EF4-FFF2-40B4-BE49-F238E27FC236}">
                  <a16:creationId xmlns:a16="http://schemas.microsoft.com/office/drawing/2014/main" id="{ACF8E843-A876-4B27-8C24-70EF7C50C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6" name="Straight Connector 2125">
              <a:extLst>
                <a:ext uri="{FF2B5EF4-FFF2-40B4-BE49-F238E27FC236}">
                  <a16:creationId xmlns:a16="http://schemas.microsoft.com/office/drawing/2014/main" id="{1745E10A-C910-49DA-B646-DB83CBD432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7" name="Group 2126">
            <a:extLst>
              <a:ext uri="{FF2B5EF4-FFF2-40B4-BE49-F238E27FC236}">
                <a16:creationId xmlns:a16="http://schemas.microsoft.com/office/drawing/2014/main" id="{85A36951-0351-40C0-A351-2628468E30F1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838957" y="5468152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28" name="Freeform: Shape 2127">
              <a:extLst>
                <a:ext uri="{FF2B5EF4-FFF2-40B4-BE49-F238E27FC236}">
                  <a16:creationId xmlns:a16="http://schemas.microsoft.com/office/drawing/2014/main" id="{C64DC510-930B-470E-9FC2-E8E36C928EB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29" name="Straight Connector 2128">
              <a:extLst>
                <a:ext uri="{FF2B5EF4-FFF2-40B4-BE49-F238E27FC236}">
                  <a16:creationId xmlns:a16="http://schemas.microsoft.com/office/drawing/2014/main" id="{1BA90C47-C2EE-4B03-BB97-682BC5F64D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0" name="Straight Connector 2129">
              <a:extLst>
                <a:ext uri="{FF2B5EF4-FFF2-40B4-BE49-F238E27FC236}">
                  <a16:creationId xmlns:a16="http://schemas.microsoft.com/office/drawing/2014/main" id="{3BC820EA-7822-4281-9C54-FDA740AB94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31" name="Graphic 349">
            <a:extLst>
              <a:ext uri="{FF2B5EF4-FFF2-40B4-BE49-F238E27FC236}">
                <a16:creationId xmlns:a16="http://schemas.microsoft.com/office/drawing/2014/main" id="{94DD1728-577E-499C-B961-433DE56F768B}"/>
              </a:ext>
            </a:extLst>
          </p:cNvPr>
          <p:cNvPicPr>
            <a:picLocks noChangeAspect="1"/>
          </p:cNvPicPr>
          <p:nvPr/>
        </p:nvPicPr>
        <p:blipFill>
          <a:blip r:embed="rId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17" y="5491671"/>
            <a:ext cx="914400" cy="8284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32" name="Graphic 2131">
            <a:extLst>
              <a:ext uri="{FF2B5EF4-FFF2-40B4-BE49-F238E27FC236}">
                <a16:creationId xmlns:a16="http://schemas.microsoft.com/office/drawing/2014/main" id="{38153216-D1F5-484D-993D-C20AA742D23B}"/>
              </a:ext>
            </a:extLst>
          </p:cNvPr>
          <p:cNvPicPr>
            <a:picLocks noChangeAspect="1"/>
          </p:cNvPicPr>
          <p:nvPr/>
        </p:nvPicPr>
        <p:blipFill>
          <a:blip r:embed="rId39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8818482" y="5447677"/>
            <a:ext cx="916471" cy="91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33" name="Graphic 1225">
            <a:extLst>
              <a:ext uri="{FF2B5EF4-FFF2-40B4-BE49-F238E27FC236}">
                <a16:creationId xmlns:a16="http://schemas.microsoft.com/office/drawing/2014/main" id="{502858C1-D906-4D43-BC8B-D54D19DE451C}"/>
              </a:ext>
            </a:extLst>
          </p:cNvPr>
          <p:cNvPicPr>
            <a:picLocks noChangeAspect="1"/>
          </p:cNvPicPr>
          <p:nvPr/>
        </p:nvPicPr>
        <p:blipFill>
          <a:blip r:embed="rId39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0"/>
              </a:ext>
            </a:extLst>
          </a:blip>
          <a:stretch>
            <a:fillRect/>
          </a:stretch>
        </p:blipFill>
        <p:spPr>
          <a:xfrm>
            <a:off x="8838958" y="5468153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34" name="Group 2133">
            <a:extLst>
              <a:ext uri="{FF2B5EF4-FFF2-40B4-BE49-F238E27FC236}">
                <a16:creationId xmlns:a16="http://schemas.microsoft.com/office/drawing/2014/main" id="{A7CF64F9-0788-4F3B-80BD-1CF03FCB73B3}"/>
              </a:ext>
            </a:extLst>
          </p:cNvPr>
          <p:cNvGrpSpPr>
            <a:grpSpLocks noChangeAspect="1"/>
          </p:cNvGrpSpPr>
          <p:nvPr/>
        </p:nvGrpSpPr>
        <p:grpSpPr>
          <a:xfrm>
            <a:off x="9732620" y="548497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35" name="Freeform: Shape 2134">
              <a:extLst>
                <a:ext uri="{FF2B5EF4-FFF2-40B4-BE49-F238E27FC236}">
                  <a16:creationId xmlns:a16="http://schemas.microsoft.com/office/drawing/2014/main" id="{5BFFABA9-FD8E-425F-A6F9-19EE15C1D3D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36" name="Straight Connector 2135">
              <a:extLst>
                <a:ext uri="{FF2B5EF4-FFF2-40B4-BE49-F238E27FC236}">
                  <a16:creationId xmlns:a16="http://schemas.microsoft.com/office/drawing/2014/main" id="{3BA4A6C7-59C7-4E27-AE3A-0465BBA8A3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7" name="Straight Connector 2136">
              <a:extLst>
                <a:ext uri="{FF2B5EF4-FFF2-40B4-BE49-F238E27FC236}">
                  <a16:creationId xmlns:a16="http://schemas.microsoft.com/office/drawing/2014/main" id="{E7D016E4-2779-45B6-95F3-E0BB89730F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8" name="Group 2137">
            <a:extLst>
              <a:ext uri="{FF2B5EF4-FFF2-40B4-BE49-F238E27FC236}">
                <a16:creationId xmlns:a16="http://schemas.microsoft.com/office/drawing/2014/main" id="{6624FAAC-69E9-4BC3-9A06-FBD348705C4C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9732620" y="548497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39" name="Freeform: Shape 2138">
              <a:extLst>
                <a:ext uri="{FF2B5EF4-FFF2-40B4-BE49-F238E27FC236}">
                  <a16:creationId xmlns:a16="http://schemas.microsoft.com/office/drawing/2014/main" id="{52E0B3F4-A7CC-4D64-9577-57E89CDD13F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40" name="Straight Connector 2139">
              <a:extLst>
                <a:ext uri="{FF2B5EF4-FFF2-40B4-BE49-F238E27FC236}">
                  <a16:creationId xmlns:a16="http://schemas.microsoft.com/office/drawing/2014/main" id="{F7EBD41E-8871-4D9E-8123-3B64E2DD8E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" name="Straight Connector 2140">
              <a:extLst>
                <a:ext uri="{FF2B5EF4-FFF2-40B4-BE49-F238E27FC236}">
                  <a16:creationId xmlns:a16="http://schemas.microsoft.com/office/drawing/2014/main" id="{BCD36AA9-95AF-4821-9242-C470394AD8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2" name="Group 2141">
            <a:extLst>
              <a:ext uri="{FF2B5EF4-FFF2-40B4-BE49-F238E27FC236}">
                <a16:creationId xmlns:a16="http://schemas.microsoft.com/office/drawing/2014/main" id="{34B5760E-5082-4D25-A4F6-317F8F2EC0D6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9732620" y="548497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43" name="Freeform: Shape 2142">
              <a:extLst>
                <a:ext uri="{FF2B5EF4-FFF2-40B4-BE49-F238E27FC236}">
                  <a16:creationId xmlns:a16="http://schemas.microsoft.com/office/drawing/2014/main" id="{0B9B2842-0DD2-4E1C-BEF8-B6340087BE0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44" name="Straight Connector 2143">
              <a:extLst>
                <a:ext uri="{FF2B5EF4-FFF2-40B4-BE49-F238E27FC236}">
                  <a16:creationId xmlns:a16="http://schemas.microsoft.com/office/drawing/2014/main" id="{E197F278-5FA3-45E3-8676-E693BC739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5" name="Straight Connector 2144">
              <a:extLst>
                <a:ext uri="{FF2B5EF4-FFF2-40B4-BE49-F238E27FC236}">
                  <a16:creationId xmlns:a16="http://schemas.microsoft.com/office/drawing/2014/main" id="{97F6DEEC-87A0-4102-B0FD-870FF4326E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6" name="Group 2145">
            <a:extLst>
              <a:ext uri="{FF2B5EF4-FFF2-40B4-BE49-F238E27FC236}">
                <a16:creationId xmlns:a16="http://schemas.microsoft.com/office/drawing/2014/main" id="{026F94B6-C184-4172-BF98-396D3EC84FE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732621" y="548497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47" name="Freeform: Shape 2146">
              <a:extLst>
                <a:ext uri="{FF2B5EF4-FFF2-40B4-BE49-F238E27FC236}">
                  <a16:creationId xmlns:a16="http://schemas.microsoft.com/office/drawing/2014/main" id="{E7D47C7E-03EB-44DA-98AC-4A636A3056D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48" name="Straight Connector 2147">
              <a:extLst>
                <a:ext uri="{FF2B5EF4-FFF2-40B4-BE49-F238E27FC236}">
                  <a16:creationId xmlns:a16="http://schemas.microsoft.com/office/drawing/2014/main" id="{A4CBDD0C-7CA0-4DA2-970B-DCF253AA8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9" name="Straight Connector 2148">
              <a:extLst>
                <a:ext uri="{FF2B5EF4-FFF2-40B4-BE49-F238E27FC236}">
                  <a16:creationId xmlns:a16="http://schemas.microsoft.com/office/drawing/2014/main" id="{595ED9EE-FD43-4059-8C27-B9DC0D4E94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" name="Group 2149">
            <a:extLst>
              <a:ext uri="{FF2B5EF4-FFF2-40B4-BE49-F238E27FC236}">
                <a16:creationId xmlns:a16="http://schemas.microsoft.com/office/drawing/2014/main" id="{D47AEEDA-9512-4A4B-BEA0-7DCADECB1578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9732620" y="548497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51" name="Freeform: Shape 2150">
              <a:extLst>
                <a:ext uri="{FF2B5EF4-FFF2-40B4-BE49-F238E27FC236}">
                  <a16:creationId xmlns:a16="http://schemas.microsoft.com/office/drawing/2014/main" id="{0E60D654-A352-416D-93E2-1D07F11B1E5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52" name="Straight Connector 2151">
              <a:extLst>
                <a:ext uri="{FF2B5EF4-FFF2-40B4-BE49-F238E27FC236}">
                  <a16:creationId xmlns:a16="http://schemas.microsoft.com/office/drawing/2014/main" id="{D0E95F04-6803-4B41-A81E-44BBB80C16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" name="Straight Connector 2152">
              <a:extLst>
                <a:ext uri="{FF2B5EF4-FFF2-40B4-BE49-F238E27FC236}">
                  <a16:creationId xmlns:a16="http://schemas.microsoft.com/office/drawing/2014/main" id="{0BB81C99-3245-471A-8658-FFDA580D26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4" name="Group 2153">
            <a:extLst>
              <a:ext uri="{FF2B5EF4-FFF2-40B4-BE49-F238E27FC236}">
                <a16:creationId xmlns:a16="http://schemas.microsoft.com/office/drawing/2014/main" id="{24011779-315A-46CE-A188-F4B0079C9736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9732620" y="5484971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55" name="Freeform: Shape 2154">
              <a:extLst>
                <a:ext uri="{FF2B5EF4-FFF2-40B4-BE49-F238E27FC236}">
                  <a16:creationId xmlns:a16="http://schemas.microsoft.com/office/drawing/2014/main" id="{A81F471C-3065-400A-812A-3B7787D6FB0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56" name="Straight Connector 2155">
              <a:extLst>
                <a:ext uri="{FF2B5EF4-FFF2-40B4-BE49-F238E27FC236}">
                  <a16:creationId xmlns:a16="http://schemas.microsoft.com/office/drawing/2014/main" id="{46A7E91E-8E27-4EA0-9E12-44108BAC09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7" name="Straight Connector 2156">
              <a:extLst>
                <a:ext uri="{FF2B5EF4-FFF2-40B4-BE49-F238E27FC236}">
                  <a16:creationId xmlns:a16="http://schemas.microsoft.com/office/drawing/2014/main" id="{22C6E8C0-4C32-4C0E-B276-6C036D1D5D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8" name="Graphic 2157">
            <a:extLst>
              <a:ext uri="{FF2B5EF4-FFF2-40B4-BE49-F238E27FC236}">
                <a16:creationId xmlns:a16="http://schemas.microsoft.com/office/drawing/2014/main" id="{311A3F6D-9420-4093-8DDD-02C36E16C193}"/>
              </a:ext>
            </a:extLst>
          </p:cNvPr>
          <p:cNvPicPr>
            <a:picLocks noChangeAspect="1"/>
          </p:cNvPicPr>
          <p:nvPr/>
        </p:nvPicPr>
        <p:blipFill>
          <a:blip r:embed="rId40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2"/>
              </a:ext>
            </a:extLst>
          </a:blip>
          <a:stretch>
            <a:fillRect/>
          </a:stretch>
        </p:blipFill>
        <p:spPr>
          <a:xfrm>
            <a:off x="9713180" y="5465531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9" name="Graphic 2158">
            <a:extLst>
              <a:ext uri="{FF2B5EF4-FFF2-40B4-BE49-F238E27FC236}">
                <a16:creationId xmlns:a16="http://schemas.microsoft.com/office/drawing/2014/main" id="{5B0B8ADF-6A81-4A1C-B54D-A67D3410D249}"/>
              </a:ext>
            </a:extLst>
          </p:cNvPr>
          <p:cNvPicPr>
            <a:picLocks noChangeAspect="1"/>
          </p:cNvPicPr>
          <p:nvPr/>
        </p:nvPicPr>
        <p:blipFill>
          <a:blip r:embed="rId40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4"/>
              </a:ext>
            </a:extLst>
          </a:blip>
          <a:stretch>
            <a:fillRect/>
          </a:stretch>
        </p:blipFill>
        <p:spPr>
          <a:xfrm>
            <a:off x="9712145" y="5464496"/>
            <a:ext cx="916471" cy="91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60" name="Graphic 1225">
            <a:extLst>
              <a:ext uri="{FF2B5EF4-FFF2-40B4-BE49-F238E27FC236}">
                <a16:creationId xmlns:a16="http://schemas.microsoft.com/office/drawing/2014/main" id="{F74AF5EB-9157-48BF-A3C6-07DD6E1B3AB3}"/>
              </a:ext>
            </a:extLst>
          </p:cNvPr>
          <p:cNvPicPr>
            <a:picLocks noChangeAspect="1"/>
          </p:cNvPicPr>
          <p:nvPr/>
        </p:nvPicPr>
        <p:blipFill>
          <a:blip r:embed="rId40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6"/>
              </a:ext>
            </a:extLst>
          </a:blip>
          <a:stretch>
            <a:fillRect/>
          </a:stretch>
        </p:blipFill>
        <p:spPr>
          <a:xfrm>
            <a:off x="9732621" y="5484972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61" name="Group 2160">
            <a:extLst>
              <a:ext uri="{FF2B5EF4-FFF2-40B4-BE49-F238E27FC236}">
                <a16:creationId xmlns:a16="http://schemas.microsoft.com/office/drawing/2014/main" id="{6F0AC3D6-3A55-47A1-9F0C-A62EDBFB24F8}"/>
              </a:ext>
            </a:extLst>
          </p:cNvPr>
          <p:cNvGrpSpPr>
            <a:grpSpLocks noChangeAspect="1"/>
          </p:cNvGrpSpPr>
          <p:nvPr/>
        </p:nvGrpSpPr>
        <p:grpSpPr>
          <a:xfrm>
            <a:off x="10608139" y="54931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62" name="Freeform: Shape 2161">
              <a:extLst>
                <a:ext uri="{FF2B5EF4-FFF2-40B4-BE49-F238E27FC236}">
                  <a16:creationId xmlns:a16="http://schemas.microsoft.com/office/drawing/2014/main" id="{A1376D18-2F34-40C8-9D9B-CA429DFDEDD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63" name="Straight Connector 2162">
              <a:extLst>
                <a:ext uri="{FF2B5EF4-FFF2-40B4-BE49-F238E27FC236}">
                  <a16:creationId xmlns:a16="http://schemas.microsoft.com/office/drawing/2014/main" id="{48E208FD-6E1C-4A90-BAA7-352972B601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4" name="Straight Connector 2163">
              <a:extLst>
                <a:ext uri="{FF2B5EF4-FFF2-40B4-BE49-F238E27FC236}">
                  <a16:creationId xmlns:a16="http://schemas.microsoft.com/office/drawing/2014/main" id="{A892869F-768A-4898-A068-20DA447992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BB49BB15-1BF7-4FA0-A82A-87BC856F0E1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608139" y="54931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66" name="Freeform: Shape 2165">
              <a:extLst>
                <a:ext uri="{FF2B5EF4-FFF2-40B4-BE49-F238E27FC236}">
                  <a16:creationId xmlns:a16="http://schemas.microsoft.com/office/drawing/2014/main" id="{F69E7CF9-FFD9-4312-B893-7A1F1D307EC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67" name="Straight Connector 2166">
              <a:extLst>
                <a:ext uri="{FF2B5EF4-FFF2-40B4-BE49-F238E27FC236}">
                  <a16:creationId xmlns:a16="http://schemas.microsoft.com/office/drawing/2014/main" id="{DFBCD66A-4D52-438C-ACB6-603F137BF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8" name="Straight Connector 2167">
              <a:extLst>
                <a:ext uri="{FF2B5EF4-FFF2-40B4-BE49-F238E27FC236}">
                  <a16:creationId xmlns:a16="http://schemas.microsoft.com/office/drawing/2014/main" id="{06F39160-38FA-4572-8377-28D66FCF8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9" name="Group 2168">
            <a:extLst>
              <a:ext uri="{FF2B5EF4-FFF2-40B4-BE49-F238E27FC236}">
                <a16:creationId xmlns:a16="http://schemas.microsoft.com/office/drawing/2014/main" id="{94E63B93-DAA6-4F28-A894-931C9172C66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608139" y="54931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70" name="Freeform: Shape 2169">
              <a:extLst>
                <a:ext uri="{FF2B5EF4-FFF2-40B4-BE49-F238E27FC236}">
                  <a16:creationId xmlns:a16="http://schemas.microsoft.com/office/drawing/2014/main" id="{AA510F38-E6D8-4117-90E7-C93FC307CC8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71" name="Straight Connector 2170">
              <a:extLst>
                <a:ext uri="{FF2B5EF4-FFF2-40B4-BE49-F238E27FC236}">
                  <a16:creationId xmlns:a16="http://schemas.microsoft.com/office/drawing/2014/main" id="{899C9118-7BFD-4292-ACB4-24387AB108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2" name="Straight Connector 2171">
              <a:extLst>
                <a:ext uri="{FF2B5EF4-FFF2-40B4-BE49-F238E27FC236}">
                  <a16:creationId xmlns:a16="http://schemas.microsoft.com/office/drawing/2014/main" id="{A25FCF16-0860-49D6-8B6B-21E78A2F77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3" name="Group 2172">
            <a:extLst>
              <a:ext uri="{FF2B5EF4-FFF2-40B4-BE49-F238E27FC236}">
                <a16:creationId xmlns:a16="http://schemas.microsoft.com/office/drawing/2014/main" id="{9BF2CE3B-056C-4370-B868-DCC9DA4C410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608139" y="54931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74" name="Freeform: Shape 2173">
              <a:extLst>
                <a:ext uri="{FF2B5EF4-FFF2-40B4-BE49-F238E27FC236}">
                  <a16:creationId xmlns:a16="http://schemas.microsoft.com/office/drawing/2014/main" id="{2753E318-8066-4162-A950-EDD25B1301E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75" name="Straight Connector 2174">
              <a:extLst>
                <a:ext uri="{FF2B5EF4-FFF2-40B4-BE49-F238E27FC236}">
                  <a16:creationId xmlns:a16="http://schemas.microsoft.com/office/drawing/2014/main" id="{F2A39563-FC6F-4EEA-B85D-5E4C1C43C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6" name="Straight Connector 2175">
              <a:extLst>
                <a:ext uri="{FF2B5EF4-FFF2-40B4-BE49-F238E27FC236}">
                  <a16:creationId xmlns:a16="http://schemas.microsoft.com/office/drawing/2014/main" id="{91839B78-1B21-4E61-8D92-91BB782418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7" name="Group 2176">
            <a:extLst>
              <a:ext uri="{FF2B5EF4-FFF2-40B4-BE49-F238E27FC236}">
                <a16:creationId xmlns:a16="http://schemas.microsoft.com/office/drawing/2014/main" id="{F20DDD4E-2CC4-432E-80E4-73779FF2966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608139" y="54931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78" name="Freeform: Shape 2177">
              <a:extLst>
                <a:ext uri="{FF2B5EF4-FFF2-40B4-BE49-F238E27FC236}">
                  <a16:creationId xmlns:a16="http://schemas.microsoft.com/office/drawing/2014/main" id="{71834F45-523C-41CD-AA9B-5091621B6D5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79" name="Straight Connector 2178">
              <a:extLst>
                <a:ext uri="{FF2B5EF4-FFF2-40B4-BE49-F238E27FC236}">
                  <a16:creationId xmlns:a16="http://schemas.microsoft.com/office/drawing/2014/main" id="{E4804BE2-01C6-40E8-A245-FE40088609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0" name="Straight Connector 2179">
              <a:extLst>
                <a:ext uri="{FF2B5EF4-FFF2-40B4-BE49-F238E27FC236}">
                  <a16:creationId xmlns:a16="http://schemas.microsoft.com/office/drawing/2014/main" id="{3DD78855-9903-4E06-B477-C7E5091AEE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1" name="Group 2180">
            <a:extLst>
              <a:ext uri="{FF2B5EF4-FFF2-40B4-BE49-F238E27FC236}">
                <a16:creationId xmlns:a16="http://schemas.microsoft.com/office/drawing/2014/main" id="{274A1ADF-7EF4-45AE-AD02-D308F52916B4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608139" y="5493144"/>
            <a:ext cx="875520" cy="87552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id="{669407D5-1FA5-4F73-A712-D0E111DCDB9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83" name="Straight Connector 2182">
              <a:extLst>
                <a:ext uri="{FF2B5EF4-FFF2-40B4-BE49-F238E27FC236}">
                  <a16:creationId xmlns:a16="http://schemas.microsoft.com/office/drawing/2014/main" id="{5280C659-61D0-4870-A6B1-2DD43E9C83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4" name="Straight Connector 2183">
              <a:extLst>
                <a:ext uri="{FF2B5EF4-FFF2-40B4-BE49-F238E27FC236}">
                  <a16:creationId xmlns:a16="http://schemas.microsoft.com/office/drawing/2014/main" id="{50F3BF9A-3F5B-439E-9655-A39662831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85" name="Graphic 2184">
            <a:extLst>
              <a:ext uri="{FF2B5EF4-FFF2-40B4-BE49-F238E27FC236}">
                <a16:creationId xmlns:a16="http://schemas.microsoft.com/office/drawing/2014/main" id="{7417708E-8058-48C7-97C9-B21CD9AAB7C1}"/>
              </a:ext>
            </a:extLst>
          </p:cNvPr>
          <p:cNvPicPr>
            <a:picLocks noChangeAspect="1"/>
          </p:cNvPicPr>
          <p:nvPr/>
        </p:nvPicPr>
        <p:blipFill>
          <a:blip r:embed="rId40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8"/>
              </a:ext>
            </a:extLst>
          </a:blip>
          <a:stretch>
            <a:fillRect/>
          </a:stretch>
        </p:blipFill>
        <p:spPr>
          <a:xfrm>
            <a:off x="10588699" y="5473704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86" name="Graphic 2185">
            <a:extLst>
              <a:ext uri="{FF2B5EF4-FFF2-40B4-BE49-F238E27FC236}">
                <a16:creationId xmlns:a16="http://schemas.microsoft.com/office/drawing/2014/main" id="{0D5AF780-8FA9-4BAC-BE2C-7E5C1848DF53}"/>
              </a:ext>
            </a:extLst>
          </p:cNvPr>
          <p:cNvPicPr>
            <a:picLocks noChangeAspect="1"/>
          </p:cNvPicPr>
          <p:nvPr/>
        </p:nvPicPr>
        <p:blipFill>
          <a:blip r:embed="rId40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0"/>
              </a:ext>
            </a:extLst>
          </a:blip>
          <a:stretch>
            <a:fillRect/>
          </a:stretch>
        </p:blipFill>
        <p:spPr>
          <a:xfrm>
            <a:off x="10587664" y="5472669"/>
            <a:ext cx="916471" cy="916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87" name="Graphic 1225">
            <a:extLst>
              <a:ext uri="{FF2B5EF4-FFF2-40B4-BE49-F238E27FC236}">
                <a16:creationId xmlns:a16="http://schemas.microsoft.com/office/drawing/2014/main" id="{63C5BED5-105C-4825-AB3F-66475DB08A7B}"/>
              </a:ext>
            </a:extLst>
          </p:cNvPr>
          <p:cNvPicPr>
            <a:picLocks noChangeAspect="1"/>
          </p:cNvPicPr>
          <p:nvPr/>
        </p:nvPicPr>
        <p:blipFill>
          <a:blip r:embed="rId4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2"/>
              </a:ext>
            </a:extLst>
          </a:blip>
          <a:stretch>
            <a:fillRect/>
          </a:stretch>
        </p:blipFill>
        <p:spPr>
          <a:xfrm>
            <a:off x="10608140" y="5493145"/>
            <a:ext cx="875519" cy="875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7608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A</a:t>
            </a:r>
          </a:p>
        </p:txBody>
      </p:sp>
      <p:sp>
        <p:nvSpPr>
          <p:cNvPr id="2188" name="TextBox 2187"/>
          <p:cNvSpPr txBox="1"/>
          <p:nvPr/>
        </p:nvSpPr>
        <p:spPr>
          <a:xfrm>
            <a:off x="1963599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B</a:t>
            </a:r>
          </a:p>
        </p:txBody>
      </p:sp>
      <p:sp>
        <p:nvSpPr>
          <p:cNvPr id="2189" name="TextBox 2188"/>
          <p:cNvSpPr txBox="1"/>
          <p:nvPr/>
        </p:nvSpPr>
        <p:spPr>
          <a:xfrm>
            <a:off x="2859590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C</a:t>
            </a:r>
          </a:p>
        </p:txBody>
      </p:sp>
      <p:sp>
        <p:nvSpPr>
          <p:cNvPr id="2191" name="TextBox 2190"/>
          <p:cNvSpPr txBox="1"/>
          <p:nvPr/>
        </p:nvSpPr>
        <p:spPr>
          <a:xfrm>
            <a:off x="3755581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D</a:t>
            </a:r>
          </a:p>
        </p:txBody>
      </p:sp>
      <p:sp>
        <p:nvSpPr>
          <p:cNvPr id="2192" name="TextBox 2191"/>
          <p:cNvSpPr txBox="1"/>
          <p:nvPr/>
        </p:nvSpPr>
        <p:spPr>
          <a:xfrm>
            <a:off x="4651572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E</a:t>
            </a:r>
          </a:p>
        </p:txBody>
      </p:sp>
      <p:sp>
        <p:nvSpPr>
          <p:cNvPr id="2193" name="TextBox 2192"/>
          <p:cNvSpPr txBox="1"/>
          <p:nvPr/>
        </p:nvSpPr>
        <p:spPr>
          <a:xfrm>
            <a:off x="5547563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F</a:t>
            </a:r>
          </a:p>
        </p:txBody>
      </p:sp>
      <p:sp>
        <p:nvSpPr>
          <p:cNvPr id="2194" name="TextBox 2193"/>
          <p:cNvSpPr txBox="1"/>
          <p:nvPr/>
        </p:nvSpPr>
        <p:spPr>
          <a:xfrm>
            <a:off x="6443554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G</a:t>
            </a:r>
          </a:p>
        </p:txBody>
      </p:sp>
      <p:sp>
        <p:nvSpPr>
          <p:cNvPr id="2195" name="TextBox 2194"/>
          <p:cNvSpPr txBox="1"/>
          <p:nvPr/>
        </p:nvSpPr>
        <p:spPr>
          <a:xfrm>
            <a:off x="9131527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IM FELL DW Pica" panose="02000000000000000000" pitchFamily="2" charset="0"/>
              </a:rPr>
              <a:t>J</a:t>
            </a:r>
          </a:p>
        </p:txBody>
      </p:sp>
      <p:sp>
        <p:nvSpPr>
          <p:cNvPr id="2196" name="TextBox 2195"/>
          <p:cNvSpPr txBox="1"/>
          <p:nvPr/>
        </p:nvSpPr>
        <p:spPr>
          <a:xfrm>
            <a:off x="8235536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I</a:t>
            </a:r>
          </a:p>
        </p:txBody>
      </p:sp>
      <p:sp>
        <p:nvSpPr>
          <p:cNvPr id="2197" name="TextBox 2196"/>
          <p:cNvSpPr txBox="1"/>
          <p:nvPr/>
        </p:nvSpPr>
        <p:spPr>
          <a:xfrm>
            <a:off x="10027518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K</a:t>
            </a:r>
          </a:p>
        </p:txBody>
      </p:sp>
      <p:sp>
        <p:nvSpPr>
          <p:cNvPr id="2198" name="TextBox 2197"/>
          <p:cNvSpPr txBox="1"/>
          <p:nvPr/>
        </p:nvSpPr>
        <p:spPr>
          <a:xfrm>
            <a:off x="7339545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H</a:t>
            </a:r>
          </a:p>
        </p:txBody>
      </p:sp>
      <p:sp>
        <p:nvSpPr>
          <p:cNvPr id="2199" name="TextBox 2198"/>
          <p:cNvSpPr txBox="1"/>
          <p:nvPr/>
        </p:nvSpPr>
        <p:spPr>
          <a:xfrm>
            <a:off x="10923512" y="778505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L</a:t>
            </a:r>
          </a:p>
        </p:txBody>
      </p:sp>
      <p:sp>
        <p:nvSpPr>
          <p:cNvPr id="2200" name="TextBox 2199"/>
          <p:cNvSpPr txBox="1"/>
          <p:nvPr/>
        </p:nvSpPr>
        <p:spPr>
          <a:xfrm>
            <a:off x="1022198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A</a:t>
            </a:r>
          </a:p>
        </p:txBody>
      </p:sp>
      <p:sp>
        <p:nvSpPr>
          <p:cNvPr id="2201" name="TextBox 2200"/>
          <p:cNvSpPr txBox="1"/>
          <p:nvPr/>
        </p:nvSpPr>
        <p:spPr>
          <a:xfrm>
            <a:off x="1918189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B</a:t>
            </a:r>
          </a:p>
        </p:txBody>
      </p:sp>
      <p:sp>
        <p:nvSpPr>
          <p:cNvPr id="2202" name="TextBox 2201"/>
          <p:cNvSpPr txBox="1"/>
          <p:nvPr/>
        </p:nvSpPr>
        <p:spPr>
          <a:xfrm>
            <a:off x="2814180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C</a:t>
            </a:r>
          </a:p>
        </p:txBody>
      </p:sp>
      <p:sp>
        <p:nvSpPr>
          <p:cNvPr id="2203" name="TextBox 2202"/>
          <p:cNvSpPr txBox="1"/>
          <p:nvPr/>
        </p:nvSpPr>
        <p:spPr>
          <a:xfrm>
            <a:off x="3710171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D</a:t>
            </a:r>
          </a:p>
        </p:txBody>
      </p:sp>
      <p:sp>
        <p:nvSpPr>
          <p:cNvPr id="2204" name="TextBox 2203"/>
          <p:cNvSpPr txBox="1"/>
          <p:nvPr/>
        </p:nvSpPr>
        <p:spPr>
          <a:xfrm>
            <a:off x="4606162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E</a:t>
            </a:r>
          </a:p>
        </p:txBody>
      </p:sp>
      <p:sp>
        <p:nvSpPr>
          <p:cNvPr id="2205" name="TextBox 2204"/>
          <p:cNvSpPr txBox="1"/>
          <p:nvPr/>
        </p:nvSpPr>
        <p:spPr>
          <a:xfrm>
            <a:off x="5502153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F</a:t>
            </a:r>
          </a:p>
        </p:txBody>
      </p:sp>
      <p:sp>
        <p:nvSpPr>
          <p:cNvPr id="2206" name="TextBox 2205"/>
          <p:cNvSpPr txBox="1"/>
          <p:nvPr/>
        </p:nvSpPr>
        <p:spPr>
          <a:xfrm>
            <a:off x="6398144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G</a:t>
            </a:r>
          </a:p>
        </p:txBody>
      </p:sp>
      <p:sp>
        <p:nvSpPr>
          <p:cNvPr id="2207" name="TextBox 2206"/>
          <p:cNvSpPr txBox="1"/>
          <p:nvPr/>
        </p:nvSpPr>
        <p:spPr>
          <a:xfrm>
            <a:off x="9086117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IM FELL DW Pica" panose="02000000000000000000" pitchFamily="2" charset="0"/>
              </a:rPr>
              <a:t>J</a:t>
            </a:r>
          </a:p>
        </p:txBody>
      </p:sp>
      <p:sp>
        <p:nvSpPr>
          <p:cNvPr id="2208" name="TextBox 2207"/>
          <p:cNvSpPr txBox="1"/>
          <p:nvPr/>
        </p:nvSpPr>
        <p:spPr>
          <a:xfrm>
            <a:off x="8190126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I</a:t>
            </a:r>
          </a:p>
        </p:txBody>
      </p:sp>
      <p:sp>
        <p:nvSpPr>
          <p:cNvPr id="2209" name="TextBox 2208"/>
          <p:cNvSpPr txBox="1"/>
          <p:nvPr/>
        </p:nvSpPr>
        <p:spPr>
          <a:xfrm>
            <a:off x="9982108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K</a:t>
            </a:r>
          </a:p>
        </p:txBody>
      </p:sp>
      <p:sp>
        <p:nvSpPr>
          <p:cNvPr id="2210" name="TextBox 2209"/>
          <p:cNvSpPr txBox="1"/>
          <p:nvPr/>
        </p:nvSpPr>
        <p:spPr>
          <a:xfrm>
            <a:off x="7294135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H</a:t>
            </a:r>
          </a:p>
        </p:txBody>
      </p:sp>
      <p:sp>
        <p:nvSpPr>
          <p:cNvPr id="2211" name="TextBox 2210"/>
          <p:cNvSpPr txBox="1"/>
          <p:nvPr/>
        </p:nvSpPr>
        <p:spPr>
          <a:xfrm>
            <a:off x="10878102" y="6306599"/>
            <a:ext cx="268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IM FELL DW Pica" panose="02000000000000000000" pitchFamily="2" charset="0"/>
              </a:rPr>
              <a:t>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3053" y="900070"/>
            <a:ext cx="307303" cy="5490630"/>
            <a:chOff x="413053" y="900070"/>
            <a:chExt cx="307303" cy="5490630"/>
          </a:xfrm>
        </p:grpSpPr>
        <p:cxnSp>
          <p:nvCxnSpPr>
            <p:cNvPr id="909" name="Straight Connector 908">
              <a:extLst>
                <a:ext uri="{FF2B5EF4-FFF2-40B4-BE49-F238E27FC236}">
                  <a16:creationId xmlns:a16="http://schemas.microsoft.com/office/drawing/2014/main" id="{FB779718-9438-4150-BA78-9F47066CEE66}"/>
                </a:ext>
              </a:extLst>
            </p:cNvPr>
            <p:cNvCxnSpPr>
              <a:cxnSpLocks/>
            </p:cNvCxnSpPr>
            <p:nvPr/>
          </p:nvCxnSpPr>
          <p:spPr>
            <a:xfrm>
              <a:off x="720356" y="900070"/>
              <a:ext cx="0" cy="549063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2" name="TextBox 2211"/>
            <p:cNvSpPr txBox="1"/>
            <p:nvPr/>
          </p:nvSpPr>
          <p:spPr>
            <a:xfrm>
              <a:off x="413054" y="1198475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6</a:t>
              </a:r>
            </a:p>
          </p:txBody>
        </p:sp>
        <p:sp>
          <p:nvSpPr>
            <p:cNvPr id="2213" name="TextBox 2212"/>
            <p:cNvSpPr txBox="1"/>
            <p:nvPr/>
          </p:nvSpPr>
          <p:spPr>
            <a:xfrm>
              <a:off x="413053" y="2107770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5</a:t>
              </a:r>
            </a:p>
          </p:txBody>
        </p:sp>
        <p:sp>
          <p:nvSpPr>
            <p:cNvPr id="2214" name="TextBox 2213"/>
            <p:cNvSpPr txBox="1"/>
            <p:nvPr/>
          </p:nvSpPr>
          <p:spPr>
            <a:xfrm>
              <a:off x="413053" y="3017065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4</a:t>
              </a:r>
            </a:p>
          </p:txBody>
        </p:sp>
        <p:sp>
          <p:nvSpPr>
            <p:cNvPr id="2215" name="TextBox 2214"/>
            <p:cNvSpPr txBox="1"/>
            <p:nvPr/>
          </p:nvSpPr>
          <p:spPr>
            <a:xfrm>
              <a:off x="413053" y="3926360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3</a:t>
              </a:r>
            </a:p>
          </p:txBody>
        </p:sp>
        <p:sp>
          <p:nvSpPr>
            <p:cNvPr id="2216" name="TextBox 2215"/>
            <p:cNvSpPr txBox="1"/>
            <p:nvPr/>
          </p:nvSpPr>
          <p:spPr>
            <a:xfrm>
              <a:off x="413053" y="4835655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2</a:t>
              </a:r>
            </a:p>
          </p:txBody>
        </p:sp>
        <p:sp>
          <p:nvSpPr>
            <p:cNvPr id="2217" name="TextBox 2216"/>
            <p:cNvSpPr txBox="1"/>
            <p:nvPr/>
          </p:nvSpPr>
          <p:spPr>
            <a:xfrm>
              <a:off x="413054" y="5744950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538255" y="1206191"/>
            <a:ext cx="268880" cy="4885029"/>
            <a:chOff x="11538255" y="1206191"/>
            <a:chExt cx="268880" cy="4885029"/>
          </a:xfrm>
        </p:grpSpPr>
        <p:sp>
          <p:nvSpPr>
            <p:cNvPr id="2218" name="TextBox 2217"/>
            <p:cNvSpPr txBox="1"/>
            <p:nvPr/>
          </p:nvSpPr>
          <p:spPr>
            <a:xfrm>
              <a:off x="11538256" y="1206191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6</a:t>
              </a:r>
            </a:p>
          </p:txBody>
        </p:sp>
        <p:sp>
          <p:nvSpPr>
            <p:cNvPr id="2219" name="TextBox 2218"/>
            <p:cNvSpPr txBox="1"/>
            <p:nvPr/>
          </p:nvSpPr>
          <p:spPr>
            <a:xfrm>
              <a:off x="11538255" y="2115486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5</a:t>
              </a:r>
            </a:p>
          </p:txBody>
        </p:sp>
        <p:sp>
          <p:nvSpPr>
            <p:cNvPr id="2220" name="TextBox 2219"/>
            <p:cNvSpPr txBox="1"/>
            <p:nvPr/>
          </p:nvSpPr>
          <p:spPr>
            <a:xfrm>
              <a:off x="11538255" y="3024781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4</a:t>
              </a:r>
            </a:p>
          </p:txBody>
        </p:sp>
        <p:sp>
          <p:nvSpPr>
            <p:cNvPr id="2221" name="TextBox 2220"/>
            <p:cNvSpPr txBox="1"/>
            <p:nvPr/>
          </p:nvSpPr>
          <p:spPr>
            <a:xfrm>
              <a:off x="11538255" y="3934076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3</a:t>
              </a:r>
            </a:p>
          </p:txBody>
        </p:sp>
        <p:sp>
          <p:nvSpPr>
            <p:cNvPr id="2222" name="TextBox 2221"/>
            <p:cNvSpPr txBox="1"/>
            <p:nvPr/>
          </p:nvSpPr>
          <p:spPr>
            <a:xfrm>
              <a:off x="11538255" y="4843371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2</a:t>
              </a:r>
            </a:p>
          </p:txBody>
        </p:sp>
        <p:sp>
          <p:nvSpPr>
            <p:cNvPr id="2223" name="TextBox 2222"/>
            <p:cNvSpPr txBox="1"/>
            <p:nvPr/>
          </p:nvSpPr>
          <p:spPr>
            <a:xfrm>
              <a:off x="11538256" y="5752666"/>
              <a:ext cx="268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IM FELL DW Pica" panose="020000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9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7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7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7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7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7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7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7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7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7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7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7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7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7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7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7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7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7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7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57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7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57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57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57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57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57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57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57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57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57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57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7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57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57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57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5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57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57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57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57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7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57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7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7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7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7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57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57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7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57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57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7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57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57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57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157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157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57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157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157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57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57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57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157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7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57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157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57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57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157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57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157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57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157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157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157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157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157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157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157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157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157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157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157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157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157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57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157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157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57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157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57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157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157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57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57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157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57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157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157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157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157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157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157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157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157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157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157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7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157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157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57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157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157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157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157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157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157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157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57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57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57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157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57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157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157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157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157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57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157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57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157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157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157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157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157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57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4" dur="157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6" dur="157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157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157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57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157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6" dur="157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8" dur="157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57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157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4" dur="157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157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157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157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157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157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57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157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57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157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157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57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157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157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2" dur="157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157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57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157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157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157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4" dur="157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6" dur="157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157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0" dur="157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2" dur="157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157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6" dur="157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157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157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2" dur="157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157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157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157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0" dur="157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2" dur="157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4" dur="157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6" dur="157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8" dur="157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5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2" dur="15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4" dur="157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157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157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157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157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4" dur="157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157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157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0" dur="15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157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4" dur="157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157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8" dur="157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0" dur="157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157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4" dur="157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6" dur="157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8" dur="157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0" dur="157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2" dur="157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4" dur="157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6" dur="157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157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157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2" dur="157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4" dur="157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6" dur="157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8" dur="157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0" dur="157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2" dur="157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157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6" dur="157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8" dur="157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0" dur="157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2" dur="157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4" dur="157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6" dur="157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8" dur="157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157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2" dur="157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4" dur="157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6" dur="157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8" dur="157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0" dur="157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2" dur="157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4" dur="157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157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8" dur="157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0" dur="157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2" dur="157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4" dur="157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6" dur="157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8" dur="157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0" dur="157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2" dur="157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4" dur="157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6" dur="157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8" dur="157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0" dur="157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2" dur="157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4" dur="1570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6" dur="157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8" dur="157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0" dur="157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2" dur="157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4" dur="157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6" dur="157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8" dur="157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0" dur="157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2" dur="157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4" dur="157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6" dur="157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8" dur="157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0" dur="157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2" dur="157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4" dur="157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6" dur="157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8" dur="157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0" dur="157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2" dur="1570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4" dur="157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6" dur="157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8" dur="1570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0" dur="157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2" dur="157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4" dur="157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6" dur="157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8" dur="157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0" dur="157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2" dur="157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4" dur="157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6" dur="157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8" dur="157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0" dur="157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2" dur="157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4" dur="157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6" dur="157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8" dur="15700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0" dur="157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2" dur="157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4" dur="157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6" dur="157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8" dur="15700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0" dur="15700" fill="hold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2" dur="157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4" dur="15700" fill="hold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6" dur="15700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8" dur="157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0" dur="15700" fill="hold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2" dur="15700" fill="hold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4" dur="157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6" dur="15700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8" dur="1570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0" dur="157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2" dur="157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4" dur="157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6" dur="157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8" dur="157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0" dur="157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2" dur="157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4" dur="157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6" dur="157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8" dur="157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0" dur="157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2" dur="157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4" dur="157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6" dur="15700" fill="hold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8" dur="15700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0" dur="157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2" dur="15700" fill="hold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4" dur="15700" fill="hold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6" dur="157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8" dur="15700" fill="hold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0" dur="157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2" dur="15700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4" dur="157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6" dur="15700" fill="hold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8" dur="1570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0" dur="157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2" dur="15700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4" dur="157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6" dur="15700" fill="hold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8" dur="1570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0" dur="15700" fill="hold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2" dur="15700" fill="hold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4" dur="15700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6" dur="15700" fill="hold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8" dur="15700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0" dur="157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2" dur="15700" fill="hold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4" dur="157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6" dur="15700" fill="hold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8" dur="157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0" dur="157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2" dur="15700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4" dur="157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6" dur="1570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8" dur="157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0" dur="157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2" dur="157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4" dur="1570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6" dur="15700" fill="hold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8" dur="15700" fill="hold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0" dur="157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2" dur="157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4" dur="15700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6" dur="15700" fill="hold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8" dur="15700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0" dur="15700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2" dur="15700" fill="hold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4" dur="157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6" dur="157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8" dur="15700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0" dur="15700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2" dur="15700" fill="hold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4" dur="15700" fill="hold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6" dur="157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8" dur="15700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0" dur="15700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2" dur="157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4" dur="15700" fill="hold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6" dur="157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8" dur="15700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0" dur="15700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2" dur="1570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4" dur="15700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6" dur="15700" fill="hold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8" dur="157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0" dur="157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2" dur="15700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4" dur="157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6" dur="15700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8" dur="157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0" dur="1570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2" dur="157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4" dur="157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6" dur="157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8" dur="157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0" dur="157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2" dur="157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4" dur="15700" fill="hold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6" dur="1570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8" dur="157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0" dur="157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2" dur="1570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4" dur="157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6" dur="1570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8" dur="157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0" dur="15700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2" dur="157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4" dur="157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6" dur="157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8" dur="15700" fill="hold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0" dur="157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2" dur="157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4" dur="157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6" dur="157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8" dur="157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0" dur="157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2" dur="157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4" dur="157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6" dur="157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8" dur="157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0" dur="157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2" dur="157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4" dur="157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6" dur="157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8" dur="157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0" dur="157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2" dur="157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4" dur="157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6" dur="157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8" dur="157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0" dur="157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2" dur="157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4" dur="157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6" dur="157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8" dur="157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0" dur="157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2" dur="157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4" dur="157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6" dur="157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8" dur="157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7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6" fill="hold">
                      <p:stCondLst>
                        <p:cond delay="0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9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4" fill="hold">
                      <p:stCondLst>
                        <p:cond delay="0"/>
                      </p:stCondLst>
                      <p:childTnLst>
                        <p:par>
                          <p:cTn id="895" fill="hold">
                            <p:stCondLst>
                              <p:cond delay="0"/>
                            </p:stCondLst>
                            <p:childTnLst>
                              <p:par>
                                <p:cTn id="8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6" fill="hold">
                      <p:stCondLst>
                        <p:cond delay="0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4" fill="hold">
                      <p:stCondLst>
                        <p:cond delay="0"/>
                      </p:stCondLst>
                      <p:childTnLst>
                        <p:par>
                          <p:cTn id="925" fill="hold">
                            <p:stCondLst>
                              <p:cond delay="0"/>
                            </p:stCondLst>
                            <p:childTnLst>
                              <p:par>
                                <p:cTn id="9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2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0" fill="hold">
                      <p:stCondLst>
                        <p:cond delay="0"/>
                      </p:stCondLst>
                      <p:childTnLst>
                        <p:par>
                          <p:cTn id="931" fill="hold">
                            <p:stCondLst>
                              <p:cond delay="0"/>
                            </p:stCondLst>
                            <p:childTnLst>
                              <p:par>
                                <p:cTn id="9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4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2" fill="hold">
                      <p:stCondLst>
                        <p:cond delay="0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53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4" fill="hold">
                      <p:stCondLst>
                        <p:cond delay="0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95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0" fill="hold">
                      <p:stCondLst>
                        <p:cond delay="0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983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4" fill="hold">
                      <p:stCondLst>
                        <p:cond delay="0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995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6" fill="hold">
                      <p:stCondLst>
                        <p:cond delay="0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1001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2" fill="hold">
                      <p:stCondLst>
                        <p:cond delay="0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013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4" fill="hold">
                      <p:stCondLst>
                        <p:cond delay="0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019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0" fill="hold">
                      <p:stCondLst>
                        <p:cond delay="0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025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6" fill="hold">
                      <p:stCondLst>
                        <p:cond delay="0"/>
                      </p:stCondLst>
                      <p:childTnLst>
                        <p:par>
                          <p:cTn id="1027" fill="hold">
                            <p:stCondLst>
                              <p:cond delay="0"/>
                            </p:stCondLst>
                            <p:childTnLst>
                              <p:par>
                                <p:cTn id="10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031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2" fill="hold">
                      <p:stCondLst>
                        <p:cond delay="0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043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4" fill="hold">
                      <p:stCondLst>
                        <p:cond delay="0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1049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0" fill="hold">
                      <p:stCondLst>
                        <p:cond delay="0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061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2" fill="hold">
                      <p:stCondLst>
                        <p:cond delay="0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1079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0" fill="hold">
                      <p:stCondLst>
                        <p:cond delay="0"/>
                      </p:stCondLst>
                      <p:childTnLst>
                        <p:par>
                          <p:cTn id="1081" fill="hold">
                            <p:stCondLst>
                              <p:cond delay="0"/>
                            </p:stCondLst>
                            <p:childTnLst>
                              <p:par>
                                <p:cTn id="10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085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6" fill="hold">
                      <p:stCondLst>
                        <p:cond delay="0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1091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2" fill="hold">
                      <p:stCondLst>
                        <p:cond delay="0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103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4" fill="hold">
                      <p:stCondLst>
                        <p:cond delay="0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1109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0" fill="hold">
                      <p:stCondLst>
                        <p:cond delay="0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1115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6" fill="hold">
                      <p:stCondLst>
                        <p:cond delay="0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1121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2" fill="hold">
                      <p:stCondLst>
                        <p:cond delay="0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11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4" fill="hold">
                      <p:stCondLst>
                        <p:cond delay="0"/>
                      </p:stCondLst>
                      <p:childTnLst>
                        <p:par>
                          <p:cTn id="1135" fill="hold">
                            <p:stCondLst>
                              <p:cond delay="0"/>
                            </p:stCondLst>
                            <p:childTnLst>
                              <p:par>
                                <p:cTn id="1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139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0" fill="hold">
                      <p:stCondLst>
                        <p:cond delay="0"/>
                      </p:stCondLst>
                      <p:childTnLst>
                        <p:par>
                          <p:cTn id="1141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14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6" fill="hold">
                      <p:stCondLst>
                        <p:cond delay="0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151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2" fill="hold">
                      <p:stCondLst>
                        <p:cond delay="0"/>
                      </p:stCondLst>
                      <p:childTnLst>
                        <p:par>
                          <p:cTn id="1153" fill="hold">
                            <p:stCondLst>
                              <p:cond delay="0"/>
                            </p:stCondLst>
                            <p:childTnLst>
                              <p:par>
                                <p:cTn id="1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1157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8" fill="hold">
                      <p:stCondLst>
                        <p:cond delay="0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1163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4" fill="hold">
                      <p:stCondLst>
                        <p:cond delay="0"/>
                      </p:stCondLst>
                      <p:childTnLst>
                        <p:par>
                          <p:cTn id="1165" fill="hold">
                            <p:stCondLst>
                              <p:cond delay="0"/>
                            </p:stCondLst>
                            <p:childTnLst>
                              <p:par>
                                <p:cTn id="1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169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0" fill="hold">
                      <p:stCondLst>
                        <p:cond delay="0"/>
                      </p:stCondLst>
                      <p:childTnLst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1187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8" fill="hold">
                      <p:stCondLst>
                        <p:cond delay="0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1193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4" fill="hold">
                      <p:stCondLst>
                        <p:cond delay="0"/>
                      </p:stCondLst>
                      <p:childTnLst>
                        <p:par>
                          <p:cTn id="1195" fill="hold">
                            <p:stCondLst>
                              <p:cond delay="0"/>
                            </p:stCondLst>
                            <p:childTnLst>
                              <p:par>
                                <p:cTn id="1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250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1" fill="hold">
                      <p:stCondLst>
                        <p:cond delay="0"/>
                      </p:stCondLst>
                      <p:childTnLst>
                        <p:par>
                          <p:cTn id="1252" fill="hold">
                            <p:stCondLst>
                              <p:cond delay="0"/>
                            </p:stCondLst>
                            <p:childTnLst>
                              <p:par>
                                <p:cTn id="1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1256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7" fill="hold">
                      <p:stCondLst>
                        <p:cond delay="0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1262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3" fill="hold">
                      <p:stCondLst>
                        <p:cond delay="0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3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1274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5" fill="hold">
                      <p:stCondLst>
                        <p:cond delay="0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280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1" fill="hold">
                      <p:stCondLst>
                        <p:cond delay="0"/>
                      </p:stCondLst>
                      <p:childTnLst>
                        <p:par>
                          <p:cTn id="1282" fill="hold">
                            <p:stCondLst>
                              <p:cond delay="0"/>
                            </p:stCondLst>
                            <p:childTnLst>
                              <p:par>
                                <p:cTn id="1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1286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7" fill="hold">
                      <p:stCondLst>
                        <p:cond delay="0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1292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3" fill="hold">
                      <p:stCondLst>
                        <p:cond delay="0"/>
                      </p:stCondLst>
                      <p:childTnLst>
                        <p:par>
                          <p:cTn id="1294" fill="hold">
                            <p:stCondLst>
                              <p:cond delay="0"/>
                            </p:stCondLst>
                            <p:childTnLst>
                              <p:par>
                                <p:cTn id="1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  <p:seq concurrent="1" nextAc="seek">
              <p:cTn id="1298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9" fill="hold">
                      <p:stCondLst>
                        <p:cond delay="0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1304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5" fill="hold">
                      <p:stCondLst>
                        <p:cond delay="0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310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1" fill="hold">
                      <p:stCondLst>
                        <p:cond delay="0"/>
                      </p:stCondLst>
                      <p:childTnLst>
                        <p:par>
                          <p:cTn id="1312" fill="hold">
                            <p:stCondLst>
                              <p:cond delay="0"/>
                            </p:stCondLst>
                            <p:childTnLst>
                              <p:par>
                                <p:cTn id="13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1316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7" fill="hold">
                      <p:stCondLst>
                        <p:cond delay="0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1322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3" fill="hold">
                      <p:stCondLst>
                        <p:cond delay="0"/>
                      </p:stCondLst>
                      <p:childTnLst>
                        <p:par>
                          <p:cTn id="1324" fill="hold">
                            <p:stCondLst>
                              <p:cond delay="0"/>
                            </p:stCondLst>
                            <p:childTnLst>
                              <p:par>
                                <p:cTn id="13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334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5" fill="hold">
                      <p:stCondLst>
                        <p:cond delay="0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9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340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1" fill="hold">
                      <p:stCondLst>
                        <p:cond delay="0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1346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7" fill="hold">
                      <p:stCondLst>
                        <p:cond delay="0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1352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3" fill="hold">
                      <p:stCondLst>
                        <p:cond delay="0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358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9" fill="hold">
                      <p:stCondLst>
                        <p:cond delay="0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364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5" fill="hold">
                      <p:stCondLst>
                        <p:cond delay="0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370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1" fill="hold">
                      <p:stCondLst>
                        <p:cond delay="0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1376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7" fill="hold">
                      <p:stCondLst>
                        <p:cond delay="0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1382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3" fill="hold">
                      <p:stCondLst>
                        <p:cond delay="0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1388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9" fill="hold">
                      <p:stCondLst>
                        <p:cond delay="0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394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5" fill="hold">
                      <p:stCondLst>
                        <p:cond delay="0"/>
                      </p:stCondLst>
                      <p:childTnLst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1400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1" fill="hold">
                      <p:stCondLst>
                        <p:cond delay="0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1406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7" fill="hold">
                      <p:stCondLst>
                        <p:cond delay="0"/>
                      </p:stCondLst>
                      <p:childTnLst>
                        <p:par>
                          <p:cTn id="1408" fill="hold">
                            <p:stCondLst>
                              <p:cond delay="0"/>
                            </p:stCondLst>
                            <p:childTnLst>
                              <p:par>
                                <p:cTn id="1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1412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3" fill="hold">
                      <p:stCondLst>
                        <p:cond delay="0"/>
                      </p:stCondLst>
                      <p:childTnLst>
                        <p:par>
                          <p:cTn id="1414" fill="hold">
                            <p:stCondLst>
                              <p:cond delay="0"/>
                            </p:stCondLst>
                            <p:childTnLst>
                              <p:par>
                                <p:cTn id="14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1418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9" fill="hold">
                      <p:stCondLst>
                        <p:cond delay="0"/>
                      </p:stCondLst>
                      <p:childTnLst>
                        <p:par>
                          <p:cTn id="1420" fill="hold">
                            <p:stCondLst>
                              <p:cond delay="0"/>
                            </p:stCondLst>
                            <p:childTnLst>
                              <p:par>
                                <p:cTn id="14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1424" restart="whenNotActive" fill="hold" evtFilter="cancelBubble" nodeType="interactiveSeq">
                <p:stCondLst>
                  <p:cond evt="onClick" delay="0">
                    <p:tgtEl>
                      <p:spTgt spid="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5" fill="hold">
                      <p:stCondLst>
                        <p:cond delay="0"/>
                      </p:stCondLst>
                      <p:childTnLst>
                        <p:par>
                          <p:cTn id="1426" fill="hold">
                            <p:stCondLst>
                              <p:cond delay="0"/>
                            </p:stCondLst>
                            <p:childTnLst>
                              <p:par>
                                <p:cTn id="14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1436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7" fill="hold">
                      <p:stCondLst>
                        <p:cond delay="0"/>
                      </p:stCondLst>
                      <p:childTnLst>
                        <p:par>
                          <p:cTn id="1438" fill="hold">
                            <p:stCondLst>
                              <p:cond delay="0"/>
                            </p:stCondLst>
                            <p:childTnLst>
                              <p:par>
                                <p:cTn id="1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1442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3" fill="hold">
                      <p:stCondLst>
                        <p:cond delay="0"/>
                      </p:stCondLst>
                      <p:childTnLst>
                        <p:par>
                          <p:cTn id="1444" fill="hold">
                            <p:stCondLst>
                              <p:cond delay="0"/>
                            </p:stCondLst>
                            <p:childTnLst>
                              <p:par>
                                <p:cTn id="14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1454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5" fill="hold">
                      <p:stCondLst>
                        <p:cond delay="0"/>
                      </p:stCondLst>
                      <p:childTnLst>
                        <p:par>
                          <p:cTn id="1456" fill="hold">
                            <p:stCondLst>
                              <p:cond delay="0"/>
                            </p:stCondLst>
                            <p:childTnLst>
                              <p:par>
                                <p:cTn id="14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1460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1" fill="hold">
                      <p:stCondLst>
                        <p:cond delay="0"/>
                      </p:stCondLst>
                      <p:childTnLst>
                        <p:par>
                          <p:cTn id="1462" fill="hold">
                            <p:stCondLst>
                              <p:cond delay="0"/>
                            </p:stCondLst>
                            <p:childTnLst>
                              <p:par>
                                <p:cTn id="14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1466" restart="whenNotActive" fill="hold" evtFilter="cancelBubble" nodeType="interactiveSeq">
                <p:stCondLst>
                  <p:cond evt="onClick" delay="0">
                    <p:tgtEl>
                      <p:spTgt spid="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7" fill="hold">
                      <p:stCondLst>
                        <p:cond delay="0"/>
                      </p:stCondLst>
                      <p:childTnLst>
                        <p:par>
                          <p:cTn id="1468" fill="hold">
                            <p:stCondLst>
                              <p:cond delay="0"/>
                            </p:stCondLst>
                            <p:childTnLst>
                              <p:par>
                                <p:cTn id="14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"/>
                  </p:tgtEl>
                </p:cond>
              </p:nextCondLst>
            </p:seq>
            <p:seq concurrent="1" nextAc="seek">
              <p:cTn id="1472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3" fill="hold">
                      <p:stCondLst>
                        <p:cond delay="0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1478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9" fill="hold">
                      <p:stCondLst>
                        <p:cond delay="0"/>
                      </p:stCondLst>
                      <p:childTnLst>
                        <p:par>
                          <p:cTn id="1480" fill="hold">
                            <p:stCondLst>
                              <p:cond delay="0"/>
                            </p:stCondLst>
                            <p:childTnLst>
                              <p:par>
                                <p:cTn id="14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1496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7" fill="hold">
                      <p:stCondLst>
                        <p:cond delay="0"/>
                      </p:stCondLst>
                      <p:childTnLst>
                        <p:par>
                          <p:cTn id="1498" fill="hold">
                            <p:stCondLst>
                              <p:cond delay="0"/>
                            </p:stCondLst>
                            <p:childTnLst>
                              <p:par>
                                <p:cTn id="14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1502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3" fill="hold">
                      <p:stCondLst>
                        <p:cond delay="0"/>
                      </p:stCondLst>
                      <p:childTnLst>
                        <p:par>
                          <p:cTn id="1504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1508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9" fill="hold">
                      <p:stCondLst>
                        <p:cond delay="0"/>
                      </p:stCondLst>
                      <p:childTnLst>
                        <p:par>
                          <p:cTn id="1510" fill="hold">
                            <p:stCondLst>
                              <p:cond delay="0"/>
                            </p:stCondLst>
                            <p:childTnLst>
                              <p:par>
                                <p:cTn id="15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3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1514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5" fill="hold">
                      <p:stCondLst>
                        <p:cond delay="0"/>
                      </p:stCondLst>
                      <p:childTnLst>
                        <p:par>
                          <p:cTn id="1516" fill="hold">
                            <p:stCondLst>
                              <p:cond delay="0"/>
                            </p:stCondLst>
                            <p:childTnLst>
                              <p:par>
                                <p:cTn id="15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1520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1" fill="hold">
                      <p:stCondLst>
                        <p:cond delay="0"/>
                      </p:stCondLst>
                      <p:childTnLst>
                        <p:par>
                          <p:cTn id="1522" fill="hold">
                            <p:stCondLst>
                              <p:cond delay="0"/>
                            </p:stCondLst>
                            <p:childTnLst>
                              <p:par>
                                <p:cTn id="15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5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1526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7" fill="hold">
                      <p:stCondLst>
                        <p:cond delay="0"/>
                      </p:stCondLst>
                      <p:childTnLst>
                        <p:par>
                          <p:cTn id="1528" fill="hold">
                            <p:stCondLst>
                              <p:cond delay="0"/>
                            </p:stCondLst>
                            <p:childTnLst>
                              <p:par>
                                <p:cTn id="15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1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1538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9" fill="hold">
                      <p:stCondLst>
                        <p:cond delay="0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1544" restart="whenNotActive" fill="hold" evtFilter="cancelBubble" nodeType="interactiveSeq">
                <p:stCondLst>
                  <p:cond evt="onClick" delay="0">
                    <p:tgtEl>
                      <p:spTgt spid="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5" fill="hold">
                      <p:stCondLst>
                        <p:cond delay="0"/>
                      </p:stCondLst>
                      <p:childTnLst>
                        <p:par>
                          <p:cTn id="1546" fill="hold">
                            <p:stCondLst>
                              <p:cond delay="0"/>
                            </p:stCondLst>
                            <p:childTnLst>
                              <p:par>
                                <p:cTn id="15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9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3"/>
                  </p:tgtEl>
                </p:cond>
              </p:nextCondLst>
            </p:seq>
            <p:seq concurrent="1" nextAc="seek">
              <p:cTn id="1550" restart="whenNotActive" fill="hold" evtFilter="cancelBubble" nodeType="interactiveSeq">
                <p:stCondLst>
                  <p:cond evt="onClick" delay="0">
                    <p:tgtEl>
                      <p:spTgt spid="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1" fill="hold">
                      <p:stCondLst>
                        <p:cond delay="0"/>
                      </p:stCondLst>
                      <p:childTnLst>
                        <p:par>
                          <p:cTn id="1552" fill="hold">
                            <p:stCondLst>
                              <p:cond delay="0"/>
                            </p:stCondLst>
                            <p:childTnLst>
                              <p:par>
                                <p:cTn id="15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5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"/>
                  </p:tgtEl>
                </p:cond>
              </p:nextCondLst>
            </p:seq>
            <p:seq concurrent="1" nextAc="seek">
              <p:cTn id="1556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7" fill="hold">
                      <p:stCondLst>
                        <p:cond delay="0"/>
                      </p:stCondLst>
                      <p:childTnLst>
                        <p:par>
                          <p:cTn id="1558" fill="hold">
                            <p:stCondLst>
                              <p:cond delay="0"/>
                            </p:stCondLst>
                            <p:childTnLst>
                              <p:par>
                                <p:cTn id="15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1562" restart="whenNotActive" fill="hold" evtFilter="cancelBubble" nodeType="interactiveSeq">
                <p:stCondLst>
                  <p:cond evt="onClick" delay="0">
                    <p:tgtEl>
                      <p:spTgt spid="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3" fill="hold">
                      <p:stCondLst>
                        <p:cond delay="0"/>
                      </p:stCondLst>
                      <p:childTnLst>
                        <p:par>
                          <p:cTn id="1564" fill="hold">
                            <p:stCondLst>
                              <p:cond delay="0"/>
                            </p:stCondLst>
                            <p:childTnLst>
                              <p:par>
                                <p:cTn id="15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"/>
                  </p:tgtEl>
                </p:cond>
              </p:nextCondLst>
            </p:seq>
            <p:seq concurrent="1" nextAc="seek">
              <p:cTn id="1568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9" fill="hold">
                      <p:stCondLst>
                        <p:cond delay="0"/>
                      </p:stCondLst>
                      <p:childTnLst>
                        <p:par>
                          <p:cTn id="1570" fill="hold">
                            <p:stCondLst>
                              <p:cond delay="0"/>
                            </p:stCondLst>
                            <p:childTnLst>
                              <p:par>
                                <p:cTn id="15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3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157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5" fill="hold">
                      <p:stCondLst>
                        <p:cond delay="0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1631" restart="whenNotActive" fill="hold" evtFilter="cancelBubble" nodeType="interactiveSeq">
                <p:stCondLst>
                  <p:cond evt="onClick" delay="0">
                    <p:tgtEl>
                      <p:spTgt spid="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2" fill="hold">
                      <p:stCondLst>
                        <p:cond delay="0"/>
                      </p:stCondLst>
                      <p:childTnLst>
                        <p:par>
                          <p:cTn id="1633" fill="hold">
                            <p:stCondLst>
                              <p:cond delay="0"/>
                            </p:stCondLst>
                            <p:childTnLst>
                              <p:par>
                                <p:cTn id="16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6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2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2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0"/>
                  </p:tgtEl>
                </p:cond>
              </p:nextCondLst>
            </p:seq>
            <p:seq concurrent="1" nextAc="seek">
              <p:cTn id="1643" restart="whenNotActive" fill="hold" evtFilter="cancelBubble" nodeType="interactiveSeq">
                <p:stCondLst>
                  <p:cond evt="onClick" delay="0">
                    <p:tgtEl>
                      <p:spTgt spid="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4" fill="hold">
                      <p:stCondLst>
                        <p:cond delay="0"/>
                      </p:stCondLst>
                      <p:childTnLst>
                        <p:par>
                          <p:cTn id="1645" fill="hold">
                            <p:stCondLst>
                              <p:cond delay="0"/>
                            </p:stCondLst>
                            <p:childTnLst>
                              <p:par>
                                <p:cTn id="16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8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2"/>
                  </p:tgtEl>
                </p:cond>
              </p:nextCondLst>
            </p:seq>
            <p:seq concurrent="1" nextAc="seek">
              <p:cTn id="1649" restart="whenNotActive" fill="hold" evtFilter="cancelBubble" nodeType="interactiveSeq">
                <p:stCondLst>
                  <p:cond evt="onClick" delay="0">
                    <p:tgtEl>
                      <p:spTgt spid="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0" fill="hold">
                      <p:stCondLst>
                        <p:cond delay="0"/>
                      </p:stCondLst>
                      <p:childTnLst>
                        <p:par>
                          <p:cTn id="1651" fill="hold">
                            <p:stCondLst>
                              <p:cond delay="0"/>
                            </p:stCondLst>
                            <p:childTnLst>
                              <p:par>
                                <p:cTn id="16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4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"/>
                  </p:tgtEl>
                </p:cond>
              </p:nextCondLst>
            </p:seq>
            <p:seq concurrent="1" nextAc="seek">
              <p:cTn id="1655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6" fill="hold">
                      <p:stCondLst>
                        <p:cond delay="0"/>
                      </p:stCondLst>
                      <p:childTnLst>
                        <p:par>
                          <p:cTn id="1657" fill="hold">
                            <p:stCondLst>
                              <p:cond delay="0"/>
                            </p:stCondLst>
                            <p:childTnLst>
                              <p:par>
                                <p:cTn id="16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0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1661" restart="whenNotActive" fill="hold" evtFilter="cancelBubble" nodeType="interactiveSeq">
                <p:stCondLst>
                  <p:cond evt="onClick" delay="0">
                    <p:tgtEl>
                      <p:spTgt spid="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2" fill="hold">
                      <p:stCondLst>
                        <p:cond delay="0"/>
                      </p:stCondLst>
                      <p:childTnLst>
                        <p:par>
                          <p:cTn id="1663" fill="hold">
                            <p:stCondLst>
                              <p:cond delay="0"/>
                            </p:stCondLst>
                            <p:childTnLst>
                              <p:par>
                                <p:cTn id="16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6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8"/>
                  </p:tgtEl>
                </p:cond>
              </p:nextCondLst>
            </p:seq>
            <p:seq concurrent="1" nextAc="seek">
              <p:cTn id="1667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8" fill="hold">
                      <p:stCondLst>
                        <p:cond delay="0"/>
                      </p:stCondLst>
                      <p:childTnLst>
                        <p:par>
                          <p:cTn id="1669" fill="hold">
                            <p:stCondLst>
                              <p:cond delay="0"/>
                            </p:stCondLst>
                            <p:childTnLst>
                              <p:par>
                                <p:cTn id="16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673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4" fill="hold">
                      <p:stCondLst>
                        <p:cond delay="0"/>
                      </p:stCondLst>
                      <p:childTnLst>
                        <p:par>
                          <p:cTn id="1675" fill="hold">
                            <p:stCondLst>
                              <p:cond delay="0"/>
                            </p:stCondLst>
                            <p:childTnLst>
                              <p:par>
                                <p:cTn id="16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8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  <p:seq concurrent="1" nextAc="seek">
              <p:cTn id="1679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0" fill="hold">
                      <p:stCondLst>
                        <p:cond delay="0"/>
                      </p:stCondLst>
                      <p:childTnLst>
                        <p:par>
                          <p:cTn id="1681" fill="hold">
                            <p:stCondLst>
                              <p:cond delay="0"/>
                            </p:stCondLst>
                            <p:childTnLst>
                              <p:par>
                                <p:cTn id="16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4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0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1691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2" fill="hold">
                      <p:stCondLst>
                        <p:cond delay="0"/>
                      </p:stCondLst>
                      <p:childTnLst>
                        <p:par>
                          <p:cTn id="1693" fill="hold">
                            <p:stCondLst>
                              <p:cond delay="0"/>
                            </p:stCondLst>
                            <p:childTnLst>
                              <p:par>
                                <p:cTn id="16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6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seq concurrent="1" nextAc="seek">
              <p:cTn id="1697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8" fill="hold">
                      <p:stCondLst>
                        <p:cond delay="0"/>
                      </p:stCondLst>
                      <p:childTnLst>
                        <p:par>
                          <p:cTn id="1699" fill="hold">
                            <p:stCondLst>
                              <p:cond delay="0"/>
                            </p:stCondLst>
                            <p:childTnLst>
                              <p:par>
                                <p:cTn id="17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2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1703" restart="whenNotActive" fill="hold" evtFilter="cancelBubble" nodeType="interactiveSeq">
                <p:stCondLst>
                  <p:cond evt="onClick" delay="0">
                    <p:tgtEl>
                      <p:spTgt spid="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4" fill="hold">
                      <p:stCondLst>
                        <p:cond delay="0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"/>
                  </p:tgtEl>
                </p:cond>
              </p:nextCondLst>
            </p:seq>
            <p:seq concurrent="1" nextAc="seek">
              <p:cTn id="1709" restart="whenNotActive" fill="hold" evtFilter="cancelBubble" nodeType="interactiveSeq">
                <p:stCondLst>
                  <p:cond evt="onClick" delay="0">
                    <p:tgtEl>
                      <p:spTgt spid="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0" fill="hold">
                      <p:stCondLst>
                        <p:cond delay="0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4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"/>
                  </p:tgtEl>
                </p:cond>
              </p:nextCondLst>
            </p:seq>
            <p:seq concurrent="1" nextAc="seek">
              <p:cTn id="1715" restart="whenNotActive" fill="hold" evtFilter="cancelBubble" nodeType="interactiveSeq">
                <p:stCondLst>
                  <p:cond evt="onClick" delay="0">
                    <p:tgtEl>
                      <p:spTgt spid="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6" fill="hold">
                      <p:stCondLst>
                        <p:cond delay="0"/>
                      </p:stCondLst>
                      <p:childTnLst>
                        <p:par>
                          <p:cTn id="1717" fill="hold">
                            <p:stCondLst>
                              <p:cond delay="0"/>
                            </p:stCondLst>
                            <p:childTnLst>
                              <p:par>
                                <p:cTn id="17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0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"/>
                  </p:tgtEl>
                </p:cond>
              </p:nextCondLst>
            </p:seq>
            <p:seq concurrent="1" nextAc="seek">
              <p:cTn id="1721" restart="whenNotActive" fill="hold" evtFilter="cancelBubble" nodeType="interactiveSeq">
                <p:stCondLst>
                  <p:cond evt="onClick" delay="0">
                    <p:tgtEl>
                      <p:spTgt spid="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2" fill="hold">
                      <p:stCondLst>
                        <p:cond delay="0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6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"/>
                  </p:tgtEl>
                </p:cond>
              </p:nextCondLst>
            </p:seq>
            <p:seq concurrent="1" nextAc="seek">
              <p:cTn id="1727" restart="whenNotActive" fill="hold" evtFilter="cancelBubble" nodeType="interactiveSeq">
                <p:stCondLst>
                  <p:cond evt="onClick" delay="0">
                    <p:tgtEl>
                      <p:spTgt spid="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8" fill="hold">
                      <p:stCondLst>
                        <p:cond delay="0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2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"/>
                  </p:tgtEl>
                </p:cond>
              </p:nextCondLst>
            </p:seq>
            <p:seq concurrent="1" nextAc="seek">
              <p:cTn id="1733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4" fill="hold">
                      <p:stCondLst>
                        <p:cond delay="0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8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1739" restart="whenNotActive" fill="hold" evtFilter="cancelBubble" nodeType="interactiveSeq">
                <p:stCondLst>
                  <p:cond evt="onClick" delay="0">
                    <p:tgtEl>
                      <p:spTgt spid="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0" fill="hold">
                      <p:stCondLst>
                        <p:cond delay="0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4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"/>
                  </p:tgtEl>
                </p:cond>
              </p:nextCondLst>
            </p:seq>
            <p:seq concurrent="1" nextAc="seek">
              <p:cTn id="1745" restart="whenNotActive" fill="hold" evtFilter="cancelBubble" nodeType="interactiveSeq">
                <p:stCondLst>
                  <p:cond evt="onClick" delay="0">
                    <p:tgtEl>
                      <p:spTgt spid="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6" fill="hold">
                      <p:stCondLst>
                        <p:cond delay="0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0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"/>
                  </p:tgtEl>
                </p:cond>
              </p:nextCondLst>
            </p:seq>
            <p:seq concurrent="1" nextAc="seek">
              <p:cTn id="1751" restart="whenNotActive" fill="hold" evtFilter="cancelBubble" nodeType="interactiveSeq">
                <p:stCondLst>
                  <p:cond evt="onClick" delay="0">
                    <p:tgtEl>
                      <p:spTgt spid="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2" fill="hold">
                      <p:stCondLst>
                        <p:cond delay="0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6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4"/>
                  </p:tgtEl>
                </p:cond>
              </p:nextCondLst>
            </p:seq>
            <p:seq concurrent="1" nextAc="seek">
              <p:cTn id="1757" restart="whenNotActive" fill="hold" evtFilter="cancelBubble" nodeType="interactiveSeq">
                <p:stCondLst>
                  <p:cond evt="onClick" delay="0">
                    <p:tgtEl>
                      <p:spTgt spid="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8" fill="hold">
                      <p:stCondLst>
                        <p:cond delay="0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2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"/>
                  </p:tgtEl>
                </p:cond>
              </p:nextCondLst>
            </p:seq>
            <p:seq concurrent="1" nextAc="seek">
              <p:cTn id="1763" restart="whenNotActive" fill="hold" evtFilter="cancelBubble" nodeType="interactiveSeq">
                <p:stCondLst>
                  <p:cond evt="onClick" delay="0">
                    <p:tgtEl>
                      <p:spTgt spid="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4" fill="hold">
                      <p:stCondLst>
                        <p:cond delay="0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8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6"/>
                  </p:tgtEl>
                </p:cond>
              </p:nextCondLst>
            </p:seq>
            <p:seq concurrent="1" nextAc="seek">
              <p:cTn id="1769" restart="whenNotActive" fill="hold" evtFilter="cancelBubble" nodeType="interactiveSeq">
                <p:stCondLst>
                  <p:cond evt="onClick" delay="0">
                    <p:tgtEl>
                      <p:spTgt spid="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0" fill="hold">
                      <p:stCondLst>
                        <p:cond delay="0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4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0"/>
                  </p:tgtEl>
                </p:cond>
              </p:nextCondLst>
            </p:seq>
            <p:seq concurrent="1" nextAc="seek">
              <p:cTn id="1775" restart="whenNotActive" fill="hold" evtFilter="cancelBubble" nodeType="interactiveSeq">
                <p:stCondLst>
                  <p:cond evt="onClick" delay="0">
                    <p:tgtEl>
                      <p:spTgt spid="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6" fill="hold">
                      <p:stCondLst>
                        <p:cond delay="0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0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"/>
                  </p:tgtEl>
                </p:cond>
              </p:nextCondLst>
            </p:seq>
            <p:seq concurrent="1" nextAc="seek">
              <p:cTn id="1781" restart="whenNotActive" fill="hold" evtFilter="cancelBubble" nodeType="interactiveSeq">
                <p:stCondLst>
                  <p:cond evt="onClick" delay="0">
                    <p:tgtEl>
                      <p:spTgt spid="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2" fill="hold">
                      <p:stCondLst>
                        <p:cond delay="0"/>
                      </p:stCondLst>
                      <p:childTnLst>
                        <p:par>
                          <p:cTn id="1783" fill="hold">
                            <p:stCondLst>
                              <p:cond delay="0"/>
                            </p:stCondLst>
                            <p:childTnLst>
                              <p:par>
                                <p:cTn id="17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6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9"/>
                  </p:tgtEl>
                </p:cond>
              </p:nextCondLst>
            </p:seq>
            <p:seq concurrent="1" nextAc="seek">
              <p:cTn id="1787" restart="whenNotActive" fill="hold" evtFilter="cancelBubble" nodeType="interactiveSeq">
                <p:stCondLst>
                  <p:cond evt="onClick" delay="0">
                    <p:tgtEl>
                      <p:spTgt spid="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8" fill="hold">
                      <p:stCondLst>
                        <p:cond delay="0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2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1"/>
                  </p:tgtEl>
                </p:cond>
              </p:nextCondLst>
            </p:seq>
            <p:seq concurrent="1" nextAc="seek">
              <p:cTn id="1793" restart="whenNotActive" fill="hold" evtFilter="cancelBubble" nodeType="interactiveSeq">
                <p:stCondLst>
                  <p:cond evt="onClick" delay="0">
                    <p:tgtEl>
                      <p:spTgt spid="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4" fill="hold">
                      <p:stCondLst>
                        <p:cond delay="0"/>
                      </p:stCondLst>
                      <p:childTnLst>
                        <p:par>
                          <p:cTn id="1795" fill="hold">
                            <p:stCondLst>
                              <p:cond delay="0"/>
                            </p:stCondLst>
                            <p:childTnLst>
                              <p:par>
                                <p:cTn id="17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8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5"/>
                  </p:tgtEl>
                </p:cond>
              </p:nextCondLst>
            </p:seq>
            <p:seq concurrent="1" nextAc="seek">
              <p:cTn id="1799" restart="whenNotActive" fill="hold" evtFilter="cancelBubble" nodeType="interactiveSeq">
                <p:stCondLst>
                  <p:cond evt="onClick" delay="0">
                    <p:tgtEl>
                      <p:spTgt spid="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0" fill="hold">
                      <p:stCondLst>
                        <p:cond delay="0"/>
                      </p:stCondLst>
                      <p:childTnLst>
                        <p:par>
                          <p:cTn id="1801" fill="hold">
                            <p:stCondLst>
                              <p:cond delay="0"/>
                            </p:stCondLst>
                            <p:childTnLst>
                              <p:par>
                                <p:cTn id="18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4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3"/>
                  </p:tgtEl>
                </p:cond>
              </p:nextCondLst>
            </p:seq>
            <p:seq concurrent="1" nextAc="seek">
              <p:cTn id="1805" restart="whenNotActive" fill="hold" evtFilter="cancelBubble" nodeType="interactiveSeq">
                <p:stCondLst>
                  <p:cond evt="onClick" delay="0">
                    <p:tgtEl>
                      <p:spTgt spid="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6" fill="hold">
                      <p:stCondLst>
                        <p:cond delay="0"/>
                      </p:stCondLst>
                      <p:childTnLst>
                        <p:par>
                          <p:cTn id="1807" fill="hold">
                            <p:stCondLst>
                              <p:cond delay="0"/>
                            </p:stCondLst>
                            <p:childTnLst>
                              <p:par>
                                <p:cTn id="18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0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7"/>
                  </p:tgtEl>
                </p:cond>
              </p:nextCondLst>
            </p:seq>
            <p:seq concurrent="1" nextAc="seek">
              <p:cTn id="1811" restart="whenNotActive" fill="hold" evtFilter="cancelBubble" nodeType="interactiveSeq">
                <p:stCondLst>
                  <p:cond evt="onClick" delay="0">
                    <p:tgtEl>
                      <p:spTgt spid="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2" fill="hold">
                      <p:stCondLst>
                        <p:cond delay="0"/>
                      </p:stCondLst>
                      <p:childTnLst>
                        <p:par>
                          <p:cTn id="1813" fill="hold">
                            <p:stCondLst>
                              <p:cond delay="0"/>
                            </p:stCondLst>
                            <p:childTnLst>
                              <p:par>
                                <p:cTn id="18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6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"/>
                  </p:tgtEl>
                </p:cond>
              </p:nextCondLst>
            </p:seq>
            <p:seq concurrent="1" nextAc="seek">
              <p:cTn id="1817" restart="whenNotActive" fill="hold" evtFilter="cancelBubble" nodeType="interactiveSeq">
                <p:stCondLst>
                  <p:cond evt="onClick" delay="0">
                    <p:tgtEl>
                      <p:spTgt spid="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8" fill="hold">
                      <p:stCondLst>
                        <p:cond delay="0"/>
                      </p:stCondLst>
                      <p:childTnLst>
                        <p:par>
                          <p:cTn id="1819" fill="hold">
                            <p:stCondLst>
                              <p:cond delay="0"/>
                            </p:stCondLst>
                            <p:childTnLst>
                              <p:par>
                                <p:cTn id="18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6"/>
                  </p:tgtEl>
                </p:cond>
              </p:nextCondLst>
            </p:seq>
            <p:seq concurrent="1" nextAc="seek">
              <p:cTn id="1823" restart="whenNotActive" fill="hold" evtFilter="cancelBubble" nodeType="interactiveSeq">
                <p:stCondLst>
                  <p:cond evt="onClick" delay="0">
                    <p:tgtEl>
                      <p:spTgt spid="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4" fill="hold">
                      <p:stCondLst>
                        <p:cond delay="0"/>
                      </p:stCondLst>
                      <p:childTnLst>
                        <p:par>
                          <p:cTn id="1825" fill="hold">
                            <p:stCondLst>
                              <p:cond delay="0"/>
                            </p:stCondLst>
                            <p:childTnLst>
                              <p:par>
                                <p:cTn id="18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8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8"/>
                  </p:tgtEl>
                </p:cond>
              </p:nextCondLst>
            </p:seq>
            <p:seq concurrent="1" nextAc="seek">
              <p:cTn id="1829" restart="whenNotActive" fill="hold" evtFilter="cancelBubble" nodeType="interactiveSeq">
                <p:stCondLst>
                  <p:cond evt="onClick" delay="0">
                    <p:tgtEl>
                      <p:spTgt spid="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0" fill="hold">
                      <p:stCondLst>
                        <p:cond delay="0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4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2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0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0"/>
                  </p:tgtEl>
                </p:cond>
              </p:nextCondLst>
            </p:seq>
            <p:seq concurrent="1" nextAc="seek">
              <p:cTn id="1841" restart="whenNotActive" fill="hold" evtFilter="cancelBubble" nodeType="interactiveSeq">
                <p:stCondLst>
                  <p:cond evt="onClick" delay="0">
                    <p:tgtEl>
                      <p:spTgt spid="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2" fill="hold">
                      <p:stCondLst>
                        <p:cond delay="0"/>
                      </p:stCondLst>
                      <p:childTnLst>
                        <p:par>
                          <p:cTn id="1843" fill="hold">
                            <p:stCondLst>
                              <p:cond delay="0"/>
                            </p:stCondLst>
                            <p:childTnLst>
                              <p:par>
                                <p:cTn id="18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6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4"/>
                  </p:tgtEl>
                </p:cond>
              </p:nextCondLst>
            </p:seq>
            <p:seq concurrent="1" nextAc="seek">
              <p:cTn id="1847" restart="whenNotActive" fill="hold" evtFilter="cancelBubble" nodeType="interactiveSeq">
                <p:stCondLst>
                  <p:cond evt="onClick" delay="0">
                    <p:tgtEl>
                      <p:spTgt spid="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8" fill="hold">
                      <p:stCondLst>
                        <p:cond delay="0"/>
                      </p:stCondLst>
                      <p:childTnLst>
                        <p:par>
                          <p:cTn id="1849" fill="hold">
                            <p:stCondLst>
                              <p:cond delay="0"/>
                            </p:stCondLst>
                            <p:childTnLst>
                              <p:par>
                                <p:cTn id="18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2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"/>
                  </p:tgtEl>
                </p:cond>
              </p:nextCondLst>
            </p:seq>
            <p:seq concurrent="1" nextAc="seek">
              <p:cTn id="1853" restart="whenNotActive" fill="hold" evtFilter="cancelBubble" nodeType="interactiveSeq">
                <p:stCondLst>
                  <p:cond evt="onClick" delay="0">
                    <p:tgtEl>
                      <p:spTgt spid="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4" fill="hold">
                      <p:stCondLst>
                        <p:cond delay="0"/>
                      </p:stCondLst>
                      <p:childTnLst>
                        <p:par>
                          <p:cTn id="1855" fill="hold">
                            <p:stCondLst>
                              <p:cond delay="0"/>
                            </p:stCondLst>
                            <p:childTnLst>
                              <p:par>
                                <p:cTn id="18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8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"/>
                  </p:tgtEl>
                </p:cond>
              </p:nextCondLst>
            </p:seq>
            <p:seq concurrent="1" nextAc="seek">
              <p:cTn id="1859" restart="whenNotActive" fill="hold" evtFilter="cancelBubble" nodeType="interactiveSeq">
                <p:stCondLst>
                  <p:cond evt="onClick" delay="0">
                    <p:tgtEl>
                      <p:spTgt spid="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0" fill="hold">
                      <p:stCondLst>
                        <p:cond delay="0"/>
                      </p:stCondLst>
                      <p:childTnLst>
                        <p:par>
                          <p:cTn id="1861" fill="hold">
                            <p:stCondLst>
                              <p:cond delay="0"/>
                            </p:stCondLst>
                            <p:childTnLst>
                              <p:par>
                                <p:cTn id="18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4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5"/>
                  </p:tgtEl>
                </p:cond>
              </p:nextCondLst>
            </p:seq>
            <p:seq concurrent="1" nextAc="seek">
              <p:cTn id="1865" restart="whenNotActive" fill="hold" evtFilter="cancelBubble" nodeType="interactiveSeq">
                <p:stCondLst>
                  <p:cond evt="onClick" delay="0">
                    <p:tgtEl>
                      <p:spTgt spid="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6" fill="hold">
                      <p:stCondLst>
                        <p:cond delay="0"/>
                      </p:stCondLst>
                      <p:childTnLst>
                        <p:par>
                          <p:cTn id="1867" fill="hold">
                            <p:stCondLst>
                              <p:cond delay="0"/>
                            </p:stCondLst>
                            <p:childTnLst>
                              <p:par>
                                <p:cTn id="18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"/>
                  </p:tgtEl>
                </p:cond>
              </p:nextCondLst>
            </p:seq>
            <p:seq concurrent="1" nextAc="seek">
              <p:cTn id="1871" restart="whenNotActive" fill="hold" evtFilter="cancelBubble" nodeType="interactiveSeq">
                <p:stCondLst>
                  <p:cond evt="onClick" delay="0">
                    <p:tgtEl>
                      <p:spTgt spid="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2" fill="hold">
                      <p:stCondLst>
                        <p:cond delay="0"/>
                      </p:stCondLst>
                      <p:childTnLst>
                        <p:par>
                          <p:cTn id="1873" fill="hold">
                            <p:stCondLst>
                              <p:cond delay="0"/>
                            </p:stCondLst>
                            <p:childTnLst>
                              <p:par>
                                <p:cTn id="18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6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7"/>
                  </p:tgtEl>
                </p:cond>
              </p:nextCondLst>
            </p:seq>
            <p:seq concurrent="1" nextAc="seek">
              <p:cTn id="1877" restart="whenNotActive" fill="hold" evtFilter="cancelBubble" nodeType="interactiveSeq">
                <p:stCondLst>
                  <p:cond evt="onClick" delay="0">
                    <p:tgtEl>
                      <p:spTgt spid="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8" fill="hold">
                      <p:stCondLst>
                        <p:cond delay="0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2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"/>
                  </p:tgtEl>
                </p:cond>
              </p:nextCondLst>
            </p:seq>
            <p:seq concurrent="1" nextAc="seek">
              <p:cTn id="1883" restart="whenNotActive" fill="hold" evtFilter="cancelBubble" nodeType="interactiveSeq">
                <p:stCondLst>
                  <p:cond evt="onClick" delay="0">
                    <p:tgtEl>
                      <p:spTgt spid="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4" fill="hold">
                      <p:stCondLst>
                        <p:cond delay="0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2"/>
                  </p:tgtEl>
                </p:cond>
              </p:nextCondLst>
            </p:seq>
            <p:seq concurrent="1" nextAc="seek">
              <p:cTn id="1889" restart="whenNotActive" fill="hold" evtFilter="cancelBubble" nodeType="interactiveSeq">
                <p:stCondLst>
                  <p:cond evt="onClick" delay="0">
                    <p:tgtEl>
                      <p:spTgt spid="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0" fill="hold">
                      <p:stCondLst>
                        <p:cond delay="0"/>
                      </p:stCondLst>
                      <p:childTnLst>
                        <p:par>
                          <p:cTn id="1891" fill="hold">
                            <p:stCondLst>
                              <p:cond delay="0"/>
                            </p:stCondLst>
                            <p:childTnLst>
                              <p:par>
                                <p:cTn id="18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"/>
                  </p:tgtEl>
                </p:cond>
              </p:nextCondLst>
            </p:seq>
            <p:seq concurrent="1" nextAc="seek">
              <p:cTn id="1895" restart="whenNotActive" fill="hold" evtFilter="cancelBubble" nodeType="interactiveSeq">
                <p:stCondLst>
                  <p:cond evt="onClick" delay="0">
                    <p:tgtEl>
                      <p:spTgt spid="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6" fill="hold">
                      <p:stCondLst>
                        <p:cond delay="0"/>
                      </p:stCondLst>
                      <p:childTnLst>
                        <p:par>
                          <p:cTn id="1897" fill="hold">
                            <p:stCondLst>
                              <p:cond delay="0"/>
                            </p:stCondLst>
                            <p:childTnLst>
                              <p:par>
                                <p:cTn id="18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0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2"/>
                  </p:tgtEl>
                </p:cond>
              </p:nextCondLst>
            </p:seq>
            <p:seq concurrent="1" nextAc="seek">
              <p:cTn id="1901" restart="whenNotActive" fill="hold" evtFilter="cancelBubble" nodeType="interactiveSeq">
                <p:stCondLst>
                  <p:cond evt="onClick" delay="0">
                    <p:tgtEl>
                      <p:spTgt spid="8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2" fill="hold">
                      <p:stCondLst>
                        <p:cond delay="0"/>
                      </p:stCondLst>
                      <p:childTnLst>
                        <p:par>
                          <p:cTn id="1903" fill="hold">
                            <p:stCondLst>
                              <p:cond delay="0"/>
                            </p:stCondLst>
                            <p:childTnLst>
                              <p:par>
                                <p:cTn id="19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6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6"/>
                  </p:tgtEl>
                </p:cond>
              </p:nextCondLst>
            </p:seq>
            <p:seq concurrent="1" nextAc="seek">
              <p:cTn id="1907" restart="whenNotActive" fill="hold" evtFilter="cancelBubble" nodeType="interactiveSeq">
                <p:stCondLst>
                  <p:cond evt="onClick" delay="0">
                    <p:tgtEl>
                      <p:spTgt spid="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8" fill="hold">
                      <p:stCondLst>
                        <p:cond delay="0"/>
                      </p:stCondLst>
                      <p:childTnLst>
                        <p:par>
                          <p:cTn id="1909" fill="hold">
                            <p:stCondLst>
                              <p:cond delay="0"/>
                            </p:stCondLst>
                            <p:childTnLst>
                              <p:par>
                                <p:cTn id="19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2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4"/>
                  </p:tgtEl>
                </p:cond>
              </p:nextCondLst>
            </p:seq>
            <p:seq concurrent="1" nextAc="seek">
              <p:cTn id="1913" restart="whenNotActive" fill="hold" evtFilter="cancelBubble" nodeType="interactiveSeq">
                <p:stCondLst>
                  <p:cond evt="onClick" delay="0">
                    <p:tgtEl>
                      <p:spTgt spid="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4" fill="hold">
                      <p:stCondLst>
                        <p:cond delay="0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8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8"/>
                  </p:tgtEl>
                </p:cond>
              </p:nextCondLst>
            </p:seq>
            <p:seq concurrent="1" nextAc="seek">
              <p:cTn id="1919" restart="whenNotActive" fill="hold" evtFilter="cancelBubble" nodeType="interactiveSeq">
                <p:stCondLst>
                  <p:cond evt="onClick" delay="0">
                    <p:tgtEl>
                      <p:spTgt spid="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0" fill="hold">
                      <p:stCondLst>
                        <p:cond delay="0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4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9"/>
                  </p:tgtEl>
                </p:cond>
              </p:nextCondLst>
            </p:seq>
            <p:seq concurrent="1" nextAc="seek">
              <p:cTn id="1925" restart="whenNotActive" fill="hold" evtFilter="cancelBubble" nodeType="interactiveSeq">
                <p:stCondLst>
                  <p:cond evt="onClick" delay="0">
                    <p:tgtEl>
                      <p:spTgt spid="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6" fill="hold">
                      <p:stCondLst>
                        <p:cond delay="0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7"/>
                  </p:tgtEl>
                </p:cond>
              </p:nextCondLst>
            </p:seq>
            <p:seq concurrent="1" nextAc="seek">
              <p:cTn id="1931" restart="whenNotActive" fill="hold" evtFilter="cancelBubble" nodeType="interactiveSeq">
                <p:stCondLst>
                  <p:cond evt="onClick" delay="0">
                    <p:tgtEl>
                      <p:spTgt spid="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2" fill="hold">
                      <p:stCondLst>
                        <p:cond delay="0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9"/>
                  </p:tgtEl>
                </p:cond>
              </p:nextCondLst>
            </p:seq>
            <p:seq concurrent="1" nextAc="seek">
              <p:cTn id="1937" restart="whenNotActive" fill="hold" evtFilter="cancelBubble" nodeType="interactiveSeq">
                <p:stCondLst>
                  <p:cond evt="onClick" delay="0">
                    <p:tgtEl>
                      <p:spTgt spid="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8" fill="hold">
                      <p:stCondLst>
                        <p:cond delay="0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2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3"/>
                  </p:tgtEl>
                </p:cond>
              </p:nextCondLst>
            </p:seq>
            <p:seq concurrent="1" nextAc="seek">
              <p:cTn id="1943" restart="whenNotActive" fill="hold" evtFilter="cancelBubble" nodeType="interactiveSeq">
                <p:stCondLst>
                  <p:cond evt="onClick" delay="0">
                    <p:tgtEl>
                      <p:spTgt spid="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4" fill="hold">
                      <p:stCondLst>
                        <p:cond delay="0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8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"/>
                  </p:tgtEl>
                </p:cond>
              </p:nextCondLst>
            </p:seq>
            <p:seq concurrent="1" nextAc="seek">
              <p:cTn id="1949" restart="whenNotActive" fill="hold" evtFilter="cancelBubble" nodeType="interactiveSeq">
                <p:stCondLst>
                  <p:cond evt="onClick" delay="0">
                    <p:tgtEl>
                      <p:spTgt spid="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0" fill="hold">
                      <p:stCondLst>
                        <p:cond delay="0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4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5"/>
                  </p:tgtEl>
                </p:cond>
              </p:nextCondLst>
            </p:seq>
            <p:seq concurrent="1" nextAc="seek">
              <p:cTn id="1955" restart="whenNotActive" fill="hold" evtFilter="cancelBubble" nodeType="interactiveSeq">
                <p:stCondLst>
                  <p:cond evt="onClick" delay="0">
                    <p:tgtEl>
                      <p:spTgt spid="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6" fill="hold">
                      <p:stCondLst>
                        <p:cond delay="0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9"/>
                  </p:tgtEl>
                </p:cond>
              </p:nextCondLst>
            </p:seq>
            <p:seq concurrent="1" nextAc="seek">
              <p:cTn id="2012" restart="whenNotActive" fill="hold" evtFilter="cancelBubble" nodeType="interactiveSeq">
                <p:stCondLst>
                  <p:cond evt="onClick" delay="0">
                    <p:tgtEl>
                      <p:spTgt spid="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3" fill="hold">
                      <p:stCondLst>
                        <p:cond delay="0"/>
                      </p:stCondLst>
                      <p:childTnLst>
                        <p:par>
                          <p:cTn id="2014" fill="hold">
                            <p:stCondLst>
                              <p:cond delay="0"/>
                            </p:stCondLst>
                            <p:childTnLst>
                              <p:par>
                                <p:cTn id="20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7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3"/>
                  </p:tgtEl>
                </p:cond>
              </p:nextCondLst>
            </p:seq>
            <p:seq concurrent="1" nextAc="seek">
              <p:cTn id="2018" restart="whenNotActive" fill="hold" evtFilter="cancelBubble" nodeType="interactiveSeq">
                <p:stCondLst>
                  <p:cond evt="onClick" delay="0">
                    <p:tgtEl>
                      <p:spTgt spid="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9" fill="hold">
                      <p:stCondLst>
                        <p:cond delay="0"/>
                      </p:stCondLst>
                      <p:childTnLst>
                        <p:par>
                          <p:cTn id="2020" fill="hold">
                            <p:stCondLst>
                              <p:cond delay="0"/>
                            </p:stCondLst>
                            <p:childTnLst>
                              <p:par>
                                <p:cTn id="20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3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"/>
                  </p:tgtEl>
                </p:cond>
              </p:nextCondLst>
            </p:seq>
            <p:seq concurrent="1" nextAc="seek">
              <p:cTn id="2024" restart="whenNotActive" fill="hold" evtFilter="cancelBubble" nodeType="interactiveSeq">
                <p:stCondLst>
                  <p:cond evt="onClick" delay="0">
                    <p:tgtEl>
                      <p:spTgt spid="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5" fill="hold">
                      <p:stCondLst>
                        <p:cond delay="0"/>
                      </p:stCondLst>
                      <p:childTnLst>
                        <p:par>
                          <p:cTn id="2026" fill="hold">
                            <p:stCondLst>
                              <p:cond delay="0"/>
                            </p:stCondLst>
                            <p:childTnLst>
                              <p:par>
                                <p:cTn id="20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9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3"/>
                  </p:tgtEl>
                </p:cond>
              </p:nextCondLst>
            </p:seq>
            <p:seq concurrent="1" nextAc="seek">
              <p:cTn id="2030" restart="whenNotActive" fill="hold" evtFilter="cancelBubble" nodeType="interactiveSeq">
                <p:stCondLst>
                  <p:cond evt="onClick" delay="0">
                    <p:tgtEl>
                      <p:spTgt spid="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1" fill="hold">
                      <p:stCondLst>
                        <p:cond delay="0"/>
                      </p:stCondLst>
                      <p:childTnLst>
                        <p:par>
                          <p:cTn id="2032" fill="hold">
                            <p:stCondLst>
                              <p:cond delay="0"/>
                            </p:stCondLst>
                            <p:childTnLst>
                              <p:par>
                                <p:cTn id="20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7"/>
                  </p:tgtEl>
                </p:cond>
              </p:nextCondLst>
            </p:seq>
            <p:seq concurrent="1" nextAc="seek">
              <p:cTn id="2036" restart="whenNotActive" fill="hold" evtFilter="cancelBubble" nodeType="interactiveSeq">
                <p:stCondLst>
                  <p:cond evt="onClick" delay="0">
                    <p:tgtEl>
                      <p:spTgt spid="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7" fill="hold">
                      <p:stCondLst>
                        <p:cond delay="0"/>
                      </p:stCondLst>
                      <p:childTnLst>
                        <p:par>
                          <p:cTn id="2038" fill="hold">
                            <p:stCondLst>
                              <p:cond delay="0"/>
                            </p:stCondLst>
                            <p:childTnLst>
                              <p:par>
                                <p:cTn id="20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1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"/>
                  </p:tgtEl>
                </p:cond>
              </p:nextCondLst>
            </p:seq>
            <p:seq concurrent="1" nextAc="seek">
              <p:cTn id="2042" restart="whenNotActive" fill="hold" evtFilter="cancelBubble" nodeType="interactiveSeq">
                <p:stCondLst>
                  <p:cond evt="onClick" delay="0">
                    <p:tgtEl>
                      <p:spTgt spid="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3" fill="hold">
                      <p:stCondLst>
                        <p:cond delay="0"/>
                      </p:stCondLst>
                      <p:childTnLst>
                        <p:par>
                          <p:cTn id="2044" fill="hold">
                            <p:stCondLst>
                              <p:cond delay="0"/>
                            </p:stCondLst>
                            <p:childTnLst>
                              <p:par>
                                <p:cTn id="20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"/>
                  </p:tgtEl>
                </p:cond>
              </p:nextCondLst>
            </p:seq>
            <p:seq concurrent="1" nextAc="seek">
              <p:cTn id="2048" restart="whenNotActive" fill="hold" evtFilter="cancelBubble" nodeType="interactiveSeq">
                <p:stCondLst>
                  <p:cond evt="onClick" delay="0">
                    <p:tgtEl>
                      <p:spTgt spid="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9" fill="hold">
                      <p:stCondLst>
                        <p:cond delay="0"/>
                      </p:stCondLst>
                      <p:childTnLst>
                        <p:par>
                          <p:cTn id="2050" fill="hold">
                            <p:stCondLst>
                              <p:cond delay="0"/>
                            </p:stCondLst>
                            <p:childTnLst>
                              <p:par>
                                <p:cTn id="20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0"/>
                  </p:tgtEl>
                </p:cond>
              </p:nextCondLst>
            </p:seq>
            <p:seq concurrent="1" nextAc="seek">
              <p:cTn id="2054" restart="whenNotActive" fill="hold" evtFilter="cancelBubble" nodeType="interactiveSeq">
                <p:stCondLst>
                  <p:cond evt="onClick" delay="0">
                    <p:tgtEl>
                      <p:spTgt spid="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5" fill="hold">
                      <p:stCondLst>
                        <p:cond delay="0"/>
                      </p:stCondLst>
                      <p:childTnLst>
                        <p:par>
                          <p:cTn id="2056" fill="hold">
                            <p:stCondLst>
                              <p:cond delay="0"/>
                            </p:stCondLst>
                            <p:childTnLst>
                              <p:par>
                                <p:cTn id="20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9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8"/>
                  </p:tgtEl>
                </p:cond>
              </p:nextCondLst>
            </p:seq>
            <p:seq concurrent="1" nextAc="seek">
              <p:cTn id="2060" restart="whenNotActive" fill="hold" evtFilter="cancelBubble" nodeType="interactiveSeq">
                <p:stCondLst>
                  <p:cond evt="onClick" delay="0">
                    <p:tgtEl>
                      <p:spTgt spid="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1" fill="hold">
                      <p:stCondLst>
                        <p:cond delay="0"/>
                      </p:stCondLst>
                      <p:childTnLst>
                        <p:par>
                          <p:cTn id="2062" fill="hold">
                            <p:stCondLst>
                              <p:cond delay="0"/>
                            </p:stCondLst>
                            <p:childTnLst>
                              <p:par>
                                <p:cTn id="20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5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0"/>
                  </p:tgtEl>
                </p:cond>
              </p:nextCondLst>
            </p:seq>
            <p:seq concurrent="1" nextAc="seek">
              <p:cTn id="2066" restart="whenNotActive" fill="hold" evtFilter="cancelBubble" nodeType="interactiveSeq">
                <p:stCondLst>
                  <p:cond evt="onClick" delay="0">
                    <p:tgtEl>
                      <p:spTgt spid="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7" fill="hold">
                      <p:stCondLst>
                        <p:cond delay="0"/>
                      </p:stCondLst>
                      <p:childTnLst>
                        <p:par>
                          <p:cTn id="2068" fill="hold">
                            <p:stCondLst>
                              <p:cond delay="0"/>
                            </p:stCondLst>
                            <p:childTnLst>
                              <p:par>
                                <p:cTn id="20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1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4"/>
                  </p:tgtEl>
                </p:cond>
              </p:nextCondLst>
            </p:seq>
            <p:seq concurrent="1" nextAc="seek">
              <p:cTn id="2072" restart="whenNotActive" fill="hold" evtFilter="cancelBubble" nodeType="interactiveSeq">
                <p:stCondLst>
                  <p:cond evt="onClick" delay="0">
                    <p:tgtEl>
                      <p:spTgt spid="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3" fill="hold">
                      <p:stCondLst>
                        <p:cond delay="0"/>
                      </p:stCondLst>
                      <p:childTnLst>
                        <p:par>
                          <p:cTn id="2074" fill="hold">
                            <p:stCondLst>
                              <p:cond delay="0"/>
                            </p:stCondLst>
                            <p:childTnLst>
                              <p:par>
                                <p:cTn id="20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7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"/>
                  </p:tgtEl>
                </p:cond>
              </p:nextCondLst>
            </p:seq>
            <p:seq concurrent="1" nextAc="seek">
              <p:cTn id="2078" restart="whenNotActive" fill="hold" evtFilter="cancelBubble" nodeType="interactiveSeq">
                <p:stCondLst>
                  <p:cond evt="onClick" delay="0">
                    <p:tgtEl>
                      <p:spTgt spid="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9" fill="hold">
                      <p:stCondLst>
                        <p:cond delay="0"/>
                      </p:stCondLst>
                      <p:childTnLst>
                        <p:par>
                          <p:cTn id="2080" fill="hold">
                            <p:stCondLst>
                              <p:cond delay="0"/>
                            </p:stCondLst>
                            <p:childTnLst>
                              <p:par>
                                <p:cTn id="20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3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6"/>
                  </p:tgtEl>
                </p:cond>
              </p:nextCondLst>
            </p:seq>
            <p:seq concurrent="1" nextAc="seek">
              <p:cTn id="2084" restart="whenNotActive" fill="hold" evtFilter="cancelBubble" nodeType="interactiveSeq">
                <p:stCondLst>
                  <p:cond evt="onClick" delay="0">
                    <p:tgtEl>
                      <p:spTgt spid="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5" fill="hold">
                      <p:stCondLst>
                        <p:cond delay="0"/>
                      </p:stCondLst>
                      <p:childTnLst>
                        <p:par>
                          <p:cTn id="2086" fill="hold">
                            <p:stCondLst>
                              <p:cond delay="0"/>
                            </p:stCondLst>
                            <p:childTnLst>
                              <p:par>
                                <p:cTn id="20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9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7"/>
                  </p:tgtEl>
                </p:cond>
              </p:nextCondLst>
            </p:seq>
            <p:seq concurrent="1" nextAc="seek">
              <p:cTn id="2090" restart="whenNotActive" fill="hold" evtFilter="cancelBubble" nodeType="interactiveSeq">
                <p:stCondLst>
                  <p:cond evt="onClick" delay="0">
                    <p:tgtEl>
                      <p:spTgt spid="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1" fill="hold">
                      <p:stCondLst>
                        <p:cond delay="0"/>
                      </p:stCondLst>
                      <p:childTnLst>
                        <p:par>
                          <p:cTn id="2092" fill="hold">
                            <p:stCondLst>
                              <p:cond delay="0"/>
                            </p:stCondLst>
                            <p:childTnLst>
                              <p:par>
                                <p:cTn id="20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5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5"/>
                  </p:tgtEl>
                </p:cond>
              </p:nextCondLst>
            </p:seq>
            <p:seq concurrent="1" nextAc="seek">
              <p:cTn id="2096" restart="whenNotActive" fill="hold" evtFilter="cancelBubble" nodeType="interactiveSeq">
                <p:stCondLst>
                  <p:cond evt="onClick" delay="0">
                    <p:tgtEl>
                      <p:spTgt spid="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7" fill="hold">
                      <p:stCondLst>
                        <p:cond delay="0"/>
                      </p:stCondLst>
                      <p:childTnLst>
                        <p:par>
                          <p:cTn id="2098" fill="hold">
                            <p:stCondLst>
                              <p:cond delay="0"/>
                            </p:stCondLst>
                            <p:childTnLst>
                              <p:par>
                                <p:cTn id="20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1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7"/>
                  </p:tgtEl>
                </p:cond>
              </p:nextCondLst>
            </p:seq>
            <p:seq concurrent="1" nextAc="seek">
              <p:cTn id="2102" restart="whenNotActive" fill="hold" evtFilter="cancelBubble" nodeType="interactiveSeq">
                <p:stCondLst>
                  <p:cond evt="onClick" delay="0">
                    <p:tgtEl>
                      <p:spTgt spid="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3" fill="hold">
                      <p:stCondLst>
                        <p:cond delay="0"/>
                      </p:stCondLst>
                      <p:childTnLst>
                        <p:par>
                          <p:cTn id="2104" fill="hold">
                            <p:stCondLst>
                              <p:cond delay="0"/>
                            </p:stCondLst>
                            <p:childTnLst>
                              <p:par>
                                <p:cTn id="2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7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1"/>
                  </p:tgtEl>
                </p:cond>
              </p:nextCondLst>
            </p:seq>
            <p:seq concurrent="1" nextAc="seek">
              <p:cTn id="2108" restart="whenNotActive" fill="hold" evtFilter="cancelBubble" nodeType="interactiveSeq">
                <p:stCondLst>
                  <p:cond evt="onClick" delay="0">
                    <p:tgtEl>
                      <p:spTgt spid="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9" fill="hold">
                      <p:stCondLst>
                        <p:cond delay="0"/>
                      </p:stCondLst>
                      <p:childTnLst>
                        <p:par>
                          <p:cTn id="2110" fill="hold">
                            <p:stCondLst>
                              <p:cond delay="0"/>
                            </p:stCondLst>
                            <p:childTnLst>
                              <p:par>
                                <p:cTn id="2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3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9"/>
                  </p:tgtEl>
                </p:cond>
              </p:nextCondLst>
            </p:seq>
            <p:seq concurrent="1" nextAc="seek">
              <p:cTn id="2114" restart="whenNotActive" fill="hold" evtFilter="cancelBubble" nodeType="interactiveSeq">
                <p:stCondLst>
                  <p:cond evt="onClick" delay="0">
                    <p:tgtEl>
                      <p:spTgt spid="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5" fill="hold">
                      <p:stCondLst>
                        <p:cond delay="0"/>
                      </p:stCondLst>
                      <p:childTnLst>
                        <p:par>
                          <p:cTn id="2116" fill="hold">
                            <p:stCondLst>
                              <p:cond delay="0"/>
                            </p:stCondLst>
                            <p:childTnLst>
                              <p:par>
                                <p:cTn id="2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9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"/>
                  </p:tgtEl>
                </p:cond>
              </p:nextCondLst>
            </p:seq>
            <p:seq concurrent="1" nextAc="seek">
              <p:cTn id="2120" restart="whenNotActive" fill="hold" evtFilter="cancelBubble" nodeType="interactiveSeq">
                <p:stCondLst>
                  <p:cond evt="onClick" delay="0">
                    <p:tgtEl>
                      <p:spTgt spid="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1" fill="hold">
                      <p:stCondLst>
                        <p:cond delay="0"/>
                      </p:stCondLst>
                      <p:childTnLst>
                        <p:par>
                          <p:cTn id="2122" fill="hold">
                            <p:stCondLst>
                              <p:cond delay="0"/>
                            </p:stCondLst>
                            <p:childTnLst>
                              <p:par>
                                <p:cTn id="2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5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"/>
                  </p:tgtEl>
                </p:cond>
              </p:nextCondLst>
            </p:seq>
            <p:seq concurrent="1" nextAc="seek">
              <p:cTn id="2126" restart="whenNotActive" fill="hold" evtFilter="cancelBubble" nodeType="interactiveSeq">
                <p:stCondLst>
                  <p:cond evt="onClick" delay="0">
                    <p:tgtEl>
                      <p:spTgt spid="1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7" fill="hold">
                      <p:stCondLst>
                        <p:cond delay="0"/>
                      </p:stCondLst>
                      <p:childTnLst>
                        <p:par>
                          <p:cTn id="2128" fill="hold">
                            <p:stCondLst>
                              <p:cond delay="0"/>
                            </p:stCondLst>
                            <p:childTnLst>
                              <p:par>
                                <p:cTn id="2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1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2"/>
                  </p:tgtEl>
                </p:cond>
              </p:nextCondLst>
            </p:seq>
            <p:seq concurrent="1" nextAc="seek">
              <p:cTn id="2132" restart="whenNotActive" fill="hold" evtFilter="cancelBubble" nodeType="interactiveSeq">
                <p:stCondLst>
                  <p:cond evt="onClick" delay="0">
                    <p:tgtEl>
                      <p:spTgt spid="1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3" fill="hold">
                      <p:stCondLst>
                        <p:cond delay="0"/>
                      </p:stCondLst>
                      <p:childTnLst>
                        <p:par>
                          <p:cTn id="2134" fill="hold">
                            <p:stCondLst>
                              <p:cond delay="0"/>
                            </p:stCondLst>
                            <p:childTnLst>
                              <p:par>
                                <p:cTn id="2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7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4"/>
                  </p:tgtEl>
                </p:cond>
              </p:nextCondLst>
            </p:seq>
            <p:seq concurrent="1" nextAc="seek">
              <p:cTn id="2138" restart="whenNotActive" fill="hold" evtFilter="cancelBubble" nodeType="interactiveSeq">
                <p:stCondLst>
                  <p:cond evt="onClick" delay="0">
                    <p:tgtEl>
                      <p:spTgt spid="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9" fill="hold">
                      <p:stCondLst>
                        <p:cond delay="0"/>
                      </p:stCondLst>
                      <p:childTnLst>
                        <p:par>
                          <p:cTn id="2140" fill="hold">
                            <p:stCondLst>
                              <p:cond delay="0"/>
                            </p:stCondLst>
                            <p:childTnLst>
                              <p:par>
                                <p:cTn id="2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3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8"/>
                  </p:tgtEl>
                </p:cond>
              </p:nextCondLst>
            </p:seq>
            <p:seq concurrent="1" nextAc="seek">
              <p:cTn id="2144" restart="whenNotActive" fill="hold" evtFilter="cancelBubble" nodeType="interactiveSeq">
                <p:stCondLst>
                  <p:cond evt="onClick" delay="0">
                    <p:tgtEl>
                      <p:spTgt spid="1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5" fill="hold">
                      <p:stCondLst>
                        <p:cond delay="0"/>
                      </p:stCondLst>
                      <p:childTnLst>
                        <p:par>
                          <p:cTn id="2146" fill="hold">
                            <p:stCondLst>
                              <p:cond delay="0"/>
                            </p:stCondLst>
                            <p:childTnLst>
                              <p:par>
                                <p:cTn id="2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6"/>
                  </p:tgtEl>
                </p:cond>
              </p:nextCondLst>
            </p:seq>
            <p:seq concurrent="1" nextAc="seek">
              <p:cTn id="2150" restart="whenNotActive" fill="hold" evtFilter="cancelBubble" nodeType="interactiveSeq">
                <p:stCondLst>
                  <p:cond evt="onClick" delay="0">
                    <p:tgtEl>
                      <p:spTgt spid="1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1" fill="hold">
                      <p:stCondLst>
                        <p:cond delay="0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5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0"/>
                  </p:tgtEl>
                </p:cond>
              </p:nextCondLst>
            </p:seq>
            <p:seq concurrent="1" nextAc="seek">
              <p:cTn id="2156" restart="whenNotActive" fill="hold" evtFilter="cancelBubble" nodeType="interactiveSeq">
                <p:stCondLst>
                  <p:cond evt="onClick" delay="0">
                    <p:tgtEl>
                      <p:spTgt spid="1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7" fill="hold">
                      <p:stCondLst>
                        <p:cond delay="0"/>
                      </p:stCondLst>
                      <p:childTnLst>
                        <p:par>
                          <p:cTn id="2158" fill="hold">
                            <p:stCondLst>
                              <p:cond delay="0"/>
                            </p:stCondLst>
                            <p:childTnLst>
                              <p:par>
                                <p:cTn id="2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2"/>
                  </p:tgtEl>
                </p:cond>
              </p:nextCondLst>
            </p:seq>
            <p:seq concurrent="1" nextAc="seek">
              <p:cTn id="21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3" fill="hold">
                      <p:stCondLst>
                        <p:cond delay="0"/>
                      </p:stCondLst>
                      <p:childTnLst>
                        <p:par>
                          <p:cTn id="2164" fill="hold">
                            <p:stCondLst>
                              <p:cond delay="0"/>
                            </p:stCondLst>
                            <p:childTnLst>
                              <p:par>
                                <p:cTn id="2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16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9" fill="hold">
                      <p:stCondLst>
                        <p:cond delay="0"/>
                      </p:stCondLst>
                      <p:childTnLst>
                        <p:par>
                          <p:cTn id="2170" fill="hold">
                            <p:stCondLst>
                              <p:cond delay="0"/>
                            </p:stCondLst>
                            <p:childTnLst>
                              <p:par>
                                <p:cTn id="2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17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5" fill="hold">
                      <p:stCondLst>
                        <p:cond delay="0"/>
                      </p:stCondLst>
                      <p:childTnLst>
                        <p:par>
                          <p:cTn id="2176" fill="hold">
                            <p:stCondLst>
                              <p:cond delay="0"/>
                            </p:stCondLst>
                            <p:childTnLst>
                              <p:par>
                                <p:cTn id="2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18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1" fill="hold">
                      <p:stCondLst>
                        <p:cond delay="0"/>
                      </p:stCondLst>
                      <p:childTnLst>
                        <p:par>
                          <p:cTn id="2182" fill="hold">
                            <p:stCondLst>
                              <p:cond delay="0"/>
                            </p:stCondLst>
                            <p:childTnLst>
                              <p:par>
                                <p:cTn id="2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18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7" fill="hold">
                      <p:stCondLst>
                        <p:cond delay="0"/>
                      </p:stCondLst>
                      <p:childTnLst>
                        <p:par>
                          <p:cTn id="2188" fill="hold">
                            <p:stCondLst>
                              <p:cond delay="0"/>
                            </p:stCondLst>
                            <p:childTnLst>
                              <p:par>
                                <p:cTn id="2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192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3" fill="hold">
                      <p:stCondLst>
                        <p:cond delay="0"/>
                      </p:stCondLst>
                      <p:childTnLst>
                        <p:par>
                          <p:cTn id="2194" fill="hold">
                            <p:stCondLst>
                              <p:cond delay="0"/>
                            </p:stCondLst>
                            <p:childTnLst>
                              <p:par>
                                <p:cTn id="2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7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2198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9" fill="hold">
                      <p:stCondLst>
                        <p:cond delay="0"/>
                      </p:stCondLst>
                      <p:childTnLst>
                        <p:par>
                          <p:cTn id="2200" fill="hold">
                            <p:stCondLst>
                              <p:cond delay="0"/>
                            </p:stCondLst>
                            <p:childTnLst>
                              <p:par>
                                <p:cTn id="2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3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  <p:seq concurrent="1" nextAc="seek">
              <p:cTn id="220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5" fill="hold">
                      <p:stCondLst>
                        <p:cond delay="0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9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2210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1" fill="hold">
                      <p:stCondLst>
                        <p:cond delay="0"/>
                      </p:stCondLst>
                      <p:childTnLst>
                        <p:par>
                          <p:cTn id="2212" fill="hold">
                            <p:stCondLst>
                              <p:cond delay="0"/>
                            </p:stCondLst>
                            <p:childTnLst>
                              <p:par>
                                <p:cTn id="2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5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2216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7" fill="hold">
                      <p:stCondLst>
                        <p:cond delay="0"/>
                      </p:stCondLst>
                      <p:childTnLst>
                        <p:par>
                          <p:cTn id="2218" fill="hold">
                            <p:stCondLst>
                              <p:cond delay="0"/>
                            </p:stCondLst>
                            <p:childTnLst>
                              <p:par>
                                <p:cTn id="2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1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2222" restart="whenNotActive" fill="hold" evtFilter="cancelBubble" nodeType="interactiveSeq">
                <p:stCondLst>
                  <p:cond evt="onClick" delay="0">
                    <p:tgtEl>
                      <p:spTgt spid="1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3" fill="hold">
                      <p:stCondLst>
                        <p:cond delay="0"/>
                      </p:stCondLst>
                      <p:childTnLst>
                        <p:par>
                          <p:cTn id="2224" fill="hold">
                            <p:stCondLst>
                              <p:cond delay="0"/>
                            </p:stCondLst>
                            <p:childTnLst>
                              <p:par>
                                <p:cTn id="2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7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"/>
                  </p:tgtEl>
                </p:cond>
              </p:nextCondLst>
            </p:seq>
            <p:seq concurrent="1" nextAc="seek">
              <p:cTn id="2228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9" fill="hold">
                      <p:stCondLst>
                        <p:cond delay="0"/>
                      </p:stCondLst>
                      <p:childTnLst>
                        <p:par>
                          <p:cTn id="2230" fill="hold">
                            <p:stCondLst>
                              <p:cond delay="0"/>
                            </p:stCondLst>
                            <p:childTnLst>
                              <p:par>
                                <p:cTn id="2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3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2234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5" fill="hold">
                      <p:stCondLst>
                        <p:cond delay="0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9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2240" restart="whenNotActive" fill="hold" evtFilter="cancelBubble" nodeType="interactiveSeq">
                <p:stCondLst>
                  <p:cond evt="onClick" delay="0">
                    <p:tgtEl>
                      <p:spTgt spid="1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1" fill="hold">
                      <p:stCondLst>
                        <p:cond delay="0"/>
                      </p:stCondLst>
                      <p:childTnLst>
                        <p:par>
                          <p:cTn id="2242" fill="hold">
                            <p:stCondLst>
                              <p:cond delay="0"/>
                            </p:stCondLst>
                            <p:childTnLst>
                              <p:par>
                                <p:cTn id="2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5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"/>
                  </p:tgtEl>
                </p:cond>
              </p:nextCondLst>
            </p:seq>
            <p:seq concurrent="1" nextAc="seek">
              <p:cTn id="2246" restart="whenNotActive" fill="hold" evtFilter="cancelBubble" nodeType="interactiveSeq">
                <p:stCondLst>
                  <p:cond evt="onClick" delay="0">
                    <p:tgtEl>
                      <p:spTgt spid="1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7" fill="hold">
                      <p:stCondLst>
                        <p:cond delay="0"/>
                      </p:stCondLst>
                      <p:childTnLst>
                        <p:par>
                          <p:cTn id="2248" fill="hold">
                            <p:stCondLst>
                              <p:cond delay="0"/>
                            </p:stCondLst>
                            <p:childTnLst>
                              <p:par>
                                <p:cTn id="2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1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0"/>
                  </p:tgtEl>
                </p:cond>
              </p:nextCondLst>
            </p:seq>
            <p:seq concurrent="1" nextAc="seek">
              <p:cTn id="2252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3" fill="hold">
                      <p:stCondLst>
                        <p:cond delay="0"/>
                      </p:stCondLst>
                      <p:childTnLst>
                        <p:par>
                          <p:cTn id="2254" fill="hold">
                            <p:stCondLst>
                              <p:cond delay="0"/>
                            </p:stCondLst>
                            <p:childTnLst>
                              <p:par>
                                <p:cTn id="2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7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  <p:seq concurrent="1" nextAc="seek">
              <p:cTn id="2258" restart="whenNotActive" fill="hold" evtFilter="cancelBubble" nodeType="interactiveSeq">
                <p:stCondLst>
                  <p:cond evt="onClick" delay="0">
                    <p:tgtEl>
                      <p:spTgt spid="1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9" fill="hold">
                      <p:stCondLst>
                        <p:cond delay="0"/>
                      </p:stCondLst>
                      <p:childTnLst>
                        <p:par>
                          <p:cTn id="2260" fill="hold">
                            <p:stCondLst>
                              <p:cond delay="0"/>
                            </p:stCondLst>
                            <p:childTnLst>
                              <p:par>
                                <p:cTn id="2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2"/>
                  </p:tgtEl>
                </p:cond>
              </p:nextCondLst>
            </p:seq>
            <p:seq concurrent="1" nextAc="seek">
              <p:cTn id="2264" restart="whenNotActive" fill="hold" evtFilter="cancelBubble" nodeType="interactiveSeq">
                <p:stCondLst>
                  <p:cond evt="onClick" delay="0">
                    <p:tgtEl>
                      <p:spTgt spid="1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5" fill="hold">
                      <p:stCondLst>
                        <p:cond delay="0"/>
                      </p:stCondLst>
                      <p:childTnLst>
                        <p:par>
                          <p:cTn id="2266" fill="hold">
                            <p:stCondLst>
                              <p:cond delay="0"/>
                            </p:stCondLst>
                            <p:childTnLst>
                              <p:par>
                                <p:cTn id="2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9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3"/>
                  </p:tgtEl>
                </p:cond>
              </p:nextCondLst>
            </p:seq>
            <p:seq concurrent="1" nextAc="seek">
              <p:cTn id="2270" restart="whenNotActive" fill="hold" evtFilter="cancelBubble" nodeType="interactiveSeq">
                <p:stCondLst>
                  <p:cond evt="onClick" delay="0">
                    <p:tgtEl>
                      <p:spTgt spid="1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1" fill="hold">
                      <p:stCondLst>
                        <p:cond delay="0"/>
                      </p:stCondLst>
                      <p:childTnLst>
                        <p:par>
                          <p:cTn id="2272" fill="hold">
                            <p:stCondLst>
                              <p:cond delay="0"/>
                            </p:stCondLst>
                            <p:childTnLst>
                              <p:par>
                                <p:cTn id="2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5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1"/>
                  </p:tgtEl>
                </p:cond>
              </p:nextCondLst>
            </p:seq>
            <p:seq concurrent="1" nextAc="seek">
              <p:cTn id="2276" restart="whenNotActive" fill="hold" evtFilter="cancelBubble" nodeType="interactiveSeq">
                <p:stCondLst>
                  <p:cond evt="onClick" delay="0">
                    <p:tgtEl>
                      <p:spTgt spid="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7" fill="hold">
                      <p:stCondLst>
                        <p:cond delay="0"/>
                      </p:stCondLst>
                      <p:childTnLst>
                        <p:par>
                          <p:cTn id="2278" fill="hold">
                            <p:stCondLst>
                              <p:cond delay="0"/>
                            </p:stCondLst>
                            <p:childTnLst>
                              <p:par>
                                <p:cTn id="2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1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3"/>
                  </p:tgtEl>
                </p:cond>
              </p:nextCondLst>
            </p:seq>
            <p:seq concurrent="1" nextAc="seek">
              <p:cTn id="2282" restart="whenNotActive" fill="hold" evtFilter="cancelBubble" nodeType="interactiveSeq">
                <p:stCondLst>
                  <p:cond evt="onClick" delay="0">
                    <p:tgtEl>
                      <p:spTgt spid="1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3" fill="hold">
                      <p:stCondLst>
                        <p:cond delay="0"/>
                      </p:stCondLst>
                      <p:childTnLst>
                        <p:par>
                          <p:cTn id="2284" fill="hold">
                            <p:stCondLst>
                              <p:cond delay="0"/>
                            </p:stCondLst>
                            <p:childTnLst>
                              <p:par>
                                <p:cTn id="2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7"/>
                  </p:tgtEl>
                </p:cond>
              </p:nextCondLst>
            </p:seq>
            <p:seq concurrent="1" nextAc="seek">
              <p:cTn id="2288" restart="whenNotActive" fill="hold" evtFilter="cancelBubble" nodeType="interactiveSeq">
                <p:stCondLst>
                  <p:cond evt="onClick" delay="0">
                    <p:tgtEl>
                      <p:spTgt spid="1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9" fill="hold">
                      <p:stCondLst>
                        <p:cond delay="0"/>
                      </p:stCondLst>
                      <p:childTnLst>
                        <p:par>
                          <p:cTn id="2290" fill="hold">
                            <p:stCondLst>
                              <p:cond delay="0"/>
                            </p:stCondLst>
                            <p:childTnLst>
                              <p:par>
                                <p:cTn id="2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3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5"/>
                  </p:tgtEl>
                </p:cond>
              </p:nextCondLst>
            </p:seq>
            <p:seq concurrent="1" nextAc="seek">
              <p:cTn id="2294" restart="whenNotActive" fill="hold" evtFilter="cancelBubble" nodeType="interactiveSeq">
                <p:stCondLst>
                  <p:cond evt="onClick" delay="0">
                    <p:tgtEl>
                      <p:spTgt spid="1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5" fill="hold">
                      <p:stCondLst>
                        <p:cond delay="0"/>
                      </p:stCondLst>
                      <p:childTnLst>
                        <p:par>
                          <p:cTn id="2296" fill="hold">
                            <p:stCondLst>
                              <p:cond delay="0"/>
                            </p:stCondLst>
                            <p:childTnLst>
                              <p:par>
                                <p:cTn id="2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9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9"/>
                  </p:tgtEl>
                </p:cond>
              </p:nextCondLst>
            </p:seq>
            <p:seq concurrent="1" nextAc="seek">
              <p:cTn id="2300" restart="whenNotActive" fill="hold" evtFilter="cancelBubble" nodeType="interactiveSeq">
                <p:stCondLst>
                  <p:cond evt="onClick" delay="0">
                    <p:tgtEl>
                      <p:spTgt spid="1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1" fill="hold">
                      <p:stCondLst>
                        <p:cond delay="0"/>
                      </p:stCondLst>
                      <p:childTnLst>
                        <p:par>
                          <p:cTn id="2302" fill="hold">
                            <p:stCondLst>
                              <p:cond delay="0"/>
                            </p:stCondLst>
                            <p:childTnLst>
                              <p:par>
                                <p:cTn id="2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5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"/>
                  </p:tgtEl>
                </p:cond>
              </p:nextCondLst>
            </p:seq>
            <p:seq concurrent="1" nextAc="seek">
              <p:cTn id="2306" restart="whenNotActive" fill="hold" evtFilter="cancelBubble" nodeType="interactiveSeq">
                <p:stCondLst>
                  <p:cond evt="onClick" delay="0">
                    <p:tgtEl>
                      <p:spTgt spid="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7" fill="hold">
                      <p:stCondLst>
                        <p:cond delay="0"/>
                      </p:stCondLst>
                      <p:childTnLst>
                        <p:par>
                          <p:cTn id="2308" fill="hold">
                            <p:stCondLst>
                              <p:cond delay="0"/>
                            </p:stCondLst>
                            <p:childTnLst>
                              <p:par>
                                <p:cTn id="2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8"/>
                  </p:tgtEl>
                </p:cond>
              </p:nextCondLst>
            </p:seq>
            <p:seq concurrent="1" nextAc="seek">
              <p:cTn id="2312" restart="whenNotActive" fill="hold" evtFilter="cancelBubble" nodeType="interactiveSeq">
                <p:stCondLst>
                  <p:cond evt="onClick" delay="0">
                    <p:tgtEl>
                      <p:spTgt spid="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3" fill="hold">
                      <p:stCondLst>
                        <p:cond delay="0"/>
                      </p:stCondLst>
                      <p:childTnLst>
                        <p:par>
                          <p:cTn id="2314" fill="hold">
                            <p:stCondLst>
                              <p:cond delay="0"/>
                            </p:stCondLst>
                            <p:childTnLst>
                              <p:par>
                                <p:cTn id="2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7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"/>
                  </p:tgtEl>
                </p:cond>
              </p:nextCondLst>
            </p:seq>
            <p:seq concurrent="1" nextAc="seek">
              <p:cTn id="2318" restart="whenNotActive" fill="hold" evtFilter="cancelBubble" nodeType="interactiveSeq">
                <p:stCondLst>
                  <p:cond evt="onClick" delay="0">
                    <p:tgtEl>
                      <p:spTgt spid="1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9" fill="hold">
                      <p:stCondLst>
                        <p:cond delay="0"/>
                      </p:stCondLst>
                      <p:childTnLst>
                        <p:par>
                          <p:cTn id="2320" fill="hold">
                            <p:stCondLst>
                              <p:cond delay="0"/>
                            </p:stCondLst>
                            <p:childTnLst>
                              <p:par>
                                <p:cTn id="2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3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4"/>
                  </p:tgtEl>
                </p:cond>
              </p:nextCondLst>
            </p:seq>
            <p:seq concurrent="1" nextAc="seek">
              <p:cTn id="2324" restart="whenNotActive" fill="hold" evtFilter="cancelBubble" nodeType="interactiveSeq">
                <p:stCondLst>
                  <p:cond evt="onClick" delay="0">
                    <p:tgtEl>
                      <p:spTgt spid="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5" fill="hold">
                      <p:stCondLst>
                        <p:cond delay="0"/>
                      </p:stCondLst>
                      <p:childTnLst>
                        <p:par>
                          <p:cTn id="2326" fill="hold">
                            <p:stCondLst>
                              <p:cond delay="0"/>
                            </p:stCondLst>
                            <p:childTnLst>
                              <p:par>
                                <p:cTn id="2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9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2"/>
                  </p:tgtEl>
                </p:cond>
              </p:nextCondLst>
            </p:seq>
            <p:seq concurrent="1" nextAc="seek">
              <p:cTn id="2330" restart="whenNotActive" fill="hold" evtFilter="cancelBubble" nodeType="interactiveSeq">
                <p:stCondLst>
                  <p:cond evt="onClick" delay="0">
                    <p:tgtEl>
                      <p:spTgt spid="1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1" fill="hold">
                      <p:stCondLst>
                        <p:cond delay="0"/>
                      </p:stCondLst>
                      <p:childTnLst>
                        <p:par>
                          <p:cTn id="2332" fill="hold">
                            <p:stCondLst>
                              <p:cond delay="0"/>
                            </p:stCondLst>
                            <p:childTnLst>
                              <p:par>
                                <p:cTn id="23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5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"/>
                  </p:tgtEl>
                </p:cond>
              </p:nextCondLst>
            </p:seq>
            <p:seq concurrent="1" nextAc="seek">
              <p:cTn id="2336" restart="whenNotActive" fill="hold" evtFilter="cancelBubble" nodeType="interactiveSeq">
                <p:stCondLst>
                  <p:cond evt="onClick" delay="0">
                    <p:tgtEl>
                      <p:spTgt spid="1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7" fill="hold">
                      <p:stCondLst>
                        <p:cond delay="0"/>
                      </p:stCondLst>
                      <p:childTnLst>
                        <p:par>
                          <p:cTn id="2338" fill="hold">
                            <p:stCondLst>
                              <p:cond delay="0"/>
                            </p:stCondLst>
                            <p:childTnLst>
                              <p:par>
                                <p:cTn id="23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1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"/>
                  </p:tgtEl>
                </p:cond>
              </p:nextCondLst>
            </p:seq>
            <p:seq concurrent="1" nextAc="seek">
              <p:cTn id="2342" restart="whenNotActive" fill="hold" evtFilter="cancelBubble" nodeType="interactiveSeq">
                <p:stCondLst>
                  <p:cond evt="onClick" delay="0">
                    <p:tgtEl>
                      <p:spTgt spid="1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3" fill="hold">
                      <p:stCondLst>
                        <p:cond delay="0"/>
                      </p:stCondLst>
                      <p:childTnLst>
                        <p:par>
                          <p:cTn id="2344" fill="hold">
                            <p:stCondLst>
                              <p:cond delay="0"/>
                            </p:stCondLst>
                            <p:childTnLst>
                              <p:par>
                                <p:cTn id="23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5"/>
                  </p:tgtEl>
                </p:cond>
              </p:nextCondLst>
            </p:seq>
            <p:seq concurrent="1" nextAc="seek">
              <p:cTn id="2348" restart="whenNotActive" fill="hold" evtFilter="cancelBubble" nodeType="interactiveSeq">
                <p:stCondLst>
                  <p:cond evt="onClick" delay="0">
                    <p:tgtEl>
                      <p:spTgt spid="1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9" fill="hold">
                      <p:stCondLst>
                        <p:cond delay="0"/>
                      </p:stCondLst>
                      <p:childTnLst>
                        <p:par>
                          <p:cTn id="2350" fill="hold">
                            <p:stCondLst>
                              <p:cond delay="0"/>
                            </p:stCondLst>
                            <p:childTnLst>
                              <p:par>
                                <p:cTn id="23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3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"/>
                  </p:tgtEl>
                </p:cond>
              </p:nextCondLst>
            </p:seq>
            <p:seq concurrent="1" nextAc="seek">
              <p:cTn id="2354" restart="whenNotActive" fill="hold" evtFilter="cancelBubble" nodeType="interactiveSeq">
                <p:stCondLst>
                  <p:cond evt="onClick" delay="0">
                    <p:tgtEl>
                      <p:spTgt spid="1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5" fill="hold">
                      <p:stCondLst>
                        <p:cond delay="0"/>
                      </p:stCondLst>
                      <p:childTnLst>
                        <p:par>
                          <p:cTn id="2356" fill="hold">
                            <p:stCondLst>
                              <p:cond delay="0"/>
                            </p:stCondLst>
                            <p:childTnLst>
                              <p:par>
                                <p:cTn id="23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9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1"/>
                  </p:tgtEl>
                </p:cond>
              </p:nextCondLst>
            </p:seq>
            <p:seq concurrent="1" nextAc="seek">
              <p:cTn id="2360" restart="whenNotActive" fill="hold" evtFilter="cancelBubble" nodeType="interactiveSeq">
                <p:stCondLst>
                  <p:cond evt="onClick" delay="0">
                    <p:tgtEl>
                      <p:spTgt spid="1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1" fill="hold">
                      <p:stCondLst>
                        <p:cond delay="0"/>
                      </p:stCondLst>
                      <p:childTnLst>
                        <p:par>
                          <p:cTn id="2362" fill="hold">
                            <p:stCondLst>
                              <p:cond delay="0"/>
                            </p:stCondLst>
                            <p:childTnLst>
                              <p:par>
                                <p:cTn id="2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5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"/>
                  </p:tgtEl>
                </p:cond>
              </p:nextCondLst>
            </p:seq>
            <p:seq concurrent="1" nextAc="seek">
              <p:cTn id="2366" restart="whenNotActive" fill="hold" evtFilter="cancelBubble" nodeType="interactiveSeq">
                <p:stCondLst>
                  <p:cond evt="onClick" delay="0">
                    <p:tgtEl>
                      <p:spTgt spid="1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7" fill="hold">
                      <p:stCondLst>
                        <p:cond delay="0"/>
                      </p:stCondLst>
                      <p:childTnLst>
                        <p:par>
                          <p:cTn id="2368" fill="hold">
                            <p:stCondLst>
                              <p:cond delay="0"/>
                            </p:stCondLst>
                            <p:childTnLst>
                              <p:par>
                                <p:cTn id="2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1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3"/>
                  </p:tgtEl>
                </p:cond>
              </p:nextCondLst>
            </p:seq>
            <p:seq concurrent="1" nextAc="seek">
              <p:cTn id="2372" restart="whenNotActive" fill="hold" evtFilter="cancelBubble" nodeType="interactiveSeq">
                <p:stCondLst>
                  <p:cond evt="onClick" delay="0">
                    <p:tgtEl>
                      <p:spTgt spid="1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3" fill="hold">
                      <p:stCondLst>
                        <p:cond delay="0"/>
                      </p:stCondLst>
                      <p:childTnLst>
                        <p:par>
                          <p:cTn id="2374" fill="hold">
                            <p:stCondLst>
                              <p:cond delay="0"/>
                            </p:stCondLst>
                            <p:childTnLst>
                              <p:par>
                                <p:cTn id="23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4"/>
                  </p:tgtEl>
                </p:cond>
              </p:nextCondLst>
            </p:seq>
            <p:seq concurrent="1" nextAc="seek">
              <p:cTn id="2378" restart="whenNotActive" fill="hold" evtFilter="cancelBubble" nodeType="interactiveSeq">
                <p:stCondLst>
                  <p:cond evt="onClick" delay="0">
                    <p:tgtEl>
                      <p:spTgt spid="1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9" fill="hold">
                      <p:stCondLst>
                        <p:cond delay="0"/>
                      </p:stCondLst>
                      <p:childTnLst>
                        <p:par>
                          <p:cTn id="2380" fill="hold">
                            <p:stCondLst>
                              <p:cond delay="0"/>
                            </p:stCondLst>
                            <p:childTnLst>
                              <p:par>
                                <p:cTn id="2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3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2"/>
                  </p:tgtEl>
                </p:cond>
              </p:nextCondLst>
            </p:seq>
            <p:seq concurrent="1" nextAc="seek">
              <p:cTn id="2384" restart="whenNotActive" fill="hold" evtFilter="cancelBubble" nodeType="interactiveSeq">
                <p:stCondLst>
                  <p:cond evt="onClick" delay="0">
                    <p:tgtEl>
                      <p:spTgt spid="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5" fill="hold">
                      <p:stCondLst>
                        <p:cond delay="0"/>
                      </p:stCondLst>
                      <p:childTnLst>
                        <p:par>
                          <p:cTn id="2386" fill="hold">
                            <p:stCondLst>
                              <p:cond delay="0"/>
                            </p:stCondLst>
                            <p:childTnLst>
                              <p:par>
                                <p:cTn id="23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9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4"/>
                  </p:tgtEl>
                </p:cond>
              </p:nextCondLst>
            </p:seq>
            <p:seq concurrent="1" nextAc="seek">
              <p:cTn id="2390" restart="whenNotActive" fill="hold" evtFilter="cancelBubble" nodeType="interactiveSeq">
                <p:stCondLst>
                  <p:cond evt="onClick" delay="0">
                    <p:tgtEl>
                      <p:spTgt spid="1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1" fill="hold">
                      <p:stCondLst>
                        <p:cond delay="0"/>
                      </p:stCondLst>
                      <p:childTnLst>
                        <p:par>
                          <p:cTn id="2392" fill="hold">
                            <p:stCondLst>
                              <p:cond delay="0"/>
                            </p:stCondLst>
                            <p:childTnLst>
                              <p:par>
                                <p:cTn id="23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5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8"/>
                  </p:tgtEl>
                </p:cond>
              </p:nextCondLst>
            </p:seq>
            <p:seq concurrent="1" nextAc="seek">
              <p:cTn id="2396" restart="whenNotActive" fill="hold" evtFilter="cancelBubble" nodeType="interactiveSeq">
                <p:stCondLst>
                  <p:cond evt="onClick" delay="0">
                    <p:tgtEl>
                      <p:spTgt spid="1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7" fill="hold">
                      <p:stCondLst>
                        <p:cond delay="0"/>
                      </p:stCondLst>
                      <p:childTnLst>
                        <p:par>
                          <p:cTn id="2398" fill="hold">
                            <p:stCondLst>
                              <p:cond delay="0"/>
                            </p:stCondLst>
                            <p:childTnLst>
                              <p:par>
                                <p:cTn id="2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1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6"/>
                  </p:tgtEl>
                </p:cond>
              </p:nextCondLst>
            </p:seq>
            <p:seq concurrent="1" nextAc="seek">
              <p:cTn id="2402" restart="whenNotActive" fill="hold" evtFilter="cancelBubble" nodeType="interactiveSeq">
                <p:stCondLst>
                  <p:cond evt="onClick" delay="0">
                    <p:tgtEl>
                      <p:spTgt spid="1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3" fill="hold">
                      <p:stCondLst>
                        <p:cond delay="0"/>
                      </p:stCondLst>
                      <p:childTnLst>
                        <p:par>
                          <p:cTn id="2404" fill="hold">
                            <p:stCondLst>
                              <p:cond delay="0"/>
                            </p:stCondLst>
                            <p:childTnLst>
                              <p:par>
                                <p:cTn id="24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7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0"/>
                  </p:tgtEl>
                </p:cond>
              </p:nextCondLst>
            </p:seq>
            <p:seq concurrent="1" nextAc="seek">
              <p:cTn id="2408" restart="whenNotActive" fill="hold" evtFilter="cancelBubble" nodeType="interactiveSeq">
                <p:stCondLst>
                  <p:cond evt="onClick" delay="0">
                    <p:tgtEl>
                      <p:spTgt spid="1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9" fill="hold">
                      <p:stCondLst>
                        <p:cond delay="0"/>
                      </p:stCondLst>
                      <p:childTnLst>
                        <p:par>
                          <p:cTn id="2410" fill="hold">
                            <p:stCondLst>
                              <p:cond delay="0"/>
                            </p:stCondLst>
                            <p:childTnLst>
                              <p:par>
                                <p:cTn id="24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3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1"/>
                  </p:tgtEl>
                </p:cond>
              </p:nextCondLst>
            </p:seq>
            <p:seq concurrent="1" nextAc="seek">
              <p:cTn id="2414" restart="whenNotActive" fill="hold" evtFilter="cancelBubble" nodeType="interactiveSeq">
                <p:stCondLst>
                  <p:cond evt="onClick" delay="0">
                    <p:tgtEl>
                      <p:spTgt spid="1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5" fill="hold">
                      <p:stCondLst>
                        <p:cond delay="0"/>
                      </p:stCondLst>
                      <p:childTnLst>
                        <p:par>
                          <p:cTn id="2416" fill="hold">
                            <p:stCondLst>
                              <p:cond delay="0"/>
                            </p:stCondLst>
                            <p:childTnLst>
                              <p:par>
                                <p:cTn id="2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9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9"/>
                  </p:tgtEl>
                </p:cond>
              </p:nextCondLst>
            </p:seq>
            <p:seq concurrent="1" nextAc="seek">
              <p:cTn id="2420" restart="whenNotActive" fill="hold" evtFilter="cancelBubble" nodeType="interactiveSeq">
                <p:stCondLst>
                  <p:cond evt="onClick" delay="0">
                    <p:tgtEl>
                      <p:spTgt spid="1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1" fill="hold">
                      <p:stCondLst>
                        <p:cond delay="0"/>
                      </p:stCondLst>
                      <p:childTnLst>
                        <p:par>
                          <p:cTn id="2422" fill="hold">
                            <p:stCondLst>
                              <p:cond delay="0"/>
                            </p:stCondLst>
                            <p:childTnLst>
                              <p:par>
                                <p:cTn id="24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5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"/>
                  </p:tgtEl>
                </p:cond>
              </p:nextCondLst>
            </p:seq>
            <p:seq concurrent="1" nextAc="seek">
              <p:cTn id="2426" restart="whenNotActive" fill="hold" evtFilter="cancelBubble" nodeType="interactiveSeq">
                <p:stCondLst>
                  <p:cond evt="onClick" delay="0">
                    <p:tgtEl>
                      <p:spTgt spid="1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7" fill="hold">
                      <p:stCondLst>
                        <p:cond delay="0"/>
                      </p:stCondLst>
                      <p:childTnLst>
                        <p:par>
                          <p:cTn id="2428" fill="hold">
                            <p:stCondLst>
                              <p:cond delay="0"/>
                            </p:stCondLst>
                            <p:childTnLst>
                              <p:par>
                                <p:cTn id="24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1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5"/>
                  </p:tgtEl>
                </p:cond>
              </p:nextCondLst>
            </p:seq>
            <p:seq concurrent="1" nextAc="seek">
              <p:cTn id="2432" restart="whenNotActive" fill="hold" evtFilter="cancelBubble" nodeType="interactiveSeq">
                <p:stCondLst>
                  <p:cond evt="onClick" delay="0">
                    <p:tgtEl>
                      <p:spTgt spid="1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3" fill="hold">
                      <p:stCondLst>
                        <p:cond delay="0"/>
                      </p:stCondLst>
                      <p:childTnLst>
                        <p:par>
                          <p:cTn id="2434" fill="hold">
                            <p:stCondLst>
                              <p:cond delay="0"/>
                            </p:stCondLst>
                            <p:childTnLst>
                              <p:par>
                                <p:cTn id="24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7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3"/>
                  </p:tgtEl>
                </p:cond>
              </p:nextCondLst>
            </p:seq>
            <p:seq concurrent="1" nextAc="seek">
              <p:cTn id="2438" restart="whenNotActive" fill="hold" evtFilter="cancelBubble" nodeType="interactiveSeq">
                <p:stCondLst>
                  <p:cond evt="onClick" delay="0">
                    <p:tgtEl>
                      <p:spTgt spid="1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9" fill="hold">
                      <p:stCondLst>
                        <p:cond delay="0"/>
                      </p:stCondLst>
                      <p:childTnLst>
                        <p:par>
                          <p:cTn id="2440" fill="hold">
                            <p:stCondLst>
                              <p:cond delay="0"/>
                            </p:stCondLst>
                            <p:childTnLst>
                              <p:par>
                                <p:cTn id="24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3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7"/>
                  </p:tgtEl>
                </p:cond>
              </p:nextCondLst>
            </p:seq>
            <p:seq concurrent="1" nextAc="seek">
              <p:cTn id="2444" restart="whenNotActive" fill="hold" evtFilter="cancelBubble" nodeType="interactiveSeq">
                <p:stCondLst>
                  <p:cond evt="onClick" delay="0">
                    <p:tgtEl>
                      <p:spTgt spid="1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5" fill="hold">
                      <p:stCondLst>
                        <p:cond delay="0"/>
                      </p:stCondLst>
                      <p:childTnLst>
                        <p:par>
                          <p:cTn id="2446" fill="hold">
                            <p:stCondLst>
                              <p:cond delay="0"/>
                            </p:stCondLst>
                            <p:childTnLst>
                              <p:par>
                                <p:cTn id="24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9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8"/>
                  </p:tgtEl>
                </p:cond>
              </p:nextCondLst>
            </p:seq>
            <p:seq concurrent="1" nextAc="seek">
              <p:cTn id="2450" restart="whenNotActive" fill="hold" evtFilter="cancelBubble" nodeType="interactiveSeq">
                <p:stCondLst>
                  <p:cond evt="onClick" delay="0">
                    <p:tgtEl>
                      <p:spTgt spid="1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1" fill="hold">
                      <p:stCondLst>
                        <p:cond delay="0"/>
                      </p:stCondLst>
                      <p:childTnLst>
                        <p:par>
                          <p:cTn id="2452" fill="hold">
                            <p:stCondLst>
                              <p:cond delay="0"/>
                            </p:stCondLst>
                            <p:childTnLst>
                              <p:par>
                                <p:cTn id="24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5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6"/>
                  </p:tgtEl>
                </p:cond>
              </p:nextCondLst>
            </p:seq>
            <p:seq concurrent="1" nextAc="seek">
              <p:cTn id="2456" restart="whenNotActive" fill="hold" evtFilter="cancelBubble" nodeType="interactiveSeq">
                <p:stCondLst>
                  <p:cond evt="onClick" delay="0">
                    <p:tgtEl>
                      <p:spTgt spid="1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7" fill="hold">
                      <p:stCondLst>
                        <p:cond delay="0"/>
                      </p:stCondLst>
                      <p:childTnLst>
                        <p:par>
                          <p:cTn id="2458" fill="hold">
                            <p:stCondLst>
                              <p:cond delay="0"/>
                            </p:stCondLst>
                            <p:childTnLst>
                              <p:par>
                                <p:cTn id="24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1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8"/>
                  </p:tgtEl>
                </p:cond>
              </p:nextCondLst>
            </p:seq>
            <p:seq concurrent="1" nextAc="seek">
              <p:cTn id="2462" restart="whenNotActive" fill="hold" evtFilter="cancelBubble" nodeType="interactiveSeq">
                <p:stCondLst>
                  <p:cond evt="onClick" delay="0">
                    <p:tgtEl>
                      <p:spTgt spid="1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3" fill="hold">
                      <p:stCondLst>
                        <p:cond delay="0"/>
                      </p:stCondLst>
                      <p:childTnLst>
                        <p:par>
                          <p:cTn id="2464" fill="hold">
                            <p:stCondLst>
                              <p:cond delay="0"/>
                            </p:stCondLst>
                            <p:childTnLst>
                              <p:par>
                                <p:cTn id="24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7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2"/>
                  </p:tgtEl>
                </p:cond>
              </p:nextCondLst>
            </p:seq>
            <p:seq concurrent="1" nextAc="seek">
              <p:cTn id="2468" restart="whenNotActive" fill="hold" evtFilter="cancelBubble" nodeType="interactiveSeq">
                <p:stCondLst>
                  <p:cond evt="onClick" delay="0">
                    <p:tgtEl>
                      <p:spTgt spid="1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9" fill="hold">
                      <p:stCondLst>
                        <p:cond delay="0"/>
                      </p:stCondLst>
                      <p:childTnLst>
                        <p:par>
                          <p:cTn id="2470" fill="hold">
                            <p:stCondLst>
                              <p:cond delay="0"/>
                            </p:stCondLst>
                            <p:childTnLst>
                              <p:par>
                                <p:cTn id="24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3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"/>
                  </p:tgtEl>
                </p:cond>
              </p:nextCondLst>
            </p:seq>
            <p:seq concurrent="1" nextAc="seek">
              <p:cTn id="2474" restart="whenNotActive" fill="hold" evtFilter="cancelBubble" nodeType="interactiveSeq">
                <p:stCondLst>
                  <p:cond evt="onClick" delay="0">
                    <p:tgtEl>
                      <p:spTgt spid="1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5" fill="hold">
                      <p:stCondLst>
                        <p:cond delay="0"/>
                      </p:stCondLst>
                      <p:childTnLst>
                        <p:par>
                          <p:cTn id="2476" fill="hold">
                            <p:stCondLst>
                              <p:cond delay="0"/>
                            </p:stCondLst>
                            <p:childTnLst>
                              <p:par>
                                <p:cTn id="24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9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4"/>
                  </p:tgtEl>
                </p:cond>
              </p:nextCondLst>
            </p:seq>
            <p:seq concurrent="1" nextAc="seek">
              <p:cTn id="2480" restart="whenNotActive" fill="hold" evtFilter="cancelBubble" nodeType="interactiveSeq">
                <p:stCondLst>
                  <p:cond evt="onClick" delay="0">
                    <p:tgtEl>
                      <p:spTgt spid="1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1" fill="hold">
                      <p:stCondLst>
                        <p:cond delay="0"/>
                      </p:stCondLst>
                      <p:childTnLst>
                        <p:par>
                          <p:cTn id="2482" fill="hold">
                            <p:stCondLst>
                              <p:cond delay="0"/>
                            </p:stCondLst>
                            <p:childTnLst>
                              <p:par>
                                <p:cTn id="24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1"/>
                  </p:tgtEl>
                </p:cond>
              </p:nextCondLst>
            </p:seq>
            <p:seq concurrent="1" nextAc="seek">
              <p:cTn id="2531" restart="whenNotActive" fill="hold" evtFilter="cancelBubble" nodeType="interactiveSeq">
                <p:stCondLst>
                  <p:cond evt="onClick" delay="0">
                    <p:tgtEl>
                      <p:spTgt spid="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2" fill="hold">
                      <p:stCondLst>
                        <p:cond delay="0"/>
                      </p:stCondLst>
                      <p:childTnLst>
                        <p:par>
                          <p:cTn id="2533" fill="hold">
                            <p:stCondLst>
                              <p:cond delay="0"/>
                            </p:stCondLst>
                            <p:childTnLst>
                              <p:par>
                                <p:cTn id="25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6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6"/>
                  </p:tgtEl>
                </p:cond>
              </p:nextCondLst>
            </p:seq>
            <p:seq concurrent="1" nextAc="seek">
              <p:cTn id="2537" restart="whenNotActive" fill="hold" evtFilter="cancelBubble" nodeType="interactiveSeq">
                <p:stCondLst>
                  <p:cond evt="onClick" delay="0">
                    <p:tgtEl>
                      <p:spTgt spid="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8" fill="hold">
                      <p:stCondLst>
                        <p:cond delay="0"/>
                      </p:stCondLst>
                      <p:childTnLst>
                        <p:par>
                          <p:cTn id="2539" fill="hold">
                            <p:stCondLst>
                              <p:cond delay="0"/>
                            </p:stCondLst>
                            <p:childTnLst>
                              <p:par>
                                <p:cTn id="25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2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4"/>
                  </p:tgtEl>
                </p:cond>
              </p:nextCondLst>
            </p:seq>
            <p:seq concurrent="1" nextAc="seek">
              <p:cTn id="2543" restart="whenNotActive" fill="hold" evtFilter="cancelBubble" nodeType="interactiveSeq">
                <p:stCondLst>
                  <p:cond evt="onClick" delay="0">
                    <p:tgtEl>
                      <p:spTgt spid="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4" fill="hold">
                      <p:stCondLst>
                        <p:cond delay="0"/>
                      </p:stCondLst>
                      <p:childTnLst>
                        <p:par>
                          <p:cTn id="2545" fill="hold">
                            <p:stCondLst>
                              <p:cond delay="0"/>
                            </p:stCondLst>
                            <p:childTnLst>
                              <p:par>
                                <p:cTn id="25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8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6"/>
                  </p:tgtEl>
                </p:cond>
              </p:nextCondLst>
            </p:seq>
            <p:seq concurrent="1" nextAc="seek">
              <p:cTn id="2549" restart="whenNotActive" fill="hold" evtFilter="cancelBubble" nodeType="interactiveSeq">
                <p:stCondLst>
                  <p:cond evt="onClick" delay="0">
                    <p:tgtEl>
                      <p:spTgt spid="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0" fill="hold">
                      <p:stCondLst>
                        <p:cond delay="0"/>
                      </p:stCondLst>
                      <p:childTnLst>
                        <p:par>
                          <p:cTn id="2551" fill="hold">
                            <p:stCondLst>
                              <p:cond delay="0"/>
                            </p:stCondLst>
                            <p:childTnLst>
                              <p:par>
                                <p:cTn id="25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4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"/>
                  </p:tgtEl>
                </p:cond>
              </p:nextCondLst>
            </p:seq>
            <p:seq concurrent="1" nextAc="seek">
              <p:cTn id="2555" restart="whenNotActive" fill="hold" evtFilter="cancelBubble" nodeType="interactiveSeq">
                <p:stCondLst>
                  <p:cond evt="onClick" delay="0">
                    <p:tgtEl>
                      <p:spTgt spid="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6" fill="hold">
                      <p:stCondLst>
                        <p:cond delay="0"/>
                      </p:stCondLst>
                      <p:childTnLst>
                        <p:par>
                          <p:cTn id="2557" fill="hold">
                            <p:stCondLst>
                              <p:cond delay="0"/>
                            </p:stCondLst>
                            <p:childTnLst>
                              <p:par>
                                <p:cTn id="25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0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8"/>
                  </p:tgtEl>
                </p:cond>
              </p:nextCondLst>
            </p:seq>
            <p:seq concurrent="1" nextAc="seek">
              <p:cTn id="2561" restart="whenNotActive" fill="hold" evtFilter="cancelBubble" nodeType="interactiveSeq">
                <p:stCondLst>
                  <p:cond evt="onClick" delay="0">
                    <p:tgtEl>
                      <p:spTgt spid="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2" fill="hold">
                      <p:stCondLst>
                        <p:cond delay="0"/>
                      </p:stCondLst>
                      <p:childTnLst>
                        <p:par>
                          <p:cTn id="2563" fill="hold">
                            <p:stCondLst>
                              <p:cond delay="0"/>
                            </p:stCondLst>
                            <p:childTnLst>
                              <p:par>
                                <p:cTn id="25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6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2"/>
                  </p:tgtEl>
                </p:cond>
              </p:nextCondLst>
            </p:seq>
            <p:seq concurrent="1" nextAc="seek">
              <p:cTn id="2567" restart="whenNotActive" fill="hold" evtFilter="cancelBubble" nodeType="interactiveSeq">
                <p:stCondLst>
                  <p:cond evt="onClick" delay="0">
                    <p:tgtEl>
                      <p:spTgt spid="1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8" fill="hold">
                      <p:stCondLst>
                        <p:cond delay="0"/>
                      </p:stCondLst>
                      <p:childTnLst>
                        <p:par>
                          <p:cTn id="2569" fill="hold">
                            <p:stCondLst>
                              <p:cond delay="0"/>
                            </p:stCondLst>
                            <p:childTnLst>
                              <p:par>
                                <p:cTn id="25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2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3"/>
                  </p:tgtEl>
                </p:cond>
              </p:nextCondLst>
            </p:seq>
            <p:seq concurrent="1" nextAc="seek">
              <p:cTn id="2573" restart="whenNotActive" fill="hold" evtFilter="cancelBubble" nodeType="interactiveSeq">
                <p:stCondLst>
                  <p:cond evt="onClick" delay="0">
                    <p:tgtEl>
                      <p:spTgt spid="1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4" fill="hold">
                      <p:stCondLst>
                        <p:cond delay="0"/>
                      </p:stCondLst>
                      <p:childTnLst>
                        <p:par>
                          <p:cTn id="2575" fill="hold">
                            <p:stCondLst>
                              <p:cond delay="0"/>
                            </p:stCondLst>
                            <p:childTnLst>
                              <p:par>
                                <p:cTn id="25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8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1"/>
                  </p:tgtEl>
                </p:cond>
              </p:nextCondLst>
            </p:seq>
            <p:seq concurrent="1" nextAc="seek">
              <p:cTn id="2579" restart="whenNotActive" fill="hold" evtFilter="cancelBubble" nodeType="interactiveSeq">
                <p:stCondLst>
                  <p:cond evt="onClick" delay="0">
                    <p:tgtEl>
                      <p:spTgt spid="1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0" fill="hold">
                      <p:stCondLst>
                        <p:cond delay="0"/>
                      </p:stCondLst>
                      <p:childTnLst>
                        <p:par>
                          <p:cTn id="2581" fill="hold">
                            <p:stCondLst>
                              <p:cond delay="0"/>
                            </p:stCondLst>
                            <p:childTnLst>
                              <p:par>
                                <p:cTn id="25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4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3"/>
                  </p:tgtEl>
                </p:cond>
              </p:nextCondLst>
            </p:seq>
            <p:seq concurrent="1" nextAc="seek">
              <p:cTn id="2585" restart="whenNotActive" fill="hold" evtFilter="cancelBubble" nodeType="interactiveSeq">
                <p:stCondLst>
                  <p:cond evt="onClick" delay="0">
                    <p:tgtEl>
                      <p:spTgt spid="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6" fill="hold">
                      <p:stCondLst>
                        <p:cond delay="0"/>
                      </p:stCondLst>
                      <p:childTnLst>
                        <p:par>
                          <p:cTn id="2587" fill="hold">
                            <p:stCondLst>
                              <p:cond delay="0"/>
                            </p:stCondLst>
                            <p:childTnLst>
                              <p:par>
                                <p:cTn id="25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0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7"/>
                  </p:tgtEl>
                </p:cond>
              </p:nextCondLst>
            </p:seq>
            <p:seq concurrent="1" nextAc="seek">
              <p:cTn id="2591" restart="whenNotActive" fill="hold" evtFilter="cancelBubble" nodeType="interactiveSeq">
                <p:stCondLst>
                  <p:cond evt="onClick" delay="0">
                    <p:tgtEl>
                      <p:spTgt spid="1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2" fill="hold">
                      <p:stCondLst>
                        <p:cond delay="0"/>
                      </p:stCondLst>
                      <p:childTnLst>
                        <p:par>
                          <p:cTn id="2593" fill="hold">
                            <p:stCondLst>
                              <p:cond delay="0"/>
                            </p:stCondLst>
                            <p:childTnLst>
                              <p:par>
                                <p:cTn id="25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6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5"/>
                  </p:tgtEl>
                </p:cond>
              </p:nextCondLst>
            </p:seq>
            <p:seq concurrent="1" nextAc="seek">
              <p:cTn id="2597" restart="whenNotActive" fill="hold" evtFilter="cancelBubble" nodeType="interactiveSeq">
                <p:stCondLst>
                  <p:cond evt="onClick" delay="0">
                    <p:tgtEl>
                      <p:spTgt spid="1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8" fill="hold">
                      <p:stCondLst>
                        <p:cond delay="0"/>
                      </p:stCondLst>
                      <p:childTnLst>
                        <p:par>
                          <p:cTn id="2599" fill="hold">
                            <p:stCondLst>
                              <p:cond delay="0"/>
                            </p:stCondLst>
                            <p:childTnLst>
                              <p:par>
                                <p:cTn id="26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2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9"/>
                  </p:tgtEl>
                </p:cond>
              </p:nextCondLst>
            </p:seq>
            <p:seq concurrent="1" nextAc="seek">
              <p:cTn id="2603" restart="whenNotActive" fill="hold" evtFilter="cancelBubble" nodeType="interactiveSeq">
                <p:stCondLst>
                  <p:cond evt="onClick" delay="0">
                    <p:tgtEl>
                      <p:spTgt spid="1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4" fill="hold">
                      <p:stCondLst>
                        <p:cond delay="0"/>
                      </p:stCondLst>
                      <p:childTnLst>
                        <p:par>
                          <p:cTn id="2605" fill="hold">
                            <p:stCondLst>
                              <p:cond delay="0"/>
                            </p:stCondLst>
                            <p:childTnLst>
                              <p:par>
                                <p:cTn id="26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8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0"/>
                  </p:tgtEl>
                </p:cond>
              </p:nextCondLst>
            </p:seq>
            <p:seq concurrent="1" nextAc="seek">
              <p:cTn id="2609" restart="whenNotActive" fill="hold" evtFilter="cancelBubble" nodeType="interactiveSeq">
                <p:stCondLst>
                  <p:cond evt="onClick" delay="0">
                    <p:tgtEl>
                      <p:spTgt spid="1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0" fill="hold">
                      <p:stCondLst>
                        <p:cond delay="0"/>
                      </p:stCondLst>
                      <p:childTnLst>
                        <p:par>
                          <p:cTn id="2611" fill="hold">
                            <p:stCondLst>
                              <p:cond delay="0"/>
                            </p:stCondLst>
                            <p:childTnLst>
                              <p:par>
                                <p:cTn id="2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4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8"/>
                  </p:tgtEl>
                </p:cond>
              </p:nextCondLst>
            </p:seq>
            <p:seq concurrent="1" nextAc="seek">
              <p:cTn id="2615" restart="whenNotActive" fill="hold" evtFilter="cancelBubble" nodeType="interactiveSeq">
                <p:stCondLst>
                  <p:cond evt="onClick" delay="0">
                    <p:tgtEl>
                      <p:spTgt spid="1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6" fill="hold">
                      <p:stCondLst>
                        <p:cond delay="0"/>
                      </p:stCondLst>
                      <p:childTnLst>
                        <p:par>
                          <p:cTn id="2617" fill="hold">
                            <p:stCondLst>
                              <p:cond delay="0"/>
                            </p:stCondLst>
                            <p:childTnLst>
                              <p:par>
                                <p:cTn id="26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0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0"/>
                  </p:tgtEl>
                </p:cond>
              </p:nextCondLst>
            </p:seq>
            <p:seq concurrent="1" nextAc="seek">
              <p:cTn id="2621" restart="whenNotActive" fill="hold" evtFilter="cancelBubble" nodeType="interactiveSeq">
                <p:stCondLst>
                  <p:cond evt="onClick" delay="0">
                    <p:tgtEl>
                      <p:spTgt spid="1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2" fill="hold">
                      <p:stCondLst>
                        <p:cond delay="0"/>
                      </p:stCondLst>
                      <p:childTnLst>
                        <p:par>
                          <p:cTn id="2623" fill="hold">
                            <p:stCondLst>
                              <p:cond delay="0"/>
                            </p:stCondLst>
                            <p:childTnLst>
                              <p:par>
                                <p:cTn id="26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6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4"/>
                  </p:tgtEl>
                </p:cond>
              </p:nextCondLst>
            </p:seq>
            <p:seq concurrent="1" nextAc="seek">
              <p:cTn id="2627" restart="whenNotActive" fill="hold" evtFilter="cancelBubble" nodeType="interactiveSeq">
                <p:stCondLst>
                  <p:cond evt="onClick" delay="0">
                    <p:tgtEl>
                      <p:spTgt spid="1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8" fill="hold">
                      <p:stCondLst>
                        <p:cond delay="0"/>
                      </p:stCondLst>
                      <p:childTnLst>
                        <p:par>
                          <p:cTn id="2629" fill="hold">
                            <p:stCondLst>
                              <p:cond delay="0"/>
                            </p:stCondLst>
                            <p:childTnLst>
                              <p:par>
                                <p:cTn id="26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2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"/>
                  </p:tgtEl>
                </p:cond>
              </p:nextCondLst>
            </p:seq>
            <p:seq concurrent="1" nextAc="seek">
              <p:cTn id="2633" restart="whenNotActive" fill="hold" evtFilter="cancelBubble" nodeType="interactiveSeq">
                <p:stCondLst>
                  <p:cond evt="onClick" delay="0">
                    <p:tgtEl>
                      <p:spTgt spid="1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4" fill="hold">
                      <p:stCondLst>
                        <p:cond delay="0"/>
                      </p:stCondLst>
                      <p:childTnLst>
                        <p:par>
                          <p:cTn id="2635" fill="hold">
                            <p:stCondLst>
                              <p:cond delay="0"/>
                            </p:stCondLst>
                            <p:childTnLst>
                              <p:par>
                                <p:cTn id="26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8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"/>
                  </p:tgtEl>
                </p:cond>
              </p:nextCondLst>
            </p:seq>
            <p:seq concurrent="1" nextAc="seek">
              <p:cTn id="2639" restart="whenNotActive" fill="hold" evtFilter="cancelBubble" nodeType="interactiveSeq">
                <p:stCondLst>
                  <p:cond evt="onClick" delay="0">
                    <p:tgtEl>
                      <p:spTgt spid="1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0" fill="hold">
                      <p:stCondLst>
                        <p:cond delay="0"/>
                      </p:stCondLst>
                      <p:childTnLst>
                        <p:par>
                          <p:cTn id="2641" fill="hold">
                            <p:stCondLst>
                              <p:cond delay="0"/>
                            </p:stCondLst>
                            <p:childTnLst>
                              <p:par>
                                <p:cTn id="26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4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7"/>
                  </p:tgtEl>
                </p:cond>
              </p:nextCondLst>
            </p:seq>
            <p:seq concurrent="1" nextAc="seek">
              <p:cTn id="2645" restart="whenNotActive" fill="hold" evtFilter="cancelBubble" nodeType="interactiveSeq">
                <p:stCondLst>
                  <p:cond evt="onClick" delay="0">
                    <p:tgtEl>
                      <p:spTgt spid="1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6" fill="hold">
                      <p:stCondLst>
                        <p:cond delay="0"/>
                      </p:stCondLst>
                      <p:childTnLst>
                        <p:par>
                          <p:cTn id="2647" fill="hold">
                            <p:stCondLst>
                              <p:cond delay="0"/>
                            </p:stCondLst>
                            <p:childTnLst>
                              <p:par>
                                <p:cTn id="26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0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5"/>
                  </p:tgtEl>
                </p:cond>
              </p:nextCondLst>
            </p:seq>
            <p:seq concurrent="1" nextAc="seek">
              <p:cTn id="2651" restart="whenNotActive" fill="hold" evtFilter="cancelBubble" nodeType="interactiveSeq">
                <p:stCondLst>
                  <p:cond evt="onClick" delay="0">
                    <p:tgtEl>
                      <p:spTgt spid="1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2" fill="hold">
                      <p:stCondLst>
                        <p:cond delay="0"/>
                      </p:stCondLst>
                      <p:childTnLst>
                        <p:par>
                          <p:cTn id="2653" fill="hold">
                            <p:stCondLst>
                              <p:cond delay="0"/>
                            </p:stCondLst>
                            <p:childTnLst>
                              <p:par>
                                <p:cTn id="26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6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7"/>
                  </p:tgtEl>
                </p:cond>
              </p:nextCondLst>
            </p:seq>
            <p:seq concurrent="1" nextAc="seek">
              <p:cTn id="2657" restart="whenNotActive" fill="hold" evtFilter="cancelBubble" nodeType="interactiveSeq">
                <p:stCondLst>
                  <p:cond evt="onClick" delay="0">
                    <p:tgtEl>
                      <p:spTgt spid="1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8" fill="hold">
                      <p:stCondLst>
                        <p:cond delay="0"/>
                      </p:stCondLst>
                      <p:childTnLst>
                        <p:par>
                          <p:cTn id="2659" fill="hold">
                            <p:stCondLst>
                              <p:cond delay="0"/>
                            </p:stCondLst>
                            <p:childTnLst>
                              <p:par>
                                <p:cTn id="26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2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"/>
                  </p:tgtEl>
                </p:cond>
              </p:nextCondLst>
            </p:seq>
            <p:seq concurrent="1" nextAc="seek">
              <p:cTn id="2663" restart="whenNotActive" fill="hold" evtFilter="cancelBubble" nodeType="interactiveSeq">
                <p:stCondLst>
                  <p:cond evt="onClick" delay="0">
                    <p:tgtEl>
                      <p:spTgt spid="1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4" fill="hold">
                      <p:stCondLst>
                        <p:cond delay="0"/>
                      </p:stCondLst>
                      <p:childTnLst>
                        <p:par>
                          <p:cTn id="2665" fill="hold">
                            <p:stCondLst>
                              <p:cond delay="0"/>
                            </p:stCondLst>
                            <p:childTnLst>
                              <p:par>
                                <p:cTn id="26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8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9"/>
                  </p:tgtEl>
                </p:cond>
              </p:nextCondLst>
            </p:seq>
            <p:seq concurrent="1" nextAc="seek">
              <p:cTn id="2669" restart="whenNotActive" fill="hold" evtFilter="cancelBubble" nodeType="interactiveSeq">
                <p:stCondLst>
                  <p:cond evt="onClick" delay="0">
                    <p:tgtEl>
                      <p:spTgt spid="1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0" fill="hold">
                      <p:stCondLst>
                        <p:cond delay="0"/>
                      </p:stCondLst>
                      <p:childTnLst>
                        <p:par>
                          <p:cTn id="2671" fill="hold">
                            <p:stCondLst>
                              <p:cond delay="0"/>
                            </p:stCondLst>
                            <p:childTnLst>
                              <p:par>
                                <p:cTn id="26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4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3"/>
                  </p:tgtEl>
                </p:cond>
              </p:nextCondLst>
            </p:seq>
            <p:seq concurrent="1" nextAc="seek">
              <p:cTn id="2675" restart="whenNotActive" fill="hold" evtFilter="cancelBubble" nodeType="interactiveSeq">
                <p:stCondLst>
                  <p:cond evt="onClick" delay="0">
                    <p:tgtEl>
                      <p:spTgt spid="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6" fill="hold">
                      <p:stCondLst>
                        <p:cond delay="0"/>
                      </p:stCondLst>
                      <p:childTnLst>
                        <p:par>
                          <p:cTn id="2677" fill="hold">
                            <p:stCondLst>
                              <p:cond delay="0"/>
                            </p:stCondLst>
                            <p:childTnLst>
                              <p:par>
                                <p:cTn id="26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0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4"/>
                  </p:tgtEl>
                </p:cond>
              </p:nextCondLst>
            </p:seq>
            <p:seq concurrent="1" nextAc="seek">
              <p:cTn id="2681" restart="whenNotActive" fill="hold" evtFilter="cancelBubble" nodeType="interactiveSeq">
                <p:stCondLst>
                  <p:cond evt="onClick" delay="0">
                    <p:tgtEl>
                      <p:spTgt spid="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2" fill="hold">
                      <p:stCondLst>
                        <p:cond delay="0"/>
                      </p:stCondLst>
                      <p:childTnLst>
                        <p:par>
                          <p:cTn id="2683" fill="hold">
                            <p:stCondLst>
                              <p:cond delay="0"/>
                            </p:stCondLst>
                            <p:childTnLst>
                              <p:par>
                                <p:cTn id="26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6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"/>
                  </p:tgtEl>
                </p:cond>
              </p:nextCondLst>
            </p:seq>
            <p:seq concurrent="1" nextAc="seek">
              <p:cTn id="2687" restart="whenNotActive" fill="hold" evtFilter="cancelBubble" nodeType="interactiveSeq">
                <p:stCondLst>
                  <p:cond evt="onClick" delay="0">
                    <p:tgtEl>
                      <p:spTgt spid="1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8" fill="hold">
                      <p:stCondLst>
                        <p:cond delay="0"/>
                      </p:stCondLst>
                      <p:childTnLst>
                        <p:par>
                          <p:cTn id="2689" fill="hold">
                            <p:stCondLst>
                              <p:cond delay="0"/>
                            </p:stCondLst>
                            <p:childTnLst>
                              <p:par>
                                <p:cTn id="26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2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4"/>
                  </p:tgtEl>
                </p:cond>
              </p:nextCondLst>
            </p:seq>
            <p:seq concurrent="1" nextAc="seek">
              <p:cTn id="2693" restart="whenNotActive" fill="hold" evtFilter="cancelBubble" nodeType="interactiveSeq">
                <p:stCondLst>
                  <p:cond evt="onClick" delay="0">
                    <p:tgtEl>
                      <p:spTgt spid="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4" fill="hold">
                      <p:stCondLst>
                        <p:cond delay="0"/>
                      </p:stCondLst>
                      <p:childTnLst>
                        <p:par>
                          <p:cTn id="2695" fill="hold">
                            <p:stCondLst>
                              <p:cond delay="0"/>
                            </p:stCondLst>
                            <p:childTnLst>
                              <p:par>
                                <p:cTn id="26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8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8"/>
                  </p:tgtEl>
                </p:cond>
              </p:nextCondLst>
            </p:seq>
            <p:seq concurrent="1" nextAc="seek">
              <p:cTn id="2699" restart="whenNotActive" fill="hold" evtFilter="cancelBubble" nodeType="interactiveSeq">
                <p:stCondLst>
                  <p:cond evt="onClick" delay="0">
                    <p:tgtEl>
                      <p:spTgt spid="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0" fill="hold">
                      <p:stCondLst>
                        <p:cond delay="0"/>
                      </p:stCondLst>
                      <p:childTnLst>
                        <p:par>
                          <p:cTn id="2701" fill="hold">
                            <p:stCondLst>
                              <p:cond delay="0"/>
                            </p:stCondLst>
                            <p:childTnLst>
                              <p:par>
                                <p:cTn id="27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4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6"/>
                  </p:tgtEl>
                </p:cond>
              </p:nextCondLst>
            </p:seq>
            <p:seq concurrent="1" nextAc="seek">
              <p:cTn id="2705" restart="whenNotActive" fill="hold" evtFilter="cancelBubble" nodeType="interactiveSeq">
                <p:stCondLst>
                  <p:cond evt="onClick" delay="0">
                    <p:tgtEl>
                      <p:spTgt spid="1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6" fill="hold">
                      <p:stCondLst>
                        <p:cond delay="0"/>
                      </p:stCondLst>
                      <p:childTnLst>
                        <p:par>
                          <p:cTn id="2707" fill="hold">
                            <p:stCondLst>
                              <p:cond delay="0"/>
                            </p:stCondLst>
                            <p:childTnLst>
                              <p:par>
                                <p:cTn id="27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0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0"/>
                  </p:tgtEl>
                </p:cond>
              </p:nextCondLst>
            </p:seq>
            <p:seq concurrent="1" nextAc="seek">
              <p:cTn id="2711" restart="whenNotActive" fill="hold" evtFilter="cancelBubble" nodeType="interactiveSeq">
                <p:stCondLst>
                  <p:cond evt="onClick" delay="0">
                    <p:tgtEl>
                      <p:spTgt spid="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2" fill="hold">
                      <p:stCondLst>
                        <p:cond delay="0"/>
                      </p:stCondLst>
                      <p:childTnLst>
                        <p:par>
                          <p:cTn id="2713" fill="hold">
                            <p:stCondLst>
                              <p:cond delay="0"/>
                            </p:stCondLst>
                            <p:childTnLst>
                              <p:par>
                                <p:cTn id="27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5"/>
                  </p:tgtEl>
                </p:cond>
              </p:nextCondLst>
            </p:seq>
            <p:seq concurrent="1" nextAc="seek">
              <p:cTn id="2768" restart="whenNotActive" fill="hold" evtFilter="cancelBubble" nodeType="interactiveSeq">
                <p:stCondLst>
                  <p:cond evt="onClick" delay="0">
                    <p:tgtEl>
                      <p:spTgt spid="1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9" fill="hold">
                      <p:stCondLst>
                        <p:cond delay="0"/>
                      </p:stCondLst>
                      <p:childTnLst>
                        <p:par>
                          <p:cTn id="2770" fill="hold">
                            <p:stCondLst>
                              <p:cond delay="0"/>
                            </p:stCondLst>
                            <p:childTnLst>
                              <p:par>
                                <p:cTn id="27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3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1"/>
                  </p:tgtEl>
                </p:cond>
              </p:nextCondLst>
            </p:seq>
            <p:seq concurrent="1" nextAc="seek">
              <p:cTn id="2774" restart="whenNotActive" fill="hold" evtFilter="cancelBubble" nodeType="interactiveSeq">
                <p:stCondLst>
                  <p:cond evt="onClick" delay="0">
                    <p:tgtEl>
                      <p:spTgt spid="1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5" fill="hold">
                      <p:stCondLst>
                        <p:cond delay="0"/>
                      </p:stCondLst>
                      <p:childTnLst>
                        <p:par>
                          <p:cTn id="2776" fill="hold">
                            <p:stCondLst>
                              <p:cond delay="0"/>
                            </p:stCondLst>
                            <p:childTnLst>
                              <p:par>
                                <p:cTn id="27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9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9"/>
                  </p:tgtEl>
                </p:cond>
              </p:nextCondLst>
            </p:seq>
            <p:seq concurrent="1" nextAc="seek">
              <p:cTn id="2780" restart="whenNotActive" fill="hold" evtFilter="cancelBubble" nodeType="interactiveSeq">
                <p:stCondLst>
                  <p:cond evt="onClick" delay="0">
                    <p:tgtEl>
                      <p:spTgt spid="1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1" fill="hold">
                      <p:stCondLst>
                        <p:cond delay="0"/>
                      </p:stCondLst>
                      <p:childTnLst>
                        <p:par>
                          <p:cTn id="2782" fill="hold">
                            <p:stCondLst>
                              <p:cond delay="0"/>
                            </p:stCondLst>
                            <p:childTnLst>
                              <p:par>
                                <p:cTn id="27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5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1"/>
                  </p:tgtEl>
                </p:cond>
              </p:nextCondLst>
            </p:seq>
            <p:seq concurrent="1" nextAc="seek">
              <p:cTn id="2786" restart="whenNotActive" fill="hold" evtFilter="cancelBubble" nodeType="interactiveSeq">
                <p:stCondLst>
                  <p:cond evt="onClick" delay="0">
                    <p:tgtEl>
                      <p:spTgt spid="1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7" fill="hold">
                      <p:stCondLst>
                        <p:cond delay="0"/>
                      </p:stCondLst>
                      <p:childTnLst>
                        <p:par>
                          <p:cTn id="2788" fill="hold">
                            <p:stCondLst>
                              <p:cond delay="0"/>
                            </p:stCondLst>
                            <p:childTnLst>
                              <p:par>
                                <p:cTn id="27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1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5"/>
                  </p:tgtEl>
                </p:cond>
              </p:nextCondLst>
            </p:seq>
            <p:seq concurrent="1" nextAc="seek">
              <p:cTn id="2792" restart="whenNotActive" fill="hold" evtFilter="cancelBubble" nodeType="interactiveSeq">
                <p:stCondLst>
                  <p:cond evt="onClick" delay="0">
                    <p:tgtEl>
                      <p:spTgt spid="1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3" fill="hold">
                      <p:stCondLst>
                        <p:cond delay="0"/>
                      </p:stCondLst>
                      <p:childTnLst>
                        <p:par>
                          <p:cTn id="2794" fill="hold">
                            <p:stCondLst>
                              <p:cond delay="0"/>
                            </p:stCondLst>
                            <p:childTnLst>
                              <p:par>
                                <p:cTn id="27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7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"/>
                  </p:tgtEl>
                </p:cond>
              </p:nextCondLst>
            </p:seq>
            <p:seq concurrent="1" nextAc="seek">
              <p:cTn id="2798" restart="whenNotActive" fill="hold" evtFilter="cancelBubble" nodeType="interactiveSeq">
                <p:stCondLst>
                  <p:cond evt="onClick" delay="0">
                    <p:tgtEl>
                      <p:spTgt spid="1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9" fill="hold">
                      <p:stCondLst>
                        <p:cond delay="0"/>
                      </p:stCondLst>
                      <p:childTnLst>
                        <p:par>
                          <p:cTn id="2800" fill="hold">
                            <p:stCondLst>
                              <p:cond delay="0"/>
                            </p:stCondLst>
                            <p:childTnLst>
                              <p:par>
                                <p:cTn id="28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3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7"/>
                  </p:tgtEl>
                </p:cond>
              </p:nextCondLst>
            </p:seq>
            <p:seq concurrent="1" nextAc="seek">
              <p:cTn id="2804" restart="whenNotActive" fill="hold" evtFilter="cancelBubble" nodeType="interactiveSeq">
                <p:stCondLst>
                  <p:cond evt="onClick" delay="0">
                    <p:tgtEl>
                      <p:spTgt spid="1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5" fill="hold">
                      <p:stCondLst>
                        <p:cond delay="0"/>
                      </p:stCondLst>
                      <p:childTnLst>
                        <p:par>
                          <p:cTn id="2806" fill="hold">
                            <p:stCondLst>
                              <p:cond delay="0"/>
                            </p:stCondLst>
                            <p:childTnLst>
                              <p:par>
                                <p:cTn id="28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9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9"/>
                  </p:tgtEl>
                </p:cond>
              </p:nextCondLst>
            </p:seq>
            <p:seq concurrent="1" nextAc="seek">
              <p:cTn id="2810" restart="whenNotActive" fill="hold" evtFilter="cancelBubble" nodeType="interactiveSeq">
                <p:stCondLst>
                  <p:cond evt="onClick" delay="0">
                    <p:tgtEl>
                      <p:spTgt spid="1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1" fill="hold">
                      <p:stCondLst>
                        <p:cond delay="0"/>
                      </p:stCondLst>
                      <p:childTnLst>
                        <p:par>
                          <p:cTn id="2812" fill="hold">
                            <p:stCondLst>
                              <p:cond delay="0"/>
                            </p:stCondLst>
                            <p:childTnLst>
                              <p:par>
                                <p:cTn id="28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5"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"/>
                  </p:tgtEl>
                </p:cond>
              </p:nextCondLst>
            </p:seq>
            <p:seq concurrent="1" nextAc="seek">
              <p:cTn id="2816" restart="whenNotActive" fill="hold" evtFilter="cancelBubble" nodeType="interactiveSeq">
                <p:stCondLst>
                  <p:cond evt="onClick" delay="0">
                    <p:tgtEl>
                      <p:spTgt spid="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7" fill="hold">
                      <p:stCondLst>
                        <p:cond delay="0"/>
                      </p:stCondLst>
                      <p:childTnLst>
                        <p:par>
                          <p:cTn id="2818" fill="hold">
                            <p:stCondLst>
                              <p:cond delay="0"/>
                            </p:stCondLst>
                            <p:childTnLst>
                              <p:par>
                                <p:cTn id="28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1"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9"/>
                  </p:tgtEl>
                </p:cond>
              </p:nextCondLst>
            </p:seq>
            <p:seq concurrent="1" nextAc="seek">
              <p:cTn id="2822" restart="whenNotActive" fill="hold" evtFilter="cancelBubble" nodeType="interactiveSeq">
                <p:stCondLst>
                  <p:cond evt="onClick" delay="0">
                    <p:tgtEl>
                      <p:spTgt spid="1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3" fill="hold">
                      <p:stCondLst>
                        <p:cond delay="0"/>
                      </p:stCondLst>
                      <p:childTnLst>
                        <p:par>
                          <p:cTn id="2824" fill="hold">
                            <p:stCondLst>
                              <p:cond delay="0"/>
                            </p:stCondLst>
                            <p:childTnLst>
                              <p:par>
                                <p:cTn id="28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7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"/>
                  </p:tgtEl>
                </p:cond>
              </p:nextCondLst>
            </p:seq>
            <p:seq concurrent="1" nextAc="seek">
              <p:cTn id="2828" restart="whenNotActive" fill="hold" evtFilter="cancelBubble" nodeType="interactiveSeq">
                <p:stCondLst>
                  <p:cond evt="onClick" delay="0">
                    <p:tgtEl>
                      <p:spTgt spid="1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9" fill="hold">
                      <p:stCondLst>
                        <p:cond delay="0"/>
                      </p:stCondLst>
                      <p:childTnLst>
                        <p:par>
                          <p:cTn id="2830" fill="hold">
                            <p:stCondLst>
                              <p:cond delay="0"/>
                            </p:stCondLst>
                            <p:childTnLst>
                              <p:par>
                                <p:cTn id="28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3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1"/>
                  </p:tgtEl>
                </p:cond>
              </p:nextCondLst>
            </p:seq>
            <p:seq concurrent="1" nextAc="seek">
              <p:cTn id="2834" restart="whenNotActive" fill="hold" evtFilter="cancelBubble" nodeType="interactiveSeq">
                <p:stCondLst>
                  <p:cond evt="onClick" delay="0">
                    <p:tgtEl>
                      <p:spTgt spid="1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5" fill="hold">
                      <p:stCondLst>
                        <p:cond delay="0"/>
                      </p:stCondLst>
                      <p:childTnLst>
                        <p:par>
                          <p:cTn id="2836" fill="hold">
                            <p:stCondLst>
                              <p:cond delay="0"/>
                            </p:stCondLst>
                            <p:childTnLst>
                              <p:par>
                                <p:cTn id="28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9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5"/>
                  </p:tgtEl>
                </p:cond>
              </p:nextCondLst>
            </p:seq>
            <p:seq concurrent="1" nextAc="seek">
              <p:cTn id="2840" restart="whenNotActive" fill="hold" evtFilter="cancelBubble" nodeType="interactiveSeq">
                <p:stCondLst>
                  <p:cond evt="onClick" delay="0">
                    <p:tgtEl>
                      <p:spTgt spid="1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1" fill="hold">
                      <p:stCondLst>
                        <p:cond delay="0"/>
                      </p:stCondLst>
                      <p:childTnLst>
                        <p:par>
                          <p:cTn id="2842" fill="hold">
                            <p:stCondLst>
                              <p:cond delay="0"/>
                            </p:stCondLst>
                            <p:childTnLst>
                              <p:par>
                                <p:cTn id="28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5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6"/>
                  </p:tgtEl>
                </p:cond>
              </p:nextCondLst>
            </p:seq>
            <p:seq concurrent="1" nextAc="seek">
              <p:cTn id="2846" restart="whenNotActive" fill="hold" evtFilter="cancelBubble" nodeType="interactiveSeq">
                <p:stCondLst>
                  <p:cond evt="onClick" delay="0">
                    <p:tgtEl>
                      <p:spTgt spid="1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7" fill="hold">
                      <p:stCondLst>
                        <p:cond delay="0"/>
                      </p:stCondLst>
                      <p:childTnLst>
                        <p:par>
                          <p:cTn id="2848" fill="hold">
                            <p:stCondLst>
                              <p:cond delay="0"/>
                            </p:stCondLst>
                            <p:childTnLst>
                              <p:par>
                                <p:cTn id="28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1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"/>
                  </p:tgtEl>
                </p:cond>
              </p:nextCondLst>
            </p:seq>
            <p:seq concurrent="1" nextAc="seek">
              <p:cTn id="2852" restart="whenNotActive" fill="hold" evtFilter="cancelBubble" nodeType="interactiveSeq">
                <p:stCondLst>
                  <p:cond evt="onClick" delay="0">
                    <p:tgtEl>
                      <p:spTgt spid="1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3" fill="hold">
                      <p:stCondLst>
                        <p:cond delay="0"/>
                      </p:stCondLst>
                      <p:childTnLst>
                        <p:par>
                          <p:cTn id="2854" fill="hold">
                            <p:stCondLst>
                              <p:cond delay="0"/>
                            </p:stCondLst>
                            <p:childTnLst>
                              <p:par>
                                <p:cTn id="28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7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6"/>
                  </p:tgtEl>
                </p:cond>
              </p:nextCondLst>
            </p:seq>
            <p:seq concurrent="1" nextAc="seek">
              <p:cTn id="2858" restart="whenNotActive" fill="hold" evtFilter="cancelBubble" nodeType="interactiveSeq">
                <p:stCondLst>
                  <p:cond evt="onClick" delay="0">
                    <p:tgtEl>
                      <p:spTgt spid="1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9" fill="hold">
                      <p:stCondLst>
                        <p:cond delay="0"/>
                      </p:stCondLst>
                      <p:childTnLst>
                        <p:par>
                          <p:cTn id="2860" fill="hold">
                            <p:stCondLst>
                              <p:cond delay="0"/>
                            </p:stCondLst>
                            <p:childTnLst>
                              <p:par>
                                <p:cTn id="28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3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0"/>
                  </p:tgtEl>
                </p:cond>
              </p:nextCondLst>
            </p:seq>
            <p:seq concurrent="1" nextAc="seek">
              <p:cTn id="2864" restart="whenNotActive" fill="hold" evtFilter="cancelBubble" nodeType="interactiveSeq">
                <p:stCondLst>
                  <p:cond evt="onClick" delay="0">
                    <p:tgtEl>
                      <p:spTgt spid="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5" fill="hold">
                      <p:stCondLst>
                        <p:cond delay="0"/>
                      </p:stCondLst>
                      <p:childTnLst>
                        <p:par>
                          <p:cTn id="2866" fill="hold">
                            <p:stCondLst>
                              <p:cond delay="0"/>
                            </p:stCondLst>
                            <p:childTnLst>
                              <p:par>
                                <p:cTn id="28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9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8"/>
                  </p:tgtEl>
                </p:cond>
              </p:nextCondLst>
            </p:seq>
            <p:seq concurrent="1" nextAc="seek">
              <p:cTn id="2870" restart="whenNotActive" fill="hold" evtFilter="cancelBubble" nodeType="interactiveSeq">
                <p:stCondLst>
                  <p:cond evt="onClick" delay="0">
                    <p:tgtEl>
                      <p:spTgt spid="1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1" fill="hold">
                      <p:stCondLst>
                        <p:cond delay="0"/>
                      </p:stCondLst>
                      <p:childTnLst>
                        <p:par>
                          <p:cTn id="2872" fill="hold">
                            <p:stCondLst>
                              <p:cond delay="0"/>
                            </p:stCondLst>
                            <p:childTnLst>
                              <p:par>
                                <p:cTn id="28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5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2"/>
                  </p:tgtEl>
                </p:cond>
              </p:nextCondLst>
            </p:seq>
            <p:seq concurrent="1" nextAc="seek">
              <p:cTn id="2876" restart="whenNotActive" fill="hold" evtFilter="cancelBubble" nodeType="interactiveSeq">
                <p:stCondLst>
                  <p:cond evt="onClick" delay="0">
                    <p:tgtEl>
                      <p:spTgt spid="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7" fill="hold">
                      <p:stCondLst>
                        <p:cond delay="0"/>
                      </p:stCondLst>
                      <p:childTnLst>
                        <p:par>
                          <p:cTn id="2878" fill="hold">
                            <p:stCondLst>
                              <p:cond delay="0"/>
                            </p:stCondLst>
                            <p:childTnLst>
                              <p:par>
                                <p:cTn id="28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1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0"/>
                  </p:tgtEl>
                </p:cond>
              </p:nextCondLst>
            </p:seq>
            <p:seq concurrent="1" nextAc="seek">
              <p:cTn id="2882" restart="whenNotActive" fill="hold" evtFilter="cancelBubble" nodeType="interactiveSeq">
                <p:stCondLst>
                  <p:cond evt="onClick" delay="0">
                    <p:tgtEl>
                      <p:spTgt spid="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3" fill="hold">
                      <p:stCondLst>
                        <p:cond delay="0"/>
                      </p:stCondLst>
                      <p:childTnLst>
                        <p:par>
                          <p:cTn id="2884" fill="hold">
                            <p:stCondLst>
                              <p:cond delay="0"/>
                            </p:stCondLst>
                            <p:childTnLst>
                              <p:par>
                                <p:cTn id="28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7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8"/>
                  </p:tgtEl>
                </p:cond>
              </p:nextCondLst>
            </p:seq>
            <p:seq concurrent="1" nextAc="seek">
              <p:cTn id="2888" restart="whenNotActive" fill="hold" evtFilter="cancelBubble" nodeType="interactiveSeq">
                <p:stCondLst>
                  <p:cond evt="onClick" delay="0">
                    <p:tgtEl>
                      <p:spTgt spid="1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9" fill="hold">
                      <p:stCondLst>
                        <p:cond delay="0"/>
                      </p:stCondLst>
                      <p:childTnLst>
                        <p:par>
                          <p:cTn id="2890" fill="hold">
                            <p:stCondLst>
                              <p:cond delay="0"/>
                            </p:stCondLst>
                            <p:childTnLst>
                              <p:par>
                                <p:cTn id="28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3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0"/>
                  </p:tgtEl>
                </p:cond>
              </p:nextCondLst>
            </p:seq>
            <p:seq concurrent="1" nextAc="seek">
              <p:cTn id="2894" restart="whenNotActive" fill="hold" evtFilter="cancelBubble" nodeType="interactiveSeq">
                <p:stCondLst>
                  <p:cond evt="onClick" delay="0">
                    <p:tgtEl>
                      <p:spTgt spid="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5" fill="hold">
                      <p:stCondLst>
                        <p:cond delay="0"/>
                      </p:stCondLst>
                      <p:childTnLst>
                        <p:par>
                          <p:cTn id="2896" fill="hold">
                            <p:stCondLst>
                              <p:cond delay="0"/>
                            </p:stCondLst>
                            <p:childTnLst>
                              <p:par>
                                <p:cTn id="28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9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4"/>
                  </p:tgtEl>
                </p:cond>
              </p:nextCondLst>
            </p:seq>
            <p:seq concurrent="1" nextAc="seek">
              <p:cTn id="2900" restart="whenNotActive" fill="hold" evtFilter="cancelBubble" nodeType="interactiveSeq">
                <p:stCondLst>
                  <p:cond evt="onClick" delay="0">
                    <p:tgtEl>
                      <p:spTgt spid="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1" fill="hold">
                      <p:stCondLst>
                        <p:cond delay="0"/>
                      </p:stCondLst>
                      <p:childTnLst>
                        <p:par>
                          <p:cTn id="2902" fill="hold">
                            <p:stCondLst>
                              <p:cond delay="0"/>
                            </p:stCondLst>
                            <p:childTnLst>
                              <p:par>
                                <p:cTn id="29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5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2"/>
                  </p:tgtEl>
                </p:cond>
              </p:nextCondLst>
            </p:seq>
            <p:seq concurrent="1" nextAc="seek">
              <p:cTn id="2906" restart="whenNotActive" fill="hold" evtFilter="cancelBubble" nodeType="interactiveSeq">
                <p:stCondLst>
                  <p:cond evt="onClick" delay="0">
                    <p:tgtEl>
                      <p:spTgt spid="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7" fill="hold">
                      <p:stCondLst>
                        <p:cond delay="0"/>
                      </p:stCondLst>
                      <p:childTnLst>
                        <p:par>
                          <p:cTn id="2908" fill="hold">
                            <p:stCondLst>
                              <p:cond delay="0"/>
                            </p:stCondLst>
                            <p:childTnLst>
                              <p:par>
                                <p:cTn id="29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1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6"/>
                  </p:tgtEl>
                </p:cond>
              </p:nextCondLst>
            </p:seq>
            <p:seq concurrent="1" nextAc="seek">
              <p:cTn id="2912" restart="whenNotActive" fill="hold" evtFilter="cancelBubble" nodeType="interactiveSeq">
                <p:stCondLst>
                  <p:cond evt="onClick" delay="0">
                    <p:tgtEl>
                      <p:spTgt spid="1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3" fill="hold">
                      <p:stCondLst>
                        <p:cond delay="0"/>
                      </p:stCondLst>
                      <p:childTnLst>
                        <p:par>
                          <p:cTn id="2914" fill="hold">
                            <p:stCondLst>
                              <p:cond delay="0"/>
                            </p:stCondLst>
                            <p:childTnLst>
                              <p:par>
                                <p:cTn id="29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"/>
                  </p:tgtEl>
                </p:cond>
              </p:nextCondLst>
            </p:seq>
            <p:seq concurrent="1" nextAc="seek">
              <p:cTn id="2918" restart="whenNotActive" fill="hold" evtFilter="cancelBubble" nodeType="interactiveSeq">
                <p:stCondLst>
                  <p:cond evt="onClick" delay="0">
                    <p:tgtEl>
                      <p:spTgt spid="1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9" fill="hold">
                      <p:stCondLst>
                        <p:cond delay="0"/>
                      </p:stCondLst>
                      <p:childTnLst>
                        <p:par>
                          <p:cTn id="2920" fill="hold">
                            <p:stCondLst>
                              <p:cond delay="0"/>
                            </p:stCondLst>
                            <p:childTnLst>
                              <p:par>
                                <p:cTn id="29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3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"/>
                  </p:tgtEl>
                </p:cond>
              </p:nextCondLst>
            </p:seq>
            <p:seq concurrent="1" nextAc="seek">
              <p:cTn id="2924" restart="whenNotActive" fill="hold" evtFilter="cancelBubble" nodeType="interactiveSeq">
                <p:stCondLst>
                  <p:cond evt="onClick" delay="0">
                    <p:tgtEl>
                      <p:spTgt spid="1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5" fill="hold">
                      <p:stCondLst>
                        <p:cond delay="0"/>
                      </p:stCondLst>
                      <p:childTnLst>
                        <p:par>
                          <p:cTn id="2926" fill="hold">
                            <p:stCondLst>
                              <p:cond delay="0"/>
                            </p:stCondLst>
                            <p:childTnLst>
                              <p:par>
                                <p:cTn id="29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9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7"/>
                  </p:tgtEl>
                </p:cond>
              </p:nextCondLst>
            </p:seq>
            <p:seq concurrent="1" nextAc="seek">
              <p:cTn id="2930" restart="whenNotActive" fill="hold" evtFilter="cancelBubble" nodeType="interactiveSeq">
                <p:stCondLst>
                  <p:cond evt="onClick" delay="0">
                    <p:tgtEl>
                      <p:spTgt spid="1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1" fill="hold">
                      <p:stCondLst>
                        <p:cond delay="0"/>
                      </p:stCondLst>
                      <p:childTnLst>
                        <p:par>
                          <p:cTn id="2932" fill="hold">
                            <p:stCondLst>
                              <p:cond delay="0"/>
                            </p:stCondLst>
                            <p:childTnLst>
                              <p:par>
                                <p:cTn id="29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5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"/>
                  </p:tgtEl>
                </p:cond>
              </p:nextCondLst>
            </p:seq>
            <p:seq concurrent="1" nextAc="seek">
              <p:cTn id="2936" restart="whenNotActive" fill="hold" evtFilter="cancelBubble" nodeType="interactiveSeq">
                <p:stCondLst>
                  <p:cond evt="onClick" delay="0">
                    <p:tgtEl>
                      <p:spTgt spid="1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7" fill="hold">
                      <p:stCondLst>
                        <p:cond delay="0"/>
                      </p:stCondLst>
                      <p:childTnLst>
                        <p:par>
                          <p:cTn id="2938" fill="hold">
                            <p:stCondLst>
                              <p:cond delay="0"/>
                            </p:stCondLst>
                            <p:childTnLst>
                              <p:par>
                                <p:cTn id="29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1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9"/>
                  </p:tgtEl>
                </p:cond>
              </p:nextCondLst>
            </p:seq>
            <p:seq concurrent="1" nextAc="seek">
              <p:cTn id="2942" restart="whenNotActive" fill="hold" evtFilter="cancelBubble" nodeType="interactiveSeq">
                <p:stCondLst>
                  <p:cond evt="onClick" delay="0">
                    <p:tgtEl>
                      <p:spTgt spid="1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3" fill="hold">
                      <p:stCondLst>
                        <p:cond delay="0"/>
                      </p:stCondLst>
                      <p:childTnLst>
                        <p:par>
                          <p:cTn id="2944" fill="hold">
                            <p:stCondLst>
                              <p:cond delay="0"/>
                            </p:stCondLst>
                            <p:childTnLst>
                              <p:par>
                                <p:cTn id="29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7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3"/>
                  </p:tgtEl>
                </p:cond>
              </p:nextCondLst>
            </p:seq>
            <p:seq concurrent="1" nextAc="seek">
              <p:cTn id="2948" restart="whenNotActive" fill="hold" evtFilter="cancelBubble" nodeType="interactiveSeq">
                <p:stCondLst>
                  <p:cond evt="onClick" delay="0">
                    <p:tgtEl>
                      <p:spTgt spid="1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9" fill="hold">
                      <p:stCondLst>
                        <p:cond delay="0"/>
                      </p:stCondLst>
                      <p:childTnLst>
                        <p:par>
                          <p:cTn id="2950" fill="hold">
                            <p:stCondLst>
                              <p:cond delay="0"/>
                            </p:stCondLst>
                            <p:childTnLst>
                              <p:par>
                                <p:cTn id="29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3"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4"/>
                  </p:tgtEl>
                </p:cond>
              </p:nextCondLst>
            </p:seq>
            <p:seq concurrent="1" nextAc="seek">
              <p:cTn id="2954" restart="whenNotActive" fill="hold" evtFilter="cancelBubble" nodeType="interactiveSeq">
                <p:stCondLst>
                  <p:cond evt="onClick" delay="0">
                    <p:tgtEl>
                      <p:spTgt spid="1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5" fill="hold">
                      <p:stCondLst>
                        <p:cond delay="0"/>
                      </p:stCondLst>
                      <p:childTnLst>
                        <p:par>
                          <p:cTn id="2956" fill="hold">
                            <p:stCondLst>
                              <p:cond delay="0"/>
                            </p:stCondLst>
                            <p:childTnLst>
                              <p:par>
                                <p:cTn id="29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9"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2"/>
                  </p:tgtEl>
                </p:cond>
              </p:nextCondLst>
            </p:seq>
            <p:seq concurrent="1" nextAc="seek">
              <p:cTn id="2960" restart="whenNotActive" fill="hold" evtFilter="cancelBubble" nodeType="interactiveSeq">
                <p:stCondLst>
                  <p:cond evt="onClick" delay="0">
                    <p:tgtEl>
                      <p:spTgt spid="1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1" fill="hold">
                      <p:stCondLst>
                        <p:cond delay="0"/>
                      </p:stCondLst>
                      <p:childTnLst>
                        <p:par>
                          <p:cTn id="2962" fill="hold">
                            <p:stCondLst>
                              <p:cond delay="0"/>
                            </p:stCondLst>
                            <p:childTnLst>
                              <p:par>
                                <p:cTn id="29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5"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4"/>
                  </p:tgtEl>
                </p:cond>
              </p:nextCondLst>
            </p:seq>
            <p:seq concurrent="1" nextAc="seek">
              <p:cTn id="2966" restart="whenNotActive" fill="hold" evtFilter="cancelBubble" nodeType="interactiveSeq">
                <p:stCondLst>
                  <p:cond evt="onClick" delay="0">
                    <p:tgtEl>
                      <p:spTgt spid="1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7" fill="hold">
                      <p:stCondLst>
                        <p:cond delay="0"/>
                      </p:stCondLst>
                      <p:childTnLst>
                        <p:par>
                          <p:cTn id="2968" fill="hold">
                            <p:stCondLst>
                              <p:cond delay="0"/>
                            </p:stCondLst>
                            <p:childTnLst>
                              <p:par>
                                <p:cTn id="29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1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8"/>
                  </p:tgtEl>
                </p:cond>
              </p:nextCondLst>
            </p:seq>
            <p:seq concurrent="1" nextAc="seek">
              <p:cTn id="2972" restart="whenNotActive" fill="hold" evtFilter="cancelBubble" nodeType="interactiveSeq">
                <p:stCondLst>
                  <p:cond evt="onClick" delay="0">
                    <p:tgtEl>
                      <p:spTgt spid="1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3" fill="hold">
                      <p:stCondLst>
                        <p:cond delay="0"/>
                      </p:stCondLst>
                      <p:childTnLst>
                        <p:par>
                          <p:cTn id="2974" fill="hold">
                            <p:stCondLst>
                              <p:cond delay="0"/>
                            </p:stCondLst>
                            <p:childTnLst>
                              <p:par>
                                <p:cTn id="29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7"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6"/>
                  </p:tgtEl>
                </p:cond>
              </p:nextCondLst>
            </p:seq>
            <p:seq concurrent="1" nextAc="seek">
              <p:cTn id="2978" restart="whenNotActive" fill="hold" evtFilter="cancelBubble" nodeType="interactiveSeq">
                <p:stCondLst>
                  <p:cond evt="onClick" delay="0">
                    <p:tgtEl>
                      <p:spTgt spid="1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9" fill="hold">
                      <p:stCondLst>
                        <p:cond delay="0"/>
                      </p:stCondLst>
                      <p:childTnLst>
                        <p:par>
                          <p:cTn id="2980" fill="hold">
                            <p:stCondLst>
                              <p:cond delay="0"/>
                            </p:stCondLst>
                            <p:childTnLst>
                              <p:par>
                                <p:cTn id="29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3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0"/>
                  </p:tgtEl>
                </p:cond>
              </p:nextCondLst>
            </p:seq>
            <p:seq concurrent="1" nextAc="seek">
              <p:cTn id="2984" restart="whenNotActive" fill="hold" evtFilter="cancelBubble" nodeType="interactiveSeq">
                <p:stCondLst>
                  <p:cond evt="onClick" delay="0">
                    <p:tgtEl>
                      <p:spTgt spid="1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5" fill="hold">
                      <p:stCondLst>
                        <p:cond delay="0"/>
                      </p:stCondLst>
                      <p:childTnLst>
                        <p:par>
                          <p:cTn id="2986" fill="hold">
                            <p:stCondLst>
                              <p:cond delay="0"/>
                            </p:stCondLst>
                            <p:childTnLst>
                              <p:par>
                                <p:cTn id="29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9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1"/>
                  </p:tgtEl>
                </p:cond>
              </p:nextCondLst>
            </p:seq>
            <p:seq concurrent="1" nextAc="seek">
              <p:cTn id="2990" restart="whenNotActive" fill="hold" evtFilter="cancelBubble" nodeType="interactiveSeq">
                <p:stCondLst>
                  <p:cond evt="onClick" delay="0">
                    <p:tgtEl>
                      <p:spTgt spid="1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1" fill="hold">
                      <p:stCondLst>
                        <p:cond delay="0"/>
                      </p:stCondLst>
                      <p:childTnLst>
                        <p:par>
                          <p:cTn id="2992" fill="hold">
                            <p:stCondLst>
                              <p:cond delay="0"/>
                            </p:stCondLst>
                            <p:childTnLst>
                              <p:par>
                                <p:cTn id="29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5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9"/>
                  </p:tgtEl>
                </p:cond>
              </p:nextCondLst>
            </p:seq>
            <p:seq concurrent="1" nextAc="seek">
              <p:cTn id="2996" restart="whenNotActive" fill="hold" evtFilter="cancelBubble" nodeType="interactiveSeq">
                <p:stCondLst>
                  <p:cond evt="onClick" delay="0">
                    <p:tgtEl>
                      <p:spTgt spid="1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7" fill="hold">
                      <p:stCondLst>
                        <p:cond delay="0"/>
                      </p:stCondLst>
                      <p:childTnLst>
                        <p:par>
                          <p:cTn id="2998" fill="hold">
                            <p:stCondLst>
                              <p:cond delay="0"/>
                            </p:stCondLst>
                            <p:childTnLst>
                              <p:par>
                                <p:cTn id="29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1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1"/>
                  </p:tgtEl>
                </p:cond>
              </p:nextCondLst>
            </p:seq>
            <p:seq concurrent="1" nextAc="seek">
              <p:cTn id="3002" restart="whenNotActive" fill="hold" evtFilter="cancelBubble" nodeType="interactiveSeq">
                <p:stCondLst>
                  <p:cond evt="onClick" delay="0">
                    <p:tgtEl>
                      <p:spTgt spid="1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3" fill="hold">
                      <p:stCondLst>
                        <p:cond delay="0"/>
                      </p:stCondLst>
                      <p:childTnLst>
                        <p:par>
                          <p:cTn id="3004" fill="hold">
                            <p:stCondLst>
                              <p:cond delay="0"/>
                            </p:stCondLst>
                            <p:childTnLst>
                              <p:par>
                                <p:cTn id="30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5"/>
                  </p:tgtEl>
                </p:cond>
              </p:nextCondLst>
            </p:seq>
            <p:seq concurrent="1" nextAc="seek">
              <p:cTn id="3008" restart="whenNotActive" fill="hold" evtFilter="cancelBubble" nodeType="interactiveSeq">
                <p:stCondLst>
                  <p:cond evt="onClick" delay="0">
                    <p:tgtEl>
                      <p:spTgt spid="1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9" fill="hold">
                      <p:stCondLst>
                        <p:cond delay="0"/>
                      </p:stCondLst>
                      <p:childTnLst>
                        <p:par>
                          <p:cTn id="3010" fill="hold">
                            <p:stCondLst>
                              <p:cond delay="0"/>
                            </p:stCondLst>
                            <p:childTnLst>
                              <p:par>
                                <p:cTn id="30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3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3"/>
                  </p:tgtEl>
                </p:cond>
              </p:nextCondLst>
            </p:seq>
            <p:seq concurrent="1" nextAc="seek">
              <p:cTn id="3014" restart="whenNotActive" fill="hold" evtFilter="cancelBubble" nodeType="interactiveSeq">
                <p:stCondLst>
                  <p:cond evt="onClick" delay="0">
                    <p:tgtEl>
                      <p:spTgt spid="1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5" fill="hold">
                      <p:stCondLst>
                        <p:cond delay="0"/>
                      </p:stCondLst>
                      <p:childTnLst>
                        <p:par>
                          <p:cTn id="3016" fill="hold">
                            <p:stCondLst>
                              <p:cond delay="0"/>
                            </p:stCondLst>
                            <p:childTnLst>
                              <p:par>
                                <p:cTn id="30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9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"/>
                  </p:tgtEl>
                </p:cond>
              </p:nextCondLst>
            </p:seq>
            <p:seq concurrent="1" nextAc="seek">
              <p:cTn id="3020" restart="whenNotActive" fill="hold" evtFilter="cancelBubble" nodeType="interactiveSeq">
                <p:stCondLst>
                  <p:cond evt="onClick" delay="0">
                    <p:tgtEl>
                      <p:spTgt spid="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1" fill="hold">
                      <p:stCondLst>
                        <p:cond delay="0"/>
                      </p:stCondLst>
                      <p:childTnLst>
                        <p:par>
                          <p:cTn id="3022" fill="hold">
                            <p:stCondLst>
                              <p:cond delay="0"/>
                            </p:stCondLst>
                            <p:childTnLst>
                              <p:par>
                                <p:cTn id="30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5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8"/>
                  </p:tgtEl>
                </p:cond>
              </p:nextCondLst>
            </p:seq>
            <p:seq concurrent="1" nextAc="seek">
              <p:cTn id="3026" restart="whenNotActive" fill="hold" evtFilter="cancelBubble" nodeType="interactiveSeq">
                <p:stCondLst>
                  <p:cond evt="onClick" delay="0">
                    <p:tgtEl>
                      <p:spTgt spid="1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7" fill="hold">
                      <p:stCondLst>
                        <p:cond delay="0"/>
                      </p:stCondLst>
                      <p:childTnLst>
                        <p:par>
                          <p:cTn id="3028" fill="hold">
                            <p:stCondLst>
                              <p:cond delay="0"/>
                            </p:stCondLst>
                            <p:childTnLst>
                              <p:par>
                                <p:cTn id="30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1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6"/>
                  </p:tgtEl>
                </p:cond>
              </p:nextCondLst>
            </p:seq>
            <p:seq concurrent="1" nextAc="seek">
              <p:cTn id="3032" restart="whenNotActive" fill="hold" evtFilter="cancelBubble" nodeType="interactiveSeq">
                <p:stCondLst>
                  <p:cond evt="onClick" delay="0">
                    <p:tgtEl>
                      <p:spTgt spid="1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3" fill="hold">
                      <p:stCondLst>
                        <p:cond delay="0"/>
                      </p:stCondLst>
                      <p:childTnLst>
                        <p:par>
                          <p:cTn id="3034" fill="hold">
                            <p:stCondLst>
                              <p:cond delay="0"/>
                            </p:stCondLst>
                            <p:childTnLst>
                              <p:par>
                                <p:cTn id="30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7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"/>
                  </p:tgtEl>
                </p:cond>
              </p:nextCondLst>
            </p:seq>
            <p:seq concurrent="1" nextAc="seek">
              <p:cTn id="3038" restart="whenNotActive" fill="hold" evtFilter="cancelBubble" nodeType="interactiveSeq">
                <p:stCondLst>
                  <p:cond evt="onClick" delay="0">
                    <p:tgtEl>
                      <p:spTgt spid="1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9" fill="hold">
                      <p:stCondLst>
                        <p:cond delay="0"/>
                      </p:stCondLst>
                      <p:childTnLst>
                        <p:par>
                          <p:cTn id="3040" fill="hold">
                            <p:stCondLst>
                              <p:cond delay="0"/>
                            </p:stCondLst>
                            <p:childTnLst>
                              <p:par>
                                <p:cTn id="30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3" dur="5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2"/>
                  </p:tgtEl>
                </p:cond>
              </p:nextCondLst>
            </p:seq>
            <p:seq concurrent="1" nextAc="seek">
              <p:cTn id="3044" restart="whenNotActive" fill="hold" evtFilter="cancelBubble" nodeType="interactiveSeq">
                <p:stCondLst>
                  <p:cond evt="onClick" delay="0">
                    <p:tgtEl>
                      <p:spTgt spid="1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5" fill="hold">
                      <p:stCondLst>
                        <p:cond delay="0"/>
                      </p:stCondLst>
                      <p:childTnLst>
                        <p:par>
                          <p:cTn id="3046" fill="hold">
                            <p:stCondLst>
                              <p:cond delay="0"/>
                            </p:stCondLst>
                            <p:childTnLst>
                              <p:par>
                                <p:cTn id="30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9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0"/>
                  </p:tgtEl>
                </p:cond>
              </p:nextCondLst>
            </p:seq>
            <p:seq concurrent="1" nextAc="seek">
              <p:cTn id="3050" restart="whenNotActive" fill="hold" evtFilter="cancelBubble" nodeType="interactiveSeq">
                <p:stCondLst>
                  <p:cond evt="onClick" delay="0">
                    <p:tgtEl>
                      <p:spTgt spid="1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1" fill="hold">
                      <p:stCondLst>
                        <p:cond delay="0"/>
                      </p:stCondLst>
                      <p:childTnLst>
                        <p:par>
                          <p:cTn id="3052" fill="hold">
                            <p:stCondLst>
                              <p:cond delay="0"/>
                            </p:stCondLst>
                            <p:childTnLst>
                              <p:par>
                                <p:cTn id="30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5" dur="5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4"/>
                  </p:tgtEl>
                </p:cond>
              </p:nextCondLst>
            </p:seq>
            <p:seq concurrent="1" nextAc="seek">
              <p:cTn id="3056" restart="whenNotActive" fill="hold" evtFilter="cancelBubble" nodeType="interactiveSeq">
                <p:stCondLst>
                  <p:cond evt="onClick" delay="0">
                    <p:tgtEl>
                      <p:spTgt spid="1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7" fill="hold">
                      <p:stCondLst>
                        <p:cond delay="0"/>
                      </p:stCondLst>
                      <p:childTnLst>
                        <p:par>
                          <p:cTn id="3058" fill="hold">
                            <p:stCondLst>
                              <p:cond delay="0"/>
                            </p:stCondLst>
                            <p:childTnLst>
                              <p:par>
                                <p:cTn id="30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1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5"/>
                  </p:tgtEl>
                </p:cond>
              </p:nextCondLst>
            </p:seq>
            <p:seq concurrent="1" nextAc="seek">
              <p:cTn id="3062" restart="whenNotActive" fill="hold" evtFilter="cancelBubble" nodeType="interactiveSeq">
                <p:stCondLst>
                  <p:cond evt="onClick" delay="0">
                    <p:tgtEl>
                      <p:spTgt spid="1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3" fill="hold">
                      <p:stCondLst>
                        <p:cond delay="0"/>
                      </p:stCondLst>
                      <p:childTnLst>
                        <p:par>
                          <p:cTn id="3064" fill="hold">
                            <p:stCondLst>
                              <p:cond delay="0"/>
                            </p:stCondLst>
                            <p:childTnLst>
                              <p:par>
                                <p:cTn id="30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3"/>
                  </p:tgtEl>
                </p:cond>
              </p:nextCondLst>
            </p:seq>
            <p:seq concurrent="1" nextAc="seek">
              <p:cTn id="3068" restart="whenNotActive" fill="hold" evtFilter="cancelBubble" nodeType="interactiveSeq">
                <p:stCondLst>
                  <p:cond evt="onClick" delay="0">
                    <p:tgtEl>
                      <p:spTgt spid="1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9" fill="hold">
                      <p:stCondLst>
                        <p:cond delay="0"/>
                      </p:stCondLst>
                      <p:childTnLst>
                        <p:par>
                          <p:cTn id="3070" fill="hold">
                            <p:stCondLst>
                              <p:cond delay="0"/>
                            </p:stCondLst>
                            <p:childTnLst>
                              <p:par>
                                <p:cTn id="30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3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5"/>
                  </p:tgtEl>
                </p:cond>
              </p:nextCondLst>
            </p:seq>
            <p:seq concurrent="1" nextAc="seek">
              <p:cTn id="3074" restart="whenNotActive" fill="hold" evtFilter="cancelBubble" nodeType="interactiveSeq">
                <p:stCondLst>
                  <p:cond evt="onClick" delay="0">
                    <p:tgtEl>
                      <p:spTgt spid="1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5" fill="hold">
                      <p:stCondLst>
                        <p:cond delay="0"/>
                      </p:stCondLst>
                      <p:childTnLst>
                        <p:par>
                          <p:cTn id="3076" fill="hold">
                            <p:stCondLst>
                              <p:cond delay="0"/>
                            </p:stCondLst>
                            <p:childTnLst>
                              <p:par>
                                <p:cTn id="30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9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9"/>
                  </p:tgtEl>
                </p:cond>
              </p:nextCondLst>
            </p:seq>
            <p:seq concurrent="1" nextAc="seek">
              <p:cTn id="3080" restart="whenNotActive" fill="hold" evtFilter="cancelBubble" nodeType="interactiveSeq">
                <p:stCondLst>
                  <p:cond evt="onClick" delay="0">
                    <p:tgtEl>
                      <p:spTgt spid="1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1" fill="hold">
                      <p:stCondLst>
                        <p:cond delay="0"/>
                      </p:stCondLst>
                      <p:childTnLst>
                        <p:par>
                          <p:cTn id="3082" fill="hold">
                            <p:stCondLst>
                              <p:cond delay="0"/>
                            </p:stCondLst>
                            <p:childTnLst>
                              <p:par>
                                <p:cTn id="30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5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7"/>
                  </p:tgtEl>
                </p:cond>
              </p:nextCondLst>
            </p:seq>
            <p:seq concurrent="1" nextAc="seek">
              <p:cTn id="3086" restart="whenNotActive" fill="hold" evtFilter="cancelBubble" nodeType="interactiveSeq">
                <p:stCondLst>
                  <p:cond evt="onClick" delay="0">
                    <p:tgtEl>
                      <p:spTgt spid="1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7" fill="hold">
                      <p:stCondLst>
                        <p:cond delay="0"/>
                      </p:stCondLst>
                      <p:childTnLst>
                        <p:par>
                          <p:cTn id="3088" fill="hold">
                            <p:stCondLst>
                              <p:cond delay="0"/>
                            </p:stCondLst>
                            <p:childTnLst>
                              <p:par>
                                <p:cTn id="30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1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1"/>
                  </p:tgtEl>
                </p:cond>
              </p:nextCondLst>
            </p:seq>
            <p:seq concurrent="1" nextAc="seek">
              <p:cTn id="3092" restart="whenNotActive" fill="hold" evtFilter="cancelBubble" nodeType="interactiveSeq">
                <p:stCondLst>
                  <p:cond evt="onClick" delay="0">
                    <p:tgtEl>
                      <p:spTgt spid="1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3" fill="hold">
                      <p:stCondLst>
                        <p:cond delay="0"/>
                      </p:stCondLst>
                      <p:childTnLst>
                        <p:par>
                          <p:cTn id="3094" fill="hold">
                            <p:stCondLst>
                              <p:cond delay="0"/>
                            </p:stCondLst>
                            <p:childTnLst>
                              <p:par>
                                <p:cTn id="30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8"/>
                  </p:tgtEl>
                </p:cond>
              </p:nextCondLst>
            </p:seq>
            <p:seq concurrent="1" nextAc="seek">
              <p:cTn id="3155" restart="whenNotActive" fill="hold" evtFilter="cancelBubble" nodeType="interactiveSeq">
                <p:stCondLst>
                  <p:cond evt="onClick" delay="0">
                    <p:tgtEl>
                      <p:spTgt spid="1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6" fill="hold">
                      <p:stCondLst>
                        <p:cond delay="0"/>
                      </p:stCondLst>
                      <p:childTnLst>
                        <p:par>
                          <p:cTn id="3157" fill="hold">
                            <p:stCondLst>
                              <p:cond delay="0"/>
                            </p:stCondLst>
                            <p:childTnLst>
                              <p:par>
                                <p:cTn id="3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0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5"/>
                  </p:tgtEl>
                </p:cond>
              </p:nextCondLst>
            </p:seq>
            <p:seq concurrent="1" nextAc="seek">
              <p:cTn id="3161" restart="whenNotActive" fill="hold" evtFilter="cancelBubble" nodeType="interactiveSeq">
                <p:stCondLst>
                  <p:cond evt="onClick" delay="0">
                    <p:tgtEl>
                      <p:spTgt spid="1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2" fill="hold">
                      <p:stCondLst>
                        <p:cond delay="0"/>
                      </p:stCondLst>
                      <p:childTnLst>
                        <p:par>
                          <p:cTn id="3163" fill="hold">
                            <p:stCondLst>
                              <p:cond delay="0"/>
                            </p:stCondLst>
                            <p:childTnLst>
                              <p:par>
                                <p:cTn id="3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6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3"/>
                  </p:tgtEl>
                </p:cond>
              </p:nextCondLst>
            </p:seq>
            <p:seq concurrent="1" nextAc="seek">
              <p:cTn id="3167" restart="whenNotActive" fill="hold" evtFilter="cancelBubble" nodeType="interactiveSeq">
                <p:stCondLst>
                  <p:cond evt="onClick" delay="0">
                    <p:tgtEl>
                      <p:spTgt spid="1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8" fill="hold">
                      <p:stCondLst>
                        <p:cond delay="0"/>
                      </p:stCondLst>
                      <p:childTnLst>
                        <p:par>
                          <p:cTn id="3169" fill="hold">
                            <p:stCondLst>
                              <p:cond delay="0"/>
                            </p:stCondLst>
                            <p:childTnLst>
                              <p:par>
                                <p:cTn id="3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2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5"/>
                  </p:tgtEl>
                </p:cond>
              </p:nextCondLst>
            </p:seq>
            <p:seq concurrent="1" nextAc="seek">
              <p:cTn id="3173" restart="whenNotActive" fill="hold" evtFilter="cancelBubble" nodeType="interactiveSeq">
                <p:stCondLst>
                  <p:cond evt="onClick" delay="0">
                    <p:tgtEl>
                      <p:spTgt spid="1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4" fill="hold">
                      <p:stCondLst>
                        <p:cond delay="0"/>
                      </p:stCondLst>
                      <p:childTnLst>
                        <p:par>
                          <p:cTn id="3175" fill="hold">
                            <p:stCondLst>
                              <p:cond delay="0"/>
                            </p:stCondLst>
                            <p:childTnLst>
                              <p:par>
                                <p:cTn id="3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8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"/>
                  </p:tgtEl>
                </p:cond>
              </p:nextCondLst>
            </p:seq>
            <p:seq concurrent="1" nextAc="seek">
              <p:cTn id="3179" restart="whenNotActive" fill="hold" evtFilter="cancelBubble" nodeType="interactiveSeq">
                <p:stCondLst>
                  <p:cond evt="onClick" delay="0">
                    <p:tgtEl>
                      <p:spTgt spid="1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0" fill="hold">
                      <p:stCondLst>
                        <p:cond delay="0"/>
                      </p:stCondLst>
                      <p:childTnLst>
                        <p:par>
                          <p:cTn id="3181" fill="hold">
                            <p:stCondLst>
                              <p:cond delay="0"/>
                            </p:stCondLst>
                            <p:childTnLst>
                              <p:par>
                                <p:cTn id="3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4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7"/>
                  </p:tgtEl>
                </p:cond>
              </p:nextCondLst>
            </p:seq>
            <p:seq concurrent="1" nextAc="seek">
              <p:cTn id="3185" restart="whenNotActive" fill="hold" evtFilter="cancelBubble" nodeType="interactiveSeq">
                <p:stCondLst>
                  <p:cond evt="onClick" delay="0">
                    <p:tgtEl>
                      <p:spTgt spid="1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6" fill="hold">
                      <p:stCondLst>
                        <p:cond delay="0"/>
                      </p:stCondLst>
                      <p:childTnLst>
                        <p:par>
                          <p:cTn id="3187" fill="hold">
                            <p:stCondLst>
                              <p:cond delay="0"/>
                            </p:stCondLst>
                            <p:childTnLst>
                              <p:par>
                                <p:cTn id="3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0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1"/>
                  </p:tgtEl>
                </p:cond>
              </p:nextCondLst>
            </p:seq>
            <p:seq concurrent="1" nextAc="seek">
              <p:cTn id="3191" restart="whenNotActive" fill="hold" evtFilter="cancelBubble" nodeType="interactiveSeq">
                <p:stCondLst>
                  <p:cond evt="onClick" delay="0">
                    <p:tgtEl>
                      <p:spTgt spid="1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2" fill="hold">
                      <p:stCondLst>
                        <p:cond delay="0"/>
                      </p:stCondLst>
                      <p:childTnLst>
                        <p:par>
                          <p:cTn id="3193" fill="hold">
                            <p:stCondLst>
                              <p:cond delay="0"/>
                            </p:stCondLst>
                            <p:childTnLst>
                              <p:par>
                                <p:cTn id="3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6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9"/>
                  </p:tgtEl>
                </p:cond>
              </p:nextCondLst>
            </p:seq>
            <p:seq concurrent="1" nextAc="seek">
              <p:cTn id="3197" restart="whenNotActive" fill="hold" evtFilter="cancelBubble" nodeType="interactiveSeq">
                <p:stCondLst>
                  <p:cond evt="onClick" delay="0">
                    <p:tgtEl>
                      <p:spTgt spid="1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8" fill="hold">
                      <p:stCondLst>
                        <p:cond delay="0"/>
                      </p:stCondLst>
                      <p:childTnLst>
                        <p:par>
                          <p:cTn id="3199" fill="hold">
                            <p:stCondLst>
                              <p:cond delay="0"/>
                            </p:stCondLst>
                            <p:childTnLst>
                              <p:par>
                                <p:cTn id="3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2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7"/>
                  </p:tgtEl>
                </p:cond>
              </p:nextCondLst>
            </p:seq>
            <p:seq concurrent="1" nextAc="seek">
              <p:cTn id="3203" restart="whenNotActive" fill="hold" evtFilter="cancelBubble" nodeType="interactiveSeq">
                <p:stCondLst>
                  <p:cond evt="onClick" delay="0">
                    <p:tgtEl>
                      <p:spTgt spid="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4" fill="hold">
                      <p:stCondLst>
                        <p:cond delay="0"/>
                      </p:stCondLst>
                      <p:childTnLst>
                        <p:par>
                          <p:cTn id="3205" fill="hold">
                            <p:stCondLst>
                              <p:cond delay="0"/>
                            </p:stCondLst>
                            <p:childTnLst>
                              <p:par>
                                <p:cTn id="3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8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9"/>
                  </p:tgtEl>
                </p:cond>
              </p:nextCondLst>
            </p:seq>
            <p:seq concurrent="1" nextAc="seek">
              <p:cTn id="3209" restart="whenNotActive" fill="hold" evtFilter="cancelBubble" nodeType="interactiveSeq">
                <p:stCondLst>
                  <p:cond evt="onClick" delay="0">
                    <p:tgtEl>
                      <p:spTgt spid="1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0" fill="hold">
                      <p:stCondLst>
                        <p:cond delay="0"/>
                      </p:stCondLst>
                      <p:childTnLst>
                        <p:par>
                          <p:cTn id="3211" fill="hold">
                            <p:stCondLst>
                              <p:cond delay="0"/>
                            </p:stCondLst>
                            <p:childTnLst>
                              <p:par>
                                <p:cTn id="3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4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3"/>
                  </p:tgtEl>
                </p:cond>
              </p:nextCondLst>
            </p:seq>
            <p:seq concurrent="1" nextAc="seek">
              <p:cTn id="3215" restart="whenNotActive" fill="hold" evtFilter="cancelBubble" nodeType="interactiveSeq">
                <p:stCondLst>
                  <p:cond evt="onClick" delay="0">
                    <p:tgtEl>
                      <p:spTgt spid="1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6" fill="hold">
                      <p:stCondLst>
                        <p:cond delay="0"/>
                      </p:stCondLst>
                      <p:childTnLst>
                        <p:par>
                          <p:cTn id="3217" fill="hold">
                            <p:stCondLst>
                              <p:cond delay="0"/>
                            </p:stCondLst>
                            <p:childTnLst>
                              <p:par>
                                <p:cTn id="3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0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"/>
                  </p:tgtEl>
                </p:cond>
              </p:nextCondLst>
            </p:seq>
            <p:seq concurrent="1" nextAc="seek">
              <p:cTn id="3221" restart="whenNotActive" fill="hold" evtFilter="cancelBubble" nodeType="interactiveSeq">
                <p:stCondLst>
                  <p:cond evt="onClick" delay="0">
                    <p:tgtEl>
                      <p:spTgt spid="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2" fill="hold">
                      <p:stCondLst>
                        <p:cond delay="0"/>
                      </p:stCondLst>
                      <p:childTnLst>
                        <p:par>
                          <p:cTn id="3223" fill="hold">
                            <p:stCondLst>
                              <p:cond delay="0"/>
                            </p:stCondLst>
                            <p:childTnLst>
                              <p:par>
                                <p:cTn id="3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6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"/>
                  </p:tgtEl>
                </p:cond>
              </p:nextCondLst>
            </p:seq>
            <p:seq concurrent="1" nextAc="seek">
              <p:cTn id="3227" restart="whenNotActive" fill="hold" evtFilter="cancelBubble" nodeType="interactiveSeq">
                <p:stCondLst>
                  <p:cond evt="onClick" delay="0">
                    <p:tgtEl>
                      <p:spTgt spid="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8" fill="hold">
                      <p:stCondLst>
                        <p:cond delay="0"/>
                      </p:stCondLst>
                      <p:childTnLst>
                        <p:par>
                          <p:cTn id="3229" fill="hold">
                            <p:stCondLst>
                              <p:cond delay="0"/>
                            </p:stCondLst>
                            <p:childTnLst>
                              <p:par>
                                <p:cTn id="3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2" dur="5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6"/>
                  </p:tgtEl>
                </p:cond>
              </p:nextCondLst>
            </p:seq>
            <p:seq concurrent="1" nextAc="seek">
              <p:cTn id="3233" restart="whenNotActive" fill="hold" evtFilter="cancelBubble" nodeType="interactiveSeq">
                <p:stCondLst>
                  <p:cond evt="onClick" delay="0">
                    <p:tgtEl>
                      <p:spTgt spid="1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4" fill="hold">
                      <p:stCondLst>
                        <p:cond delay="0"/>
                      </p:stCondLst>
                      <p:childTnLst>
                        <p:par>
                          <p:cTn id="3235" fill="hold">
                            <p:stCondLst>
                              <p:cond delay="0"/>
                            </p:stCondLst>
                            <p:childTnLst>
                              <p:par>
                                <p:cTn id="3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8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4"/>
                  </p:tgtEl>
                </p:cond>
              </p:nextCondLst>
            </p:seq>
            <p:seq concurrent="1" nextAc="seek">
              <p:cTn id="3239" restart="whenNotActive" fill="hold" evtFilter="cancelBubble" nodeType="interactiveSeq">
                <p:stCondLst>
                  <p:cond evt="onClick" delay="0">
                    <p:tgtEl>
                      <p:spTgt spid="1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0" fill="hold">
                      <p:stCondLst>
                        <p:cond delay="0"/>
                      </p:stCondLst>
                      <p:childTnLst>
                        <p:par>
                          <p:cTn id="3241" fill="hold">
                            <p:stCondLst>
                              <p:cond delay="0"/>
                            </p:stCondLst>
                            <p:childTnLst>
                              <p:par>
                                <p:cTn id="3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4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6"/>
                  </p:tgtEl>
                </p:cond>
              </p:nextCondLst>
            </p:seq>
            <p:seq concurrent="1" nextAc="seek">
              <p:cTn id="3245" restart="whenNotActive" fill="hold" evtFilter="cancelBubble" nodeType="interactiveSeq">
                <p:stCondLst>
                  <p:cond evt="onClick" delay="0">
                    <p:tgtEl>
                      <p:spTgt spid="1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6" fill="hold">
                      <p:stCondLst>
                        <p:cond delay="0"/>
                      </p:stCondLst>
                      <p:childTnLst>
                        <p:par>
                          <p:cTn id="3247" fill="hold">
                            <p:stCondLst>
                              <p:cond delay="0"/>
                            </p:stCondLst>
                            <p:childTnLst>
                              <p:par>
                                <p:cTn id="3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0"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0"/>
                  </p:tgtEl>
                </p:cond>
              </p:nextCondLst>
            </p:seq>
            <p:seq concurrent="1" nextAc="seek">
              <p:cTn id="3251" restart="whenNotActive" fill="hold" evtFilter="cancelBubble" nodeType="interactiveSeq">
                <p:stCondLst>
                  <p:cond evt="onClick" delay="0">
                    <p:tgtEl>
                      <p:spTgt spid="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2" fill="hold">
                      <p:stCondLst>
                        <p:cond delay="0"/>
                      </p:stCondLst>
                      <p:childTnLst>
                        <p:par>
                          <p:cTn id="3253" fill="hold">
                            <p:stCondLst>
                              <p:cond delay="0"/>
                            </p:stCondLst>
                            <p:childTnLst>
                              <p:par>
                                <p:cTn id="3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6" dur="5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8"/>
                  </p:tgtEl>
                </p:cond>
              </p:nextCondLst>
            </p:seq>
            <p:seq concurrent="1" nextAc="seek">
              <p:cTn id="3257" restart="whenNotActive" fill="hold" evtFilter="cancelBubble" nodeType="interactiveSeq">
                <p:stCondLst>
                  <p:cond evt="onClick" delay="0">
                    <p:tgtEl>
                      <p:spTgt spid="1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8" fill="hold">
                      <p:stCondLst>
                        <p:cond delay="0"/>
                      </p:stCondLst>
                      <p:childTnLst>
                        <p:par>
                          <p:cTn id="3259" fill="hold">
                            <p:stCondLst>
                              <p:cond delay="0"/>
                            </p:stCondLst>
                            <p:childTnLst>
                              <p:par>
                                <p:cTn id="3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2"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2"/>
                  </p:tgtEl>
                </p:cond>
              </p:nextCondLst>
            </p:seq>
            <p:seq concurrent="1" nextAc="seek">
              <p:cTn id="3263" restart="whenNotActive" fill="hold" evtFilter="cancelBubble" nodeType="interactiveSeq">
                <p:stCondLst>
                  <p:cond evt="onClick" delay="0">
                    <p:tgtEl>
                      <p:spTgt spid="1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4" fill="hold">
                      <p:stCondLst>
                        <p:cond delay="0"/>
                      </p:stCondLst>
                      <p:childTnLst>
                        <p:par>
                          <p:cTn id="3265" fill="hold">
                            <p:stCondLst>
                              <p:cond delay="0"/>
                            </p:stCondLst>
                            <p:childTnLst>
                              <p:par>
                                <p:cTn id="3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8" dur="5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3"/>
                  </p:tgtEl>
                </p:cond>
              </p:nextCondLst>
            </p:seq>
            <p:seq concurrent="1" nextAc="seek">
              <p:cTn id="3269" restart="whenNotActive" fill="hold" evtFilter="cancelBubble" nodeType="interactiveSeq">
                <p:stCondLst>
                  <p:cond evt="onClick" delay="0">
                    <p:tgtEl>
                      <p:spTgt spid="1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0" fill="hold">
                      <p:stCondLst>
                        <p:cond delay="0"/>
                      </p:stCondLst>
                      <p:childTnLst>
                        <p:par>
                          <p:cTn id="3271" fill="hold">
                            <p:stCondLst>
                              <p:cond delay="0"/>
                            </p:stCondLst>
                            <p:childTnLst>
                              <p:par>
                                <p:cTn id="32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4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1"/>
                  </p:tgtEl>
                </p:cond>
              </p:nextCondLst>
            </p:seq>
            <p:seq concurrent="1" nextAc="seek">
              <p:cTn id="3275" restart="whenNotActive" fill="hold" evtFilter="cancelBubble" nodeType="interactiveSeq">
                <p:stCondLst>
                  <p:cond evt="onClick" delay="0">
                    <p:tgtEl>
                      <p:spTgt spid="1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6" fill="hold">
                      <p:stCondLst>
                        <p:cond delay="0"/>
                      </p:stCondLst>
                      <p:childTnLst>
                        <p:par>
                          <p:cTn id="3277" fill="hold">
                            <p:stCondLst>
                              <p:cond delay="0"/>
                            </p:stCondLst>
                            <p:childTnLst>
                              <p:par>
                                <p:cTn id="3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0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3"/>
                  </p:tgtEl>
                </p:cond>
              </p:nextCondLst>
            </p:seq>
            <p:seq concurrent="1" nextAc="seek">
              <p:cTn id="3281" restart="whenNotActive" fill="hold" evtFilter="cancelBubble" nodeType="interactiveSeq">
                <p:stCondLst>
                  <p:cond evt="onClick" delay="0">
                    <p:tgtEl>
                      <p:spTgt spid="1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2" fill="hold">
                      <p:stCondLst>
                        <p:cond delay="0"/>
                      </p:stCondLst>
                      <p:childTnLst>
                        <p:par>
                          <p:cTn id="3283" fill="hold">
                            <p:stCondLst>
                              <p:cond delay="0"/>
                            </p:stCondLst>
                            <p:childTnLst>
                              <p:par>
                                <p:cTn id="3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6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7"/>
                  </p:tgtEl>
                </p:cond>
              </p:nextCondLst>
            </p:seq>
            <p:seq concurrent="1" nextAc="seek">
              <p:cTn id="3287" restart="whenNotActive" fill="hold" evtFilter="cancelBubble" nodeType="interactiveSeq">
                <p:stCondLst>
                  <p:cond evt="onClick" delay="0">
                    <p:tgtEl>
                      <p:spTgt spid="1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8" fill="hold">
                      <p:stCondLst>
                        <p:cond delay="0"/>
                      </p:stCondLst>
                      <p:childTnLst>
                        <p:par>
                          <p:cTn id="3289" fill="hold">
                            <p:stCondLst>
                              <p:cond delay="0"/>
                            </p:stCondLst>
                            <p:childTnLst>
                              <p:par>
                                <p:cTn id="3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2" dur="5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5"/>
                  </p:tgtEl>
                </p:cond>
              </p:nextCondLst>
            </p:seq>
            <p:seq concurrent="1" nextAc="seek">
              <p:cTn id="3293" restart="whenNotActive" fill="hold" evtFilter="cancelBubble" nodeType="interactiveSeq">
                <p:stCondLst>
                  <p:cond evt="onClick" delay="0">
                    <p:tgtEl>
                      <p:spTgt spid="1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4" fill="hold">
                      <p:stCondLst>
                        <p:cond delay="0"/>
                      </p:stCondLst>
                      <p:childTnLst>
                        <p:par>
                          <p:cTn id="3295" fill="hold">
                            <p:stCondLst>
                              <p:cond delay="0"/>
                            </p:stCondLst>
                            <p:childTnLst>
                              <p:par>
                                <p:cTn id="3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8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9"/>
                  </p:tgtEl>
                </p:cond>
              </p:nextCondLst>
            </p:seq>
            <p:seq concurrent="1" nextAc="seek">
              <p:cTn id="3299" restart="whenNotActive" fill="hold" evtFilter="cancelBubble" nodeType="interactiveSeq">
                <p:stCondLst>
                  <p:cond evt="onClick" delay="0">
                    <p:tgtEl>
                      <p:spTgt spid="1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0" fill="hold">
                      <p:stCondLst>
                        <p:cond delay="0"/>
                      </p:stCondLst>
                      <p:childTnLst>
                        <p:par>
                          <p:cTn id="3301" fill="hold">
                            <p:stCondLst>
                              <p:cond delay="0"/>
                            </p:stCondLst>
                            <p:childTnLst>
                              <p:par>
                                <p:cTn id="3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4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0"/>
                  </p:tgtEl>
                </p:cond>
              </p:nextCondLst>
            </p:seq>
            <p:seq concurrent="1" nextAc="seek">
              <p:cTn id="3305" restart="whenNotActive" fill="hold" evtFilter="cancelBubble" nodeType="interactiveSeq">
                <p:stCondLst>
                  <p:cond evt="onClick" delay="0">
                    <p:tgtEl>
                      <p:spTgt spid="1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6" fill="hold">
                      <p:stCondLst>
                        <p:cond delay="0"/>
                      </p:stCondLst>
                      <p:childTnLst>
                        <p:par>
                          <p:cTn id="3307" fill="hold">
                            <p:stCondLst>
                              <p:cond delay="0"/>
                            </p:stCondLst>
                            <p:childTnLst>
                              <p:par>
                                <p:cTn id="33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0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8"/>
                  </p:tgtEl>
                </p:cond>
              </p:nextCondLst>
            </p:seq>
            <p:seq concurrent="1" nextAc="seek">
              <p:cTn id="3311" restart="whenNotActive" fill="hold" evtFilter="cancelBubble" nodeType="interactiveSeq">
                <p:stCondLst>
                  <p:cond evt="onClick" delay="0">
                    <p:tgtEl>
                      <p:spTgt spid="1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2" fill="hold">
                      <p:stCondLst>
                        <p:cond delay="0"/>
                      </p:stCondLst>
                      <p:childTnLst>
                        <p:par>
                          <p:cTn id="3313" fill="hold">
                            <p:stCondLst>
                              <p:cond delay="0"/>
                            </p:stCondLst>
                            <p:childTnLst>
                              <p:par>
                                <p:cTn id="3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6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0"/>
                  </p:tgtEl>
                </p:cond>
              </p:nextCondLst>
            </p:seq>
            <p:seq concurrent="1" nextAc="seek">
              <p:cTn id="3317" restart="whenNotActive" fill="hold" evtFilter="cancelBubble" nodeType="interactiveSeq">
                <p:stCondLst>
                  <p:cond evt="onClick" delay="0">
                    <p:tgtEl>
                      <p:spTgt spid="1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8" fill="hold">
                      <p:stCondLst>
                        <p:cond delay="0"/>
                      </p:stCondLst>
                      <p:childTnLst>
                        <p:par>
                          <p:cTn id="3319" fill="hold">
                            <p:stCondLst>
                              <p:cond delay="0"/>
                            </p:stCondLst>
                            <p:childTnLst>
                              <p:par>
                                <p:cTn id="3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2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4"/>
                  </p:tgtEl>
                </p:cond>
              </p:nextCondLst>
            </p:seq>
            <p:seq concurrent="1" nextAc="seek">
              <p:cTn id="3323" restart="whenNotActive" fill="hold" evtFilter="cancelBubble" nodeType="interactiveSeq">
                <p:stCondLst>
                  <p:cond evt="onClick" delay="0">
                    <p:tgtEl>
                      <p:spTgt spid="1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4" fill="hold">
                      <p:stCondLst>
                        <p:cond delay="0"/>
                      </p:stCondLst>
                      <p:childTnLst>
                        <p:par>
                          <p:cTn id="3325" fill="hold">
                            <p:stCondLst>
                              <p:cond delay="0"/>
                            </p:stCondLst>
                            <p:childTnLst>
                              <p:par>
                                <p:cTn id="3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8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"/>
                  </p:tgtEl>
                </p:cond>
              </p:nextCondLst>
            </p:seq>
            <p:seq concurrent="1" nextAc="seek">
              <p:cTn id="3329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0" fill="hold">
                      <p:stCondLst>
                        <p:cond delay="0"/>
                      </p:stCondLst>
                      <p:childTnLst>
                        <p:par>
                          <p:cTn id="3331" fill="hold">
                            <p:stCondLst>
                              <p:cond delay="0"/>
                            </p:stCondLst>
                            <p:childTnLst>
                              <p:par>
                                <p:cTn id="33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4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3335" restart="whenNotActive" fill="hold" evtFilter="cancelBubble" nodeType="interactiveSeq">
                <p:stCondLst>
                  <p:cond evt="onClick" delay="0">
                    <p:tgtEl>
                      <p:spTgt spid="1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6" fill="hold">
                      <p:stCondLst>
                        <p:cond delay="0"/>
                      </p:stCondLst>
                      <p:childTnLst>
                        <p:par>
                          <p:cTn id="3337" fill="hold">
                            <p:stCondLst>
                              <p:cond delay="0"/>
                            </p:stCondLst>
                            <p:childTnLst>
                              <p:par>
                                <p:cTn id="3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0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7"/>
                  </p:tgtEl>
                </p:cond>
              </p:nextCondLst>
            </p:seq>
            <p:seq concurrent="1" nextAc="seek">
              <p:cTn id="3341" restart="whenNotActive" fill="hold" evtFilter="cancelBubble" nodeType="interactiveSeq">
                <p:stCondLst>
                  <p:cond evt="onClick" delay="0">
                    <p:tgtEl>
                      <p:spTgt spid="1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2" fill="hold">
                      <p:stCondLst>
                        <p:cond delay="0"/>
                      </p:stCondLst>
                      <p:childTnLst>
                        <p:par>
                          <p:cTn id="3343" fill="hold">
                            <p:stCondLst>
                              <p:cond delay="0"/>
                            </p:stCondLst>
                            <p:childTnLst>
                              <p:par>
                                <p:cTn id="3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6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"/>
                  </p:tgtEl>
                </p:cond>
              </p:nextCondLst>
            </p:seq>
            <p:seq concurrent="1" nextAc="seek">
              <p:cTn id="3347" restart="whenNotActive" fill="hold" evtFilter="cancelBubble" nodeType="interactiveSeq">
                <p:stCondLst>
                  <p:cond evt="onClick" delay="0">
                    <p:tgtEl>
                      <p:spTgt spid="1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8" fill="hold">
                      <p:stCondLst>
                        <p:cond delay="0"/>
                      </p:stCondLst>
                      <p:childTnLst>
                        <p:par>
                          <p:cTn id="3349" fill="hold">
                            <p:stCondLst>
                              <p:cond delay="0"/>
                            </p:stCondLst>
                            <p:childTnLst>
                              <p:par>
                                <p:cTn id="33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2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7"/>
                  </p:tgtEl>
                </p:cond>
              </p:nextCondLst>
            </p:seq>
            <p:seq concurrent="1" nextAc="seek">
              <p:cTn id="3353" restart="whenNotActive" fill="hold" evtFilter="cancelBubble" nodeType="interactiveSeq">
                <p:stCondLst>
                  <p:cond evt="onClick" delay="0">
                    <p:tgtEl>
                      <p:spTgt spid="1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4" fill="hold">
                      <p:stCondLst>
                        <p:cond delay="0"/>
                      </p:stCondLst>
                      <p:childTnLst>
                        <p:par>
                          <p:cTn id="3355" fill="hold">
                            <p:stCondLst>
                              <p:cond delay="0"/>
                            </p:stCondLst>
                            <p:childTnLst>
                              <p:par>
                                <p:cTn id="33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8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1"/>
                  </p:tgtEl>
                </p:cond>
              </p:nextCondLst>
            </p:seq>
            <p:seq concurrent="1" nextAc="seek">
              <p:cTn id="3359" restart="whenNotActive" fill="hold" evtFilter="cancelBubble" nodeType="interactiveSeq">
                <p:stCondLst>
                  <p:cond evt="onClick" delay="0">
                    <p:tgtEl>
                      <p:spTgt spid="1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0" fill="hold">
                      <p:stCondLst>
                        <p:cond delay="0"/>
                      </p:stCondLst>
                      <p:childTnLst>
                        <p:par>
                          <p:cTn id="3361" fill="hold">
                            <p:stCondLst>
                              <p:cond delay="0"/>
                            </p:stCondLst>
                            <p:childTnLst>
                              <p:par>
                                <p:cTn id="3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4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9"/>
                  </p:tgtEl>
                </p:cond>
              </p:nextCondLst>
            </p:seq>
            <p:seq concurrent="1" nextAc="seek">
              <p:cTn id="3365" restart="whenNotActive" fill="hold" evtFilter="cancelBubble" nodeType="interactiveSeq">
                <p:stCondLst>
                  <p:cond evt="onClick" delay="0">
                    <p:tgtEl>
                      <p:spTgt spid="1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6" fill="hold">
                      <p:stCondLst>
                        <p:cond delay="0"/>
                      </p:stCondLst>
                      <p:childTnLst>
                        <p:par>
                          <p:cTn id="3367" fill="hold">
                            <p:stCondLst>
                              <p:cond delay="0"/>
                            </p:stCondLst>
                            <p:childTnLst>
                              <p:par>
                                <p:cTn id="33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0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"/>
                  </p:tgtEl>
                </p:cond>
              </p:nextCondLst>
            </p:seq>
            <p:seq concurrent="1" nextAc="seek">
              <p:cTn id="3371" restart="whenNotActive" fill="hold" evtFilter="cancelBubble" nodeType="interactiveSeq">
                <p:stCondLst>
                  <p:cond evt="onClick" delay="0">
                    <p:tgtEl>
                      <p:spTgt spid="1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2" fill="hold">
                      <p:stCondLst>
                        <p:cond delay="0"/>
                      </p:stCondLst>
                      <p:childTnLst>
                        <p:par>
                          <p:cTn id="3373" fill="hold">
                            <p:stCondLst>
                              <p:cond delay="0"/>
                            </p:stCondLst>
                            <p:childTnLst>
                              <p:par>
                                <p:cTn id="33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6" dur="5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4"/>
                  </p:tgtEl>
                </p:cond>
              </p:nextCondLst>
            </p:seq>
            <p:seq concurrent="1" nextAc="seek">
              <p:cTn id="3377" restart="whenNotActive" fill="hold" evtFilter="cancelBubble" nodeType="interactiveSeq">
                <p:stCondLst>
                  <p:cond evt="onClick" delay="0">
                    <p:tgtEl>
                      <p:spTgt spid="1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8" fill="hold">
                      <p:stCondLst>
                        <p:cond delay="0"/>
                      </p:stCondLst>
                      <p:childTnLst>
                        <p:par>
                          <p:cTn id="3379" fill="hold">
                            <p:stCondLst>
                              <p:cond delay="0"/>
                            </p:stCondLst>
                            <p:childTnLst>
                              <p:par>
                                <p:cTn id="3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2" dur="5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2"/>
                  </p:tgtEl>
                </p:cond>
              </p:nextCondLst>
            </p:seq>
            <p:seq concurrent="1" nextAc="seek">
              <p:cTn id="3383" restart="whenNotActive" fill="hold" evtFilter="cancelBubble" nodeType="interactiveSeq">
                <p:stCondLst>
                  <p:cond evt="onClick" delay="0">
                    <p:tgtEl>
                      <p:spTgt spid="1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4" fill="hold">
                      <p:stCondLst>
                        <p:cond delay="0"/>
                      </p:stCondLst>
                      <p:childTnLst>
                        <p:par>
                          <p:cTn id="3385" fill="hold">
                            <p:stCondLst>
                              <p:cond delay="0"/>
                            </p:stCondLst>
                            <p:childTnLst>
                              <p:par>
                                <p:cTn id="3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8" dur="5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4"/>
                  </p:tgtEl>
                </p:cond>
              </p:nextCondLst>
            </p:seq>
            <p:seq concurrent="1" nextAc="seek">
              <p:cTn id="3389" restart="whenNotActive" fill="hold" evtFilter="cancelBubble" nodeType="interactiveSeq">
                <p:stCondLst>
                  <p:cond evt="onClick" delay="0">
                    <p:tgtEl>
                      <p:spTgt spid="1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0" fill="hold">
                      <p:stCondLst>
                        <p:cond delay="0"/>
                      </p:stCondLst>
                      <p:childTnLst>
                        <p:par>
                          <p:cTn id="3391" fill="hold">
                            <p:stCondLst>
                              <p:cond delay="0"/>
                            </p:stCondLst>
                            <p:childTnLst>
                              <p:par>
                                <p:cTn id="33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4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8"/>
                  </p:tgtEl>
                </p:cond>
              </p:nextCondLst>
            </p:seq>
            <p:seq concurrent="1" nextAc="seek">
              <p:cTn id="3395" restart="whenNotActive" fill="hold" evtFilter="cancelBubble" nodeType="interactiveSeq">
                <p:stCondLst>
                  <p:cond evt="onClick" delay="0">
                    <p:tgtEl>
                      <p:spTgt spid="1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6" fill="hold">
                      <p:stCondLst>
                        <p:cond delay="0"/>
                      </p:stCondLst>
                      <p:childTnLst>
                        <p:par>
                          <p:cTn id="3397" fill="hold">
                            <p:stCondLst>
                              <p:cond delay="0"/>
                            </p:stCondLst>
                            <p:childTnLst>
                              <p:par>
                                <p:cTn id="3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0" dur="5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6"/>
                  </p:tgtEl>
                </p:cond>
              </p:nextCondLst>
            </p:seq>
            <p:seq concurrent="1" nextAc="seek">
              <p:cTn id="3401" restart="whenNotActive" fill="hold" evtFilter="cancelBubble" nodeType="interactiveSeq">
                <p:stCondLst>
                  <p:cond evt="onClick" delay="0">
                    <p:tgtEl>
                      <p:spTgt spid="1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2" fill="hold">
                      <p:stCondLst>
                        <p:cond delay="0"/>
                      </p:stCondLst>
                      <p:childTnLst>
                        <p:par>
                          <p:cTn id="3403" fill="hold">
                            <p:stCondLst>
                              <p:cond delay="0"/>
                            </p:stCondLst>
                            <p:childTnLst>
                              <p:par>
                                <p:cTn id="3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6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0"/>
                  </p:tgtEl>
                </p:cond>
              </p:nextCondLst>
            </p:seq>
            <p:seq concurrent="1" nextAc="seek">
              <p:cTn id="3407" restart="whenNotActive" fill="hold" evtFilter="cancelBubble" nodeType="interactiveSeq">
                <p:stCondLst>
                  <p:cond evt="onClick" delay="0">
                    <p:tgtEl>
                      <p:spTgt spid="1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8" fill="hold">
                      <p:stCondLst>
                        <p:cond delay="0"/>
                      </p:stCondLst>
                      <p:childTnLst>
                        <p:par>
                          <p:cTn id="3409" fill="hold">
                            <p:stCondLst>
                              <p:cond delay="0"/>
                            </p:stCondLst>
                            <p:childTnLst>
                              <p:par>
                                <p:cTn id="34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2" dur="5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1"/>
                  </p:tgtEl>
                </p:cond>
              </p:nextCondLst>
            </p:seq>
            <p:seq concurrent="1" nextAc="seek">
              <p:cTn id="3413" restart="whenNotActive" fill="hold" evtFilter="cancelBubble" nodeType="interactiveSeq">
                <p:stCondLst>
                  <p:cond evt="onClick" delay="0">
                    <p:tgtEl>
                      <p:spTgt spid="1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4" fill="hold">
                      <p:stCondLst>
                        <p:cond delay="0"/>
                      </p:stCondLst>
                      <p:childTnLst>
                        <p:par>
                          <p:cTn id="3415" fill="hold">
                            <p:stCondLst>
                              <p:cond delay="0"/>
                            </p:stCondLst>
                            <p:childTnLst>
                              <p:par>
                                <p:cTn id="34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8" dur="5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9"/>
                  </p:tgtEl>
                </p:cond>
              </p:nextCondLst>
            </p:seq>
            <p:seq concurrent="1" nextAc="seek">
              <p:cTn id="3419" restart="whenNotActive" fill="hold" evtFilter="cancelBubble" nodeType="interactiveSeq">
                <p:stCondLst>
                  <p:cond evt="onClick" delay="0">
                    <p:tgtEl>
                      <p:spTgt spid="1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0" fill="hold">
                      <p:stCondLst>
                        <p:cond delay="0"/>
                      </p:stCondLst>
                      <p:childTnLst>
                        <p:par>
                          <p:cTn id="3421" fill="hold">
                            <p:stCondLst>
                              <p:cond delay="0"/>
                            </p:stCondLst>
                            <p:childTnLst>
                              <p:par>
                                <p:cTn id="34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4" dur="5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1"/>
                  </p:tgtEl>
                </p:cond>
              </p:nextCondLst>
            </p:seq>
            <p:seq concurrent="1" nextAc="seek">
              <p:cTn id="3425" restart="whenNotActive" fill="hold" evtFilter="cancelBubble" nodeType="interactiveSeq">
                <p:stCondLst>
                  <p:cond evt="onClick" delay="0">
                    <p:tgtEl>
                      <p:spTgt spid="1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6" fill="hold">
                      <p:stCondLst>
                        <p:cond delay="0"/>
                      </p:stCondLst>
                      <p:childTnLst>
                        <p:par>
                          <p:cTn id="3427" fill="hold">
                            <p:stCondLst>
                              <p:cond delay="0"/>
                            </p:stCondLst>
                            <p:childTnLst>
                              <p:par>
                                <p:cTn id="3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0" dur="5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5"/>
                  </p:tgtEl>
                </p:cond>
              </p:nextCondLst>
            </p:seq>
            <p:seq concurrent="1" nextAc="seek">
              <p:cTn id="3431" restart="whenNotActive" fill="hold" evtFilter="cancelBubble" nodeType="interactiveSeq">
                <p:stCondLst>
                  <p:cond evt="onClick" delay="0">
                    <p:tgtEl>
                      <p:spTgt spid="1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2" fill="hold">
                      <p:stCondLst>
                        <p:cond delay="0"/>
                      </p:stCondLst>
                      <p:childTnLst>
                        <p:par>
                          <p:cTn id="3433" fill="hold">
                            <p:stCondLst>
                              <p:cond delay="0"/>
                            </p:stCondLst>
                            <p:childTnLst>
                              <p:par>
                                <p:cTn id="34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6" dur="5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3"/>
                  </p:tgtEl>
                </p:cond>
              </p:nextCondLst>
            </p:seq>
            <p:seq concurrent="1" nextAc="seek">
              <p:cTn id="3437" restart="whenNotActive" fill="hold" evtFilter="cancelBubble" nodeType="interactiveSeq">
                <p:stCondLst>
                  <p:cond evt="onClick" delay="0">
                    <p:tgtEl>
                      <p:spTgt spid="1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8" fill="hold">
                      <p:stCondLst>
                        <p:cond delay="0"/>
                      </p:stCondLst>
                      <p:childTnLst>
                        <p:par>
                          <p:cTn id="3439" fill="hold">
                            <p:stCondLst>
                              <p:cond delay="0"/>
                            </p:stCondLst>
                            <p:childTnLst>
                              <p:par>
                                <p:cTn id="34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2" dur="5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"/>
                  </p:tgtEl>
                </p:cond>
              </p:nextCondLst>
            </p:seq>
            <p:seq concurrent="1" nextAc="seek">
              <p:cTn id="3443" restart="whenNotActive" fill="hold" evtFilter="cancelBubble" nodeType="interactiveSeq">
                <p:stCondLst>
                  <p:cond evt="onClick" delay="0">
                    <p:tgtEl>
                      <p:spTgt spid="1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4" fill="hold">
                      <p:stCondLst>
                        <p:cond delay="0"/>
                      </p:stCondLst>
                      <p:childTnLst>
                        <p:par>
                          <p:cTn id="3445" fill="hold">
                            <p:stCondLst>
                              <p:cond delay="0"/>
                            </p:stCondLst>
                            <p:childTnLst>
                              <p:par>
                                <p:cTn id="3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8" dur="5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8"/>
                  </p:tgtEl>
                </p:cond>
              </p:nextCondLst>
            </p:seq>
            <p:seq concurrent="1" nextAc="seek">
              <p:cTn id="3449" restart="whenNotActive" fill="hold" evtFilter="cancelBubble" nodeType="interactiveSeq">
                <p:stCondLst>
                  <p:cond evt="onClick" delay="0">
                    <p:tgtEl>
                      <p:spTgt spid="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0" fill="hold">
                      <p:stCondLst>
                        <p:cond delay="0"/>
                      </p:stCondLst>
                      <p:childTnLst>
                        <p:par>
                          <p:cTn id="3451" fill="hold">
                            <p:stCondLst>
                              <p:cond delay="0"/>
                            </p:stCondLst>
                            <p:childTnLst>
                              <p:par>
                                <p:cTn id="3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4" dur="50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6"/>
                  </p:tgtEl>
                </p:cond>
              </p:nextCondLst>
            </p:seq>
            <p:seq concurrent="1" nextAc="seek">
              <p:cTn id="3455" restart="whenNotActive" fill="hold" evtFilter="cancelBubble" nodeType="interactiveSeq">
                <p:stCondLst>
                  <p:cond evt="onClick" delay="0">
                    <p:tgtEl>
                      <p:spTgt spid="1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6" fill="hold">
                      <p:stCondLst>
                        <p:cond delay="0"/>
                      </p:stCondLst>
                      <p:childTnLst>
                        <p:par>
                          <p:cTn id="3457" fill="hold">
                            <p:stCondLst>
                              <p:cond delay="0"/>
                            </p:stCondLst>
                            <p:childTnLst>
                              <p:par>
                                <p:cTn id="34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0" dur="50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8"/>
                  </p:tgtEl>
                </p:cond>
              </p:nextCondLst>
            </p:seq>
            <p:seq concurrent="1" nextAc="seek">
              <p:cTn id="3461" restart="whenNotActive" fill="hold" evtFilter="cancelBubble" nodeType="interactiveSeq">
                <p:stCondLst>
                  <p:cond evt="onClick" delay="0">
                    <p:tgtEl>
                      <p:spTgt spid="1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2" fill="hold">
                      <p:stCondLst>
                        <p:cond delay="0"/>
                      </p:stCondLst>
                      <p:childTnLst>
                        <p:par>
                          <p:cTn id="3463" fill="hold">
                            <p:stCondLst>
                              <p:cond delay="0"/>
                            </p:stCondLst>
                            <p:childTnLst>
                              <p:par>
                                <p:cTn id="34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6" dur="5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2"/>
                  </p:tgtEl>
                </p:cond>
              </p:nextCondLst>
            </p:seq>
            <p:seq concurrent="1" nextAc="seek">
              <p:cTn id="3467" restart="whenNotActive" fill="hold" evtFilter="cancelBubble" nodeType="interactiveSeq">
                <p:stCondLst>
                  <p:cond evt="onClick" delay="0">
                    <p:tgtEl>
                      <p:spTgt spid="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8" fill="hold">
                      <p:stCondLst>
                        <p:cond delay="0"/>
                      </p:stCondLst>
                      <p:childTnLst>
                        <p:par>
                          <p:cTn id="3469" fill="hold">
                            <p:stCondLst>
                              <p:cond delay="0"/>
                            </p:stCondLst>
                            <p:childTnLst>
                              <p:par>
                                <p:cTn id="34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2" dur="5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0"/>
                  </p:tgtEl>
                </p:cond>
              </p:nextCondLst>
            </p:seq>
            <p:seq concurrent="1" nextAc="seek">
              <p:cTn id="3473" restart="whenNotActive" fill="hold" evtFilter="cancelBubble" nodeType="interactiveSeq">
                <p:stCondLst>
                  <p:cond evt="onClick" delay="0">
                    <p:tgtEl>
                      <p:spTgt spid="1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4" fill="hold">
                      <p:stCondLst>
                        <p:cond delay="0"/>
                      </p:stCondLst>
                      <p:childTnLst>
                        <p:par>
                          <p:cTn id="3475" fill="hold">
                            <p:stCondLst>
                              <p:cond delay="0"/>
                            </p:stCondLst>
                            <p:childTnLst>
                              <p:par>
                                <p:cTn id="34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8" dur="5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4"/>
                  </p:tgtEl>
                </p:cond>
              </p:nextCondLst>
            </p:seq>
            <p:seq concurrent="1" nextAc="seek">
              <p:cTn id="3479" restart="whenNotActive" fill="hold" evtFilter="cancelBubble" nodeType="interactiveSeq">
                <p:stCondLst>
                  <p:cond evt="onClick" delay="0">
                    <p:tgtEl>
                      <p:spTgt spid="1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0" fill="hold">
                      <p:stCondLst>
                        <p:cond delay="0"/>
                      </p:stCondLst>
                      <p:childTnLst>
                        <p:par>
                          <p:cTn id="3481" fill="hold">
                            <p:stCondLst>
                              <p:cond delay="0"/>
                            </p:stCondLst>
                            <p:childTnLst>
                              <p:par>
                                <p:cTn id="34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4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"/>
                  </p:tgtEl>
                </p:cond>
              </p:nextCondLst>
            </p:seq>
            <p:seq concurrent="1" nextAc="seek">
              <p:cTn id="3485" restart="whenNotActive" fill="hold" evtFilter="cancelBubble" nodeType="interactiveSeq">
                <p:stCondLst>
                  <p:cond evt="onClick" delay="0">
                    <p:tgtEl>
                      <p:spTgt spid="1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6" fill="hold">
                      <p:stCondLst>
                        <p:cond delay="0"/>
                      </p:stCondLst>
                      <p:childTnLst>
                        <p:par>
                          <p:cTn id="3487" fill="hold">
                            <p:stCondLst>
                              <p:cond delay="0"/>
                            </p:stCondLst>
                            <p:childTnLst>
                              <p:par>
                                <p:cTn id="34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0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"/>
                  </p:tgtEl>
                </p:cond>
              </p:nextCondLst>
            </p:seq>
            <p:seq concurrent="1" nextAc="seek">
              <p:cTn id="3491" restart="whenNotActive" fill="hold" evtFilter="cancelBubble" nodeType="interactiveSeq">
                <p:stCondLst>
                  <p:cond evt="onClick" delay="0">
                    <p:tgtEl>
                      <p:spTgt spid="1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2" fill="hold">
                      <p:stCondLst>
                        <p:cond delay="0"/>
                      </p:stCondLst>
                      <p:childTnLst>
                        <p:par>
                          <p:cTn id="3493" fill="hold">
                            <p:stCondLst>
                              <p:cond delay="0"/>
                            </p:stCondLst>
                            <p:childTnLst>
                              <p:par>
                                <p:cTn id="3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6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5"/>
                  </p:tgtEl>
                </p:cond>
              </p:nextCondLst>
            </p:seq>
            <p:seq concurrent="1" nextAc="seek">
              <p:cTn id="3497" restart="whenNotActive" fill="hold" evtFilter="cancelBubble" nodeType="interactiveSeq">
                <p:stCondLst>
                  <p:cond evt="onClick" delay="0">
                    <p:tgtEl>
                      <p:spTgt spid="1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8" fill="hold">
                      <p:stCondLst>
                        <p:cond delay="0"/>
                      </p:stCondLst>
                      <p:childTnLst>
                        <p:par>
                          <p:cTn id="3499" fill="hold">
                            <p:stCondLst>
                              <p:cond delay="0"/>
                            </p:stCondLst>
                            <p:childTnLst>
                              <p:par>
                                <p:cTn id="35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2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"/>
                  </p:tgtEl>
                </p:cond>
              </p:nextCondLst>
            </p:seq>
            <p:seq concurrent="1" nextAc="seek">
              <p:cTn id="3503" restart="whenNotActive" fill="hold" evtFilter="cancelBubble" nodeType="interactiveSeq">
                <p:stCondLst>
                  <p:cond evt="onClick" delay="0">
                    <p:tgtEl>
                      <p:spTgt spid="1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4" fill="hold">
                      <p:stCondLst>
                        <p:cond delay="0"/>
                      </p:stCondLst>
                      <p:childTnLst>
                        <p:par>
                          <p:cTn id="3505" fill="hold">
                            <p:stCondLst>
                              <p:cond delay="0"/>
                            </p:stCondLst>
                            <p:childTnLst>
                              <p:par>
                                <p:cTn id="35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8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"/>
                  </p:tgtEl>
                </p:cond>
              </p:nextCondLst>
            </p:seq>
            <p:seq concurrent="1" nextAc="seek">
              <p:cTn id="3509" restart="whenNotActive" fill="hold" evtFilter="cancelBubble" nodeType="interactiveSeq">
                <p:stCondLst>
                  <p:cond evt="onClick" delay="0">
                    <p:tgtEl>
                      <p:spTgt spid="1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0" fill="hold">
                      <p:stCondLst>
                        <p:cond delay="0"/>
                      </p:stCondLst>
                      <p:childTnLst>
                        <p:par>
                          <p:cTn id="3511" fill="hold">
                            <p:stCondLst>
                              <p:cond delay="0"/>
                            </p:stCondLst>
                            <p:childTnLst>
                              <p:par>
                                <p:cTn id="35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4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1"/>
                  </p:tgtEl>
                </p:cond>
              </p:nextCondLst>
            </p:seq>
            <p:seq concurrent="1" nextAc="seek">
              <p:cTn id="3515" restart="whenNotActive" fill="hold" evtFilter="cancelBubble" nodeType="interactiveSeq">
                <p:stCondLst>
                  <p:cond evt="onClick" delay="0">
                    <p:tgtEl>
                      <p:spTgt spid="1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6" fill="hold">
                      <p:stCondLst>
                        <p:cond delay="0"/>
                      </p:stCondLst>
                      <p:childTnLst>
                        <p:par>
                          <p:cTn id="3517" fill="hold">
                            <p:stCondLst>
                              <p:cond delay="0"/>
                            </p:stCondLst>
                            <p:childTnLst>
                              <p:par>
                                <p:cTn id="35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0"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2"/>
                  </p:tgtEl>
                </p:cond>
              </p:nextCondLst>
            </p:seq>
            <p:seq concurrent="1" nextAc="seek">
              <p:cTn id="3521" restart="whenNotActive" fill="hold" evtFilter="cancelBubble" nodeType="interactiveSeq">
                <p:stCondLst>
                  <p:cond evt="onClick" delay="0">
                    <p:tgtEl>
                      <p:spTgt spid="1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2" fill="hold">
                      <p:stCondLst>
                        <p:cond delay="0"/>
                      </p:stCondLst>
                      <p:childTnLst>
                        <p:par>
                          <p:cTn id="3523" fill="hold">
                            <p:stCondLst>
                              <p:cond delay="0"/>
                            </p:stCondLst>
                            <p:childTnLst>
                              <p:par>
                                <p:cTn id="35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6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0"/>
                  </p:tgtEl>
                </p:cond>
              </p:nextCondLst>
            </p:seq>
            <p:seq concurrent="1" nextAc="seek">
              <p:cTn id="3527" restart="whenNotActive" fill="hold" evtFilter="cancelBubble" nodeType="interactiveSeq">
                <p:stCondLst>
                  <p:cond evt="onClick" delay="0">
                    <p:tgtEl>
                      <p:spTgt spid="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8" fill="hold">
                      <p:stCondLst>
                        <p:cond delay="0"/>
                      </p:stCondLst>
                      <p:childTnLst>
                        <p:par>
                          <p:cTn id="3529" fill="hold">
                            <p:stCondLst>
                              <p:cond delay="0"/>
                            </p:stCondLst>
                            <p:childTnLst>
                              <p:par>
                                <p:cTn id="35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2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2"/>
                  </p:tgtEl>
                </p:cond>
              </p:nextCondLst>
            </p:seq>
            <p:seq concurrent="1" nextAc="seek">
              <p:cTn id="3533" restart="whenNotActive" fill="hold" evtFilter="cancelBubble" nodeType="interactiveSeq">
                <p:stCondLst>
                  <p:cond evt="onClick" delay="0">
                    <p:tgtEl>
                      <p:spTgt spid="1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4" fill="hold">
                      <p:stCondLst>
                        <p:cond delay="0"/>
                      </p:stCondLst>
                      <p:childTnLst>
                        <p:par>
                          <p:cTn id="3535" fill="hold">
                            <p:stCondLst>
                              <p:cond delay="0"/>
                            </p:stCondLst>
                            <p:childTnLst>
                              <p:par>
                                <p:cTn id="35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8"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"/>
                  </p:tgtEl>
                </p:cond>
              </p:nextCondLst>
            </p:seq>
            <p:seq concurrent="1" nextAc="seek">
              <p:cTn id="3539" restart="whenNotActive" fill="hold" evtFilter="cancelBubble" nodeType="interactiveSeq">
                <p:stCondLst>
                  <p:cond evt="onClick" delay="0">
                    <p:tgtEl>
                      <p:spTgt spid="1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0" fill="hold">
                      <p:stCondLst>
                        <p:cond delay="0"/>
                      </p:stCondLst>
                      <p:childTnLst>
                        <p:par>
                          <p:cTn id="3541" fill="hold">
                            <p:stCondLst>
                              <p:cond delay="0"/>
                            </p:stCondLst>
                            <p:childTnLst>
                              <p:par>
                                <p:cTn id="35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4"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4"/>
                  </p:tgtEl>
                </p:cond>
              </p:nextCondLst>
            </p:seq>
            <p:seq concurrent="1" nextAc="seek">
              <p:cTn id="3545" restart="whenNotActive" fill="hold" evtFilter="cancelBubble" nodeType="interactiveSeq">
                <p:stCondLst>
                  <p:cond evt="onClick" delay="0">
                    <p:tgtEl>
                      <p:spTgt spid="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6" fill="hold">
                      <p:stCondLst>
                        <p:cond delay="0"/>
                      </p:stCondLst>
                      <p:childTnLst>
                        <p:par>
                          <p:cTn id="3547" fill="hold">
                            <p:stCondLst>
                              <p:cond delay="0"/>
                            </p:stCondLst>
                            <p:childTnLst>
                              <p:par>
                                <p:cTn id="35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0"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8"/>
                  </p:tgtEl>
                </p:cond>
              </p:nextCondLst>
            </p:seq>
            <p:seq concurrent="1" nextAc="seek">
              <p:cTn id="3551" restart="whenNotActive" fill="hold" evtFilter="cancelBubble" nodeType="interactiveSeq">
                <p:stCondLst>
                  <p:cond evt="onClick" delay="0">
                    <p:tgtEl>
                      <p:spTgt spid="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2" fill="hold">
                      <p:stCondLst>
                        <p:cond delay="0"/>
                      </p:stCondLst>
                      <p:childTnLst>
                        <p:par>
                          <p:cTn id="3553" fill="hold">
                            <p:stCondLst>
                              <p:cond delay="0"/>
                            </p:stCondLst>
                            <p:childTnLst>
                              <p:par>
                                <p:cTn id="35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6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9"/>
                  </p:tgtEl>
                </p:cond>
              </p:nextCondLst>
            </p:seq>
            <p:seq concurrent="1" nextAc="seek">
              <p:cTn id="3557" restart="whenNotActive" fill="hold" evtFilter="cancelBubble" nodeType="interactiveSeq">
                <p:stCondLst>
                  <p:cond evt="onClick" delay="0">
                    <p:tgtEl>
                      <p:spTgt spid="2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8" fill="hold">
                      <p:stCondLst>
                        <p:cond delay="0"/>
                      </p:stCondLst>
                      <p:childTnLst>
                        <p:par>
                          <p:cTn id="3559" fill="hold">
                            <p:stCondLst>
                              <p:cond delay="0"/>
                            </p:stCondLst>
                            <p:childTnLst>
                              <p:par>
                                <p:cTn id="35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2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"/>
                  </p:tgtEl>
                </p:cond>
              </p:nextCondLst>
            </p:seq>
            <p:seq concurrent="1" nextAc="seek">
              <p:cTn id="3563" restart="whenNotActive" fill="hold" evtFilter="cancelBubble" nodeType="interactiveSeq">
                <p:stCondLst>
                  <p:cond evt="onClick" delay="0">
                    <p:tgtEl>
                      <p:spTgt spid="2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4" fill="hold">
                      <p:stCondLst>
                        <p:cond delay="0"/>
                      </p:stCondLst>
                      <p:childTnLst>
                        <p:par>
                          <p:cTn id="3565" fill="hold">
                            <p:stCondLst>
                              <p:cond delay="0"/>
                            </p:stCondLst>
                            <p:childTnLst>
                              <p:par>
                                <p:cTn id="35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8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9"/>
                  </p:tgtEl>
                </p:cond>
              </p:nextCondLst>
            </p:seq>
            <p:seq concurrent="1" nextAc="seek">
              <p:cTn id="3569" restart="whenNotActive" fill="hold" evtFilter="cancelBubble" nodeType="interactiveSeq">
                <p:stCondLst>
                  <p:cond evt="onClick" delay="0">
                    <p:tgtEl>
                      <p:spTgt spid="2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0" fill="hold">
                      <p:stCondLst>
                        <p:cond delay="0"/>
                      </p:stCondLst>
                      <p:childTnLst>
                        <p:par>
                          <p:cTn id="3571" fill="hold">
                            <p:stCondLst>
                              <p:cond delay="0"/>
                            </p:stCondLst>
                            <p:childTnLst>
                              <p:par>
                                <p:cTn id="35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4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3"/>
                  </p:tgtEl>
                </p:cond>
              </p:nextCondLst>
            </p:seq>
            <p:seq concurrent="1" nextAc="seek">
              <p:cTn id="3575" restart="whenNotActive" fill="hold" evtFilter="cancelBubble" nodeType="interactiveSeq">
                <p:stCondLst>
                  <p:cond evt="onClick" delay="0">
                    <p:tgtEl>
                      <p:spTgt spid="2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6" fill="hold">
                      <p:stCondLst>
                        <p:cond delay="0"/>
                      </p:stCondLst>
                      <p:childTnLst>
                        <p:par>
                          <p:cTn id="3577" fill="hold">
                            <p:stCondLst>
                              <p:cond delay="0"/>
                            </p:stCondLst>
                            <p:childTnLst>
                              <p:par>
                                <p:cTn id="35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0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1"/>
                  </p:tgtEl>
                </p:cond>
              </p:nextCondLst>
            </p:seq>
            <p:seq concurrent="1" nextAc="seek">
              <p:cTn id="3581" restart="whenNotActive" fill="hold" evtFilter="cancelBubble" nodeType="interactiveSeq">
                <p:stCondLst>
                  <p:cond evt="onClick" delay="0">
                    <p:tgtEl>
                      <p:spTgt spid="2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2" fill="hold">
                      <p:stCondLst>
                        <p:cond delay="0"/>
                      </p:stCondLst>
                      <p:childTnLst>
                        <p:par>
                          <p:cTn id="3583" fill="hold">
                            <p:stCondLst>
                              <p:cond delay="0"/>
                            </p:stCondLst>
                            <p:childTnLst>
                              <p:par>
                                <p:cTn id="3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6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5"/>
                  </p:tgtEl>
                </p:cond>
              </p:nextCondLst>
            </p:seq>
            <p:seq concurrent="1" nextAc="seek">
              <p:cTn id="3587" restart="whenNotActive" fill="hold" evtFilter="cancelBubble" nodeType="interactiveSeq">
                <p:stCondLst>
                  <p:cond evt="onClick" delay="0">
                    <p:tgtEl>
                      <p:spTgt spid="2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8" fill="hold">
                      <p:stCondLst>
                        <p:cond delay="0"/>
                      </p:stCondLst>
                      <p:childTnLst>
                        <p:par>
                          <p:cTn id="3589" fill="hold">
                            <p:stCondLst>
                              <p:cond delay="0"/>
                            </p:stCondLst>
                            <p:childTnLst>
                              <p:par>
                                <p:cTn id="3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6"/>
                  </p:tgtEl>
                </p:cond>
              </p:nextCondLst>
            </p:seq>
            <p:seq concurrent="1" nextAc="seek">
              <p:cTn id="3593" restart="whenNotActive" fill="hold" evtFilter="cancelBubble" nodeType="interactiveSeq">
                <p:stCondLst>
                  <p:cond evt="onClick" delay="0">
                    <p:tgtEl>
                      <p:spTgt spid="2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4" fill="hold">
                      <p:stCondLst>
                        <p:cond delay="0"/>
                      </p:stCondLst>
                      <p:childTnLst>
                        <p:par>
                          <p:cTn id="3595" fill="hold">
                            <p:stCondLst>
                              <p:cond delay="0"/>
                            </p:stCondLst>
                            <p:childTnLst>
                              <p:par>
                                <p:cTn id="35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4"/>
                  </p:tgtEl>
                </p:cond>
              </p:nextCondLst>
            </p:seq>
            <p:seq concurrent="1" nextAc="seek">
              <p:cTn id="3599" restart="whenNotActive" fill="hold" evtFilter="cancelBubble" nodeType="interactiveSeq">
                <p:stCondLst>
                  <p:cond evt="onClick" delay="0">
                    <p:tgtEl>
                      <p:spTgt spid="2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0" fill="hold">
                      <p:stCondLst>
                        <p:cond delay="0"/>
                      </p:stCondLst>
                      <p:childTnLst>
                        <p:par>
                          <p:cTn id="3601" fill="hold">
                            <p:stCondLst>
                              <p:cond delay="0"/>
                            </p:stCondLst>
                            <p:childTnLst>
                              <p:par>
                                <p:cTn id="36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6"/>
                  </p:tgtEl>
                </p:cond>
              </p:nextCondLst>
            </p:seq>
            <p:seq concurrent="1" nextAc="seek">
              <p:cTn id="3605" restart="whenNotActive" fill="hold" evtFilter="cancelBubble" nodeType="interactiveSeq">
                <p:stCondLst>
                  <p:cond evt="onClick" delay="0">
                    <p:tgtEl>
                      <p:spTgt spid="2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6" fill="hold">
                      <p:stCondLst>
                        <p:cond delay="0"/>
                      </p:stCondLst>
                      <p:childTnLst>
                        <p:par>
                          <p:cTn id="3607" fill="hold">
                            <p:stCondLst>
                              <p:cond delay="0"/>
                            </p:stCondLst>
                            <p:childTnLst>
                              <p:par>
                                <p:cTn id="3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0"/>
                  </p:tgtEl>
                </p:cond>
              </p:nextCondLst>
            </p:seq>
            <p:seq concurrent="1" nextAc="seek">
              <p:cTn id="3611" restart="whenNotActive" fill="hold" evtFilter="cancelBubble" nodeType="interactiveSeq">
                <p:stCondLst>
                  <p:cond evt="onClick" delay="0">
                    <p:tgtEl>
                      <p:spTgt spid="2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2" fill="hold">
                      <p:stCondLst>
                        <p:cond delay="0"/>
                      </p:stCondLst>
                      <p:childTnLst>
                        <p:par>
                          <p:cTn id="3613" fill="hold">
                            <p:stCondLst>
                              <p:cond delay="0"/>
                            </p:stCondLst>
                            <p:childTnLst>
                              <p:par>
                                <p:cTn id="36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8"/>
                  </p:tgtEl>
                </p:cond>
              </p:nextCondLst>
            </p:seq>
            <p:seq concurrent="1" nextAc="seek">
              <p:cTn id="3617" restart="whenNotActive" fill="hold" evtFilter="cancelBubble" nodeType="interactiveSeq">
                <p:stCondLst>
                  <p:cond evt="onClick" delay="0">
                    <p:tgtEl>
                      <p:spTgt spid="2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8" fill="hold">
                      <p:stCondLst>
                        <p:cond delay="0"/>
                      </p:stCondLst>
                      <p:childTnLst>
                        <p:par>
                          <p:cTn id="3619" fill="hold">
                            <p:stCondLst>
                              <p:cond delay="0"/>
                            </p:stCondLst>
                            <p:childTnLst>
                              <p:par>
                                <p:cTn id="36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2"/>
                  </p:tgtEl>
                </p:cond>
              </p:nextCondLst>
            </p:seq>
            <p:seq concurrent="1" nextAc="seek">
              <p:cTn id="362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4" fill="hold">
                      <p:stCondLst>
                        <p:cond delay="0"/>
                      </p:stCondLst>
                      <p:childTnLst>
                        <p:par>
                          <p:cTn id="3625" fill="hold">
                            <p:stCondLst>
                              <p:cond delay="0"/>
                            </p:stCondLst>
                            <p:childTnLst>
                              <p:par>
                                <p:cTn id="36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629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0" fill="hold">
                      <p:stCondLst>
                        <p:cond delay="0"/>
                      </p:stCondLst>
                      <p:childTnLst>
                        <p:par>
                          <p:cTn id="3631" fill="hold">
                            <p:stCondLst>
                              <p:cond delay="0"/>
                            </p:stCondLst>
                            <p:childTnLst>
                              <p:par>
                                <p:cTn id="36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635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6" fill="hold">
                      <p:stCondLst>
                        <p:cond delay="0"/>
                      </p:stCondLst>
                      <p:childTnLst>
                        <p:par>
                          <p:cTn id="3637" fill="hold">
                            <p:stCondLst>
                              <p:cond delay="0"/>
                            </p:stCondLst>
                            <p:childTnLst>
                              <p:par>
                                <p:cTn id="36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6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2" fill="hold">
                      <p:stCondLst>
                        <p:cond delay="0"/>
                      </p:stCondLst>
                      <p:childTnLst>
                        <p:par>
                          <p:cTn id="3643" fill="hold">
                            <p:stCondLst>
                              <p:cond delay="0"/>
                            </p:stCondLst>
                            <p:childTnLst>
                              <p:par>
                                <p:cTn id="36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647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8" fill="hold">
                      <p:stCondLst>
                        <p:cond delay="0"/>
                      </p:stCondLst>
                      <p:childTnLst>
                        <p:par>
                          <p:cTn id="3649" fill="hold">
                            <p:stCondLst>
                              <p:cond delay="0"/>
                            </p:stCondLst>
                            <p:childTnLst>
                              <p:par>
                                <p:cTn id="36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365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4" fill="hold">
                      <p:stCondLst>
                        <p:cond delay="0"/>
                      </p:stCondLst>
                      <p:childTnLst>
                        <p:par>
                          <p:cTn id="3655" fill="hold">
                            <p:stCondLst>
                              <p:cond delay="0"/>
                            </p:stCondLst>
                            <p:childTnLst>
                              <p:par>
                                <p:cTn id="36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365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0" fill="hold">
                      <p:stCondLst>
                        <p:cond delay="0"/>
                      </p:stCondLst>
                      <p:childTnLst>
                        <p:par>
                          <p:cTn id="3661" fill="hold">
                            <p:stCondLst>
                              <p:cond delay="0"/>
                            </p:stCondLst>
                            <p:childTnLst>
                              <p:par>
                                <p:cTn id="36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3665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6" fill="hold">
                      <p:stCondLst>
                        <p:cond delay="0"/>
                      </p:stCondLst>
                      <p:childTnLst>
                        <p:par>
                          <p:cTn id="3667" fill="hold">
                            <p:stCondLst>
                              <p:cond delay="0"/>
                            </p:stCondLst>
                            <p:childTnLst>
                              <p:par>
                                <p:cTn id="36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0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3671" restart="whenNotActive" fill="hold" evtFilter="cancelBubble" nodeType="interactiveSeq">
                <p:stCondLst>
                  <p:cond evt="onClick" delay="0">
                    <p:tgtEl>
                      <p:spTgt spid="2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2" fill="hold">
                      <p:stCondLst>
                        <p:cond delay="0"/>
                      </p:stCondLst>
                      <p:childTnLst>
                        <p:par>
                          <p:cTn id="3673" fill="hold">
                            <p:stCondLst>
                              <p:cond delay="0"/>
                            </p:stCondLst>
                            <p:childTnLst>
                              <p:par>
                                <p:cTn id="36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6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0"/>
                  </p:tgtEl>
                </p:cond>
              </p:nextCondLst>
            </p:seq>
            <p:seq concurrent="1" nextAc="seek">
              <p:cTn id="3677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8" fill="hold">
                      <p:stCondLst>
                        <p:cond delay="0"/>
                      </p:stCondLst>
                      <p:childTnLst>
                        <p:par>
                          <p:cTn id="3679" fill="hold">
                            <p:stCondLst>
                              <p:cond delay="0"/>
                            </p:stCondLst>
                            <p:childTnLst>
                              <p:par>
                                <p:cTn id="36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3683" restart="whenNotActive" fill="hold" evtFilter="cancelBubble" nodeType="interactiveSeq">
                <p:stCondLst>
                  <p:cond evt="onClick" delay="0">
                    <p:tgtEl>
                      <p:spTgt spid="2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4" fill="hold">
                      <p:stCondLst>
                        <p:cond delay="0"/>
                      </p:stCondLst>
                      <p:childTnLst>
                        <p:par>
                          <p:cTn id="3685" fill="hold">
                            <p:stCondLst>
                              <p:cond delay="0"/>
                            </p:stCondLst>
                            <p:childTnLst>
                              <p:par>
                                <p:cTn id="36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8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2"/>
                  </p:tgtEl>
                </p:cond>
              </p:nextCondLst>
            </p:seq>
            <p:seq concurrent="1" nextAc="seek">
              <p:cTn id="3689" restart="whenNotActive" fill="hold" evtFilter="cancelBubble" nodeType="interactiveSeq">
                <p:stCondLst>
                  <p:cond evt="onClick" delay="0">
                    <p:tgtEl>
                      <p:spTgt spid="2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0" fill="hold">
                      <p:stCondLst>
                        <p:cond delay="0"/>
                      </p:stCondLst>
                      <p:childTnLst>
                        <p:par>
                          <p:cTn id="3691" fill="hold">
                            <p:stCondLst>
                              <p:cond delay="0"/>
                            </p:stCondLst>
                            <p:childTnLst>
                              <p:par>
                                <p:cTn id="36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4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6"/>
                  </p:tgtEl>
                </p:cond>
              </p:nextCondLst>
            </p:seq>
            <p:seq concurrent="1" nextAc="seek">
              <p:cTn id="3695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6" fill="hold">
                      <p:stCondLst>
                        <p:cond delay="0"/>
                      </p:stCondLst>
                      <p:childTnLst>
                        <p:par>
                          <p:cTn id="3697" fill="hold">
                            <p:stCondLst>
                              <p:cond delay="0"/>
                            </p:stCondLst>
                            <p:childTnLst>
                              <p:par>
                                <p:cTn id="36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0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  <p:seq concurrent="1" nextAc="seek">
              <p:cTn id="3701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2" fill="hold">
                      <p:stCondLst>
                        <p:cond delay="0"/>
                      </p:stCondLst>
                      <p:childTnLst>
                        <p:par>
                          <p:cTn id="3703" fill="hold">
                            <p:stCondLst>
                              <p:cond delay="0"/>
                            </p:stCondLst>
                            <p:childTnLst>
                              <p:par>
                                <p:cTn id="37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6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3707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8" fill="hold">
                      <p:stCondLst>
                        <p:cond delay="0"/>
                      </p:stCondLst>
                      <p:childTnLst>
                        <p:par>
                          <p:cTn id="3709" fill="hold">
                            <p:stCondLst>
                              <p:cond delay="0"/>
                            </p:stCondLst>
                            <p:childTnLst>
                              <p:par>
                                <p:cTn id="37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2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3713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4" fill="hold">
                      <p:stCondLst>
                        <p:cond delay="0"/>
                      </p:stCondLst>
                      <p:childTnLst>
                        <p:par>
                          <p:cTn id="3715" fill="hold">
                            <p:stCondLst>
                              <p:cond delay="0"/>
                            </p:stCondLst>
                            <p:childTnLst>
                              <p:par>
                                <p:cTn id="37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8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3719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0" fill="hold">
                      <p:stCondLst>
                        <p:cond delay="0"/>
                      </p:stCondLst>
                      <p:childTnLst>
                        <p:par>
                          <p:cTn id="3721" fill="hold">
                            <p:stCondLst>
                              <p:cond delay="0"/>
                            </p:stCondLst>
                            <p:childTnLst>
                              <p:par>
                                <p:cTn id="37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4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3725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6" fill="hold">
                      <p:stCondLst>
                        <p:cond delay="0"/>
                      </p:stCondLst>
                      <p:childTnLst>
                        <p:par>
                          <p:cTn id="3727" fill="hold">
                            <p:stCondLst>
                              <p:cond delay="0"/>
                            </p:stCondLst>
                            <p:childTnLst>
                              <p:par>
                                <p:cTn id="37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0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3731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2" fill="hold">
                      <p:stCondLst>
                        <p:cond delay="0"/>
                      </p:stCondLst>
                      <p:childTnLst>
                        <p:par>
                          <p:cTn id="3733" fill="hold">
                            <p:stCondLst>
                              <p:cond delay="0"/>
                            </p:stCondLst>
                            <p:childTnLst>
                              <p:par>
                                <p:cTn id="37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6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3737" restart="whenNotActive" fill="hold" evtFilter="cancelBubble" nodeType="interactiveSeq">
                <p:stCondLst>
                  <p:cond evt="onClick" delay="0">
                    <p:tgtEl>
                      <p:spTgt spid="2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8" fill="hold">
                      <p:stCondLst>
                        <p:cond delay="0"/>
                      </p:stCondLst>
                      <p:childTnLst>
                        <p:par>
                          <p:cTn id="3739" fill="hold">
                            <p:stCondLst>
                              <p:cond delay="0"/>
                            </p:stCondLst>
                            <p:childTnLst>
                              <p:par>
                                <p:cTn id="37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2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2"/>
                  </p:tgtEl>
                </p:cond>
              </p:nextCondLst>
            </p:seq>
            <p:seq concurrent="1" nextAc="seek">
              <p:cTn id="3743" restart="whenNotActive" fill="hold" evtFilter="cancelBubble" nodeType="interactiveSeq">
                <p:stCondLst>
                  <p:cond evt="onClick" delay="0">
                    <p:tgtEl>
                      <p:spTgt spid="2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4" fill="hold">
                      <p:stCondLst>
                        <p:cond delay="0"/>
                      </p:stCondLst>
                      <p:childTnLst>
                        <p:par>
                          <p:cTn id="3745" fill="hold">
                            <p:stCondLst>
                              <p:cond delay="0"/>
                            </p:stCondLst>
                            <p:childTnLst>
                              <p:par>
                                <p:cTn id="37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8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"/>
                  </p:tgtEl>
                </p:cond>
              </p:nextCondLst>
            </p:seq>
            <p:seq concurrent="1" nextAc="seek">
              <p:cTn id="3749" restart="whenNotActive" fill="hold" evtFilter="cancelBubble" nodeType="interactiveSeq">
                <p:stCondLst>
                  <p:cond evt="onClick" delay="0">
                    <p:tgtEl>
                      <p:spTgt spid="2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0" fill="hold">
                      <p:stCondLst>
                        <p:cond delay="0"/>
                      </p:stCondLst>
                      <p:childTnLst>
                        <p:par>
                          <p:cTn id="3751" fill="hold">
                            <p:stCondLst>
                              <p:cond delay="0"/>
                            </p:stCondLst>
                            <p:childTnLst>
                              <p:par>
                                <p:cTn id="37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4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8"/>
                  </p:tgtEl>
                </p:cond>
              </p:nextCondLst>
            </p:seq>
            <p:seq concurrent="1" nextAc="seek">
              <p:cTn id="3755" restart="whenNotActive" fill="hold" evtFilter="cancelBubble" nodeType="interactiveSeq">
                <p:stCondLst>
                  <p:cond evt="onClick" delay="0">
                    <p:tgtEl>
                      <p:spTgt spid="2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6" fill="hold">
                      <p:stCondLst>
                        <p:cond delay="0"/>
                      </p:stCondLst>
                      <p:childTnLst>
                        <p:par>
                          <p:cTn id="3757" fill="hold">
                            <p:stCondLst>
                              <p:cond delay="0"/>
                            </p:stCondLst>
                            <p:childTnLst>
                              <p:par>
                                <p:cTn id="37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0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6"/>
                  </p:tgtEl>
                </p:cond>
              </p:nextCondLst>
            </p:seq>
            <p:seq concurrent="1" nextAc="seek">
              <p:cTn id="3761" restart="whenNotActive" fill="hold" evtFilter="cancelBubble" nodeType="interactiveSeq">
                <p:stCondLst>
                  <p:cond evt="onClick" delay="0">
                    <p:tgtEl>
                      <p:spTgt spid="2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2" fill="hold">
                      <p:stCondLst>
                        <p:cond delay="0"/>
                      </p:stCondLst>
                      <p:childTnLst>
                        <p:par>
                          <p:cTn id="3763" fill="hold">
                            <p:stCondLst>
                              <p:cond delay="0"/>
                            </p:stCondLst>
                            <p:childTnLst>
                              <p:par>
                                <p:cTn id="37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6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"/>
                  </p:tgtEl>
                </p:cond>
              </p:nextCondLst>
            </p:seq>
            <p:seq concurrent="1" nextAc="seek">
              <p:cTn id="3767" restart="whenNotActive" fill="hold" evtFilter="cancelBubble" nodeType="interactiveSeq">
                <p:stCondLst>
                  <p:cond evt="onClick" delay="0">
                    <p:tgtEl>
                      <p:spTgt spid="2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8" fill="hold">
                      <p:stCondLst>
                        <p:cond delay="0"/>
                      </p:stCondLst>
                      <p:childTnLst>
                        <p:par>
                          <p:cTn id="3769" fill="hold">
                            <p:stCondLst>
                              <p:cond delay="0"/>
                            </p:stCondLst>
                            <p:childTnLst>
                              <p:par>
                                <p:cTn id="37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2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"/>
                  </p:tgtEl>
                </p:cond>
              </p:nextCondLst>
            </p:seq>
            <p:seq concurrent="1" nextAc="seek">
              <p:cTn id="3773" restart="whenNotActive" fill="hold" evtFilter="cancelBubble" nodeType="interactiveSeq">
                <p:stCondLst>
                  <p:cond evt="onClick" delay="0">
                    <p:tgtEl>
                      <p:spTgt spid="2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4" fill="hold">
                      <p:stCondLst>
                        <p:cond delay="0"/>
                      </p:stCondLst>
                      <p:childTnLst>
                        <p:par>
                          <p:cTn id="3775" fill="hold">
                            <p:stCondLst>
                              <p:cond delay="0"/>
                            </p:stCondLst>
                            <p:childTnLst>
                              <p:par>
                                <p:cTn id="37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8"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9"/>
                  </p:tgtEl>
                </p:cond>
              </p:nextCondLst>
            </p:seq>
            <p:seq concurrent="1" nextAc="seek">
              <p:cTn id="3779" restart="whenNotActive" fill="hold" evtFilter="cancelBubble" nodeType="interactiveSeq">
                <p:stCondLst>
                  <p:cond evt="onClick" delay="0">
                    <p:tgtEl>
                      <p:spTgt spid="2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0" fill="hold">
                      <p:stCondLst>
                        <p:cond delay="0"/>
                      </p:stCondLst>
                      <p:childTnLst>
                        <p:par>
                          <p:cTn id="3781" fill="hold">
                            <p:stCondLst>
                              <p:cond delay="0"/>
                            </p:stCondLst>
                            <p:childTnLst>
                              <p:par>
                                <p:cTn id="37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4"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1"/>
                  </p:tgtEl>
                </p:cond>
              </p:nextCondLst>
            </p:seq>
            <p:seq concurrent="1" nextAc="seek">
              <p:cTn id="3785" restart="whenNotActive" fill="hold" evtFilter="cancelBubble" nodeType="interactiveSeq">
                <p:stCondLst>
                  <p:cond evt="onClick" delay="0">
                    <p:tgtEl>
                      <p:spTgt spid="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6" fill="hold">
                      <p:stCondLst>
                        <p:cond delay="0"/>
                      </p:stCondLst>
                      <p:childTnLst>
                        <p:par>
                          <p:cTn id="3787" fill="hold">
                            <p:stCondLst>
                              <p:cond delay="0"/>
                            </p:stCondLst>
                            <p:childTnLst>
                              <p:par>
                                <p:cTn id="37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0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5"/>
                  </p:tgtEl>
                </p:cond>
              </p:nextCondLst>
            </p:seq>
            <p:seq concurrent="1" nextAc="seek">
              <p:cTn id="3791" restart="whenNotActive" fill="hold" evtFilter="cancelBubble" nodeType="interactiveSeq">
                <p:stCondLst>
                  <p:cond evt="onClick" delay="0">
                    <p:tgtEl>
                      <p:spTgt spid="2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2" fill="hold">
                      <p:stCondLst>
                        <p:cond delay="0"/>
                      </p:stCondLst>
                      <p:childTnLst>
                        <p:par>
                          <p:cTn id="3793" fill="hold">
                            <p:stCondLst>
                              <p:cond delay="0"/>
                            </p:stCondLst>
                            <p:childTnLst>
                              <p:par>
                                <p:cTn id="37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6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3"/>
                  </p:tgtEl>
                </p:cond>
              </p:nextCondLst>
            </p:seq>
            <p:seq concurrent="1" nextAc="seek">
              <p:cTn id="3797" restart="whenNotActive" fill="hold" evtFilter="cancelBubble" nodeType="interactiveSeq">
                <p:stCondLst>
                  <p:cond evt="onClick" delay="0">
                    <p:tgtEl>
                      <p:spTgt spid="2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8" fill="hold">
                      <p:stCondLst>
                        <p:cond delay="0"/>
                      </p:stCondLst>
                      <p:childTnLst>
                        <p:par>
                          <p:cTn id="3799" fill="hold">
                            <p:stCondLst>
                              <p:cond delay="0"/>
                            </p:stCondLst>
                            <p:childTnLst>
                              <p:par>
                                <p:cTn id="38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2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7"/>
                  </p:tgtEl>
                </p:cond>
              </p:nextCondLst>
            </p:seq>
            <p:seq concurrent="1" nextAc="seek">
              <p:cTn id="3803" restart="whenNotActive" fill="hold" evtFilter="cancelBubble" nodeType="interactiveSeq">
                <p:stCondLst>
                  <p:cond evt="onClick" delay="0">
                    <p:tgtEl>
                      <p:spTgt spid="1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4" fill="hold">
                      <p:stCondLst>
                        <p:cond delay="0"/>
                      </p:stCondLst>
                      <p:childTnLst>
                        <p:par>
                          <p:cTn id="3805" fill="hold">
                            <p:stCondLst>
                              <p:cond delay="0"/>
                            </p:stCondLst>
                            <p:childTnLst>
                              <p:par>
                                <p:cTn id="38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2"/>
                  </p:tgtEl>
                </p:cond>
              </p:nextCondLst>
            </p:seq>
            <p:seq concurrent="1" nextAc="seek">
              <p:cTn id="3860" restart="whenNotActive" fill="hold" evtFilter="cancelBubble" nodeType="interactiveSeq">
                <p:stCondLst>
                  <p:cond evt="onClick" delay="0">
                    <p:tgtEl>
                      <p:spTgt spid="1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1" fill="hold">
                      <p:stCondLst>
                        <p:cond delay="0"/>
                      </p:stCondLst>
                      <p:childTnLst>
                        <p:par>
                          <p:cTn id="3862" fill="hold">
                            <p:stCondLst>
                              <p:cond delay="0"/>
                            </p:stCondLst>
                            <p:childTnLst>
                              <p:par>
                                <p:cTn id="38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257</Words>
  <Application>Microsoft Office PowerPoint</Application>
  <PresentationFormat>Widescreen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IM FELL DW Pica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113</cp:revision>
  <cp:lastPrinted>2019-03-30T10:27:49Z</cp:lastPrinted>
  <dcterms:created xsi:type="dcterms:W3CDTF">2019-03-20T09:29:21Z</dcterms:created>
  <dcterms:modified xsi:type="dcterms:W3CDTF">2019-03-31T16:28:38Z</dcterms:modified>
</cp:coreProperties>
</file>