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61" r:id="rId3"/>
    <p:sldId id="266"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92D050"/>
    <a:srgbClr val="000000"/>
    <a:srgbClr val="D6A300"/>
    <a:srgbClr val="4472C4"/>
    <a:srgbClr val="FFFFFF"/>
    <a:srgbClr val="FF0000"/>
    <a:srgbClr val="FFFF00"/>
    <a:srgbClr val="00B05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2040" y="-9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C1623-4201-42D6-B9FB-1D98B9EE7CB7}" type="datetimeFigureOut">
              <a:rPr lang="en-GB" smtClean="0"/>
              <a:t>27/10/2018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143156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C1623-4201-42D6-B9FB-1D98B9EE7CB7}" type="datetimeFigureOut">
              <a:rPr lang="en-GB" smtClean="0"/>
              <a:t>27/10/2018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154164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C1623-4201-42D6-B9FB-1D98B9EE7CB7}" type="datetimeFigureOut">
              <a:rPr lang="en-GB" smtClean="0"/>
              <a:t>27/10/2018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362126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C1623-4201-42D6-B9FB-1D98B9EE7CB7}" type="datetimeFigureOut">
              <a:rPr lang="en-GB" smtClean="0"/>
              <a:t>27/10/2018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149795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AC1623-4201-42D6-B9FB-1D98B9EE7CB7}" type="datetimeFigureOut">
              <a:rPr lang="en-GB" smtClean="0"/>
              <a:t>27/10/2018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297720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AC1623-4201-42D6-B9FB-1D98B9EE7CB7}" type="datetimeFigureOut">
              <a:rPr lang="en-GB" smtClean="0"/>
              <a:t>27/10/2018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263286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AC1623-4201-42D6-B9FB-1D98B9EE7CB7}" type="datetimeFigureOut">
              <a:rPr lang="en-GB" smtClean="0"/>
              <a:t>27/10/2018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136369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AC1623-4201-42D6-B9FB-1D98B9EE7CB7}" type="datetimeFigureOut">
              <a:rPr lang="en-GB" smtClean="0"/>
              <a:t>27/10/2018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193014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C1623-4201-42D6-B9FB-1D98B9EE7CB7}" type="datetimeFigureOut">
              <a:rPr lang="en-GB" smtClean="0"/>
              <a:t>27/10/2018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200034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EAC1623-4201-42D6-B9FB-1D98B9EE7CB7}" type="datetimeFigureOut">
              <a:rPr lang="en-GB" smtClean="0"/>
              <a:t>27/10/2018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419525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EAC1623-4201-42D6-B9FB-1D98B9EE7CB7}" type="datetimeFigureOut">
              <a:rPr lang="en-GB" smtClean="0"/>
              <a:t>27/10/2018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BD5DB-362D-48B7-AF4E-F67F3F36E15B}" type="slidenum">
              <a:rPr lang="en-GB" smtClean="0"/>
              <a:t>‹#›</a:t>
            </a:fld>
            <a:endParaRPr lang="en-GB"/>
          </a:p>
        </p:txBody>
      </p:sp>
    </p:spTree>
    <p:extLst>
      <p:ext uri="{BB962C8B-B14F-4D97-AF65-F5344CB8AC3E}">
        <p14:creationId xmlns:p14="http://schemas.microsoft.com/office/powerpoint/2010/main" val="326838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50000">
              <a:srgbClr val="FF6600"/>
            </a:gs>
            <a:gs pos="83000">
              <a:srgbClr val="CC0000"/>
            </a:gs>
            <a:gs pos="100000">
              <a:srgbClr val="C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EAC1623-4201-42D6-B9FB-1D98B9EE7CB7}" type="datetimeFigureOut">
              <a:rPr lang="en-GB" smtClean="0"/>
              <a:t>27/10/2018</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FEBD5DB-362D-48B7-AF4E-F67F3F36E15B}" type="slidenum">
              <a:rPr lang="en-GB" smtClean="0"/>
              <a:t>‹#›</a:t>
            </a:fld>
            <a:endParaRPr lang="en-GB"/>
          </a:p>
        </p:txBody>
      </p:sp>
    </p:spTree>
    <p:extLst>
      <p:ext uri="{BB962C8B-B14F-4D97-AF65-F5344CB8AC3E}">
        <p14:creationId xmlns:p14="http://schemas.microsoft.com/office/powerpoint/2010/main" val="9120516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19.jpeg"/><Relationship Id="rId26" Type="http://schemas.openxmlformats.org/officeDocument/2006/relationships/hyperlink" Target="http://chinese.stackexchange.com/questions/1491/how-do-i-say-a-loaf-of-bread" TargetMode="External"/><Relationship Id="rId39" Type="http://schemas.openxmlformats.org/officeDocument/2006/relationships/image" Target="../media/image28.png"/><Relationship Id="rId3" Type="http://schemas.openxmlformats.org/officeDocument/2006/relationships/audio" Target="../media/audio1.wav"/><Relationship Id="rId21" Type="http://schemas.openxmlformats.org/officeDocument/2006/relationships/image" Target="../media/image20.png"/><Relationship Id="rId34" Type="http://schemas.openxmlformats.org/officeDocument/2006/relationships/image" Target="../media/image25.png"/><Relationship Id="rId42" Type="http://schemas.openxmlformats.org/officeDocument/2006/relationships/image" Target="../media/image30.png"/><Relationship Id="rId47" Type="http://schemas.openxmlformats.org/officeDocument/2006/relationships/image" Target="../media/image3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png"/><Relationship Id="rId25" Type="http://schemas.microsoft.com/office/2007/relationships/hdphoto" Target="../media/hdphoto2.wdp"/><Relationship Id="rId33" Type="http://schemas.openxmlformats.org/officeDocument/2006/relationships/image" Target="../media/image24.png"/><Relationship Id="rId38" Type="http://schemas.openxmlformats.org/officeDocument/2006/relationships/image" Target="../media/image27.png"/><Relationship Id="rId46" Type="http://schemas.openxmlformats.org/officeDocument/2006/relationships/image" Target="../media/image32.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audio" Target="../media/audio2.wav"/><Relationship Id="rId29" Type="http://schemas.microsoft.com/office/2007/relationships/hdphoto" Target="../media/hdphoto3.wdp"/><Relationship Id="rId41"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1.png"/><Relationship Id="rId32" Type="http://schemas.microsoft.com/office/2007/relationships/hdphoto" Target="../media/hdphoto4.wdp"/><Relationship Id="rId37" Type="http://schemas.openxmlformats.org/officeDocument/2006/relationships/image" Target="../media/image26.png"/><Relationship Id="rId40" Type="http://schemas.openxmlformats.org/officeDocument/2006/relationships/hyperlink" Target="http://pngimg.com/download/20981" TargetMode="External"/><Relationship Id="rId45" Type="http://schemas.openxmlformats.org/officeDocument/2006/relationships/hyperlink" Target="http://cerebraltoothbrush.blogspot.com/2009/11/bucket-thinking-this.html" TargetMode="External"/><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hyperlink" Target="http://tribework.blogspot.com/2012/02/when-love-just-isnt-enough.html" TargetMode="External"/><Relationship Id="rId28" Type="http://schemas.openxmlformats.org/officeDocument/2006/relationships/image" Target="../media/image22.png"/><Relationship Id="rId36" Type="http://schemas.openxmlformats.org/officeDocument/2006/relationships/hyperlink" Target="http://clipartcotttage.deviantart.com/art/Dog-Bone-438991334" TargetMode="External"/><Relationship Id="rId49" Type="http://schemas.openxmlformats.org/officeDocument/2006/relationships/hyperlink" Target="http://weewaughs.blogspot.com/2009/08/apple-for-teacher.html" TargetMode="External"/><Relationship Id="rId10" Type="http://schemas.openxmlformats.org/officeDocument/2006/relationships/image" Target="../media/image12.png"/><Relationship Id="rId19" Type="http://schemas.openxmlformats.org/officeDocument/2006/relationships/hyperlink" Target="http://nemartdecor.blog.hu/2013/05/02/skot_foldre_fel" TargetMode="External"/><Relationship Id="rId31" Type="http://schemas.openxmlformats.org/officeDocument/2006/relationships/image" Target="../media/image23.png"/><Relationship Id="rId44" Type="http://schemas.microsoft.com/office/2007/relationships/hdphoto" Target="../media/hdphoto6.wdp"/><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microsoft.com/office/2007/relationships/hdphoto" Target="../media/hdphoto1.wdp"/><Relationship Id="rId27" Type="http://schemas.openxmlformats.org/officeDocument/2006/relationships/audio" Target="../media/audio3.wav"/><Relationship Id="rId30" Type="http://schemas.openxmlformats.org/officeDocument/2006/relationships/hyperlink" Target="https://pixabay.com/en/lamb-ribs-meat-raw-lamb-chops-31971/" TargetMode="External"/><Relationship Id="rId35" Type="http://schemas.microsoft.com/office/2007/relationships/hdphoto" Target="../media/hdphoto5.wdp"/><Relationship Id="rId43" Type="http://schemas.openxmlformats.org/officeDocument/2006/relationships/image" Target="../media/image31.png"/><Relationship Id="rId48" Type="http://schemas.openxmlformats.org/officeDocument/2006/relationships/image" Target="../media/image34.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18" Type="http://schemas.microsoft.com/office/2007/relationships/hdphoto" Target="../media/hdphoto6.wdp"/><Relationship Id="rId26" Type="http://schemas.openxmlformats.org/officeDocument/2006/relationships/image" Target="../media/image21.png"/><Relationship Id="rId39" Type="http://schemas.openxmlformats.org/officeDocument/2006/relationships/image" Target="../media/image34.png"/><Relationship Id="rId3" Type="http://schemas.openxmlformats.org/officeDocument/2006/relationships/image" Target="../media/image35.png"/><Relationship Id="rId21" Type="http://schemas.microsoft.com/office/2007/relationships/hdphoto" Target="../media/hdphoto1.wdp"/><Relationship Id="rId34" Type="http://schemas.openxmlformats.org/officeDocument/2006/relationships/image" Target="../media/image24.png"/><Relationship Id="rId42"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5.png"/><Relationship Id="rId17" Type="http://schemas.openxmlformats.org/officeDocument/2006/relationships/image" Target="../media/image31.png"/><Relationship Id="rId25" Type="http://schemas.openxmlformats.org/officeDocument/2006/relationships/hyperlink" Target="http://clipartcotttage.deviantart.com/art/Dog-Bone-438991334" TargetMode="External"/><Relationship Id="rId33" Type="http://schemas.microsoft.com/office/2007/relationships/hdphoto" Target="../media/hdphoto4.wdp"/><Relationship Id="rId38" Type="http://schemas.openxmlformats.org/officeDocument/2006/relationships/image" Target="../media/image26.png"/><Relationship Id="rId46" Type="http://schemas.openxmlformats.org/officeDocument/2006/relationships/image" Target="../media/image27.png"/><Relationship Id="rId2" Type="http://schemas.openxmlformats.org/officeDocument/2006/relationships/image" Target="../media/image14.png"/><Relationship Id="rId16" Type="http://schemas.openxmlformats.org/officeDocument/2006/relationships/image" Target="../media/image30.png"/><Relationship Id="rId20" Type="http://schemas.openxmlformats.org/officeDocument/2006/relationships/image" Target="../media/image20.png"/><Relationship Id="rId29" Type="http://schemas.openxmlformats.org/officeDocument/2006/relationships/image" Target="../media/image22.png"/><Relationship Id="rId41"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microsoft.com/office/2007/relationships/hdphoto" Target="../media/hdphoto5.wdp"/><Relationship Id="rId32" Type="http://schemas.openxmlformats.org/officeDocument/2006/relationships/image" Target="../media/image23.png"/><Relationship Id="rId37" Type="http://schemas.openxmlformats.org/officeDocument/2006/relationships/image" Target="../media/image29.png"/><Relationship Id="rId40" Type="http://schemas.openxmlformats.org/officeDocument/2006/relationships/hyperlink" Target="http://weewaughs.blogspot.com/2009/08/apple-for-teacher.html" TargetMode="External"/><Relationship Id="rId45" Type="http://schemas.openxmlformats.org/officeDocument/2006/relationships/image" Target="../media/image36.png"/><Relationship Id="rId5" Type="http://schemas.openxmlformats.org/officeDocument/2006/relationships/image" Target="../media/image7.png"/><Relationship Id="rId15" Type="http://schemas.openxmlformats.org/officeDocument/2006/relationships/audio" Target="../media/audio4.wav"/><Relationship Id="rId23" Type="http://schemas.openxmlformats.org/officeDocument/2006/relationships/image" Target="../media/image25.png"/><Relationship Id="rId28" Type="http://schemas.openxmlformats.org/officeDocument/2006/relationships/hyperlink" Target="http://chinese.stackexchange.com/questions/1491/how-do-i-say-a-loaf-of-bread" TargetMode="External"/><Relationship Id="rId36" Type="http://schemas.openxmlformats.org/officeDocument/2006/relationships/hyperlink" Target="http://pngimg.com/download/20981" TargetMode="External"/><Relationship Id="rId10" Type="http://schemas.openxmlformats.org/officeDocument/2006/relationships/image" Target="../media/image12.png"/><Relationship Id="rId19" Type="http://schemas.openxmlformats.org/officeDocument/2006/relationships/hyperlink" Target="http://cerebraltoothbrush.blogspot.com/2009/11/bucket-thinking-this.html" TargetMode="External"/><Relationship Id="rId31" Type="http://schemas.openxmlformats.org/officeDocument/2006/relationships/hyperlink" Target="https://pixabay.com/en/lamb-ribs-meat-raw-lamb-chops-31971/" TargetMode="External"/><Relationship Id="rId44" Type="http://schemas.openxmlformats.org/officeDocument/2006/relationships/hyperlink" Target="http://nemartdecor.blog.hu/2013/05/02/skot_foldre_fel" TargetMode="External"/><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7.png"/><Relationship Id="rId22" Type="http://schemas.openxmlformats.org/officeDocument/2006/relationships/hyperlink" Target="http://tribework.blogspot.com/2012/02/when-love-just-isnt-enough.html" TargetMode="External"/><Relationship Id="rId27" Type="http://schemas.microsoft.com/office/2007/relationships/hdphoto" Target="../media/hdphoto2.wdp"/><Relationship Id="rId30" Type="http://schemas.microsoft.com/office/2007/relationships/hdphoto" Target="../media/hdphoto3.wdp"/><Relationship Id="rId35" Type="http://schemas.openxmlformats.org/officeDocument/2006/relationships/image" Target="../media/image28.png"/><Relationship Id="rId4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xmlns="" id="{D918E8F5-6B95-4D44-88B9-06CE7526545E}"/>
              </a:ext>
            </a:extLst>
          </p:cNvPr>
          <p:cNvPicPr>
            <a:picLocks noChangeAspect="1"/>
          </p:cNvPicPr>
          <p:nvPr/>
        </p:nvPicPr>
        <p:blipFill>
          <a:blip r:embed="rId2"/>
          <a:stretch>
            <a:fillRect/>
          </a:stretch>
        </p:blipFill>
        <p:spPr>
          <a:xfrm>
            <a:off x="901850" y="-58157"/>
            <a:ext cx="5054300" cy="926672"/>
          </a:xfrm>
          <a:prstGeom prst="rect">
            <a:avLst/>
          </a:prstGeom>
        </p:spPr>
      </p:pic>
      <p:sp>
        <p:nvSpPr>
          <p:cNvPr id="15" name="TextBox 14">
            <a:extLst>
              <a:ext uri="{FF2B5EF4-FFF2-40B4-BE49-F238E27FC236}">
                <a16:creationId xmlns:a16="http://schemas.microsoft.com/office/drawing/2014/main" xmlns="" id="{2064634B-A296-453F-AEB8-36681B26F2BA}"/>
              </a:ext>
            </a:extLst>
          </p:cNvPr>
          <p:cNvSpPr txBox="1"/>
          <p:nvPr/>
        </p:nvSpPr>
        <p:spPr>
          <a:xfrm>
            <a:off x="42184" y="1349812"/>
            <a:ext cx="4319341" cy="8556188"/>
          </a:xfrm>
          <a:prstGeom prst="rect">
            <a:avLst/>
          </a:prstGeom>
          <a:noFill/>
        </p:spPr>
        <p:txBody>
          <a:bodyPr wrap="square" rtlCol="0">
            <a:spAutoFit/>
          </a:bodyPr>
          <a:lstStyle/>
          <a:p>
            <a:pPr algn="just">
              <a:spcAft>
                <a:spcPts val="900"/>
              </a:spcAft>
            </a:pPr>
            <a:r>
              <a:rPr lang="en-GB" sz="1400" dirty="0">
                <a:solidFill>
                  <a:schemeClr val="bg1"/>
                </a:solidFill>
                <a:effectLst>
                  <a:glow rad="139700">
                    <a:schemeClr val="tx1">
                      <a:alpha val="40000"/>
                    </a:schemeClr>
                  </a:glow>
                  <a:outerShdw blurRad="38100" dist="38100" dir="2700000" algn="tl">
                    <a:srgbClr val="000000">
                      <a:alpha val="43137"/>
                    </a:srgbClr>
                  </a:outerShdw>
                </a:effectLst>
              </a:rPr>
              <a:t>The game is played by moving the cursor along the red arteries and clicking on the various pieces of your patient’s anatomy that are ailing him to remove them. Move the cursor off the artery and you will hear a buzzer.</a:t>
            </a:r>
          </a:p>
          <a:p>
            <a:pPr algn="just">
              <a:spcAft>
                <a:spcPts val="900"/>
              </a:spcAft>
            </a:pPr>
            <a:r>
              <a:rPr lang="en-GB" sz="1400" dirty="0">
                <a:solidFill>
                  <a:schemeClr val="bg1"/>
                </a:solidFill>
                <a:effectLst>
                  <a:glow rad="139700">
                    <a:schemeClr val="tx1">
                      <a:alpha val="40000"/>
                    </a:schemeClr>
                  </a:glow>
                  <a:outerShdw blurRad="38100" dist="38100" dir="2700000" algn="tl">
                    <a:srgbClr val="000000">
                      <a:alpha val="43137"/>
                    </a:srgbClr>
                  </a:outerShdw>
                </a:effectLst>
              </a:rPr>
              <a:t>Start by deciding who will play first, second, third and so on. Each player must choose a colour for scoring purposes:                         (Red, Blue, Yellow or Green)</a:t>
            </a:r>
          </a:p>
          <a:p>
            <a:pPr algn="just">
              <a:spcAft>
                <a:spcPts val="900"/>
              </a:spcAft>
            </a:pPr>
            <a:r>
              <a:rPr lang="en-GB" sz="1400" dirty="0">
                <a:solidFill>
                  <a:schemeClr val="bg1"/>
                </a:solidFill>
                <a:effectLst>
                  <a:glow rad="139700">
                    <a:schemeClr val="tx1">
                      <a:alpha val="40000"/>
                    </a:schemeClr>
                  </a:glow>
                  <a:outerShdw blurRad="38100" dist="38100" dir="2700000" algn="tl">
                    <a:srgbClr val="000000">
                      <a:alpha val="43137"/>
                    </a:srgbClr>
                  </a:outerShdw>
                </a:effectLst>
              </a:rPr>
              <a:t>The first player clicks in the box at the bottom left of the screen and the first piece of anatomy to be removed will be revealed in the box at the top left. </a:t>
            </a:r>
          </a:p>
          <a:p>
            <a:pPr algn="just">
              <a:spcAft>
                <a:spcPts val="900"/>
              </a:spcAft>
            </a:pPr>
            <a:r>
              <a:rPr lang="en-GB" sz="1400" dirty="0">
                <a:solidFill>
                  <a:schemeClr val="bg1"/>
                </a:solidFill>
                <a:effectLst>
                  <a:glow rad="139700">
                    <a:schemeClr val="tx1">
                      <a:alpha val="40000"/>
                    </a:schemeClr>
                  </a:glow>
                  <a:outerShdw blurRad="38100" dist="38100" dir="2700000" algn="tl">
                    <a:srgbClr val="000000">
                      <a:alpha val="43137"/>
                    </a:srgbClr>
                  </a:outerShdw>
                </a:effectLst>
              </a:rPr>
              <a:t>This first piece must be removed before any others.</a:t>
            </a:r>
          </a:p>
          <a:p>
            <a:pPr algn="just">
              <a:spcAft>
                <a:spcPts val="900"/>
              </a:spcAft>
            </a:pPr>
            <a:r>
              <a:rPr lang="en-GB" sz="1400" dirty="0">
                <a:solidFill>
                  <a:schemeClr val="bg1"/>
                </a:solidFill>
                <a:effectLst>
                  <a:glow rad="139700">
                    <a:schemeClr val="tx1">
                      <a:alpha val="40000"/>
                    </a:schemeClr>
                  </a:glow>
                  <a:outerShdw blurRad="38100" dist="38100" dir="2700000" algn="tl">
                    <a:srgbClr val="000000">
                      <a:alpha val="43137"/>
                    </a:srgbClr>
                  </a:outerShdw>
                </a:effectLst>
              </a:rPr>
              <a:t>From the ‘Start Here’ button, the first player then moves their cursor along the red arteries to get to the first piece of anatomy and click on it. If the cursor strays from the artery and you hear the buzzer, the mouse must be passed to the next player to continue from that point.</a:t>
            </a:r>
          </a:p>
          <a:p>
            <a:pPr algn="just">
              <a:spcAft>
                <a:spcPts val="900"/>
              </a:spcAft>
            </a:pPr>
            <a:r>
              <a:rPr lang="en-GB" sz="1400" dirty="0">
                <a:solidFill>
                  <a:schemeClr val="bg1"/>
                </a:solidFill>
                <a:effectLst>
                  <a:glow rad="139700">
                    <a:schemeClr val="tx1">
                      <a:alpha val="40000"/>
                    </a:schemeClr>
                  </a:glow>
                  <a:outerShdw blurRad="38100" dist="38100" dir="2700000" algn="tl">
                    <a:srgbClr val="000000">
                      <a:alpha val="43137"/>
                    </a:srgbClr>
                  </a:outerShdw>
                </a:effectLst>
              </a:rPr>
              <a:t>When the first piece of anatomy is clicked, the Scoring Table will open and the player then clicks on their colour next to the piece that they have just removed. This colour will then appear and cover the relevant piece on the left hand side of the screen. The player then clicks on the anatomy piece again to return to the Operating Table. </a:t>
            </a:r>
          </a:p>
          <a:p>
            <a:pPr algn="just">
              <a:spcAft>
                <a:spcPts val="900"/>
              </a:spcAft>
            </a:pPr>
            <a:r>
              <a:rPr lang="en-GB" sz="1400" dirty="0">
                <a:solidFill>
                  <a:schemeClr val="bg1"/>
                </a:solidFill>
                <a:effectLst>
                  <a:glow rad="139700">
                    <a:schemeClr val="tx1">
                      <a:alpha val="40000"/>
                    </a:schemeClr>
                  </a:glow>
                  <a:outerShdw blurRad="38100" dist="38100" dir="2700000" algn="tl">
                    <a:srgbClr val="000000">
                      <a:alpha val="43137"/>
                    </a:srgbClr>
                  </a:outerShdw>
                </a:effectLst>
              </a:rPr>
              <a:t>The player can continue to move along the arteries and click on as many other pieces of anatomy as possible and go back and forth to the Scoring screen until they stray from an artery and the buzzer sounds. The mouse must then be passed to the next player in line. The next player will then continue from that point.  </a:t>
            </a:r>
          </a:p>
          <a:p>
            <a:pPr algn="just">
              <a:spcAft>
                <a:spcPts val="900"/>
              </a:spcAft>
            </a:pPr>
            <a:r>
              <a:rPr lang="en-GB" sz="1400" dirty="0">
                <a:solidFill>
                  <a:schemeClr val="bg1"/>
                </a:solidFill>
                <a:effectLst>
                  <a:glow rad="139700">
                    <a:schemeClr val="tx1">
                      <a:alpha val="40000"/>
                    </a:schemeClr>
                  </a:glow>
                  <a:outerShdw blurRad="38100" dist="38100" dir="2700000" algn="tl">
                    <a:srgbClr val="000000">
                      <a:alpha val="43137"/>
                    </a:srgbClr>
                  </a:outerShdw>
                </a:effectLst>
              </a:rPr>
              <a:t>(A buzzer immediately after returning to the Operating Table will not require the mouse to be passed on – a move must be intentional)</a:t>
            </a:r>
          </a:p>
          <a:p>
            <a:pPr algn="ctr"/>
            <a:r>
              <a:rPr lang="en-GB" sz="1400" b="1" dirty="0">
                <a:solidFill>
                  <a:schemeClr val="bg1"/>
                </a:solidFill>
                <a:effectLst>
                  <a:glow rad="139700">
                    <a:schemeClr val="tx1">
                      <a:alpha val="40000"/>
                    </a:schemeClr>
                  </a:glow>
                  <a:outerShdw blurRad="38100" dist="38100" dir="2700000" algn="tl">
                    <a:srgbClr val="000000">
                      <a:alpha val="43137"/>
                    </a:srgbClr>
                  </a:outerShdw>
                </a:effectLst>
              </a:rPr>
              <a:t>THE WINNER IS THE PLAYER WITH THE HIGHEST NUMBER OF ANATOMY PIECES COVERED BY THEIR COLOUR ON THE SCORING TABLE</a:t>
            </a:r>
          </a:p>
        </p:txBody>
      </p:sp>
      <p:grpSp>
        <p:nvGrpSpPr>
          <p:cNvPr id="19" name="Group 18">
            <a:extLst>
              <a:ext uri="{FF2B5EF4-FFF2-40B4-BE49-F238E27FC236}">
                <a16:creationId xmlns:a16="http://schemas.microsoft.com/office/drawing/2014/main" xmlns="" id="{9F7BA447-500E-4909-AB51-E68C4E6046EB}"/>
              </a:ext>
            </a:extLst>
          </p:cNvPr>
          <p:cNvGrpSpPr/>
          <p:nvPr/>
        </p:nvGrpSpPr>
        <p:grpSpPr>
          <a:xfrm>
            <a:off x="913882" y="2805674"/>
            <a:ext cx="854128" cy="185908"/>
            <a:chOff x="-1709074" y="3238805"/>
            <a:chExt cx="854128" cy="185908"/>
          </a:xfrm>
        </p:grpSpPr>
        <p:sp>
          <p:nvSpPr>
            <p:cNvPr id="362" name="Little RedOval 1">
              <a:extLst>
                <a:ext uri="{FF2B5EF4-FFF2-40B4-BE49-F238E27FC236}">
                  <a16:creationId xmlns:a16="http://schemas.microsoft.com/office/drawing/2014/main" xmlns="" id="{4636ED4C-7440-4E1E-8099-139E3138E8FC}"/>
                </a:ext>
              </a:extLst>
            </p:cNvPr>
            <p:cNvSpPr/>
            <p:nvPr/>
          </p:nvSpPr>
          <p:spPr>
            <a:xfrm>
              <a:off x="-1709074" y="3238805"/>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Little BlueOval 85">
              <a:extLst>
                <a:ext uri="{FF2B5EF4-FFF2-40B4-BE49-F238E27FC236}">
                  <a16:creationId xmlns:a16="http://schemas.microsoft.com/office/drawing/2014/main" xmlns="" id="{CF7093B9-953D-4F1F-A588-4786AF7B0360}"/>
                </a:ext>
              </a:extLst>
            </p:cNvPr>
            <p:cNvSpPr/>
            <p:nvPr/>
          </p:nvSpPr>
          <p:spPr>
            <a:xfrm>
              <a:off x="-1486334" y="3238805"/>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Little YellowOval 86">
              <a:extLst>
                <a:ext uri="{FF2B5EF4-FFF2-40B4-BE49-F238E27FC236}">
                  <a16:creationId xmlns:a16="http://schemas.microsoft.com/office/drawing/2014/main" xmlns="" id="{87155910-6FDE-407A-AEBE-B28C6246B9E8}"/>
                </a:ext>
              </a:extLst>
            </p:cNvPr>
            <p:cNvSpPr/>
            <p:nvPr/>
          </p:nvSpPr>
          <p:spPr>
            <a:xfrm>
              <a:off x="-1263594" y="3238805"/>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Little Green Oval 87">
              <a:extLst>
                <a:ext uri="{FF2B5EF4-FFF2-40B4-BE49-F238E27FC236}">
                  <a16:creationId xmlns:a16="http://schemas.microsoft.com/office/drawing/2014/main" xmlns="" id="{3AD8B0D9-5605-4E45-954B-49B30494481A}"/>
                </a:ext>
              </a:extLst>
            </p:cNvPr>
            <p:cNvSpPr/>
            <p:nvPr/>
          </p:nvSpPr>
          <p:spPr>
            <a:xfrm>
              <a:off x="-1040854" y="3238805"/>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a:extLst>
              <a:ext uri="{FF2B5EF4-FFF2-40B4-BE49-F238E27FC236}">
                <a16:creationId xmlns:a16="http://schemas.microsoft.com/office/drawing/2014/main" xmlns="" id="{F6ED9371-DDDD-4883-8497-7065D67915F6}"/>
              </a:ext>
            </a:extLst>
          </p:cNvPr>
          <p:cNvPicPr>
            <a:picLocks noChangeAspect="1"/>
          </p:cNvPicPr>
          <p:nvPr/>
        </p:nvPicPr>
        <p:blipFill>
          <a:blip r:embed="rId3"/>
          <a:stretch>
            <a:fillRect/>
          </a:stretch>
        </p:blipFill>
        <p:spPr>
          <a:xfrm>
            <a:off x="1090982" y="740802"/>
            <a:ext cx="4676037" cy="711963"/>
          </a:xfrm>
          <a:prstGeom prst="rect">
            <a:avLst/>
          </a:prstGeom>
        </p:spPr>
      </p:pic>
      <p:sp>
        <p:nvSpPr>
          <p:cNvPr id="366" name="Rectangle: Rounded Corners 365">
            <a:hlinkClick r:id="" action="ppaction://hlinkshowjump?jump=nextslide"/>
            <a:extLst>
              <a:ext uri="{FF2B5EF4-FFF2-40B4-BE49-F238E27FC236}">
                <a16:creationId xmlns:a16="http://schemas.microsoft.com/office/drawing/2014/main" xmlns="" id="{C7F98BCA-3E93-4572-AB18-C8264F32CDAD}"/>
              </a:ext>
            </a:extLst>
          </p:cNvPr>
          <p:cNvSpPr/>
          <p:nvPr/>
        </p:nvSpPr>
        <p:spPr>
          <a:xfrm rot="5400000">
            <a:off x="5498968" y="8680345"/>
            <a:ext cx="432067" cy="1587332"/>
          </a:xfrm>
          <a:prstGeom prst="roundRect">
            <a:avLst/>
          </a:prstGeom>
          <a:solidFill>
            <a:srgbClr val="D6A300"/>
          </a:solidFill>
          <a:ln w="571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51435" tIns="25718" rIns="51435" bIns="25718" numCol="1" spcCol="0" rtlCol="0" fromWordArt="0" anchor="ctr" anchorCtr="0" forceAA="0" compatLnSpc="1">
            <a:prstTxWarp prst="textNoShape">
              <a:avLst/>
            </a:prstTxWarp>
            <a:noAutofit/>
          </a:bodyPr>
          <a:lstStyle/>
          <a:p>
            <a:pPr algn="ctr"/>
            <a:r>
              <a:rPr lang="en-GB" sz="2800" b="1" dirty="0">
                <a:effectLst>
                  <a:glow rad="228600">
                    <a:schemeClr val="tx1">
                      <a:alpha val="40000"/>
                    </a:schemeClr>
                  </a:glow>
                  <a:outerShdw blurRad="38100" dist="38100" dir="2700000" algn="tl">
                    <a:srgbClr val="000000">
                      <a:alpha val="43137"/>
                    </a:srgbClr>
                  </a:outerShdw>
                </a:effectLst>
              </a:rPr>
              <a:t>PLAY</a:t>
            </a:r>
          </a:p>
        </p:txBody>
      </p:sp>
      <p:pic>
        <p:nvPicPr>
          <p:cNvPr id="4" name="Picture 3">
            <a:extLst>
              <a:ext uri="{FF2B5EF4-FFF2-40B4-BE49-F238E27FC236}">
                <a16:creationId xmlns:a16="http://schemas.microsoft.com/office/drawing/2014/main" xmlns="" id="{800FF291-0CEA-48C4-9410-718482F4C8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400" r="30667"/>
          <a:stretch/>
        </p:blipFill>
        <p:spPr>
          <a:xfrm>
            <a:off x="4398357" y="1490305"/>
            <a:ext cx="2336818" cy="3376182"/>
          </a:xfrm>
          <a:prstGeom prst="rect">
            <a:avLst/>
          </a:prstGeom>
          <a:effectLst>
            <a:outerShdw blurRad="50800" dist="38100" dir="2700000" algn="tl" rotWithShape="0">
              <a:prstClr val="black">
                <a:alpha val="40000"/>
              </a:prstClr>
            </a:outerShdw>
          </a:effectLst>
        </p:spPr>
      </p:pic>
      <p:pic>
        <p:nvPicPr>
          <p:cNvPr id="6" name="Picture 5" descr="A picture containing object&#10;&#10;Description generated with high confidence">
            <a:extLst>
              <a:ext uri="{FF2B5EF4-FFF2-40B4-BE49-F238E27FC236}">
                <a16:creationId xmlns:a16="http://schemas.microsoft.com/office/drawing/2014/main" xmlns="" id="{B497297F-3C29-4F2F-978C-084A878A4E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362" r="30494"/>
          <a:stretch/>
        </p:blipFill>
        <p:spPr>
          <a:xfrm>
            <a:off x="4361525" y="5172290"/>
            <a:ext cx="2349469" cy="33761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24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Rounded Corners 94">
            <a:extLst>
              <a:ext uri="{FF2B5EF4-FFF2-40B4-BE49-F238E27FC236}">
                <a16:creationId xmlns:a16="http://schemas.microsoft.com/office/drawing/2014/main" xmlns="" id="{477C3A1F-22EA-42DB-8E76-DD4701A3F529}"/>
              </a:ext>
            </a:extLst>
          </p:cNvPr>
          <p:cNvSpPr/>
          <p:nvPr/>
        </p:nvSpPr>
        <p:spPr>
          <a:xfrm rot="5400000">
            <a:off x="-801641" y="2723112"/>
            <a:ext cx="8456103" cy="4790113"/>
          </a:xfrm>
          <a:prstGeom prst="roundRect">
            <a:avLst>
              <a:gd name="adj" fmla="val 5883"/>
            </a:avLst>
          </a:prstGeom>
          <a:solidFill>
            <a:srgbClr val="FFC000"/>
          </a:solidFill>
          <a:ln w="1016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p>
        </p:txBody>
      </p:sp>
      <p:pic>
        <p:nvPicPr>
          <p:cNvPr id="159" name="Picture 158">
            <a:extLst>
              <a:ext uri="{FF2B5EF4-FFF2-40B4-BE49-F238E27FC236}">
                <a16:creationId xmlns:a16="http://schemas.microsoft.com/office/drawing/2014/main" xmlns="" id="{41472076-4766-4E8D-B4C9-7C0D0A22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154" y="1052092"/>
            <a:ext cx="4535288" cy="8186839"/>
          </a:xfrm>
          <a:prstGeom prst="rect">
            <a:avLst/>
          </a:prstGeom>
        </p:spPr>
      </p:pic>
      <p:sp>
        <p:nvSpPr>
          <p:cNvPr id="160" name="Freeform: Shape 159">
            <a:hlinkHover r:id="" action="ppaction://noaction" highlightClick="1">
              <a:snd r:embed="rId3" name="244932__kwahmah-02__short-buzzer.wav"/>
            </a:hlinkHover>
            <a:extLst>
              <a:ext uri="{FF2B5EF4-FFF2-40B4-BE49-F238E27FC236}">
                <a16:creationId xmlns:a16="http://schemas.microsoft.com/office/drawing/2014/main" xmlns="" id="{8265FE4C-F428-4190-8D84-DCEA38E605AB}"/>
              </a:ext>
            </a:extLst>
          </p:cNvPr>
          <p:cNvSpPr/>
          <p:nvPr/>
        </p:nvSpPr>
        <p:spPr>
          <a:xfrm>
            <a:off x="1174631" y="1198396"/>
            <a:ext cx="4499811" cy="8193505"/>
          </a:xfrm>
          <a:custGeom>
            <a:avLst/>
            <a:gdLst>
              <a:gd name="connsiteX0" fmla="*/ 2189747 w 4499811"/>
              <a:gd name="connsiteY0" fmla="*/ 0 h 8193505"/>
              <a:gd name="connsiteX1" fmla="*/ 1937084 w 4499811"/>
              <a:gd name="connsiteY1" fmla="*/ 72190 h 8193505"/>
              <a:gd name="connsiteX2" fmla="*/ 1816769 w 4499811"/>
              <a:gd name="connsiteY2" fmla="*/ 132347 h 8193505"/>
              <a:gd name="connsiteX3" fmla="*/ 1756611 w 4499811"/>
              <a:gd name="connsiteY3" fmla="*/ 204537 h 8193505"/>
              <a:gd name="connsiteX4" fmla="*/ 1660358 w 4499811"/>
              <a:gd name="connsiteY4" fmla="*/ 276726 h 8193505"/>
              <a:gd name="connsiteX5" fmla="*/ 1588169 w 4499811"/>
              <a:gd name="connsiteY5" fmla="*/ 324853 h 8193505"/>
              <a:gd name="connsiteX6" fmla="*/ 1552074 w 4499811"/>
              <a:gd name="connsiteY6" fmla="*/ 469232 h 8193505"/>
              <a:gd name="connsiteX7" fmla="*/ 1552074 w 4499811"/>
              <a:gd name="connsiteY7" fmla="*/ 469232 h 8193505"/>
              <a:gd name="connsiteX8" fmla="*/ 1588169 w 4499811"/>
              <a:gd name="connsiteY8" fmla="*/ 697832 h 8193505"/>
              <a:gd name="connsiteX9" fmla="*/ 1552074 w 4499811"/>
              <a:gd name="connsiteY9" fmla="*/ 757990 h 8193505"/>
              <a:gd name="connsiteX10" fmla="*/ 1443790 w 4499811"/>
              <a:gd name="connsiteY10" fmla="*/ 926432 h 8193505"/>
              <a:gd name="connsiteX11" fmla="*/ 1455821 w 4499811"/>
              <a:gd name="connsiteY11" fmla="*/ 1070811 h 8193505"/>
              <a:gd name="connsiteX12" fmla="*/ 1540042 w 4499811"/>
              <a:gd name="connsiteY12" fmla="*/ 1191126 h 8193505"/>
              <a:gd name="connsiteX13" fmla="*/ 1672390 w 4499811"/>
              <a:gd name="connsiteY13" fmla="*/ 1239253 h 8193505"/>
              <a:gd name="connsiteX14" fmla="*/ 1732547 w 4499811"/>
              <a:gd name="connsiteY14" fmla="*/ 1443790 h 8193505"/>
              <a:gd name="connsiteX15" fmla="*/ 1816769 w 4499811"/>
              <a:gd name="connsiteY15" fmla="*/ 1564105 h 8193505"/>
              <a:gd name="connsiteX16" fmla="*/ 1888958 w 4499811"/>
              <a:gd name="connsiteY16" fmla="*/ 1684421 h 8193505"/>
              <a:gd name="connsiteX17" fmla="*/ 1997242 w 4499811"/>
              <a:gd name="connsiteY17" fmla="*/ 1768642 h 8193505"/>
              <a:gd name="connsiteX18" fmla="*/ 2045369 w 4499811"/>
              <a:gd name="connsiteY18" fmla="*/ 1804737 h 8193505"/>
              <a:gd name="connsiteX19" fmla="*/ 1985211 w 4499811"/>
              <a:gd name="connsiteY19" fmla="*/ 1852863 h 8193505"/>
              <a:gd name="connsiteX20" fmla="*/ 1564105 w 4499811"/>
              <a:gd name="connsiteY20" fmla="*/ 2009274 h 8193505"/>
              <a:gd name="connsiteX21" fmla="*/ 1311442 w 4499811"/>
              <a:gd name="connsiteY21" fmla="*/ 2153653 h 8193505"/>
              <a:gd name="connsiteX22" fmla="*/ 1203158 w 4499811"/>
              <a:gd name="connsiteY22" fmla="*/ 2346158 h 8193505"/>
              <a:gd name="connsiteX23" fmla="*/ 1130969 w 4499811"/>
              <a:gd name="connsiteY23" fmla="*/ 2550695 h 8193505"/>
              <a:gd name="connsiteX24" fmla="*/ 998621 w 4499811"/>
              <a:gd name="connsiteY24" fmla="*/ 2863516 h 8193505"/>
              <a:gd name="connsiteX25" fmla="*/ 806116 w 4499811"/>
              <a:gd name="connsiteY25" fmla="*/ 3116179 h 8193505"/>
              <a:gd name="connsiteX26" fmla="*/ 721895 w 4499811"/>
              <a:gd name="connsiteY26" fmla="*/ 3200400 h 8193505"/>
              <a:gd name="connsiteX27" fmla="*/ 685800 w 4499811"/>
              <a:gd name="connsiteY27" fmla="*/ 3332747 h 8193505"/>
              <a:gd name="connsiteX28" fmla="*/ 553453 w 4499811"/>
              <a:gd name="connsiteY28" fmla="*/ 3693695 h 8193505"/>
              <a:gd name="connsiteX29" fmla="*/ 469232 w 4499811"/>
              <a:gd name="connsiteY29" fmla="*/ 3994484 h 8193505"/>
              <a:gd name="connsiteX30" fmla="*/ 409074 w 4499811"/>
              <a:gd name="connsiteY30" fmla="*/ 4235116 h 8193505"/>
              <a:gd name="connsiteX31" fmla="*/ 312821 w 4499811"/>
              <a:gd name="connsiteY31" fmla="*/ 4355432 h 8193505"/>
              <a:gd name="connsiteX32" fmla="*/ 120316 w 4499811"/>
              <a:gd name="connsiteY32" fmla="*/ 4451684 h 8193505"/>
              <a:gd name="connsiteX33" fmla="*/ 0 w 4499811"/>
              <a:gd name="connsiteY33" fmla="*/ 4620126 h 8193505"/>
              <a:gd name="connsiteX34" fmla="*/ 0 w 4499811"/>
              <a:gd name="connsiteY34" fmla="*/ 4716379 h 8193505"/>
              <a:gd name="connsiteX35" fmla="*/ 144379 w 4499811"/>
              <a:gd name="connsiteY35" fmla="*/ 4764505 h 8193505"/>
              <a:gd name="connsiteX36" fmla="*/ 252663 w 4499811"/>
              <a:gd name="connsiteY36" fmla="*/ 4824663 h 8193505"/>
              <a:gd name="connsiteX37" fmla="*/ 324853 w 4499811"/>
              <a:gd name="connsiteY37" fmla="*/ 4932947 h 8193505"/>
              <a:gd name="connsiteX38" fmla="*/ 517358 w 4499811"/>
              <a:gd name="connsiteY38" fmla="*/ 4920916 h 8193505"/>
              <a:gd name="connsiteX39" fmla="*/ 565484 w 4499811"/>
              <a:gd name="connsiteY39" fmla="*/ 4969042 h 8193505"/>
              <a:gd name="connsiteX40" fmla="*/ 625642 w 4499811"/>
              <a:gd name="connsiteY40" fmla="*/ 4908884 h 8193505"/>
              <a:gd name="connsiteX41" fmla="*/ 613611 w 4499811"/>
              <a:gd name="connsiteY41" fmla="*/ 4716379 h 8193505"/>
              <a:gd name="connsiteX42" fmla="*/ 613611 w 4499811"/>
              <a:gd name="connsiteY42" fmla="*/ 4584032 h 8193505"/>
              <a:gd name="connsiteX43" fmla="*/ 661737 w 4499811"/>
              <a:gd name="connsiteY43" fmla="*/ 4511842 h 8193505"/>
              <a:gd name="connsiteX44" fmla="*/ 757990 w 4499811"/>
              <a:gd name="connsiteY44" fmla="*/ 4584032 h 8193505"/>
              <a:gd name="connsiteX45" fmla="*/ 854242 w 4499811"/>
              <a:gd name="connsiteY45" fmla="*/ 4668253 h 8193505"/>
              <a:gd name="connsiteX46" fmla="*/ 1058779 w 4499811"/>
              <a:gd name="connsiteY46" fmla="*/ 4656221 h 8193505"/>
              <a:gd name="connsiteX47" fmla="*/ 1034716 w 4499811"/>
              <a:gd name="connsiteY47" fmla="*/ 4572000 h 8193505"/>
              <a:gd name="connsiteX48" fmla="*/ 962526 w 4499811"/>
              <a:gd name="connsiteY48" fmla="*/ 4427621 h 8193505"/>
              <a:gd name="connsiteX49" fmla="*/ 854242 w 4499811"/>
              <a:gd name="connsiteY49" fmla="*/ 4283242 h 8193505"/>
              <a:gd name="connsiteX50" fmla="*/ 866274 w 4499811"/>
              <a:gd name="connsiteY50" fmla="*/ 4102769 h 8193505"/>
              <a:gd name="connsiteX51" fmla="*/ 914400 w 4499811"/>
              <a:gd name="connsiteY51" fmla="*/ 3958390 h 8193505"/>
              <a:gd name="connsiteX52" fmla="*/ 986590 w 4499811"/>
              <a:gd name="connsiteY52" fmla="*/ 3862137 h 8193505"/>
              <a:gd name="connsiteX53" fmla="*/ 1082842 w 4499811"/>
              <a:gd name="connsiteY53" fmla="*/ 3753853 h 8193505"/>
              <a:gd name="connsiteX54" fmla="*/ 1058779 w 4499811"/>
              <a:gd name="connsiteY54" fmla="*/ 3994484 h 8193505"/>
              <a:gd name="connsiteX55" fmla="*/ 1106905 w 4499811"/>
              <a:gd name="connsiteY55" fmla="*/ 4259179 h 8193505"/>
              <a:gd name="connsiteX56" fmla="*/ 1130969 w 4499811"/>
              <a:gd name="connsiteY56" fmla="*/ 4427621 h 8193505"/>
              <a:gd name="connsiteX57" fmla="*/ 1191126 w 4499811"/>
              <a:gd name="connsiteY57" fmla="*/ 4572000 h 8193505"/>
              <a:gd name="connsiteX58" fmla="*/ 1191126 w 4499811"/>
              <a:gd name="connsiteY58" fmla="*/ 4608095 h 8193505"/>
              <a:gd name="connsiteX59" fmla="*/ 1058779 w 4499811"/>
              <a:gd name="connsiteY59" fmla="*/ 5089358 h 8193505"/>
              <a:gd name="connsiteX60" fmla="*/ 1082842 w 4499811"/>
              <a:gd name="connsiteY60" fmla="*/ 5173579 h 8193505"/>
              <a:gd name="connsiteX61" fmla="*/ 1359569 w 4499811"/>
              <a:gd name="connsiteY61" fmla="*/ 6100011 h 8193505"/>
              <a:gd name="connsiteX62" fmla="*/ 1576137 w 4499811"/>
              <a:gd name="connsiteY62" fmla="*/ 7050505 h 8193505"/>
              <a:gd name="connsiteX63" fmla="*/ 1624263 w 4499811"/>
              <a:gd name="connsiteY63" fmla="*/ 7351295 h 8193505"/>
              <a:gd name="connsiteX64" fmla="*/ 1600200 w 4499811"/>
              <a:gd name="connsiteY64" fmla="*/ 7603958 h 8193505"/>
              <a:gd name="connsiteX65" fmla="*/ 1503947 w 4499811"/>
              <a:gd name="connsiteY65" fmla="*/ 7748337 h 8193505"/>
              <a:gd name="connsiteX66" fmla="*/ 1263316 w 4499811"/>
              <a:gd name="connsiteY66" fmla="*/ 7760369 h 8193505"/>
              <a:gd name="connsiteX67" fmla="*/ 1130969 w 4499811"/>
              <a:gd name="connsiteY67" fmla="*/ 7724274 h 8193505"/>
              <a:gd name="connsiteX68" fmla="*/ 926432 w 4499811"/>
              <a:gd name="connsiteY68" fmla="*/ 7688179 h 8193505"/>
              <a:gd name="connsiteX69" fmla="*/ 902369 w 4499811"/>
              <a:gd name="connsiteY69" fmla="*/ 7832558 h 8193505"/>
              <a:gd name="connsiteX70" fmla="*/ 866274 w 4499811"/>
              <a:gd name="connsiteY70" fmla="*/ 7952874 h 8193505"/>
              <a:gd name="connsiteX71" fmla="*/ 842211 w 4499811"/>
              <a:gd name="connsiteY71" fmla="*/ 8037095 h 8193505"/>
              <a:gd name="connsiteX72" fmla="*/ 902369 w 4499811"/>
              <a:gd name="connsiteY72" fmla="*/ 8193505 h 8193505"/>
              <a:gd name="connsiteX73" fmla="*/ 986590 w 4499811"/>
              <a:gd name="connsiteY73" fmla="*/ 8193505 h 8193505"/>
              <a:gd name="connsiteX74" fmla="*/ 1094874 w 4499811"/>
              <a:gd name="connsiteY74" fmla="*/ 8157411 h 8193505"/>
              <a:gd name="connsiteX75" fmla="*/ 1287379 w 4499811"/>
              <a:gd name="connsiteY75" fmla="*/ 8169442 h 8193505"/>
              <a:gd name="connsiteX76" fmla="*/ 1612232 w 4499811"/>
              <a:gd name="connsiteY76" fmla="*/ 8049126 h 8193505"/>
              <a:gd name="connsiteX77" fmla="*/ 1744579 w 4499811"/>
              <a:gd name="connsiteY77" fmla="*/ 8085221 h 8193505"/>
              <a:gd name="connsiteX78" fmla="*/ 1961147 w 4499811"/>
              <a:gd name="connsiteY78" fmla="*/ 8157411 h 8193505"/>
              <a:gd name="connsiteX79" fmla="*/ 1997242 w 4499811"/>
              <a:gd name="connsiteY79" fmla="*/ 8193505 h 8193505"/>
              <a:gd name="connsiteX80" fmla="*/ 2069432 w 4499811"/>
              <a:gd name="connsiteY80" fmla="*/ 8097253 h 8193505"/>
              <a:gd name="connsiteX81" fmla="*/ 2237874 w 4499811"/>
              <a:gd name="connsiteY81" fmla="*/ 7952874 h 8193505"/>
              <a:gd name="connsiteX82" fmla="*/ 2201779 w 4499811"/>
              <a:gd name="connsiteY82" fmla="*/ 7832558 h 8193505"/>
              <a:gd name="connsiteX83" fmla="*/ 2141621 w 4499811"/>
              <a:gd name="connsiteY83" fmla="*/ 7688179 h 8193505"/>
              <a:gd name="connsiteX84" fmla="*/ 2189747 w 4499811"/>
              <a:gd name="connsiteY84" fmla="*/ 7495674 h 8193505"/>
              <a:gd name="connsiteX85" fmla="*/ 2298032 w 4499811"/>
              <a:gd name="connsiteY85" fmla="*/ 7339263 h 8193505"/>
              <a:gd name="connsiteX86" fmla="*/ 2358190 w 4499811"/>
              <a:gd name="connsiteY86" fmla="*/ 7567863 h 8193505"/>
              <a:gd name="connsiteX87" fmla="*/ 2382253 w 4499811"/>
              <a:gd name="connsiteY87" fmla="*/ 7736305 h 8193505"/>
              <a:gd name="connsiteX88" fmla="*/ 2310063 w 4499811"/>
              <a:gd name="connsiteY88" fmla="*/ 7856621 h 8193505"/>
              <a:gd name="connsiteX89" fmla="*/ 2310063 w 4499811"/>
              <a:gd name="connsiteY89" fmla="*/ 8001000 h 8193505"/>
              <a:gd name="connsiteX90" fmla="*/ 2430379 w 4499811"/>
              <a:gd name="connsiteY90" fmla="*/ 8121316 h 8193505"/>
              <a:gd name="connsiteX91" fmla="*/ 2502569 w 4499811"/>
              <a:gd name="connsiteY91" fmla="*/ 8157411 h 8193505"/>
              <a:gd name="connsiteX92" fmla="*/ 2610853 w 4499811"/>
              <a:gd name="connsiteY92" fmla="*/ 8169442 h 8193505"/>
              <a:gd name="connsiteX93" fmla="*/ 2731169 w 4499811"/>
              <a:gd name="connsiteY93" fmla="*/ 8097253 h 8193505"/>
              <a:gd name="connsiteX94" fmla="*/ 2851484 w 4499811"/>
              <a:gd name="connsiteY94" fmla="*/ 8037095 h 8193505"/>
              <a:gd name="connsiteX95" fmla="*/ 2923674 w 4499811"/>
              <a:gd name="connsiteY95" fmla="*/ 8037095 h 8193505"/>
              <a:gd name="connsiteX96" fmla="*/ 3043990 w 4499811"/>
              <a:gd name="connsiteY96" fmla="*/ 8061158 h 8193505"/>
              <a:gd name="connsiteX97" fmla="*/ 3176337 w 4499811"/>
              <a:gd name="connsiteY97" fmla="*/ 8109284 h 8193505"/>
              <a:gd name="connsiteX98" fmla="*/ 3296653 w 4499811"/>
              <a:gd name="connsiteY98" fmla="*/ 8157411 h 8193505"/>
              <a:gd name="connsiteX99" fmla="*/ 3380874 w 4499811"/>
              <a:gd name="connsiteY99" fmla="*/ 8085221 h 8193505"/>
              <a:gd name="connsiteX100" fmla="*/ 3465095 w 4499811"/>
              <a:gd name="connsiteY100" fmla="*/ 8109284 h 8193505"/>
              <a:gd name="connsiteX101" fmla="*/ 3621505 w 4499811"/>
              <a:gd name="connsiteY101" fmla="*/ 8157411 h 8193505"/>
              <a:gd name="connsiteX102" fmla="*/ 3705726 w 4499811"/>
              <a:gd name="connsiteY102" fmla="*/ 8061158 h 8193505"/>
              <a:gd name="connsiteX103" fmla="*/ 3705726 w 4499811"/>
              <a:gd name="connsiteY103" fmla="*/ 8061158 h 8193505"/>
              <a:gd name="connsiteX104" fmla="*/ 3681663 w 4499811"/>
              <a:gd name="connsiteY104" fmla="*/ 7940842 h 8193505"/>
              <a:gd name="connsiteX105" fmla="*/ 3633537 w 4499811"/>
              <a:gd name="connsiteY105" fmla="*/ 7880684 h 8193505"/>
              <a:gd name="connsiteX106" fmla="*/ 3573379 w 4499811"/>
              <a:gd name="connsiteY106" fmla="*/ 7640053 h 8193505"/>
              <a:gd name="connsiteX107" fmla="*/ 3489158 w 4499811"/>
              <a:gd name="connsiteY107" fmla="*/ 7700211 h 8193505"/>
              <a:gd name="connsiteX108" fmla="*/ 3392905 w 4499811"/>
              <a:gd name="connsiteY108" fmla="*/ 7760369 h 8193505"/>
              <a:gd name="connsiteX109" fmla="*/ 3272590 w 4499811"/>
              <a:gd name="connsiteY109" fmla="*/ 7760369 h 8193505"/>
              <a:gd name="connsiteX110" fmla="*/ 3080084 w 4499811"/>
              <a:gd name="connsiteY110" fmla="*/ 7736305 h 8193505"/>
              <a:gd name="connsiteX111" fmla="*/ 2899611 w 4499811"/>
              <a:gd name="connsiteY111" fmla="*/ 7640053 h 8193505"/>
              <a:gd name="connsiteX112" fmla="*/ 2911642 w 4499811"/>
              <a:gd name="connsiteY112" fmla="*/ 7339263 h 8193505"/>
              <a:gd name="connsiteX113" fmla="*/ 2947737 w 4499811"/>
              <a:gd name="connsiteY113" fmla="*/ 7002379 h 8193505"/>
              <a:gd name="connsiteX114" fmla="*/ 3031958 w 4499811"/>
              <a:gd name="connsiteY114" fmla="*/ 6677526 h 8193505"/>
              <a:gd name="connsiteX115" fmla="*/ 3116179 w 4499811"/>
              <a:gd name="connsiteY115" fmla="*/ 6280484 h 8193505"/>
              <a:gd name="connsiteX116" fmla="*/ 3236495 w 4499811"/>
              <a:gd name="connsiteY116" fmla="*/ 5967663 h 8193505"/>
              <a:gd name="connsiteX117" fmla="*/ 3296653 w 4499811"/>
              <a:gd name="connsiteY117" fmla="*/ 5678905 h 8193505"/>
              <a:gd name="connsiteX118" fmla="*/ 3344779 w 4499811"/>
              <a:gd name="connsiteY118" fmla="*/ 5354053 h 8193505"/>
              <a:gd name="connsiteX119" fmla="*/ 3380874 w 4499811"/>
              <a:gd name="connsiteY119" fmla="*/ 5185611 h 8193505"/>
              <a:gd name="connsiteX120" fmla="*/ 3441032 w 4499811"/>
              <a:gd name="connsiteY120" fmla="*/ 5017169 h 8193505"/>
              <a:gd name="connsiteX121" fmla="*/ 3416969 w 4499811"/>
              <a:gd name="connsiteY121" fmla="*/ 4788569 h 8193505"/>
              <a:gd name="connsiteX122" fmla="*/ 3392905 w 4499811"/>
              <a:gd name="connsiteY122" fmla="*/ 4644190 h 8193505"/>
              <a:gd name="connsiteX123" fmla="*/ 3368842 w 4499811"/>
              <a:gd name="connsiteY123" fmla="*/ 4523874 h 8193505"/>
              <a:gd name="connsiteX124" fmla="*/ 3416969 w 4499811"/>
              <a:gd name="connsiteY124" fmla="*/ 4295274 h 8193505"/>
              <a:gd name="connsiteX125" fmla="*/ 3429000 w 4499811"/>
              <a:gd name="connsiteY125" fmla="*/ 4150895 h 8193505"/>
              <a:gd name="connsiteX126" fmla="*/ 3441032 w 4499811"/>
              <a:gd name="connsiteY126" fmla="*/ 3970421 h 8193505"/>
              <a:gd name="connsiteX127" fmla="*/ 3404937 w 4499811"/>
              <a:gd name="connsiteY127" fmla="*/ 3850105 h 8193505"/>
              <a:gd name="connsiteX128" fmla="*/ 3392905 w 4499811"/>
              <a:gd name="connsiteY128" fmla="*/ 3729790 h 8193505"/>
              <a:gd name="connsiteX129" fmla="*/ 3537284 w 4499811"/>
              <a:gd name="connsiteY129" fmla="*/ 3862137 h 8193505"/>
              <a:gd name="connsiteX130" fmla="*/ 3609474 w 4499811"/>
              <a:gd name="connsiteY130" fmla="*/ 3982453 h 8193505"/>
              <a:gd name="connsiteX131" fmla="*/ 3645569 w 4499811"/>
              <a:gd name="connsiteY131" fmla="*/ 4138863 h 8193505"/>
              <a:gd name="connsiteX132" fmla="*/ 3645569 w 4499811"/>
              <a:gd name="connsiteY132" fmla="*/ 4271211 h 8193505"/>
              <a:gd name="connsiteX133" fmla="*/ 3573379 w 4499811"/>
              <a:gd name="connsiteY133" fmla="*/ 4415590 h 8193505"/>
              <a:gd name="connsiteX134" fmla="*/ 3501190 w 4499811"/>
              <a:gd name="connsiteY134" fmla="*/ 4547937 h 8193505"/>
              <a:gd name="connsiteX135" fmla="*/ 3465095 w 4499811"/>
              <a:gd name="connsiteY135" fmla="*/ 4644190 h 8193505"/>
              <a:gd name="connsiteX136" fmla="*/ 3465095 w 4499811"/>
              <a:gd name="connsiteY136" fmla="*/ 4644190 h 8193505"/>
              <a:gd name="connsiteX137" fmla="*/ 3633537 w 4499811"/>
              <a:gd name="connsiteY137" fmla="*/ 4692316 h 8193505"/>
              <a:gd name="connsiteX138" fmla="*/ 3693695 w 4499811"/>
              <a:gd name="connsiteY138" fmla="*/ 4680284 h 8193505"/>
              <a:gd name="connsiteX139" fmla="*/ 3741821 w 4499811"/>
              <a:gd name="connsiteY139" fmla="*/ 4644190 h 8193505"/>
              <a:gd name="connsiteX140" fmla="*/ 3801979 w 4499811"/>
              <a:gd name="connsiteY140" fmla="*/ 4572000 h 8193505"/>
              <a:gd name="connsiteX141" fmla="*/ 3874169 w 4499811"/>
              <a:gd name="connsiteY141" fmla="*/ 4547937 h 8193505"/>
              <a:gd name="connsiteX142" fmla="*/ 3910263 w 4499811"/>
              <a:gd name="connsiteY142" fmla="*/ 4644190 h 8193505"/>
              <a:gd name="connsiteX143" fmla="*/ 3886200 w 4499811"/>
              <a:gd name="connsiteY143" fmla="*/ 4824663 h 8193505"/>
              <a:gd name="connsiteX144" fmla="*/ 3898232 w 4499811"/>
              <a:gd name="connsiteY144" fmla="*/ 4932947 h 8193505"/>
              <a:gd name="connsiteX145" fmla="*/ 4018547 w 4499811"/>
              <a:gd name="connsiteY145" fmla="*/ 4932947 h 8193505"/>
              <a:gd name="connsiteX146" fmla="*/ 4054642 w 4499811"/>
              <a:gd name="connsiteY146" fmla="*/ 4896853 h 8193505"/>
              <a:gd name="connsiteX147" fmla="*/ 4138863 w 4499811"/>
              <a:gd name="connsiteY147" fmla="*/ 4944979 h 8193505"/>
              <a:gd name="connsiteX148" fmla="*/ 4138863 w 4499811"/>
              <a:gd name="connsiteY148" fmla="*/ 4944979 h 8193505"/>
              <a:gd name="connsiteX149" fmla="*/ 4283242 w 4499811"/>
              <a:gd name="connsiteY149" fmla="*/ 4800600 h 8193505"/>
              <a:gd name="connsiteX150" fmla="*/ 4379495 w 4499811"/>
              <a:gd name="connsiteY150" fmla="*/ 4788569 h 8193505"/>
              <a:gd name="connsiteX151" fmla="*/ 4379495 w 4499811"/>
              <a:gd name="connsiteY151" fmla="*/ 4788569 h 8193505"/>
              <a:gd name="connsiteX152" fmla="*/ 4499811 w 4499811"/>
              <a:gd name="connsiteY152" fmla="*/ 4656221 h 8193505"/>
              <a:gd name="connsiteX153" fmla="*/ 4463716 w 4499811"/>
              <a:gd name="connsiteY153" fmla="*/ 4475747 h 8193505"/>
              <a:gd name="connsiteX154" fmla="*/ 4391526 w 4499811"/>
              <a:gd name="connsiteY154" fmla="*/ 4403558 h 8193505"/>
              <a:gd name="connsiteX155" fmla="*/ 4307305 w 4499811"/>
              <a:gd name="connsiteY155" fmla="*/ 4331369 h 8193505"/>
              <a:gd name="connsiteX156" fmla="*/ 4126832 w 4499811"/>
              <a:gd name="connsiteY156" fmla="*/ 4211053 h 8193505"/>
              <a:gd name="connsiteX157" fmla="*/ 3994484 w 4499811"/>
              <a:gd name="connsiteY157" fmla="*/ 3801979 h 8193505"/>
              <a:gd name="connsiteX158" fmla="*/ 3886200 w 4499811"/>
              <a:gd name="connsiteY158" fmla="*/ 3549316 h 8193505"/>
              <a:gd name="connsiteX159" fmla="*/ 3826042 w 4499811"/>
              <a:gd name="connsiteY159" fmla="*/ 3380874 h 8193505"/>
              <a:gd name="connsiteX160" fmla="*/ 3814011 w 4499811"/>
              <a:gd name="connsiteY160" fmla="*/ 3236495 h 8193505"/>
              <a:gd name="connsiteX161" fmla="*/ 3525253 w 4499811"/>
              <a:gd name="connsiteY161" fmla="*/ 2839453 h 8193505"/>
              <a:gd name="connsiteX162" fmla="*/ 3489158 w 4499811"/>
              <a:gd name="connsiteY162" fmla="*/ 2743200 h 8193505"/>
              <a:gd name="connsiteX163" fmla="*/ 3356811 w 4499811"/>
              <a:gd name="connsiteY163" fmla="*/ 2562726 h 8193505"/>
              <a:gd name="connsiteX164" fmla="*/ 3260558 w 4499811"/>
              <a:gd name="connsiteY164" fmla="*/ 2261937 h 8193505"/>
              <a:gd name="connsiteX165" fmla="*/ 3188369 w 4499811"/>
              <a:gd name="connsiteY165" fmla="*/ 2117558 h 8193505"/>
              <a:gd name="connsiteX166" fmla="*/ 2839453 w 4499811"/>
              <a:gd name="connsiteY166" fmla="*/ 1973179 h 8193505"/>
              <a:gd name="connsiteX167" fmla="*/ 2695074 w 4499811"/>
              <a:gd name="connsiteY167" fmla="*/ 1900990 h 8193505"/>
              <a:gd name="connsiteX168" fmla="*/ 2586790 w 4499811"/>
              <a:gd name="connsiteY168" fmla="*/ 1876926 h 8193505"/>
              <a:gd name="connsiteX169" fmla="*/ 2514600 w 4499811"/>
              <a:gd name="connsiteY169" fmla="*/ 1840832 h 8193505"/>
              <a:gd name="connsiteX170" fmla="*/ 2478505 w 4499811"/>
              <a:gd name="connsiteY170" fmla="*/ 1804737 h 8193505"/>
              <a:gd name="connsiteX171" fmla="*/ 2562726 w 4499811"/>
              <a:gd name="connsiteY171" fmla="*/ 1636295 h 8193505"/>
              <a:gd name="connsiteX172" fmla="*/ 2719137 w 4499811"/>
              <a:gd name="connsiteY172" fmla="*/ 1443790 h 8193505"/>
              <a:gd name="connsiteX173" fmla="*/ 2755232 w 4499811"/>
              <a:gd name="connsiteY173" fmla="*/ 1287379 h 8193505"/>
              <a:gd name="connsiteX174" fmla="*/ 2791326 w 4499811"/>
              <a:gd name="connsiteY174" fmla="*/ 1167063 h 8193505"/>
              <a:gd name="connsiteX175" fmla="*/ 2923674 w 4499811"/>
              <a:gd name="connsiteY175" fmla="*/ 1046747 h 8193505"/>
              <a:gd name="connsiteX176" fmla="*/ 2995863 w 4499811"/>
              <a:gd name="connsiteY176" fmla="*/ 914400 h 8193505"/>
              <a:gd name="connsiteX177" fmla="*/ 2971800 w 4499811"/>
              <a:gd name="connsiteY177" fmla="*/ 757990 h 8193505"/>
              <a:gd name="connsiteX178" fmla="*/ 2911642 w 4499811"/>
              <a:gd name="connsiteY178" fmla="*/ 661737 h 8193505"/>
              <a:gd name="connsiteX179" fmla="*/ 2887579 w 4499811"/>
              <a:gd name="connsiteY179" fmla="*/ 625642 h 8193505"/>
              <a:gd name="connsiteX180" fmla="*/ 2935705 w 4499811"/>
              <a:gd name="connsiteY180" fmla="*/ 469232 h 8193505"/>
              <a:gd name="connsiteX181" fmla="*/ 2899611 w 4499811"/>
              <a:gd name="connsiteY181" fmla="*/ 372979 h 8193505"/>
              <a:gd name="connsiteX182" fmla="*/ 2887579 w 4499811"/>
              <a:gd name="connsiteY182" fmla="*/ 264695 h 8193505"/>
              <a:gd name="connsiteX183" fmla="*/ 2731169 w 4499811"/>
              <a:gd name="connsiteY183" fmla="*/ 216569 h 8193505"/>
              <a:gd name="connsiteX184" fmla="*/ 2658979 w 4499811"/>
              <a:gd name="connsiteY184" fmla="*/ 216569 h 8193505"/>
              <a:gd name="connsiteX185" fmla="*/ 2490537 w 4499811"/>
              <a:gd name="connsiteY185" fmla="*/ 84221 h 8193505"/>
              <a:gd name="connsiteX186" fmla="*/ 2346158 w 4499811"/>
              <a:gd name="connsiteY186" fmla="*/ 24063 h 8193505"/>
              <a:gd name="connsiteX187" fmla="*/ 2189747 w 4499811"/>
              <a:gd name="connsiteY187" fmla="*/ 0 h 819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4499811" h="8193505">
                <a:moveTo>
                  <a:pt x="2189747" y="0"/>
                </a:moveTo>
                <a:lnTo>
                  <a:pt x="1937084" y="72190"/>
                </a:lnTo>
                <a:lnTo>
                  <a:pt x="1816769" y="132347"/>
                </a:lnTo>
                <a:lnTo>
                  <a:pt x="1756611" y="204537"/>
                </a:lnTo>
                <a:lnTo>
                  <a:pt x="1660358" y="276726"/>
                </a:lnTo>
                <a:lnTo>
                  <a:pt x="1588169" y="324853"/>
                </a:lnTo>
                <a:lnTo>
                  <a:pt x="1552074" y="469232"/>
                </a:lnTo>
                <a:lnTo>
                  <a:pt x="1552074" y="469232"/>
                </a:lnTo>
                <a:lnTo>
                  <a:pt x="1588169" y="697832"/>
                </a:lnTo>
                <a:lnTo>
                  <a:pt x="1552074" y="757990"/>
                </a:lnTo>
                <a:lnTo>
                  <a:pt x="1443790" y="926432"/>
                </a:lnTo>
                <a:lnTo>
                  <a:pt x="1455821" y="1070811"/>
                </a:lnTo>
                <a:lnTo>
                  <a:pt x="1540042" y="1191126"/>
                </a:lnTo>
                <a:lnTo>
                  <a:pt x="1672390" y="1239253"/>
                </a:lnTo>
                <a:lnTo>
                  <a:pt x="1732547" y="1443790"/>
                </a:lnTo>
                <a:lnTo>
                  <a:pt x="1816769" y="1564105"/>
                </a:lnTo>
                <a:lnTo>
                  <a:pt x="1888958" y="1684421"/>
                </a:lnTo>
                <a:lnTo>
                  <a:pt x="1997242" y="1768642"/>
                </a:lnTo>
                <a:lnTo>
                  <a:pt x="2045369" y="1804737"/>
                </a:lnTo>
                <a:lnTo>
                  <a:pt x="1985211" y="1852863"/>
                </a:lnTo>
                <a:lnTo>
                  <a:pt x="1564105" y="2009274"/>
                </a:lnTo>
                <a:lnTo>
                  <a:pt x="1311442" y="2153653"/>
                </a:lnTo>
                <a:lnTo>
                  <a:pt x="1203158" y="2346158"/>
                </a:lnTo>
                <a:lnTo>
                  <a:pt x="1130969" y="2550695"/>
                </a:lnTo>
                <a:lnTo>
                  <a:pt x="998621" y="2863516"/>
                </a:lnTo>
                <a:lnTo>
                  <a:pt x="806116" y="3116179"/>
                </a:lnTo>
                <a:lnTo>
                  <a:pt x="721895" y="3200400"/>
                </a:lnTo>
                <a:lnTo>
                  <a:pt x="685800" y="3332747"/>
                </a:lnTo>
                <a:lnTo>
                  <a:pt x="553453" y="3693695"/>
                </a:lnTo>
                <a:lnTo>
                  <a:pt x="469232" y="3994484"/>
                </a:lnTo>
                <a:lnTo>
                  <a:pt x="409074" y="4235116"/>
                </a:lnTo>
                <a:lnTo>
                  <a:pt x="312821" y="4355432"/>
                </a:lnTo>
                <a:lnTo>
                  <a:pt x="120316" y="4451684"/>
                </a:lnTo>
                <a:lnTo>
                  <a:pt x="0" y="4620126"/>
                </a:lnTo>
                <a:lnTo>
                  <a:pt x="0" y="4716379"/>
                </a:lnTo>
                <a:lnTo>
                  <a:pt x="144379" y="4764505"/>
                </a:lnTo>
                <a:lnTo>
                  <a:pt x="252663" y="4824663"/>
                </a:lnTo>
                <a:lnTo>
                  <a:pt x="324853" y="4932947"/>
                </a:lnTo>
                <a:lnTo>
                  <a:pt x="517358" y="4920916"/>
                </a:lnTo>
                <a:lnTo>
                  <a:pt x="565484" y="4969042"/>
                </a:lnTo>
                <a:lnTo>
                  <a:pt x="625642" y="4908884"/>
                </a:lnTo>
                <a:lnTo>
                  <a:pt x="613611" y="4716379"/>
                </a:lnTo>
                <a:lnTo>
                  <a:pt x="613611" y="4584032"/>
                </a:lnTo>
                <a:lnTo>
                  <a:pt x="661737" y="4511842"/>
                </a:lnTo>
                <a:lnTo>
                  <a:pt x="757990" y="4584032"/>
                </a:lnTo>
                <a:lnTo>
                  <a:pt x="854242" y="4668253"/>
                </a:lnTo>
                <a:lnTo>
                  <a:pt x="1058779" y="4656221"/>
                </a:lnTo>
                <a:lnTo>
                  <a:pt x="1034716" y="4572000"/>
                </a:lnTo>
                <a:lnTo>
                  <a:pt x="962526" y="4427621"/>
                </a:lnTo>
                <a:lnTo>
                  <a:pt x="854242" y="4283242"/>
                </a:lnTo>
                <a:lnTo>
                  <a:pt x="866274" y="4102769"/>
                </a:lnTo>
                <a:lnTo>
                  <a:pt x="914400" y="3958390"/>
                </a:lnTo>
                <a:lnTo>
                  <a:pt x="986590" y="3862137"/>
                </a:lnTo>
                <a:lnTo>
                  <a:pt x="1082842" y="3753853"/>
                </a:lnTo>
                <a:lnTo>
                  <a:pt x="1058779" y="3994484"/>
                </a:lnTo>
                <a:lnTo>
                  <a:pt x="1106905" y="4259179"/>
                </a:lnTo>
                <a:lnTo>
                  <a:pt x="1130969" y="4427621"/>
                </a:lnTo>
                <a:lnTo>
                  <a:pt x="1191126" y="4572000"/>
                </a:lnTo>
                <a:lnTo>
                  <a:pt x="1191126" y="4608095"/>
                </a:lnTo>
                <a:lnTo>
                  <a:pt x="1058779" y="5089358"/>
                </a:lnTo>
                <a:lnTo>
                  <a:pt x="1082842" y="5173579"/>
                </a:lnTo>
                <a:lnTo>
                  <a:pt x="1359569" y="6100011"/>
                </a:lnTo>
                <a:lnTo>
                  <a:pt x="1576137" y="7050505"/>
                </a:lnTo>
                <a:lnTo>
                  <a:pt x="1624263" y="7351295"/>
                </a:lnTo>
                <a:lnTo>
                  <a:pt x="1600200" y="7603958"/>
                </a:lnTo>
                <a:lnTo>
                  <a:pt x="1503947" y="7748337"/>
                </a:lnTo>
                <a:lnTo>
                  <a:pt x="1263316" y="7760369"/>
                </a:lnTo>
                <a:lnTo>
                  <a:pt x="1130969" y="7724274"/>
                </a:lnTo>
                <a:lnTo>
                  <a:pt x="926432" y="7688179"/>
                </a:lnTo>
                <a:lnTo>
                  <a:pt x="902369" y="7832558"/>
                </a:lnTo>
                <a:lnTo>
                  <a:pt x="866274" y="7952874"/>
                </a:lnTo>
                <a:lnTo>
                  <a:pt x="842211" y="8037095"/>
                </a:lnTo>
                <a:lnTo>
                  <a:pt x="902369" y="8193505"/>
                </a:lnTo>
                <a:lnTo>
                  <a:pt x="986590" y="8193505"/>
                </a:lnTo>
                <a:lnTo>
                  <a:pt x="1094874" y="8157411"/>
                </a:lnTo>
                <a:lnTo>
                  <a:pt x="1287379" y="8169442"/>
                </a:lnTo>
                <a:lnTo>
                  <a:pt x="1612232" y="8049126"/>
                </a:lnTo>
                <a:lnTo>
                  <a:pt x="1744579" y="8085221"/>
                </a:lnTo>
                <a:lnTo>
                  <a:pt x="1961147" y="8157411"/>
                </a:lnTo>
                <a:lnTo>
                  <a:pt x="1997242" y="8193505"/>
                </a:lnTo>
                <a:lnTo>
                  <a:pt x="2069432" y="8097253"/>
                </a:lnTo>
                <a:lnTo>
                  <a:pt x="2237874" y="7952874"/>
                </a:lnTo>
                <a:lnTo>
                  <a:pt x="2201779" y="7832558"/>
                </a:lnTo>
                <a:lnTo>
                  <a:pt x="2141621" y="7688179"/>
                </a:lnTo>
                <a:lnTo>
                  <a:pt x="2189747" y="7495674"/>
                </a:lnTo>
                <a:lnTo>
                  <a:pt x="2298032" y="7339263"/>
                </a:lnTo>
                <a:lnTo>
                  <a:pt x="2358190" y="7567863"/>
                </a:lnTo>
                <a:lnTo>
                  <a:pt x="2382253" y="7736305"/>
                </a:lnTo>
                <a:lnTo>
                  <a:pt x="2310063" y="7856621"/>
                </a:lnTo>
                <a:lnTo>
                  <a:pt x="2310063" y="8001000"/>
                </a:lnTo>
                <a:lnTo>
                  <a:pt x="2430379" y="8121316"/>
                </a:lnTo>
                <a:lnTo>
                  <a:pt x="2502569" y="8157411"/>
                </a:lnTo>
                <a:lnTo>
                  <a:pt x="2610853" y="8169442"/>
                </a:lnTo>
                <a:lnTo>
                  <a:pt x="2731169" y="8097253"/>
                </a:lnTo>
                <a:lnTo>
                  <a:pt x="2851484" y="8037095"/>
                </a:lnTo>
                <a:lnTo>
                  <a:pt x="2923674" y="8037095"/>
                </a:lnTo>
                <a:lnTo>
                  <a:pt x="3043990" y="8061158"/>
                </a:lnTo>
                <a:lnTo>
                  <a:pt x="3176337" y="8109284"/>
                </a:lnTo>
                <a:lnTo>
                  <a:pt x="3296653" y="8157411"/>
                </a:lnTo>
                <a:lnTo>
                  <a:pt x="3380874" y="8085221"/>
                </a:lnTo>
                <a:lnTo>
                  <a:pt x="3465095" y="8109284"/>
                </a:lnTo>
                <a:lnTo>
                  <a:pt x="3621505" y="8157411"/>
                </a:lnTo>
                <a:lnTo>
                  <a:pt x="3705726" y="8061158"/>
                </a:lnTo>
                <a:lnTo>
                  <a:pt x="3705726" y="8061158"/>
                </a:lnTo>
                <a:lnTo>
                  <a:pt x="3681663" y="7940842"/>
                </a:lnTo>
                <a:lnTo>
                  <a:pt x="3633537" y="7880684"/>
                </a:lnTo>
                <a:lnTo>
                  <a:pt x="3573379" y="7640053"/>
                </a:lnTo>
                <a:lnTo>
                  <a:pt x="3489158" y="7700211"/>
                </a:lnTo>
                <a:lnTo>
                  <a:pt x="3392905" y="7760369"/>
                </a:lnTo>
                <a:lnTo>
                  <a:pt x="3272590" y="7760369"/>
                </a:lnTo>
                <a:lnTo>
                  <a:pt x="3080084" y="7736305"/>
                </a:lnTo>
                <a:lnTo>
                  <a:pt x="2899611" y="7640053"/>
                </a:lnTo>
                <a:lnTo>
                  <a:pt x="2911642" y="7339263"/>
                </a:lnTo>
                <a:lnTo>
                  <a:pt x="2947737" y="7002379"/>
                </a:lnTo>
                <a:lnTo>
                  <a:pt x="3031958" y="6677526"/>
                </a:lnTo>
                <a:lnTo>
                  <a:pt x="3116179" y="6280484"/>
                </a:lnTo>
                <a:lnTo>
                  <a:pt x="3236495" y="5967663"/>
                </a:lnTo>
                <a:lnTo>
                  <a:pt x="3296653" y="5678905"/>
                </a:lnTo>
                <a:lnTo>
                  <a:pt x="3344779" y="5354053"/>
                </a:lnTo>
                <a:lnTo>
                  <a:pt x="3380874" y="5185611"/>
                </a:lnTo>
                <a:lnTo>
                  <a:pt x="3441032" y="5017169"/>
                </a:lnTo>
                <a:lnTo>
                  <a:pt x="3416969" y="4788569"/>
                </a:lnTo>
                <a:lnTo>
                  <a:pt x="3392905" y="4644190"/>
                </a:lnTo>
                <a:lnTo>
                  <a:pt x="3368842" y="4523874"/>
                </a:lnTo>
                <a:lnTo>
                  <a:pt x="3416969" y="4295274"/>
                </a:lnTo>
                <a:lnTo>
                  <a:pt x="3429000" y="4150895"/>
                </a:lnTo>
                <a:lnTo>
                  <a:pt x="3441032" y="3970421"/>
                </a:lnTo>
                <a:lnTo>
                  <a:pt x="3404937" y="3850105"/>
                </a:lnTo>
                <a:lnTo>
                  <a:pt x="3392905" y="3729790"/>
                </a:lnTo>
                <a:lnTo>
                  <a:pt x="3537284" y="3862137"/>
                </a:lnTo>
                <a:lnTo>
                  <a:pt x="3609474" y="3982453"/>
                </a:lnTo>
                <a:lnTo>
                  <a:pt x="3645569" y="4138863"/>
                </a:lnTo>
                <a:lnTo>
                  <a:pt x="3645569" y="4271211"/>
                </a:lnTo>
                <a:lnTo>
                  <a:pt x="3573379" y="4415590"/>
                </a:lnTo>
                <a:lnTo>
                  <a:pt x="3501190" y="4547937"/>
                </a:lnTo>
                <a:lnTo>
                  <a:pt x="3465095" y="4644190"/>
                </a:lnTo>
                <a:lnTo>
                  <a:pt x="3465095" y="4644190"/>
                </a:lnTo>
                <a:lnTo>
                  <a:pt x="3633537" y="4692316"/>
                </a:lnTo>
                <a:lnTo>
                  <a:pt x="3693695" y="4680284"/>
                </a:lnTo>
                <a:lnTo>
                  <a:pt x="3741821" y="4644190"/>
                </a:lnTo>
                <a:lnTo>
                  <a:pt x="3801979" y="4572000"/>
                </a:lnTo>
                <a:lnTo>
                  <a:pt x="3874169" y="4547937"/>
                </a:lnTo>
                <a:lnTo>
                  <a:pt x="3910263" y="4644190"/>
                </a:lnTo>
                <a:lnTo>
                  <a:pt x="3886200" y="4824663"/>
                </a:lnTo>
                <a:lnTo>
                  <a:pt x="3898232" y="4932947"/>
                </a:lnTo>
                <a:lnTo>
                  <a:pt x="4018547" y="4932947"/>
                </a:lnTo>
                <a:lnTo>
                  <a:pt x="4054642" y="4896853"/>
                </a:lnTo>
                <a:lnTo>
                  <a:pt x="4138863" y="4944979"/>
                </a:lnTo>
                <a:lnTo>
                  <a:pt x="4138863" y="4944979"/>
                </a:lnTo>
                <a:lnTo>
                  <a:pt x="4283242" y="4800600"/>
                </a:lnTo>
                <a:lnTo>
                  <a:pt x="4379495" y="4788569"/>
                </a:lnTo>
                <a:lnTo>
                  <a:pt x="4379495" y="4788569"/>
                </a:lnTo>
                <a:lnTo>
                  <a:pt x="4499811" y="4656221"/>
                </a:lnTo>
                <a:lnTo>
                  <a:pt x="4463716" y="4475747"/>
                </a:lnTo>
                <a:lnTo>
                  <a:pt x="4391526" y="4403558"/>
                </a:lnTo>
                <a:lnTo>
                  <a:pt x="4307305" y="4331369"/>
                </a:lnTo>
                <a:lnTo>
                  <a:pt x="4126832" y="4211053"/>
                </a:lnTo>
                <a:lnTo>
                  <a:pt x="3994484" y="3801979"/>
                </a:lnTo>
                <a:lnTo>
                  <a:pt x="3886200" y="3549316"/>
                </a:lnTo>
                <a:lnTo>
                  <a:pt x="3826042" y="3380874"/>
                </a:lnTo>
                <a:lnTo>
                  <a:pt x="3814011" y="3236495"/>
                </a:lnTo>
                <a:lnTo>
                  <a:pt x="3525253" y="2839453"/>
                </a:lnTo>
                <a:lnTo>
                  <a:pt x="3489158" y="2743200"/>
                </a:lnTo>
                <a:lnTo>
                  <a:pt x="3356811" y="2562726"/>
                </a:lnTo>
                <a:lnTo>
                  <a:pt x="3260558" y="2261937"/>
                </a:lnTo>
                <a:lnTo>
                  <a:pt x="3188369" y="2117558"/>
                </a:lnTo>
                <a:lnTo>
                  <a:pt x="2839453" y="1973179"/>
                </a:lnTo>
                <a:lnTo>
                  <a:pt x="2695074" y="1900990"/>
                </a:lnTo>
                <a:lnTo>
                  <a:pt x="2586790" y="1876926"/>
                </a:lnTo>
                <a:lnTo>
                  <a:pt x="2514600" y="1840832"/>
                </a:lnTo>
                <a:lnTo>
                  <a:pt x="2478505" y="1804737"/>
                </a:lnTo>
                <a:lnTo>
                  <a:pt x="2562726" y="1636295"/>
                </a:lnTo>
                <a:lnTo>
                  <a:pt x="2719137" y="1443790"/>
                </a:lnTo>
                <a:lnTo>
                  <a:pt x="2755232" y="1287379"/>
                </a:lnTo>
                <a:lnTo>
                  <a:pt x="2791326" y="1167063"/>
                </a:lnTo>
                <a:lnTo>
                  <a:pt x="2923674" y="1046747"/>
                </a:lnTo>
                <a:lnTo>
                  <a:pt x="2995863" y="914400"/>
                </a:lnTo>
                <a:lnTo>
                  <a:pt x="2971800" y="757990"/>
                </a:lnTo>
                <a:lnTo>
                  <a:pt x="2911642" y="661737"/>
                </a:lnTo>
                <a:lnTo>
                  <a:pt x="2887579" y="625642"/>
                </a:lnTo>
                <a:lnTo>
                  <a:pt x="2935705" y="469232"/>
                </a:lnTo>
                <a:lnTo>
                  <a:pt x="2899611" y="372979"/>
                </a:lnTo>
                <a:lnTo>
                  <a:pt x="2887579" y="264695"/>
                </a:lnTo>
                <a:lnTo>
                  <a:pt x="2731169" y="216569"/>
                </a:lnTo>
                <a:lnTo>
                  <a:pt x="2658979" y="216569"/>
                </a:lnTo>
                <a:lnTo>
                  <a:pt x="2490537" y="84221"/>
                </a:lnTo>
                <a:lnTo>
                  <a:pt x="2346158" y="24063"/>
                </a:lnTo>
                <a:lnTo>
                  <a:pt x="2189747"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8" name="Picture 97">
            <a:extLst>
              <a:ext uri="{FF2B5EF4-FFF2-40B4-BE49-F238E27FC236}">
                <a16:creationId xmlns:a16="http://schemas.microsoft.com/office/drawing/2014/main" xmlns="" id="{06F09C9F-74D5-4C88-BB69-7AB9586FBB19}"/>
              </a:ext>
            </a:extLst>
          </p:cNvPr>
          <p:cNvPicPr>
            <a:picLocks noChangeAspect="1"/>
          </p:cNvPicPr>
          <p:nvPr/>
        </p:nvPicPr>
        <p:blipFill>
          <a:blip r:embed="rId4"/>
          <a:stretch>
            <a:fillRect/>
          </a:stretch>
        </p:blipFill>
        <p:spPr>
          <a:xfrm>
            <a:off x="1388677" y="2788286"/>
            <a:ext cx="1115665" cy="667570"/>
          </a:xfrm>
          <a:prstGeom prst="rect">
            <a:avLst/>
          </a:prstGeom>
        </p:spPr>
      </p:pic>
      <p:pic>
        <p:nvPicPr>
          <p:cNvPr id="99" name="Picture 98">
            <a:extLst>
              <a:ext uri="{FF2B5EF4-FFF2-40B4-BE49-F238E27FC236}">
                <a16:creationId xmlns:a16="http://schemas.microsoft.com/office/drawing/2014/main" xmlns="" id="{A8DB8B5C-F10A-4DE2-B5EE-9A1543211776}"/>
              </a:ext>
            </a:extLst>
          </p:cNvPr>
          <p:cNvPicPr>
            <a:picLocks noChangeAspect="1"/>
          </p:cNvPicPr>
          <p:nvPr/>
        </p:nvPicPr>
        <p:blipFill>
          <a:blip r:embed="rId5"/>
          <a:stretch>
            <a:fillRect/>
          </a:stretch>
        </p:blipFill>
        <p:spPr>
          <a:xfrm>
            <a:off x="1502166" y="7481414"/>
            <a:ext cx="1316850" cy="1028789"/>
          </a:xfrm>
          <a:prstGeom prst="rect">
            <a:avLst/>
          </a:prstGeom>
        </p:spPr>
      </p:pic>
      <p:pic>
        <p:nvPicPr>
          <p:cNvPr id="100" name="Picture 99">
            <a:extLst>
              <a:ext uri="{FF2B5EF4-FFF2-40B4-BE49-F238E27FC236}">
                <a16:creationId xmlns:a16="http://schemas.microsoft.com/office/drawing/2014/main" xmlns="" id="{BD57AEDB-0893-4D2D-9F8D-439CEB95085C}"/>
              </a:ext>
            </a:extLst>
          </p:cNvPr>
          <p:cNvPicPr>
            <a:picLocks noChangeAspect="1"/>
          </p:cNvPicPr>
          <p:nvPr/>
        </p:nvPicPr>
        <p:blipFill>
          <a:blip r:embed="rId6"/>
          <a:stretch>
            <a:fillRect/>
          </a:stretch>
        </p:blipFill>
        <p:spPr>
          <a:xfrm>
            <a:off x="4465907" y="7161109"/>
            <a:ext cx="983066" cy="681287"/>
          </a:xfrm>
          <a:prstGeom prst="rect">
            <a:avLst/>
          </a:prstGeom>
        </p:spPr>
      </p:pic>
      <p:pic>
        <p:nvPicPr>
          <p:cNvPr id="101" name="Picture 100">
            <a:extLst>
              <a:ext uri="{FF2B5EF4-FFF2-40B4-BE49-F238E27FC236}">
                <a16:creationId xmlns:a16="http://schemas.microsoft.com/office/drawing/2014/main" xmlns="" id="{F01DB4C6-AC10-4A20-B94B-C84B777D6488}"/>
              </a:ext>
            </a:extLst>
          </p:cNvPr>
          <p:cNvPicPr>
            <a:picLocks noChangeAspect="1"/>
          </p:cNvPicPr>
          <p:nvPr/>
        </p:nvPicPr>
        <p:blipFill>
          <a:blip r:embed="rId7"/>
          <a:stretch>
            <a:fillRect/>
          </a:stretch>
        </p:blipFill>
        <p:spPr>
          <a:xfrm>
            <a:off x="4787457" y="6048937"/>
            <a:ext cx="1074513" cy="946486"/>
          </a:xfrm>
          <a:prstGeom prst="rect">
            <a:avLst/>
          </a:prstGeom>
        </p:spPr>
      </p:pic>
      <p:pic>
        <p:nvPicPr>
          <p:cNvPr id="102" name="Picture 101">
            <a:extLst>
              <a:ext uri="{FF2B5EF4-FFF2-40B4-BE49-F238E27FC236}">
                <a16:creationId xmlns:a16="http://schemas.microsoft.com/office/drawing/2014/main" xmlns="" id="{02F3AB49-E66F-4A89-900D-7595C1B8F2BD}"/>
              </a:ext>
            </a:extLst>
          </p:cNvPr>
          <p:cNvPicPr>
            <a:picLocks noChangeAspect="1"/>
          </p:cNvPicPr>
          <p:nvPr/>
        </p:nvPicPr>
        <p:blipFill>
          <a:blip r:embed="rId8"/>
          <a:stretch>
            <a:fillRect/>
          </a:stretch>
        </p:blipFill>
        <p:spPr>
          <a:xfrm>
            <a:off x="4912080" y="3918428"/>
            <a:ext cx="877900" cy="1088231"/>
          </a:xfrm>
          <a:prstGeom prst="rect">
            <a:avLst/>
          </a:prstGeom>
        </p:spPr>
      </p:pic>
      <p:pic>
        <p:nvPicPr>
          <p:cNvPr id="103" name="Picture 102">
            <a:extLst>
              <a:ext uri="{FF2B5EF4-FFF2-40B4-BE49-F238E27FC236}">
                <a16:creationId xmlns:a16="http://schemas.microsoft.com/office/drawing/2014/main" xmlns="" id="{F6C466DE-F93A-48C4-88D8-0865C5D4CB91}"/>
              </a:ext>
            </a:extLst>
          </p:cNvPr>
          <p:cNvPicPr>
            <a:picLocks noChangeAspect="1"/>
          </p:cNvPicPr>
          <p:nvPr/>
        </p:nvPicPr>
        <p:blipFill>
          <a:blip r:embed="rId9"/>
          <a:stretch>
            <a:fillRect/>
          </a:stretch>
        </p:blipFill>
        <p:spPr>
          <a:xfrm>
            <a:off x="4051348" y="1649225"/>
            <a:ext cx="877900" cy="786452"/>
          </a:xfrm>
          <a:prstGeom prst="rect">
            <a:avLst/>
          </a:prstGeom>
        </p:spPr>
      </p:pic>
      <p:pic>
        <p:nvPicPr>
          <p:cNvPr id="104" name="Picture 103">
            <a:extLst>
              <a:ext uri="{FF2B5EF4-FFF2-40B4-BE49-F238E27FC236}">
                <a16:creationId xmlns:a16="http://schemas.microsoft.com/office/drawing/2014/main" xmlns="" id="{9CBA91A0-9E5A-4CBF-A6C6-F7896BBA7B03}"/>
              </a:ext>
            </a:extLst>
          </p:cNvPr>
          <p:cNvPicPr>
            <a:picLocks noChangeAspect="1"/>
          </p:cNvPicPr>
          <p:nvPr/>
        </p:nvPicPr>
        <p:blipFill>
          <a:blip r:embed="rId10"/>
          <a:stretch>
            <a:fillRect/>
          </a:stretch>
        </p:blipFill>
        <p:spPr>
          <a:xfrm>
            <a:off x="4409140" y="2694771"/>
            <a:ext cx="891617" cy="809315"/>
          </a:xfrm>
          <a:prstGeom prst="rect">
            <a:avLst/>
          </a:prstGeom>
        </p:spPr>
      </p:pic>
      <p:pic>
        <p:nvPicPr>
          <p:cNvPr id="105" name="Picture 104">
            <a:extLst>
              <a:ext uri="{FF2B5EF4-FFF2-40B4-BE49-F238E27FC236}">
                <a16:creationId xmlns:a16="http://schemas.microsoft.com/office/drawing/2014/main" xmlns="" id="{D4D764D0-C921-4EBA-B6ED-EABDD2936971}"/>
              </a:ext>
            </a:extLst>
          </p:cNvPr>
          <p:cNvPicPr>
            <a:picLocks noChangeAspect="1"/>
          </p:cNvPicPr>
          <p:nvPr/>
        </p:nvPicPr>
        <p:blipFill>
          <a:blip r:embed="rId11"/>
          <a:stretch>
            <a:fillRect/>
          </a:stretch>
        </p:blipFill>
        <p:spPr>
          <a:xfrm>
            <a:off x="4623217" y="7978198"/>
            <a:ext cx="1060796" cy="1042506"/>
          </a:xfrm>
          <a:prstGeom prst="rect">
            <a:avLst/>
          </a:prstGeom>
        </p:spPr>
      </p:pic>
      <p:pic>
        <p:nvPicPr>
          <p:cNvPr id="107" name="Picture 106">
            <a:extLst>
              <a:ext uri="{FF2B5EF4-FFF2-40B4-BE49-F238E27FC236}">
                <a16:creationId xmlns:a16="http://schemas.microsoft.com/office/drawing/2014/main" xmlns="" id="{836B6CB5-5C1D-4CAC-9C70-CA56EACC5152}"/>
              </a:ext>
            </a:extLst>
          </p:cNvPr>
          <p:cNvPicPr>
            <a:picLocks noChangeAspect="1"/>
          </p:cNvPicPr>
          <p:nvPr/>
        </p:nvPicPr>
        <p:blipFill>
          <a:blip r:embed="rId12"/>
          <a:stretch>
            <a:fillRect/>
          </a:stretch>
        </p:blipFill>
        <p:spPr>
          <a:xfrm>
            <a:off x="1225437" y="6001338"/>
            <a:ext cx="841321" cy="662998"/>
          </a:xfrm>
          <a:prstGeom prst="rect">
            <a:avLst/>
          </a:prstGeom>
        </p:spPr>
      </p:pic>
      <p:pic>
        <p:nvPicPr>
          <p:cNvPr id="108" name="Picture 107">
            <a:extLst>
              <a:ext uri="{FF2B5EF4-FFF2-40B4-BE49-F238E27FC236}">
                <a16:creationId xmlns:a16="http://schemas.microsoft.com/office/drawing/2014/main" xmlns="" id="{2C5EC82F-17A0-4F64-B520-8476ED700157}"/>
              </a:ext>
            </a:extLst>
          </p:cNvPr>
          <p:cNvPicPr>
            <a:picLocks noChangeAspect="1"/>
          </p:cNvPicPr>
          <p:nvPr/>
        </p:nvPicPr>
        <p:blipFill>
          <a:blip r:embed="rId13"/>
          <a:stretch>
            <a:fillRect/>
          </a:stretch>
        </p:blipFill>
        <p:spPr>
          <a:xfrm>
            <a:off x="2161559" y="2402033"/>
            <a:ext cx="850466" cy="662998"/>
          </a:xfrm>
          <a:prstGeom prst="rect">
            <a:avLst/>
          </a:prstGeom>
        </p:spPr>
      </p:pic>
      <p:pic>
        <p:nvPicPr>
          <p:cNvPr id="109" name="Picture 108">
            <a:extLst>
              <a:ext uri="{FF2B5EF4-FFF2-40B4-BE49-F238E27FC236}">
                <a16:creationId xmlns:a16="http://schemas.microsoft.com/office/drawing/2014/main" xmlns="" id="{7CF037C8-4548-4121-8CF9-9D6F6D523EB2}"/>
              </a:ext>
            </a:extLst>
          </p:cNvPr>
          <p:cNvPicPr>
            <a:picLocks noChangeAspect="1"/>
          </p:cNvPicPr>
          <p:nvPr/>
        </p:nvPicPr>
        <p:blipFill>
          <a:blip r:embed="rId14"/>
          <a:stretch>
            <a:fillRect/>
          </a:stretch>
        </p:blipFill>
        <p:spPr>
          <a:xfrm>
            <a:off x="1214494" y="6763899"/>
            <a:ext cx="1179678" cy="662998"/>
          </a:xfrm>
          <a:prstGeom prst="rect">
            <a:avLst/>
          </a:prstGeom>
        </p:spPr>
      </p:pic>
      <p:pic>
        <p:nvPicPr>
          <p:cNvPr id="110" name="Picture 109">
            <a:extLst>
              <a:ext uri="{FF2B5EF4-FFF2-40B4-BE49-F238E27FC236}">
                <a16:creationId xmlns:a16="http://schemas.microsoft.com/office/drawing/2014/main" xmlns="" id="{0785139C-D675-4AEB-9638-783846753DFE}"/>
              </a:ext>
            </a:extLst>
          </p:cNvPr>
          <p:cNvPicPr>
            <a:picLocks noChangeAspect="1"/>
          </p:cNvPicPr>
          <p:nvPr/>
        </p:nvPicPr>
        <p:blipFill>
          <a:blip r:embed="rId15"/>
          <a:stretch>
            <a:fillRect/>
          </a:stretch>
        </p:blipFill>
        <p:spPr>
          <a:xfrm>
            <a:off x="876374" y="4411624"/>
            <a:ext cx="855038" cy="909907"/>
          </a:xfrm>
          <a:prstGeom prst="rect">
            <a:avLst/>
          </a:prstGeom>
        </p:spPr>
      </p:pic>
      <p:pic>
        <p:nvPicPr>
          <p:cNvPr id="111" name="Picture 110">
            <a:extLst>
              <a:ext uri="{FF2B5EF4-FFF2-40B4-BE49-F238E27FC236}">
                <a16:creationId xmlns:a16="http://schemas.microsoft.com/office/drawing/2014/main" xmlns="" id="{838E8FB0-DDF1-488F-AD1E-BDAB9E74CCA6}"/>
              </a:ext>
            </a:extLst>
          </p:cNvPr>
          <p:cNvPicPr>
            <a:picLocks noChangeAspect="1"/>
          </p:cNvPicPr>
          <p:nvPr/>
        </p:nvPicPr>
        <p:blipFill>
          <a:blip r:embed="rId16"/>
          <a:stretch>
            <a:fillRect/>
          </a:stretch>
        </p:blipFill>
        <p:spPr>
          <a:xfrm>
            <a:off x="1101356" y="3497910"/>
            <a:ext cx="850466" cy="836749"/>
          </a:xfrm>
          <a:prstGeom prst="rect">
            <a:avLst/>
          </a:prstGeom>
        </p:spPr>
      </p:pic>
      <p:sp>
        <p:nvSpPr>
          <p:cNvPr id="114" name="Rectangle: Rounded Corners 113">
            <a:extLst>
              <a:ext uri="{FF2B5EF4-FFF2-40B4-BE49-F238E27FC236}">
                <a16:creationId xmlns:a16="http://schemas.microsoft.com/office/drawing/2014/main" xmlns="" id="{CF3B454E-08BE-4A11-926B-7C3DB3EDF20B}"/>
              </a:ext>
            </a:extLst>
          </p:cNvPr>
          <p:cNvSpPr/>
          <p:nvPr/>
        </p:nvSpPr>
        <p:spPr>
          <a:xfrm rot="5400000">
            <a:off x="1243358" y="1084824"/>
            <a:ext cx="1231112" cy="1251211"/>
          </a:xfrm>
          <a:prstGeom prst="roundRect">
            <a:avLst>
              <a:gd name="adj" fmla="val 12724"/>
            </a:avLst>
          </a:prstGeom>
          <a:solidFill>
            <a:srgbClr val="D6A300"/>
          </a:solidFill>
          <a:ln w="1016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51435" tIns="25718" rIns="51435" bIns="25718" numCol="1" spcCol="0" rtlCol="0" fromWordArt="0" anchor="ctr" anchorCtr="0" forceAA="0" compatLnSpc="1">
            <a:prstTxWarp prst="textNoShape">
              <a:avLst/>
            </a:prstTxWarp>
            <a:noAutofit/>
          </a:bodyPr>
          <a:lstStyle/>
          <a:p>
            <a:pPr algn="ctr"/>
            <a:endParaRPr lang="en-GB" sz="1200" dirty="0"/>
          </a:p>
        </p:txBody>
      </p:sp>
      <p:sp>
        <p:nvSpPr>
          <p:cNvPr id="148" name="Rectangle: Rounded Corners 147">
            <a:extLst>
              <a:ext uri="{FF2B5EF4-FFF2-40B4-BE49-F238E27FC236}">
                <a16:creationId xmlns:a16="http://schemas.microsoft.com/office/drawing/2014/main" xmlns="" id="{E159F1B1-14D0-4925-9F9D-364F5FD5CFEF}"/>
              </a:ext>
            </a:extLst>
          </p:cNvPr>
          <p:cNvSpPr/>
          <p:nvPr/>
        </p:nvSpPr>
        <p:spPr>
          <a:xfrm rot="5400000">
            <a:off x="582075" y="8175463"/>
            <a:ext cx="1191496" cy="1316850"/>
          </a:xfrm>
          <a:prstGeom prst="roundRect">
            <a:avLst>
              <a:gd name="adj" fmla="val 30804"/>
            </a:avLst>
          </a:prstGeom>
          <a:solidFill>
            <a:srgbClr val="D6A300"/>
          </a:solidFill>
          <a:ln w="1016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51435" tIns="25718" rIns="51435" bIns="25718" numCol="1" spcCol="0" rtlCol="0" fromWordArt="0" anchor="ctr" anchorCtr="0" forceAA="0" compatLnSpc="1">
            <a:prstTxWarp prst="textNoShape">
              <a:avLst/>
            </a:prstTxWarp>
            <a:noAutofit/>
          </a:bodyPr>
          <a:lstStyle/>
          <a:p>
            <a:pPr algn="ctr"/>
            <a:r>
              <a:rPr lang="en-GB" sz="1200" dirty="0">
                <a:effectLst>
                  <a:glow rad="228600">
                    <a:schemeClr val="tx1">
                      <a:alpha val="40000"/>
                    </a:schemeClr>
                  </a:glow>
                  <a:outerShdw blurRad="38100" dist="38100" dir="2700000" algn="tl">
                    <a:srgbClr val="000000">
                      <a:alpha val="43137"/>
                    </a:srgbClr>
                  </a:outerShdw>
                </a:effectLst>
              </a:rPr>
              <a:t>SELECT THE FIRST  PIECE OF ANATOMY TO REMOVE HERE</a:t>
            </a:r>
          </a:p>
        </p:txBody>
      </p:sp>
      <p:grpSp>
        <p:nvGrpSpPr>
          <p:cNvPr id="228" name="Group 227">
            <a:extLst>
              <a:ext uri="{FF2B5EF4-FFF2-40B4-BE49-F238E27FC236}">
                <a16:creationId xmlns:a16="http://schemas.microsoft.com/office/drawing/2014/main" xmlns="" id="{CBDAE759-CDD4-4E13-9CB5-6CFD6BFCF1CE}"/>
              </a:ext>
            </a:extLst>
          </p:cNvPr>
          <p:cNvGrpSpPr/>
          <p:nvPr/>
        </p:nvGrpSpPr>
        <p:grpSpPr>
          <a:xfrm>
            <a:off x="519116" y="8338160"/>
            <a:ext cx="1211343" cy="756652"/>
            <a:chOff x="4686860" y="5151219"/>
            <a:chExt cx="1211343" cy="756652"/>
          </a:xfrm>
        </p:grpSpPr>
        <p:sp>
          <p:nvSpPr>
            <p:cNvPr id="229" name="Isosceles Triangle 228">
              <a:extLst>
                <a:ext uri="{FF2B5EF4-FFF2-40B4-BE49-F238E27FC236}">
                  <a16:creationId xmlns:a16="http://schemas.microsoft.com/office/drawing/2014/main" xmlns="" id="{353A0765-83CC-4520-9A66-962284CA580E}"/>
                </a:ext>
              </a:extLst>
            </p:cNvPr>
            <p:cNvSpPr/>
            <p:nvPr/>
          </p:nvSpPr>
          <p:spPr>
            <a:xfrm rot="14891723">
              <a:off x="5324063" y="5099273"/>
              <a:ext cx="522194" cy="626086"/>
            </a:xfrm>
            <a:prstGeom prst="triangle">
              <a:avLst/>
            </a:prstGeom>
            <a:solidFill>
              <a:srgbClr val="4472C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Isosceles Triangle 229">
              <a:extLst>
                <a:ext uri="{FF2B5EF4-FFF2-40B4-BE49-F238E27FC236}">
                  <a16:creationId xmlns:a16="http://schemas.microsoft.com/office/drawing/2014/main" xmlns="" id="{7F730C48-7BED-4FAC-95CC-1F703427A742}"/>
                </a:ext>
              </a:extLst>
            </p:cNvPr>
            <p:cNvSpPr/>
            <p:nvPr/>
          </p:nvSpPr>
          <p:spPr>
            <a:xfrm rot="4091723">
              <a:off x="4738806" y="5333731"/>
              <a:ext cx="522194" cy="626086"/>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a:extLst>
              <a:ext uri="{FF2B5EF4-FFF2-40B4-BE49-F238E27FC236}">
                <a16:creationId xmlns:a16="http://schemas.microsoft.com/office/drawing/2014/main" xmlns="" id="{3469E77F-7D2B-4AD5-B341-70812AA2C3C6}"/>
              </a:ext>
            </a:extLst>
          </p:cNvPr>
          <p:cNvGrpSpPr/>
          <p:nvPr/>
        </p:nvGrpSpPr>
        <p:grpSpPr>
          <a:xfrm>
            <a:off x="521662" y="8332717"/>
            <a:ext cx="1206251" cy="767538"/>
            <a:chOff x="4689406" y="5145776"/>
            <a:chExt cx="1206251" cy="767538"/>
          </a:xfrm>
        </p:grpSpPr>
        <p:sp>
          <p:nvSpPr>
            <p:cNvPr id="232" name="Isosceles Triangle 231">
              <a:extLst>
                <a:ext uri="{FF2B5EF4-FFF2-40B4-BE49-F238E27FC236}">
                  <a16:creationId xmlns:a16="http://schemas.microsoft.com/office/drawing/2014/main" xmlns="" id="{B83726F7-4C7D-4A57-8394-6E23653F3BBA}"/>
                </a:ext>
              </a:extLst>
            </p:cNvPr>
            <p:cNvSpPr/>
            <p:nvPr/>
          </p:nvSpPr>
          <p:spPr>
            <a:xfrm rot="17580000">
              <a:off x="5321517" y="5339174"/>
              <a:ext cx="522194" cy="626086"/>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Isosceles Triangle 232">
              <a:extLst>
                <a:ext uri="{FF2B5EF4-FFF2-40B4-BE49-F238E27FC236}">
                  <a16:creationId xmlns:a16="http://schemas.microsoft.com/office/drawing/2014/main" xmlns="" id="{39DA7BD3-D62C-4437-AF52-1CC1A606BD66}"/>
                </a:ext>
              </a:extLst>
            </p:cNvPr>
            <p:cNvSpPr/>
            <p:nvPr/>
          </p:nvSpPr>
          <p:spPr>
            <a:xfrm rot="6780000">
              <a:off x="4741352" y="5093830"/>
              <a:ext cx="522194" cy="626086"/>
            </a:xfrm>
            <a:prstGeom prst="triangle">
              <a:avLst/>
            </a:prstGeom>
            <a:solidFill>
              <a:srgbClr val="4472C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a:extLst>
              <a:ext uri="{FF2B5EF4-FFF2-40B4-BE49-F238E27FC236}">
                <a16:creationId xmlns:a16="http://schemas.microsoft.com/office/drawing/2014/main" xmlns="" id="{10E2F9C5-1E31-4B88-B960-4B83B66D6C74}"/>
              </a:ext>
            </a:extLst>
          </p:cNvPr>
          <p:cNvGrpSpPr/>
          <p:nvPr/>
        </p:nvGrpSpPr>
        <p:grpSpPr>
          <a:xfrm>
            <a:off x="773783" y="8106319"/>
            <a:ext cx="758152" cy="1227708"/>
            <a:chOff x="4917143" y="4919378"/>
            <a:chExt cx="758152" cy="1227708"/>
          </a:xfrm>
        </p:grpSpPr>
        <p:sp>
          <p:nvSpPr>
            <p:cNvPr id="235" name="Isosceles Triangle 234">
              <a:extLst>
                <a:ext uri="{FF2B5EF4-FFF2-40B4-BE49-F238E27FC236}">
                  <a16:creationId xmlns:a16="http://schemas.microsoft.com/office/drawing/2014/main" xmlns="" id="{139E915E-428E-4B13-894E-739E8438D617}"/>
                </a:ext>
              </a:extLst>
            </p:cNvPr>
            <p:cNvSpPr/>
            <p:nvPr/>
          </p:nvSpPr>
          <p:spPr>
            <a:xfrm rot="9491723">
              <a:off x="4917143" y="4919378"/>
              <a:ext cx="522194" cy="626086"/>
            </a:xfrm>
            <a:prstGeom prst="triangle">
              <a:avLst/>
            </a:prstGeom>
            <a:solidFill>
              <a:srgbClr val="4472C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Isosceles Triangle 235">
              <a:extLst>
                <a:ext uri="{FF2B5EF4-FFF2-40B4-BE49-F238E27FC236}">
                  <a16:creationId xmlns:a16="http://schemas.microsoft.com/office/drawing/2014/main" xmlns="" id="{9E67DF07-26F6-4424-B016-85E3474E222E}"/>
                </a:ext>
              </a:extLst>
            </p:cNvPr>
            <p:cNvSpPr/>
            <p:nvPr/>
          </p:nvSpPr>
          <p:spPr>
            <a:xfrm rot="20291723">
              <a:off x="5153101" y="5521000"/>
              <a:ext cx="522194" cy="626086"/>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a:extLst>
              <a:ext uri="{FF2B5EF4-FFF2-40B4-BE49-F238E27FC236}">
                <a16:creationId xmlns:a16="http://schemas.microsoft.com/office/drawing/2014/main" xmlns="" id="{EBAB2BEA-A4F4-4D03-92DD-9AF0F44AA4C4}"/>
              </a:ext>
            </a:extLst>
          </p:cNvPr>
          <p:cNvGrpSpPr/>
          <p:nvPr/>
        </p:nvGrpSpPr>
        <p:grpSpPr>
          <a:xfrm>
            <a:off x="762466" y="8108865"/>
            <a:ext cx="773412" cy="1215242"/>
            <a:chOff x="4905826" y="4921924"/>
            <a:chExt cx="773412" cy="1215242"/>
          </a:xfrm>
        </p:grpSpPr>
        <p:sp>
          <p:nvSpPr>
            <p:cNvPr id="238" name="Isosceles Triangle 237">
              <a:extLst>
                <a:ext uri="{FF2B5EF4-FFF2-40B4-BE49-F238E27FC236}">
                  <a16:creationId xmlns:a16="http://schemas.microsoft.com/office/drawing/2014/main" xmlns="" id="{5B582515-1F67-406D-BEA1-74DCC81D5A8C}"/>
                </a:ext>
              </a:extLst>
            </p:cNvPr>
            <p:cNvSpPr/>
            <p:nvPr/>
          </p:nvSpPr>
          <p:spPr>
            <a:xfrm rot="12180000">
              <a:off x="5157044" y="4921924"/>
              <a:ext cx="522194" cy="626086"/>
            </a:xfrm>
            <a:prstGeom prst="triangle">
              <a:avLst/>
            </a:prstGeom>
            <a:solidFill>
              <a:srgbClr val="4472C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Isosceles Triangle 238">
              <a:extLst>
                <a:ext uri="{FF2B5EF4-FFF2-40B4-BE49-F238E27FC236}">
                  <a16:creationId xmlns:a16="http://schemas.microsoft.com/office/drawing/2014/main" xmlns="" id="{445BD2D0-840B-41D4-A44B-30643266F3BF}"/>
                </a:ext>
              </a:extLst>
            </p:cNvPr>
            <p:cNvSpPr/>
            <p:nvPr/>
          </p:nvSpPr>
          <p:spPr>
            <a:xfrm rot="1380000">
              <a:off x="4905826" y="5511080"/>
              <a:ext cx="522194" cy="626086"/>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a:extLst>
              <a:ext uri="{FF2B5EF4-FFF2-40B4-BE49-F238E27FC236}">
                <a16:creationId xmlns:a16="http://schemas.microsoft.com/office/drawing/2014/main" xmlns="" id="{BC9462FD-8755-4CAF-861A-759BA5B1FCAB}"/>
              </a:ext>
            </a:extLst>
          </p:cNvPr>
          <p:cNvGrpSpPr/>
          <p:nvPr/>
        </p:nvGrpSpPr>
        <p:grpSpPr>
          <a:xfrm flipV="1">
            <a:off x="511937" y="8342286"/>
            <a:ext cx="1211343" cy="756652"/>
            <a:chOff x="4686860" y="5151219"/>
            <a:chExt cx="1211343" cy="756652"/>
          </a:xfrm>
        </p:grpSpPr>
        <p:sp>
          <p:nvSpPr>
            <p:cNvPr id="241" name="Isosceles Triangle 240">
              <a:extLst>
                <a:ext uri="{FF2B5EF4-FFF2-40B4-BE49-F238E27FC236}">
                  <a16:creationId xmlns:a16="http://schemas.microsoft.com/office/drawing/2014/main" xmlns="" id="{1EF7A285-6DB0-4112-B939-E15869B5BF98}"/>
                </a:ext>
              </a:extLst>
            </p:cNvPr>
            <p:cNvSpPr/>
            <p:nvPr/>
          </p:nvSpPr>
          <p:spPr>
            <a:xfrm rot="14891723">
              <a:off x="5324063" y="5099273"/>
              <a:ext cx="522194" cy="626086"/>
            </a:xfrm>
            <a:prstGeom prst="triangle">
              <a:avLst/>
            </a:prstGeom>
            <a:solidFill>
              <a:srgbClr val="4472C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Isosceles Triangle 241">
              <a:extLst>
                <a:ext uri="{FF2B5EF4-FFF2-40B4-BE49-F238E27FC236}">
                  <a16:creationId xmlns:a16="http://schemas.microsoft.com/office/drawing/2014/main" xmlns="" id="{40E8D315-6E52-4292-864D-FD9C90609A75}"/>
                </a:ext>
              </a:extLst>
            </p:cNvPr>
            <p:cNvSpPr/>
            <p:nvPr/>
          </p:nvSpPr>
          <p:spPr>
            <a:xfrm rot="4091723">
              <a:off x="4738806" y="5333731"/>
              <a:ext cx="522194" cy="626086"/>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a:extLst>
              <a:ext uri="{FF2B5EF4-FFF2-40B4-BE49-F238E27FC236}">
                <a16:creationId xmlns:a16="http://schemas.microsoft.com/office/drawing/2014/main" xmlns="" id="{858042FB-DFCB-4218-8309-AD07E7F497B8}"/>
              </a:ext>
            </a:extLst>
          </p:cNvPr>
          <p:cNvGrpSpPr/>
          <p:nvPr/>
        </p:nvGrpSpPr>
        <p:grpSpPr>
          <a:xfrm flipV="1">
            <a:off x="514483" y="8336843"/>
            <a:ext cx="1206251" cy="767538"/>
            <a:chOff x="4689406" y="5145776"/>
            <a:chExt cx="1206251" cy="767538"/>
          </a:xfrm>
        </p:grpSpPr>
        <p:sp>
          <p:nvSpPr>
            <p:cNvPr id="244" name="Isosceles Triangle 243">
              <a:extLst>
                <a:ext uri="{FF2B5EF4-FFF2-40B4-BE49-F238E27FC236}">
                  <a16:creationId xmlns:a16="http://schemas.microsoft.com/office/drawing/2014/main" xmlns="" id="{3A959D40-1679-4442-9F61-5274421E4EB4}"/>
                </a:ext>
              </a:extLst>
            </p:cNvPr>
            <p:cNvSpPr/>
            <p:nvPr/>
          </p:nvSpPr>
          <p:spPr>
            <a:xfrm rot="17580000">
              <a:off x="5321517" y="5339174"/>
              <a:ext cx="522194" cy="626086"/>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a:extLst>
                <a:ext uri="{FF2B5EF4-FFF2-40B4-BE49-F238E27FC236}">
                  <a16:creationId xmlns:a16="http://schemas.microsoft.com/office/drawing/2014/main" xmlns="" id="{92366886-F3B2-4751-B7A4-6936A51E0067}"/>
                </a:ext>
              </a:extLst>
            </p:cNvPr>
            <p:cNvSpPr/>
            <p:nvPr/>
          </p:nvSpPr>
          <p:spPr>
            <a:xfrm rot="6780000">
              <a:off x="4741352" y="5093830"/>
              <a:ext cx="522194" cy="626086"/>
            </a:xfrm>
            <a:prstGeom prst="triangle">
              <a:avLst/>
            </a:prstGeom>
            <a:solidFill>
              <a:srgbClr val="4472C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a:extLst>
              <a:ext uri="{FF2B5EF4-FFF2-40B4-BE49-F238E27FC236}">
                <a16:creationId xmlns:a16="http://schemas.microsoft.com/office/drawing/2014/main" xmlns="" id="{A119C687-95C9-4DC6-AFD9-B23718BB5066}"/>
              </a:ext>
            </a:extLst>
          </p:cNvPr>
          <p:cNvGrpSpPr/>
          <p:nvPr/>
        </p:nvGrpSpPr>
        <p:grpSpPr>
          <a:xfrm flipV="1">
            <a:off x="766604" y="8103071"/>
            <a:ext cx="758152" cy="1227708"/>
            <a:chOff x="4917143" y="4919378"/>
            <a:chExt cx="758152" cy="1227708"/>
          </a:xfrm>
        </p:grpSpPr>
        <p:sp>
          <p:nvSpPr>
            <p:cNvPr id="247" name="Isosceles Triangle 246">
              <a:extLst>
                <a:ext uri="{FF2B5EF4-FFF2-40B4-BE49-F238E27FC236}">
                  <a16:creationId xmlns:a16="http://schemas.microsoft.com/office/drawing/2014/main" xmlns="" id="{18D46F2D-7C75-4203-B521-327C1E049F11}"/>
                </a:ext>
              </a:extLst>
            </p:cNvPr>
            <p:cNvSpPr/>
            <p:nvPr/>
          </p:nvSpPr>
          <p:spPr>
            <a:xfrm rot="9491723">
              <a:off x="4917143" y="4919378"/>
              <a:ext cx="522194" cy="626086"/>
            </a:xfrm>
            <a:prstGeom prst="triangle">
              <a:avLst/>
            </a:prstGeom>
            <a:solidFill>
              <a:srgbClr val="4472C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Isosceles Triangle 247">
              <a:extLst>
                <a:ext uri="{FF2B5EF4-FFF2-40B4-BE49-F238E27FC236}">
                  <a16:creationId xmlns:a16="http://schemas.microsoft.com/office/drawing/2014/main" xmlns="" id="{ECCFD404-6AF3-4026-84C6-29BD4C715B2C}"/>
                </a:ext>
              </a:extLst>
            </p:cNvPr>
            <p:cNvSpPr/>
            <p:nvPr/>
          </p:nvSpPr>
          <p:spPr>
            <a:xfrm rot="20291723">
              <a:off x="5153101" y="5521000"/>
              <a:ext cx="522194" cy="626086"/>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a:extLst>
              <a:ext uri="{FF2B5EF4-FFF2-40B4-BE49-F238E27FC236}">
                <a16:creationId xmlns:a16="http://schemas.microsoft.com/office/drawing/2014/main" xmlns="" id="{F68BE81A-A51C-48F7-A96E-FF72EBB64FE9}"/>
              </a:ext>
            </a:extLst>
          </p:cNvPr>
          <p:cNvGrpSpPr/>
          <p:nvPr/>
        </p:nvGrpSpPr>
        <p:grpSpPr>
          <a:xfrm flipV="1">
            <a:off x="755287" y="8112991"/>
            <a:ext cx="773412" cy="1215242"/>
            <a:chOff x="4905826" y="4921924"/>
            <a:chExt cx="773412" cy="1215242"/>
          </a:xfrm>
        </p:grpSpPr>
        <p:sp>
          <p:nvSpPr>
            <p:cNvPr id="250" name="Isosceles Triangle 249">
              <a:extLst>
                <a:ext uri="{FF2B5EF4-FFF2-40B4-BE49-F238E27FC236}">
                  <a16:creationId xmlns:a16="http://schemas.microsoft.com/office/drawing/2014/main" xmlns="" id="{76F7EC3A-FED2-4452-BEC0-7E0A9EE58348}"/>
                </a:ext>
              </a:extLst>
            </p:cNvPr>
            <p:cNvSpPr/>
            <p:nvPr/>
          </p:nvSpPr>
          <p:spPr>
            <a:xfrm rot="12180000">
              <a:off x="5157044" y="4921924"/>
              <a:ext cx="522194" cy="626086"/>
            </a:xfrm>
            <a:prstGeom prst="triangle">
              <a:avLst/>
            </a:prstGeom>
            <a:solidFill>
              <a:srgbClr val="4472C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Isosceles Triangle 250">
              <a:extLst>
                <a:ext uri="{FF2B5EF4-FFF2-40B4-BE49-F238E27FC236}">
                  <a16:creationId xmlns:a16="http://schemas.microsoft.com/office/drawing/2014/main" xmlns="" id="{834C5B0B-FE71-4717-B431-C07CDEC7122F}"/>
                </a:ext>
              </a:extLst>
            </p:cNvPr>
            <p:cNvSpPr/>
            <p:nvPr/>
          </p:nvSpPr>
          <p:spPr>
            <a:xfrm rot="1380000">
              <a:off x="4905826" y="5511080"/>
              <a:ext cx="522194" cy="626086"/>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2" name="Picture 251">
            <a:extLst>
              <a:ext uri="{FF2B5EF4-FFF2-40B4-BE49-F238E27FC236}">
                <a16:creationId xmlns:a16="http://schemas.microsoft.com/office/drawing/2014/main" xmlns="" id="{B977B926-792A-496A-9496-19243AEBBC77}"/>
              </a:ext>
            </a:extLst>
          </p:cNvPr>
          <p:cNvPicPr>
            <a:picLocks noChangeAspect="1"/>
          </p:cNvPicPr>
          <p:nvPr/>
        </p:nvPicPr>
        <p:blipFill>
          <a:blip r:embed="rId4"/>
          <a:stretch>
            <a:fillRect/>
          </a:stretch>
        </p:blipFill>
        <p:spPr>
          <a:xfrm>
            <a:off x="1189515" y="1309887"/>
            <a:ext cx="1338798" cy="801084"/>
          </a:xfrm>
          <a:prstGeom prst="rect">
            <a:avLst/>
          </a:prstGeom>
        </p:spPr>
      </p:pic>
      <p:pic>
        <p:nvPicPr>
          <p:cNvPr id="253" name="Picture 252">
            <a:extLst>
              <a:ext uri="{FF2B5EF4-FFF2-40B4-BE49-F238E27FC236}">
                <a16:creationId xmlns:a16="http://schemas.microsoft.com/office/drawing/2014/main" xmlns="" id="{4835072D-7636-43FF-854D-2869A03635A3}"/>
              </a:ext>
            </a:extLst>
          </p:cNvPr>
          <p:cNvPicPr>
            <a:picLocks noChangeAspect="1"/>
          </p:cNvPicPr>
          <p:nvPr/>
        </p:nvPicPr>
        <p:blipFill>
          <a:blip r:embed="rId7"/>
          <a:stretch>
            <a:fillRect/>
          </a:stretch>
        </p:blipFill>
        <p:spPr>
          <a:xfrm>
            <a:off x="1214206" y="1142538"/>
            <a:ext cx="1289416" cy="1135783"/>
          </a:xfrm>
          <a:prstGeom prst="rect">
            <a:avLst/>
          </a:prstGeom>
        </p:spPr>
      </p:pic>
      <p:pic>
        <p:nvPicPr>
          <p:cNvPr id="254" name="Picture 253">
            <a:extLst>
              <a:ext uri="{FF2B5EF4-FFF2-40B4-BE49-F238E27FC236}">
                <a16:creationId xmlns:a16="http://schemas.microsoft.com/office/drawing/2014/main" xmlns="" id="{BBD4BACC-AD2C-4697-BDDF-A74641ABD71A}"/>
              </a:ext>
            </a:extLst>
          </p:cNvPr>
          <p:cNvPicPr>
            <a:picLocks noChangeAspect="1"/>
          </p:cNvPicPr>
          <p:nvPr/>
        </p:nvPicPr>
        <p:blipFill>
          <a:blip r:embed="rId8"/>
          <a:stretch>
            <a:fillRect/>
          </a:stretch>
        </p:blipFill>
        <p:spPr>
          <a:xfrm>
            <a:off x="1332174" y="1057491"/>
            <a:ext cx="1053480" cy="1305877"/>
          </a:xfrm>
          <a:prstGeom prst="rect">
            <a:avLst/>
          </a:prstGeom>
        </p:spPr>
      </p:pic>
      <p:pic>
        <p:nvPicPr>
          <p:cNvPr id="255" name="Picture 254">
            <a:extLst>
              <a:ext uri="{FF2B5EF4-FFF2-40B4-BE49-F238E27FC236}">
                <a16:creationId xmlns:a16="http://schemas.microsoft.com/office/drawing/2014/main" xmlns="" id="{13121871-EAE4-4B79-ADDD-3B3E7AEB02F4}"/>
              </a:ext>
            </a:extLst>
          </p:cNvPr>
          <p:cNvPicPr>
            <a:picLocks noChangeAspect="1"/>
          </p:cNvPicPr>
          <p:nvPr/>
        </p:nvPicPr>
        <p:blipFill>
          <a:blip r:embed="rId9"/>
          <a:stretch>
            <a:fillRect/>
          </a:stretch>
        </p:blipFill>
        <p:spPr>
          <a:xfrm>
            <a:off x="1332174" y="1238558"/>
            <a:ext cx="1053480" cy="943743"/>
          </a:xfrm>
          <a:prstGeom prst="rect">
            <a:avLst/>
          </a:prstGeom>
        </p:spPr>
      </p:pic>
      <p:pic>
        <p:nvPicPr>
          <p:cNvPr id="256" name="Picture 255">
            <a:extLst>
              <a:ext uri="{FF2B5EF4-FFF2-40B4-BE49-F238E27FC236}">
                <a16:creationId xmlns:a16="http://schemas.microsoft.com/office/drawing/2014/main" xmlns="" id="{AC077CCE-B72C-4900-A015-459AD11F12F1}"/>
              </a:ext>
            </a:extLst>
          </p:cNvPr>
          <p:cNvPicPr>
            <a:picLocks noChangeAspect="1"/>
          </p:cNvPicPr>
          <p:nvPr/>
        </p:nvPicPr>
        <p:blipFill>
          <a:blip r:embed="rId10"/>
          <a:stretch>
            <a:fillRect/>
          </a:stretch>
        </p:blipFill>
        <p:spPr>
          <a:xfrm>
            <a:off x="1323944" y="1224841"/>
            <a:ext cx="1069941" cy="971177"/>
          </a:xfrm>
          <a:prstGeom prst="rect">
            <a:avLst/>
          </a:prstGeom>
        </p:spPr>
      </p:pic>
      <p:pic>
        <p:nvPicPr>
          <p:cNvPr id="257" name="Picture 256">
            <a:extLst>
              <a:ext uri="{FF2B5EF4-FFF2-40B4-BE49-F238E27FC236}">
                <a16:creationId xmlns:a16="http://schemas.microsoft.com/office/drawing/2014/main" xmlns="" id="{6CEE9E4A-BC31-4EC3-8C29-99EF6A4374F8}"/>
              </a:ext>
            </a:extLst>
          </p:cNvPr>
          <p:cNvPicPr>
            <a:picLocks noChangeAspect="1"/>
          </p:cNvPicPr>
          <p:nvPr/>
        </p:nvPicPr>
        <p:blipFill>
          <a:blip r:embed="rId13"/>
          <a:stretch>
            <a:fillRect/>
          </a:stretch>
        </p:blipFill>
        <p:spPr>
          <a:xfrm>
            <a:off x="1348635" y="1312631"/>
            <a:ext cx="1020559" cy="795597"/>
          </a:xfrm>
          <a:prstGeom prst="rect">
            <a:avLst/>
          </a:prstGeom>
        </p:spPr>
      </p:pic>
      <p:pic>
        <p:nvPicPr>
          <p:cNvPr id="258" name="Picture 257">
            <a:extLst>
              <a:ext uri="{FF2B5EF4-FFF2-40B4-BE49-F238E27FC236}">
                <a16:creationId xmlns:a16="http://schemas.microsoft.com/office/drawing/2014/main" xmlns="" id="{948CDBA9-0A18-420A-B801-B5D85E3DC767}"/>
              </a:ext>
            </a:extLst>
          </p:cNvPr>
          <p:cNvPicPr>
            <a:picLocks noChangeAspect="1"/>
          </p:cNvPicPr>
          <p:nvPr/>
        </p:nvPicPr>
        <p:blipFill>
          <a:blip r:embed="rId15"/>
          <a:stretch>
            <a:fillRect/>
          </a:stretch>
        </p:blipFill>
        <p:spPr>
          <a:xfrm>
            <a:off x="1345891" y="1164485"/>
            <a:ext cx="1026046" cy="1091888"/>
          </a:xfrm>
          <a:prstGeom prst="rect">
            <a:avLst/>
          </a:prstGeom>
        </p:spPr>
      </p:pic>
      <p:pic>
        <p:nvPicPr>
          <p:cNvPr id="259" name="Picture 258">
            <a:extLst>
              <a:ext uri="{FF2B5EF4-FFF2-40B4-BE49-F238E27FC236}">
                <a16:creationId xmlns:a16="http://schemas.microsoft.com/office/drawing/2014/main" xmlns="" id="{944C76B5-023A-4377-A4DD-D6B1B3D9BEB9}"/>
              </a:ext>
            </a:extLst>
          </p:cNvPr>
          <p:cNvPicPr>
            <a:picLocks noChangeAspect="1"/>
          </p:cNvPicPr>
          <p:nvPr/>
        </p:nvPicPr>
        <p:blipFill>
          <a:blip r:embed="rId16"/>
          <a:stretch>
            <a:fillRect/>
          </a:stretch>
        </p:blipFill>
        <p:spPr>
          <a:xfrm>
            <a:off x="1348635" y="1208380"/>
            <a:ext cx="1020559" cy="1004099"/>
          </a:xfrm>
          <a:prstGeom prst="rect">
            <a:avLst/>
          </a:prstGeom>
        </p:spPr>
      </p:pic>
      <p:sp>
        <p:nvSpPr>
          <p:cNvPr id="260" name="Rectangle: Rounded Corners 259">
            <a:extLst>
              <a:ext uri="{FF2B5EF4-FFF2-40B4-BE49-F238E27FC236}">
                <a16:creationId xmlns:a16="http://schemas.microsoft.com/office/drawing/2014/main" xmlns="" id="{79466D6A-2731-42D6-AD62-A725744F169A}"/>
              </a:ext>
            </a:extLst>
          </p:cNvPr>
          <p:cNvSpPr/>
          <p:nvPr/>
        </p:nvSpPr>
        <p:spPr>
          <a:xfrm rot="5400000">
            <a:off x="1056870" y="9215326"/>
            <a:ext cx="272186" cy="914970"/>
          </a:xfrm>
          <a:prstGeom prst="roundRect">
            <a:avLst/>
          </a:prstGeom>
          <a:solidFill>
            <a:srgbClr val="D6A300"/>
          </a:solidFill>
          <a:ln w="5715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51435" tIns="25718" rIns="51435" bIns="25718" numCol="1" spcCol="0" rtlCol="0" fromWordArt="0" anchor="ctr" anchorCtr="0" forceAA="0" compatLnSpc="1">
            <a:prstTxWarp prst="textNoShape">
              <a:avLst/>
            </a:prstTxWarp>
            <a:noAutofit/>
          </a:bodyPr>
          <a:lstStyle/>
          <a:p>
            <a:pPr algn="ctr"/>
            <a:r>
              <a:rPr lang="en-GB" sz="1600" b="1" dirty="0">
                <a:effectLst>
                  <a:glow rad="228600">
                    <a:schemeClr val="tx1">
                      <a:alpha val="40000"/>
                    </a:schemeClr>
                  </a:glow>
                  <a:outerShdw blurRad="38100" dist="38100" dir="2700000" algn="tl">
                    <a:srgbClr val="000000">
                      <a:alpha val="43137"/>
                    </a:srgbClr>
                  </a:outerShdw>
                </a:effectLst>
              </a:rPr>
              <a:t>RESET</a:t>
            </a:r>
          </a:p>
        </p:txBody>
      </p:sp>
      <p:sp>
        <p:nvSpPr>
          <p:cNvPr id="36" name="TextBox 35">
            <a:extLst>
              <a:ext uri="{FF2B5EF4-FFF2-40B4-BE49-F238E27FC236}">
                <a16:creationId xmlns:a16="http://schemas.microsoft.com/office/drawing/2014/main" xmlns="" id="{2BC66F7C-5920-48B8-BF3F-AB314F5CFD65}"/>
              </a:ext>
            </a:extLst>
          </p:cNvPr>
          <p:cNvSpPr txBox="1"/>
          <p:nvPr/>
        </p:nvSpPr>
        <p:spPr>
          <a:xfrm>
            <a:off x="-13389" y="1368601"/>
            <a:ext cx="1117705" cy="646331"/>
          </a:xfrm>
          <a:prstGeom prst="rect">
            <a:avLst/>
          </a:prstGeom>
          <a:noFill/>
        </p:spPr>
        <p:txBody>
          <a:bodyPr wrap="square" rtlCol="0">
            <a:spAutoFit/>
          </a:bodyPr>
          <a:lstStyle/>
          <a:p>
            <a:pPr algn="ctr"/>
            <a:r>
              <a:rPr lang="en-GB" sz="1200" dirty="0">
                <a:solidFill>
                  <a:schemeClr val="bg1"/>
                </a:solidFill>
                <a:effectLst>
                  <a:outerShdw blurRad="38100" dist="38100" dir="2700000" algn="tl">
                    <a:srgbClr val="000000">
                      <a:alpha val="43137"/>
                    </a:srgbClr>
                  </a:outerShdw>
                </a:effectLst>
              </a:rPr>
              <a:t>FIRST PIECE OF ANATOMY FOR REMOVAL</a:t>
            </a:r>
          </a:p>
        </p:txBody>
      </p:sp>
      <p:pic>
        <p:nvPicPr>
          <p:cNvPr id="263" name="Picture 262">
            <a:extLst>
              <a:ext uri="{FF2B5EF4-FFF2-40B4-BE49-F238E27FC236}">
                <a16:creationId xmlns:a16="http://schemas.microsoft.com/office/drawing/2014/main" xmlns="" id="{2C6C2967-AACF-4A7C-9AEA-351B343438A2}"/>
              </a:ext>
            </a:extLst>
          </p:cNvPr>
          <p:cNvPicPr>
            <a:picLocks noChangeAspect="1"/>
          </p:cNvPicPr>
          <p:nvPr/>
        </p:nvPicPr>
        <p:blipFill>
          <a:blip r:embed="rId17"/>
          <a:stretch>
            <a:fillRect/>
          </a:stretch>
        </p:blipFill>
        <p:spPr>
          <a:xfrm>
            <a:off x="901850" y="-58157"/>
            <a:ext cx="5054300" cy="926672"/>
          </a:xfrm>
          <a:prstGeom prst="rect">
            <a:avLst/>
          </a:prstGeom>
        </p:spPr>
      </p:pic>
      <p:sp>
        <p:nvSpPr>
          <p:cNvPr id="38" name="Freeform: Shape 37">
            <a:hlinkHover r:id="" action="ppaction://noaction">
              <a:snd r:embed="rId3" name="244932__kwahmah-02__short-buzzer.wav"/>
            </a:hlinkHover>
            <a:extLst>
              <a:ext uri="{FF2B5EF4-FFF2-40B4-BE49-F238E27FC236}">
                <a16:creationId xmlns:a16="http://schemas.microsoft.com/office/drawing/2014/main" xmlns="" id="{066F7FF9-32D6-40EE-8344-C005349DF762}"/>
              </a:ext>
            </a:extLst>
          </p:cNvPr>
          <p:cNvSpPr/>
          <p:nvPr/>
        </p:nvSpPr>
        <p:spPr>
          <a:xfrm>
            <a:off x="2260906" y="5559182"/>
            <a:ext cx="2382253" cy="1263316"/>
          </a:xfrm>
          <a:custGeom>
            <a:avLst/>
            <a:gdLst>
              <a:gd name="connsiteX0" fmla="*/ 24063 w 2382253"/>
              <a:gd name="connsiteY0" fmla="*/ 36095 h 1263316"/>
              <a:gd name="connsiteX1" fmla="*/ 0 w 2382253"/>
              <a:gd name="connsiteY1" fmla="*/ 553453 h 1263316"/>
              <a:gd name="connsiteX2" fmla="*/ 12032 w 2382253"/>
              <a:gd name="connsiteY2" fmla="*/ 1010653 h 1263316"/>
              <a:gd name="connsiteX3" fmla="*/ 12032 w 2382253"/>
              <a:gd name="connsiteY3" fmla="*/ 1130969 h 1263316"/>
              <a:gd name="connsiteX4" fmla="*/ 348916 w 2382253"/>
              <a:gd name="connsiteY4" fmla="*/ 1082842 h 1263316"/>
              <a:gd name="connsiteX5" fmla="*/ 565485 w 2382253"/>
              <a:gd name="connsiteY5" fmla="*/ 1082842 h 1263316"/>
              <a:gd name="connsiteX6" fmla="*/ 902369 w 2382253"/>
              <a:gd name="connsiteY6" fmla="*/ 1094874 h 1263316"/>
              <a:gd name="connsiteX7" fmla="*/ 1130969 w 2382253"/>
              <a:gd name="connsiteY7" fmla="*/ 1263316 h 1263316"/>
              <a:gd name="connsiteX8" fmla="*/ 1155032 w 2382253"/>
              <a:gd name="connsiteY8" fmla="*/ 1143000 h 1263316"/>
              <a:gd name="connsiteX9" fmla="*/ 1383632 w 2382253"/>
              <a:gd name="connsiteY9" fmla="*/ 1046748 h 1263316"/>
              <a:gd name="connsiteX10" fmla="*/ 1732548 w 2382253"/>
              <a:gd name="connsiteY10" fmla="*/ 1022684 h 1263316"/>
              <a:gd name="connsiteX11" fmla="*/ 1985211 w 2382253"/>
              <a:gd name="connsiteY11" fmla="*/ 1022684 h 1263316"/>
              <a:gd name="connsiteX12" fmla="*/ 2093495 w 2382253"/>
              <a:gd name="connsiteY12" fmla="*/ 1046748 h 1263316"/>
              <a:gd name="connsiteX13" fmla="*/ 2322095 w 2382253"/>
              <a:gd name="connsiteY13" fmla="*/ 1106905 h 1263316"/>
              <a:gd name="connsiteX14" fmla="*/ 2358190 w 2382253"/>
              <a:gd name="connsiteY14" fmla="*/ 757990 h 1263316"/>
              <a:gd name="connsiteX15" fmla="*/ 2382253 w 2382253"/>
              <a:gd name="connsiteY15" fmla="*/ 469232 h 1263316"/>
              <a:gd name="connsiteX16" fmla="*/ 2322095 w 2382253"/>
              <a:gd name="connsiteY16" fmla="*/ 180474 h 1263316"/>
              <a:gd name="connsiteX17" fmla="*/ 2237874 w 2382253"/>
              <a:gd name="connsiteY17" fmla="*/ 0 h 1263316"/>
              <a:gd name="connsiteX18" fmla="*/ 2105527 w 2382253"/>
              <a:gd name="connsiteY18" fmla="*/ 216569 h 1263316"/>
              <a:gd name="connsiteX19" fmla="*/ 1840832 w 2382253"/>
              <a:gd name="connsiteY19" fmla="*/ 541421 h 1263316"/>
              <a:gd name="connsiteX20" fmla="*/ 1479885 w 2382253"/>
              <a:gd name="connsiteY20" fmla="*/ 745958 h 1263316"/>
              <a:gd name="connsiteX21" fmla="*/ 1143000 w 2382253"/>
              <a:gd name="connsiteY21" fmla="*/ 818148 h 1263316"/>
              <a:gd name="connsiteX22" fmla="*/ 806116 w 2382253"/>
              <a:gd name="connsiteY22" fmla="*/ 745958 h 1263316"/>
              <a:gd name="connsiteX23" fmla="*/ 517358 w 2382253"/>
              <a:gd name="connsiteY23" fmla="*/ 601579 h 1263316"/>
              <a:gd name="connsiteX24" fmla="*/ 288758 w 2382253"/>
              <a:gd name="connsiteY24" fmla="*/ 397042 h 1263316"/>
              <a:gd name="connsiteX25" fmla="*/ 144379 w 2382253"/>
              <a:gd name="connsiteY25" fmla="*/ 204537 h 1263316"/>
              <a:gd name="connsiteX26" fmla="*/ 24063 w 2382253"/>
              <a:gd name="connsiteY26" fmla="*/ 36095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2253" h="1263316">
                <a:moveTo>
                  <a:pt x="24063" y="36095"/>
                </a:moveTo>
                <a:lnTo>
                  <a:pt x="0" y="553453"/>
                </a:lnTo>
                <a:lnTo>
                  <a:pt x="12032" y="1010653"/>
                </a:lnTo>
                <a:lnTo>
                  <a:pt x="12032" y="1130969"/>
                </a:lnTo>
                <a:lnTo>
                  <a:pt x="348916" y="1082842"/>
                </a:lnTo>
                <a:lnTo>
                  <a:pt x="565485" y="1082842"/>
                </a:lnTo>
                <a:lnTo>
                  <a:pt x="902369" y="1094874"/>
                </a:lnTo>
                <a:lnTo>
                  <a:pt x="1130969" y="1263316"/>
                </a:lnTo>
                <a:lnTo>
                  <a:pt x="1155032" y="1143000"/>
                </a:lnTo>
                <a:lnTo>
                  <a:pt x="1383632" y="1046748"/>
                </a:lnTo>
                <a:lnTo>
                  <a:pt x="1732548" y="1022684"/>
                </a:lnTo>
                <a:lnTo>
                  <a:pt x="1985211" y="1022684"/>
                </a:lnTo>
                <a:lnTo>
                  <a:pt x="2093495" y="1046748"/>
                </a:lnTo>
                <a:lnTo>
                  <a:pt x="2322095" y="1106905"/>
                </a:lnTo>
                <a:lnTo>
                  <a:pt x="2358190" y="757990"/>
                </a:lnTo>
                <a:lnTo>
                  <a:pt x="2382253" y="469232"/>
                </a:lnTo>
                <a:lnTo>
                  <a:pt x="2322095" y="180474"/>
                </a:lnTo>
                <a:lnTo>
                  <a:pt x="2237874" y="0"/>
                </a:lnTo>
                <a:lnTo>
                  <a:pt x="2105527" y="216569"/>
                </a:lnTo>
                <a:lnTo>
                  <a:pt x="1840832" y="541421"/>
                </a:lnTo>
                <a:lnTo>
                  <a:pt x="1479885" y="745958"/>
                </a:lnTo>
                <a:lnTo>
                  <a:pt x="1143000" y="818148"/>
                </a:lnTo>
                <a:lnTo>
                  <a:pt x="806116" y="745958"/>
                </a:lnTo>
                <a:lnTo>
                  <a:pt x="517358" y="601579"/>
                </a:lnTo>
                <a:lnTo>
                  <a:pt x="288758" y="397042"/>
                </a:lnTo>
                <a:lnTo>
                  <a:pt x="144379" y="204537"/>
                </a:lnTo>
                <a:lnTo>
                  <a:pt x="24063" y="36095"/>
                </a:lnTo>
                <a:close/>
              </a:path>
            </a:pathLst>
          </a:custGeom>
          <a:blipFill dpi="0" rotWithShape="1">
            <a:blip r:embed="rId18" cstate="print">
              <a:extLst>
                <a:ext uri="{28A0092B-C50C-407E-A947-70E740481C1C}">
                  <a14:useLocalDpi xmlns:a14="http://schemas.microsoft.com/office/drawing/2010/main" val="0"/>
                </a:ext>
                <a:ext uri="{837473B0-CC2E-450A-ABE3-18F120FF3D39}">
                  <a1611:picAttrSrcUrl xmlns:a1611="http://schemas.microsoft.com/office/drawing/2016/11/main" xmlns="" r:id="rId19"/>
                </a:ext>
              </a:extLst>
            </a:blip>
            <a:srcRect/>
            <a:stretch>
              <a:fillRect/>
            </a:stretch>
          </a:blipFill>
          <a:ln w="38100">
            <a:solidFill>
              <a:schemeClr val="accent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xmlns="" id="{C19F3FE0-DC92-4591-9B7C-8AAD1AF3571F}"/>
              </a:ext>
            </a:extLst>
          </p:cNvPr>
          <p:cNvGrpSpPr/>
          <p:nvPr/>
        </p:nvGrpSpPr>
        <p:grpSpPr>
          <a:xfrm>
            <a:off x="1744015" y="1228841"/>
            <a:ext cx="3389376" cy="7705332"/>
            <a:chOff x="1865376" y="1243596"/>
            <a:chExt cx="3389376" cy="7705332"/>
          </a:xfrm>
        </p:grpSpPr>
        <p:sp>
          <p:nvSpPr>
            <p:cNvPr id="2" name="Freeform: Shape 1">
              <a:extLst>
                <a:ext uri="{FF2B5EF4-FFF2-40B4-BE49-F238E27FC236}">
                  <a16:creationId xmlns:a16="http://schemas.microsoft.com/office/drawing/2014/main" xmlns="" id="{A65495CE-84B4-4D06-8208-FCEEB1D88E16}"/>
                </a:ext>
              </a:extLst>
            </p:cNvPr>
            <p:cNvSpPr/>
            <p:nvPr/>
          </p:nvSpPr>
          <p:spPr>
            <a:xfrm>
              <a:off x="3570585" y="1258571"/>
              <a:ext cx="1623207" cy="3898645"/>
            </a:xfrm>
            <a:custGeom>
              <a:avLst/>
              <a:gdLst>
                <a:gd name="connsiteX0" fmla="*/ 0 w 1597152"/>
                <a:gd name="connsiteY0" fmla="*/ 0 h 3889248"/>
                <a:gd name="connsiteX1" fmla="*/ 182880 w 1597152"/>
                <a:gd name="connsiteY1" fmla="*/ 85344 h 3889248"/>
                <a:gd name="connsiteX2" fmla="*/ 353568 w 1597152"/>
                <a:gd name="connsiteY2" fmla="*/ 475488 h 3889248"/>
                <a:gd name="connsiteX3" fmla="*/ 304800 w 1597152"/>
                <a:gd name="connsiteY3" fmla="*/ 877824 h 3889248"/>
                <a:gd name="connsiteX4" fmla="*/ 304800 w 1597152"/>
                <a:gd name="connsiteY4" fmla="*/ 1170432 h 3889248"/>
                <a:gd name="connsiteX5" fmla="*/ 280416 w 1597152"/>
                <a:gd name="connsiteY5" fmla="*/ 1304544 h 3889248"/>
                <a:gd name="connsiteX6" fmla="*/ 48768 w 1597152"/>
                <a:gd name="connsiteY6" fmla="*/ 1487424 h 3889248"/>
                <a:gd name="connsiteX7" fmla="*/ 24384 w 1597152"/>
                <a:gd name="connsiteY7" fmla="*/ 1865376 h 3889248"/>
                <a:gd name="connsiteX8" fmla="*/ 268224 w 1597152"/>
                <a:gd name="connsiteY8" fmla="*/ 2084832 h 3889248"/>
                <a:gd name="connsiteX9" fmla="*/ 548640 w 1597152"/>
                <a:gd name="connsiteY9" fmla="*/ 2084832 h 3889248"/>
                <a:gd name="connsiteX10" fmla="*/ 829056 w 1597152"/>
                <a:gd name="connsiteY10" fmla="*/ 2267712 h 3889248"/>
                <a:gd name="connsiteX11" fmla="*/ 963168 w 1597152"/>
                <a:gd name="connsiteY11" fmla="*/ 2670048 h 3889248"/>
                <a:gd name="connsiteX12" fmla="*/ 1231392 w 1597152"/>
                <a:gd name="connsiteY12" fmla="*/ 3072384 h 3889248"/>
                <a:gd name="connsiteX13" fmla="*/ 1597152 w 1597152"/>
                <a:gd name="connsiteY13" fmla="*/ 3889248 h 3889248"/>
                <a:gd name="connsiteX14" fmla="*/ 1597152 w 1597152"/>
                <a:gd name="connsiteY14" fmla="*/ 3889248 h 38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7152" h="3889248">
                  <a:moveTo>
                    <a:pt x="0" y="0"/>
                  </a:moveTo>
                  <a:cubicBezTo>
                    <a:pt x="61976" y="3048"/>
                    <a:pt x="123952" y="6096"/>
                    <a:pt x="182880" y="85344"/>
                  </a:cubicBezTo>
                  <a:cubicBezTo>
                    <a:pt x="241808" y="164592"/>
                    <a:pt x="333248" y="343408"/>
                    <a:pt x="353568" y="475488"/>
                  </a:cubicBezTo>
                  <a:cubicBezTo>
                    <a:pt x="373888" y="607568"/>
                    <a:pt x="312928" y="762000"/>
                    <a:pt x="304800" y="877824"/>
                  </a:cubicBezTo>
                  <a:cubicBezTo>
                    <a:pt x="296672" y="993648"/>
                    <a:pt x="308864" y="1099312"/>
                    <a:pt x="304800" y="1170432"/>
                  </a:cubicBezTo>
                  <a:cubicBezTo>
                    <a:pt x="300736" y="1241552"/>
                    <a:pt x="323088" y="1251712"/>
                    <a:pt x="280416" y="1304544"/>
                  </a:cubicBezTo>
                  <a:cubicBezTo>
                    <a:pt x="237744" y="1357376"/>
                    <a:pt x="91440" y="1393952"/>
                    <a:pt x="48768" y="1487424"/>
                  </a:cubicBezTo>
                  <a:cubicBezTo>
                    <a:pt x="6096" y="1580896"/>
                    <a:pt x="-12192" y="1765808"/>
                    <a:pt x="24384" y="1865376"/>
                  </a:cubicBezTo>
                  <a:cubicBezTo>
                    <a:pt x="60960" y="1964944"/>
                    <a:pt x="180848" y="2048256"/>
                    <a:pt x="268224" y="2084832"/>
                  </a:cubicBezTo>
                  <a:cubicBezTo>
                    <a:pt x="355600" y="2121408"/>
                    <a:pt x="455168" y="2054352"/>
                    <a:pt x="548640" y="2084832"/>
                  </a:cubicBezTo>
                  <a:cubicBezTo>
                    <a:pt x="642112" y="2115312"/>
                    <a:pt x="759968" y="2170176"/>
                    <a:pt x="829056" y="2267712"/>
                  </a:cubicBezTo>
                  <a:cubicBezTo>
                    <a:pt x="898144" y="2365248"/>
                    <a:pt x="896112" y="2535936"/>
                    <a:pt x="963168" y="2670048"/>
                  </a:cubicBezTo>
                  <a:cubicBezTo>
                    <a:pt x="1030224" y="2804160"/>
                    <a:pt x="1125728" y="2869184"/>
                    <a:pt x="1231392" y="3072384"/>
                  </a:cubicBezTo>
                  <a:cubicBezTo>
                    <a:pt x="1337056" y="3275584"/>
                    <a:pt x="1597152" y="3889248"/>
                    <a:pt x="1597152" y="3889248"/>
                  </a:cubicBezTo>
                  <a:lnTo>
                    <a:pt x="1597152" y="3889248"/>
                  </a:ln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xmlns="" id="{B034BF82-1A9D-448B-A316-BAA48B23760B}"/>
                </a:ext>
              </a:extLst>
            </p:cNvPr>
            <p:cNvSpPr/>
            <p:nvPr/>
          </p:nvSpPr>
          <p:spPr>
            <a:xfrm>
              <a:off x="1865376" y="1243596"/>
              <a:ext cx="1729900" cy="3816084"/>
            </a:xfrm>
            <a:custGeom>
              <a:avLst/>
              <a:gdLst>
                <a:gd name="connsiteX0" fmla="*/ 1694688 w 1719523"/>
                <a:gd name="connsiteY0" fmla="*/ 1915 h 3818011"/>
                <a:gd name="connsiteX1" fmla="*/ 1389888 w 1719523"/>
                <a:gd name="connsiteY1" fmla="*/ 62875 h 3818011"/>
                <a:gd name="connsiteX2" fmla="*/ 1231392 w 1719523"/>
                <a:gd name="connsiteY2" fmla="*/ 416443 h 3818011"/>
                <a:gd name="connsiteX3" fmla="*/ 1231392 w 1719523"/>
                <a:gd name="connsiteY3" fmla="*/ 818779 h 3818011"/>
                <a:gd name="connsiteX4" fmla="*/ 1243584 w 1719523"/>
                <a:gd name="connsiteY4" fmla="*/ 1147963 h 3818011"/>
                <a:gd name="connsiteX5" fmla="*/ 1353312 w 1719523"/>
                <a:gd name="connsiteY5" fmla="*/ 1416187 h 3818011"/>
                <a:gd name="connsiteX6" fmla="*/ 1584960 w 1719523"/>
                <a:gd name="connsiteY6" fmla="*/ 1611259 h 3818011"/>
                <a:gd name="connsiteX7" fmla="*/ 1719072 w 1719523"/>
                <a:gd name="connsiteY7" fmla="*/ 1903867 h 3818011"/>
                <a:gd name="connsiteX8" fmla="*/ 1621536 w 1719523"/>
                <a:gd name="connsiteY8" fmla="*/ 2074555 h 3818011"/>
                <a:gd name="connsiteX9" fmla="*/ 1438656 w 1719523"/>
                <a:gd name="connsiteY9" fmla="*/ 2428123 h 3818011"/>
                <a:gd name="connsiteX10" fmla="*/ 1207008 w 1719523"/>
                <a:gd name="connsiteY10" fmla="*/ 2476891 h 3818011"/>
                <a:gd name="connsiteX11" fmla="*/ 1121664 w 1719523"/>
                <a:gd name="connsiteY11" fmla="*/ 2196475 h 3818011"/>
                <a:gd name="connsiteX12" fmla="*/ 877824 w 1719523"/>
                <a:gd name="connsiteY12" fmla="*/ 2123323 h 3818011"/>
                <a:gd name="connsiteX13" fmla="*/ 0 w 1719523"/>
                <a:gd name="connsiteY13" fmla="*/ 3818011 h 381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9523" h="3818011">
                  <a:moveTo>
                    <a:pt x="1694688" y="1915"/>
                  </a:moveTo>
                  <a:cubicBezTo>
                    <a:pt x="1580896" y="-2149"/>
                    <a:pt x="1467104" y="-6213"/>
                    <a:pt x="1389888" y="62875"/>
                  </a:cubicBezTo>
                  <a:cubicBezTo>
                    <a:pt x="1312672" y="131963"/>
                    <a:pt x="1257808" y="290459"/>
                    <a:pt x="1231392" y="416443"/>
                  </a:cubicBezTo>
                  <a:cubicBezTo>
                    <a:pt x="1204976" y="542427"/>
                    <a:pt x="1229360" y="696859"/>
                    <a:pt x="1231392" y="818779"/>
                  </a:cubicBezTo>
                  <a:cubicBezTo>
                    <a:pt x="1233424" y="940699"/>
                    <a:pt x="1223264" y="1048395"/>
                    <a:pt x="1243584" y="1147963"/>
                  </a:cubicBezTo>
                  <a:cubicBezTo>
                    <a:pt x="1263904" y="1247531"/>
                    <a:pt x="1296416" y="1338971"/>
                    <a:pt x="1353312" y="1416187"/>
                  </a:cubicBezTo>
                  <a:cubicBezTo>
                    <a:pt x="1410208" y="1493403"/>
                    <a:pt x="1524000" y="1529979"/>
                    <a:pt x="1584960" y="1611259"/>
                  </a:cubicBezTo>
                  <a:cubicBezTo>
                    <a:pt x="1645920" y="1692539"/>
                    <a:pt x="1712976" y="1826651"/>
                    <a:pt x="1719072" y="1903867"/>
                  </a:cubicBezTo>
                  <a:cubicBezTo>
                    <a:pt x="1725168" y="1981083"/>
                    <a:pt x="1668272" y="1987179"/>
                    <a:pt x="1621536" y="2074555"/>
                  </a:cubicBezTo>
                  <a:cubicBezTo>
                    <a:pt x="1574800" y="2161931"/>
                    <a:pt x="1507744" y="2361067"/>
                    <a:pt x="1438656" y="2428123"/>
                  </a:cubicBezTo>
                  <a:cubicBezTo>
                    <a:pt x="1369568" y="2495179"/>
                    <a:pt x="1259840" y="2515499"/>
                    <a:pt x="1207008" y="2476891"/>
                  </a:cubicBezTo>
                  <a:cubicBezTo>
                    <a:pt x="1154176" y="2438283"/>
                    <a:pt x="1176528" y="2255403"/>
                    <a:pt x="1121664" y="2196475"/>
                  </a:cubicBezTo>
                  <a:cubicBezTo>
                    <a:pt x="1066800" y="2137547"/>
                    <a:pt x="1064768" y="1853067"/>
                    <a:pt x="877824" y="2123323"/>
                  </a:cubicBezTo>
                  <a:cubicBezTo>
                    <a:pt x="690880" y="2393579"/>
                    <a:pt x="345440" y="3105795"/>
                    <a:pt x="0" y="3818011"/>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Freeform: Shape 5">
              <a:extLst>
                <a:ext uri="{FF2B5EF4-FFF2-40B4-BE49-F238E27FC236}">
                  <a16:creationId xmlns:a16="http://schemas.microsoft.com/office/drawing/2014/main" xmlns="" id="{9DC45D8D-387E-4529-917B-EF975188A17C}"/>
                </a:ext>
              </a:extLst>
            </p:cNvPr>
            <p:cNvSpPr/>
            <p:nvPr/>
          </p:nvSpPr>
          <p:spPr>
            <a:xfrm>
              <a:off x="3901440" y="3340608"/>
              <a:ext cx="109728" cy="585216"/>
            </a:xfrm>
            <a:custGeom>
              <a:avLst/>
              <a:gdLst>
                <a:gd name="connsiteX0" fmla="*/ 109728 w 109728"/>
                <a:gd name="connsiteY0" fmla="*/ 0 h 585216"/>
                <a:gd name="connsiteX1" fmla="*/ 0 w 109728"/>
                <a:gd name="connsiteY1" fmla="*/ 585216 h 585216"/>
                <a:gd name="connsiteX2" fmla="*/ 0 w 109728"/>
                <a:gd name="connsiteY2" fmla="*/ 585216 h 585216"/>
              </a:gdLst>
              <a:ahLst/>
              <a:cxnLst>
                <a:cxn ang="0">
                  <a:pos x="connsiteX0" y="connsiteY0"/>
                </a:cxn>
                <a:cxn ang="0">
                  <a:pos x="connsiteX1" y="connsiteY1"/>
                </a:cxn>
                <a:cxn ang="0">
                  <a:pos x="connsiteX2" y="connsiteY2"/>
                </a:cxn>
              </a:cxnLst>
              <a:rect l="l" t="t" r="r" b="b"/>
              <a:pathLst>
                <a:path w="109728" h="585216">
                  <a:moveTo>
                    <a:pt x="109728" y="0"/>
                  </a:moveTo>
                  <a:lnTo>
                    <a:pt x="0" y="585216"/>
                  </a:lnTo>
                  <a:lnTo>
                    <a:pt x="0" y="585216"/>
                  </a:ln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Freeform: Shape 8">
              <a:extLst>
                <a:ext uri="{FF2B5EF4-FFF2-40B4-BE49-F238E27FC236}">
                  <a16:creationId xmlns:a16="http://schemas.microsoft.com/office/drawing/2014/main" xmlns="" id="{8E0D982C-9180-4D44-845F-BAB2D11168C4}"/>
                </a:ext>
              </a:extLst>
            </p:cNvPr>
            <p:cNvSpPr/>
            <p:nvPr/>
          </p:nvSpPr>
          <p:spPr>
            <a:xfrm>
              <a:off x="3737635" y="5718048"/>
              <a:ext cx="728247" cy="3230880"/>
            </a:xfrm>
            <a:custGeom>
              <a:avLst/>
              <a:gdLst>
                <a:gd name="connsiteX0" fmla="*/ 529565 w 728247"/>
                <a:gd name="connsiteY0" fmla="*/ 0 h 3230880"/>
                <a:gd name="connsiteX1" fmla="*/ 712445 w 728247"/>
                <a:gd name="connsiteY1" fmla="*/ 426720 h 3230880"/>
                <a:gd name="connsiteX2" fmla="*/ 675869 w 728247"/>
                <a:gd name="connsiteY2" fmla="*/ 707136 h 3230880"/>
                <a:gd name="connsiteX3" fmla="*/ 334493 w 728247"/>
                <a:gd name="connsiteY3" fmla="*/ 841248 h 3230880"/>
                <a:gd name="connsiteX4" fmla="*/ 5309 w 728247"/>
                <a:gd name="connsiteY4" fmla="*/ 999744 h 3230880"/>
                <a:gd name="connsiteX5" fmla="*/ 151613 w 728247"/>
                <a:gd name="connsiteY5" fmla="*/ 1267968 h 3230880"/>
                <a:gd name="connsiteX6" fmla="*/ 419837 w 728247"/>
                <a:gd name="connsiteY6" fmla="*/ 1402080 h 3230880"/>
                <a:gd name="connsiteX7" fmla="*/ 188189 w 728247"/>
                <a:gd name="connsiteY7" fmla="*/ 1645920 h 3230880"/>
                <a:gd name="connsiteX8" fmla="*/ 151613 w 728247"/>
                <a:gd name="connsiteY8" fmla="*/ 2109216 h 3230880"/>
                <a:gd name="connsiteX9" fmla="*/ 115037 w 728247"/>
                <a:gd name="connsiteY9" fmla="*/ 2499360 h 3230880"/>
                <a:gd name="connsiteX10" fmla="*/ 188189 w 728247"/>
                <a:gd name="connsiteY10" fmla="*/ 2987040 h 3230880"/>
                <a:gd name="connsiteX11" fmla="*/ 358877 w 728247"/>
                <a:gd name="connsiteY11" fmla="*/ 3145536 h 3230880"/>
                <a:gd name="connsiteX12" fmla="*/ 578333 w 728247"/>
                <a:gd name="connsiteY12" fmla="*/ 323088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247" h="3230880">
                  <a:moveTo>
                    <a:pt x="529565" y="0"/>
                  </a:moveTo>
                  <a:cubicBezTo>
                    <a:pt x="608813" y="154432"/>
                    <a:pt x="688061" y="308864"/>
                    <a:pt x="712445" y="426720"/>
                  </a:cubicBezTo>
                  <a:cubicBezTo>
                    <a:pt x="736829" y="544576"/>
                    <a:pt x="738861" y="638048"/>
                    <a:pt x="675869" y="707136"/>
                  </a:cubicBezTo>
                  <a:cubicBezTo>
                    <a:pt x="612877" y="776224"/>
                    <a:pt x="446253" y="792480"/>
                    <a:pt x="334493" y="841248"/>
                  </a:cubicBezTo>
                  <a:cubicBezTo>
                    <a:pt x="222733" y="890016"/>
                    <a:pt x="35789" y="928624"/>
                    <a:pt x="5309" y="999744"/>
                  </a:cubicBezTo>
                  <a:cubicBezTo>
                    <a:pt x="-25171" y="1070864"/>
                    <a:pt x="82525" y="1200912"/>
                    <a:pt x="151613" y="1267968"/>
                  </a:cubicBezTo>
                  <a:cubicBezTo>
                    <a:pt x="220701" y="1335024"/>
                    <a:pt x="413741" y="1339088"/>
                    <a:pt x="419837" y="1402080"/>
                  </a:cubicBezTo>
                  <a:cubicBezTo>
                    <a:pt x="425933" y="1465072"/>
                    <a:pt x="232893" y="1528064"/>
                    <a:pt x="188189" y="1645920"/>
                  </a:cubicBezTo>
                  <a:cubicBezTo>
                    <a:pt x="143485" y="1763776"/>
                    <a:pt x="163805" y="1966976"/>
                    <a:pt x="151613" y="2109216"/>
                  </a:cubicBezTo>
                  <a:cubicBezTo>
                    <a:pt x="139421" y="2251456"/>
                    <a:pt x="108941" y="2353056"/>
                    <a:pt x="115037" y="2499360"/>
                  </a:cubicBezTo>
                  <a:cubicBezTo>
                    <a:pt x="121133" y="2645664"/>
                    <a:pt x="147549" y="2879344"/>
                    <a:pt x="188189" y="2987040"/>
                  </a:cubicBezTo>
                  <a:cubicBezTo>
                    <a:pt x="228829" y="3094736"/>
                    <a:pt x="293853" y="3104896"/>
                    <a:pt x="358877" y="3145536"/>
                  </a:cubicBezTo>
                  <a:cubicBezTo>
                    <a:pt x="423901" y="3186176"/>
                    <a:pt x="501117" y="3208528"/>
                    <a:pt x="578333" y="3230880"/>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Freeform: Shape 10">
              <a:extLst>
                <a:ext uri="{FF2B5EF4-FFF2-40B4-BE49-F238E27FC236}">
                  <a16:creationId xmlns:a16="http://schemas.microsoft.com/office/drawing/2014/main" xmlns="" id="{9FE6BD1B-CE10-4CF5-82C2-01BC9A7BD400}"/>
                </a:ext>
              </a:extLst>
            </p:cNvPr>
            <p:cNvSpPr/>
            <p:nvPr/>
          </p:nvSpPr>
          <p:spPr>
            <a:xfrm>
              <a:off x="5169408" y="5132832"/>
              <a:ext cx="85344" cy="280416"/>
            </a:xfrm>
            <a:custGeom>
              <a:avLst/>
              <a:gdLst>
                <a:gd name="connsiteX0" fmla="*/ 0 w 85344"/>
                <a:gd name="connsiteY0" fmla="*/ 0 h 280416"/>
                <a:gd name="connsiteX1" fmla="*/ 85344 w 85344"/>
                <a:gd name="connsiteY1" fmla="*/ 280416 h 280416"/>
              </a:gdLst>
              <a:ahLst/>
              <a:cxnLst>
                <a:cxn ang="0">
                  <a:pos x="connsiteX0" y="connsiteY0"/>
                </a:cxn>
                <a:cxn ang="0">
                  <a:pos x="connsiteX1" y="connsiteY1"/>
                </a:cxn>
              </a:cxnLst>
              <a:rect l="l" t="t" r="r" b="b"/>
              <a:pathLst>
                <a:path w="85344" h="280416">
                  <a:moveTo>
                    <a:pt x="0" y="0"/>
                  </a:moveTo>
                  <a:lnTo>
                    <a:pt x="85344" y="280416"/>
                  </a:ln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xmlns="" id="{DB1FB857-0606-4795-842E-F4D04028374B}"/>
                </a:ext>
              </a:extLst>
            </p:cNvPr>
            <p:cNvSpPr/>
            <p:nvPr/>
          </p:nvSpPr>
          <p:spPr>
            <a:xfrm>
              <a:off x="2496166" y="3730752"/>
              <a:ext cx="1929153" cy="5177536"/>
            </a:xfrm>
            <a:custGeom>
              <a:avLst/>
              <a:gdLst>
                <a:gd name="connsiteX0" fmla="*/ 722522 w 1929153"/>
                <a:gd name="connsiteY0" fmla="*/ 0 h 5177536"/>
                <a:gd name="connsiteX1" fmla="*/ 1405274 w 1929153"/>
                <a:gd name="connsiteY1" fmla="*/ 170688 h 5177536"/>
                <a:gd name="connsiteX2" fmla="*/ 1575962 w 1929153"/>
                <a:gd name="connsiteY2" fmla="*/ 512064 h 5177536"/>
                <a:gd name="connsiteX3" fmla="*/ 1429658 w 1929153"/>
                <a:gd name="connsiteY3" fmla="*/ 707136 h 5177536"/>
                <a:gd name="connsiteX4" fmla="*/ 759098 w 1929153"/>
                <a:gd name="connsiteY4" fmla="*/ 694944 h 5177536"/>
                <a:gd name="connsiteX5" fmla="*/ 429914 w 1929153"/>
                <a:gd name="connsiteY5" fmla="*/ 719328 h 5177536"/>
                <a:gd name="connsiteX6" fmla="*/ 332378 w 1929153"/>
                <a:gd name="connsiteY6" fmla="*/ 914400 h 5177536"/>
                <a:gd name="connsiteX7" fmla="*/ 356762 w 1929153"/>
                <a:gd name="connsiteY7" fmla="*/ 1194816 h 5177536"/>
                <a:gd name="connsiteX8" fmla="*/ 856634 w 1929153"/>
                <a:gd name="connsiteY8" fmla="*/ 1304544 h 5177536"/>
                <a:gd name="connsiteX9" fmla="*/ 1624730 w 1929153"/>
                <a:gd name="connsiteY9" fmla="*/ 1255776 h 5177536"/>
                <a:gd name="connsiteX10" fmla="*/ 1905146 w 1929153"/>
                <a:gd name="connsiteY10" fmla="*/ 1487424 h 5177536"/>
                <a:gd name="connsiteX11" fmla="*/ 1868570 w 1929153"/>
                <a:gd name="connsiteY11" fmla="*/ 1840992 h 5177536"/>
                <a:gd name="connsiteX12" fmla="*/ 1502810 w 1929153"/>
                <a:gd name="connsiteY12" fmla="*/ 2340864 h 5177536"/>
                <a:gd name="connsiteX13" fmla="*/ 1088282 w 1929153"/>
                <a:gd name="connsiteY13" fmla="*/ 2426208 h 5177536"/>
                <a:gd name="connsiteX14" fmla="*/ 966362 w 1929153"/>
                <a:gd name="connsiteY14" fmla="*/ 1828800 h 5177536"/>
                <a:gd name="connsiteX15" fmla="*/ 832250 w 1929153"/>
                <a:gd name="connsiteY15" fmla="*/ 1121664 h 5177536"/>
                <a:gd name="connsiteX16" fmla="*/ 1234586 w 1929153"/>
                <a:gd name="connsiteY16" fmla="*/ 682752 h 5177536"/>
                <a:gd name="connsiteX17" fmla="*/ 881018 w 1929153"/>
                <a:gd name="connsiteY17" fmla="*/ 329184 h 5177536"/>
                <a:gd name="connsiteX18" fmla="*/ 551834 w 1929153"/>
                <a:gd name="connsiteY18" fmla="*/ 414528 h 5177536"/>
                <a:gd name="connsiteX19" fmla="*/ 149498 w 1929153"/>
                <a:gd name="connsiteY19" fmla="*/ 853440 h 5177536"/>
                <a:gd name="connsiteX20" fmla="*/ 3194 w 1929153"/>
                <a:gd name="connsiteY20" fmla="*/ 1219200 h 5177536"/>
                <a:gd name="connsiteX21" fmla="*/ 76346 w 1929153"/>
                <a:gd name="connsiteY21" fmla="*/ 1804416 h 5177536"/>
                <a:gd name="connsiteX22" fmla="*/ 381146 w 1929153"/>
                <a:gd name="connsiteY22" fmla="*/ 2170176 h 5177536"/>
                <a:gd name="connsiteX23" fmla="*/ 661562 w 1929153"/>
                <a:gd name="connsiteY23" fmla="*/ 2377440 h 5177536"/>
                <a:gd name="connsiteX24" fmla="*/ 576218 w 1929153"/>
                <a:gd name="connsiteY24" fmla="*/ 3060192 h 5177536"/>
                <a:gd name="connsiteX25" fmla="*/ 539642 w 1929153"/>
                <a:gd name="connsiteY25" fmla="*/ 3389376 h 5177536"/>
                <a:gd name="connsiteX26" fmla="*/ 746906 w 1929153"/>
                <a:gd name="connsiteY26" fmla="*/ 4706112 h 5177536"/>
                <a:gd name="connsiteX27" fmla="*/ 673754 w 1929153"/>
                <a:gd name="connsiteY27" fmla="*/ 5145024 h 5177536"/>
                <a:gd name="connsiteX28" fmla="*/ 442106 w 1929153"/>
                <a:gd name="connsiteY28" fmla="*/ 5145024 h 5177536"/>
                <a:gd name="connsiteX29" fmla="*/ 442106 w 1929153"/>
                <a:gd name="connsiteY29" fmla="*/ 5145024 h 517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29153" h="5177536">
                  <a:moveTo>
                    <a:pt x="722522" y="0"/>
                  </a:moveTo>
                  <a:cubicBezTo>
                    <a:pt x="992778" y="42672"/>
                    <a:pt x="1263034" y="85344"/>
                    <a:pt x="1405274" y="170688"/>
                  </a:cubicBezTo>
                  <a:cubicBezTo>
                    <a:pt x="1547514" y="256032"/>
                    <a:pt x="1571898" y="422656"/>
                    <a:pt x="1575962" y="512064"/>
                  </a:cubicBezTo>
                  <a:cubicBezTo>
                    <a:pt x="1580026" y="601472"/>
                    <a:pt x="1565802" y="676656"/>
                    <a:pt x="1429658" y="707136"/>
                  </a:cubicBezTo>
                  <a:cubicBezTo>
                    <a:pt x="1293514" y="737616"/>
                    <a:pt x="925722" y="692912"/>
                    <a:pt x="759098" y="694944"/>
                  </a:cubicBezTo>
                  <a:cubicBezTo>
                    <a:pt x="592474" y="696976"/>
                    <a:pt x="501034" y="682752"/>
                    <a:pt x="429914" y="719328"/>
                  </a:cubicBezTo>
                  <a:cubicBezTo>
                    <a:pt x="358794" y="755904"/>
                    <a:pt x="344570" y="835152"/>
                    <a:pt x="332378" y="914400"/>
                  </a:cubicBezTo>
                  <a:cubicBezTo>
                    <a:pt x="320186" y="993648"/>
                    <a:pt x="269386" y="1129792"/>
                    <a:pt x="356762" y="1194816"/>
                  </a:cubicBezTo>
                  <a:cubicBezTo>
                    <a:pt x="444138" y="1259840"/>
                    <a:pt x="645306" y="1294384"/>
                    <a:pt x="856634" y="1304544"/>
                  </a:cubicBezTo>
                  <a:cubicBezTo>
                    <a:pt x="1067962" y="1314704"/>
                    <a:pt x="1449978" y="1225296"/>
                    <a:pt x="1624730" y="1255776"/>
                  </a:cubicBezTo>
                  <a:cubicBezTo>
                    <a:pt x="1799482" y="1286256"/>
                    <a:pt x="1864506" y="1389888"/>
                    <a:pt x="1905146" y="1487424"/>
                  </a:cubicBezTo>
                  <a:cubicBezTo>
                    <a:pt x="1945786" y="1584960"/>
                    <a:pt x="1935626" y="1698752"/>
                    <a:pt x="1868570" y="1840992"/>
                  </a:cubicBezTo>
                  <a:cubicBezTo>
                    <a:pt x="1801514" y="1983232"/>
                    <a:pt x="1632858" y="2243328"/>
                    <a:pt x="1502810" y="2340864"/>
                  </a:cubicBezTo>
                  <a:cubicBezTo>
                    <a:pt x="1372762" y="2438400"/>
                    <a:pt x="1177690" y="2511552"/>
                    <a:pt x="1088282" y="2426208"/>
                  </a:cubicBezTo>
                  <a:cubicBezTo>
                    <a:pt x="998874" y="2340864"/>
                    <a:pt x="1009034" y="2046224"/>
                    <a:pt x="966362" y="1828800"/>
                  </a:cubicBezTo>
                  <a:cubicBezTo>
                    <a:pt x="923690" y="1611376"/>
                    <a:pt x="787546" y="1312672"/>
                    <a:pt x="832250" y="1121664"/>
                  </a:cubicBezTo>
                  <a:cubicBezTo>
                    <a:pt x="876954" y="930656"/>
                    <a:pt x="1226458" y="814832"/>
                    <a:pt x="1234586" y="682752"/>
                  </a:cubicBezTo>
                  <a:cubicBezTo>
                    <a:pt x="1242714" y="550672"/>
                    <a:pt x="994810" y="373888"/>
                    <a:pt x="881018" y="329184"/>
                  </a:cubicBezTo>
                  <a:cubicBezTo>
                    <a:pt x="767226" y="284480"/>
                    <a:pt x="673754" y="327152"/>
                    <a:pt x="551834" y="414528"/>
                  </a:cubicBezTo>
                  <a:cubicBezTo>
                    <a:pt x="429914" y="501904"/>
                    <a:pt x="240938" y="719328"/>
                    <a:pt x="149498" y="853440"/>
                  </a:cubicBezTo>
                  <a:cubicBezTo>
                    <a:pt x="58058" y="987552"/>
                    <a:pt x="15386" y="1060704"/>
                    <a:pt x="3194" y="1219200"/>
                  </a:cubicBezTo>
                  <a:cubicBezTo>
                    <a:pt x="-8998" y="1377696"/>
                    <a:pt x="13354" y="1645920"/>
                    <a:pt x="76346" y="1804416"/>
                  </a:cubicBezTo>
                  <a:cubicBezTo>
                    <a:pt x="139338" y="1962912"/>
                    <a:pt x="283610" y="2074672"/>
                    <a:pt x="381146" y="2170176"/>
                  </a:cubicBezTo>
                  <a:cubicBezTo>
                    <a:pt x="478682" y="2265680"/>
                    <a:pt x="629050" y="2229104"/>
                    <a:pt x="661562" y="2377440"/>
                  </a:cubicBezTo>
                  <a:cubicBezTo>
                    <a:pt x="694074" y="2525776"/>
                    <a:pt x="596538" y="2891536"/>
                    <a:pt x="576218" y="3060192"/>
                  </a:cubicBezTo>
                  <a:cubicBezTo>
                    <a:pt x="555898" y="3228848"/>
                    <a:pt x="511194" y="3115056"/>
                    <a:pt x="539642" y="3389376"/>
                  </a:cubicBezTo>
                  <a:cubicBezTo>
                    <a:pt x="568090" y="3663696"/>
                    <a:pt x="724554" y="4413504"/>
                    <a:pt x="746906" y="4706112"/>
                  </a:cubicBezTo>
                  <a:cubicBezTo>
                    <a:pt x="769258" y="4998720"/>
                    <a:pt x="724554" y="5071872"/>
                    <a:pt x="673754" y="5145024"/>
                  </a:cubicBezTo>
                  <a:cubicBezTo>
                    <a:pt x="622954" y="5218176"/>
                    <a:pt x="442106" y="5145024"/>
                    <a:pt x="442106" y="5145024"/>
                  </a:cubicBezTo>
                  <a:lnTo>
                    <a:pt x="442106" y="5145024"/>
                  </a:ln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pic>
        <p:nvPicPr>
          <p:cNvPr id="42" name="Picture 41">
            <a:hlinkClick r:id="" action="ppaction://hlinkshowjump?jump=nextslide">
              <a:snd r:embed="rId20" name="SUCTION.WAV"/>
            </a:hlinkClick>
            <a:extLst>
              <a:ext uri="{FF2B5EF4-FFF2-40B4-BE49-F238E27FC236}">
                <a16:creationId xmlns:a16="http://schemas.microsoft.com/office/drawing/2014/main" xmlns="" id="{42EA9C89-DB1D-4F50-8A73-C085411B64EA}"/>
              </a:ext>
            </a:extLst>
          </p:cNvPr>
          <p:cNvPicPr>
            <a:picLocks noChangeAspect="1"/>
          </p:cNvPicPr>
          <p:nvPr/>
        </p:nvPicPr>
        <p:blipFill>
          <a:blip r:embed="rId21" cstate="print">
            <a:extLst>
              <a:ext uri="{BEBA8EAE-BF5A-486C-A8C5-ECC9F3942E4B}">
                <a14:imgProps xmlns:a14="http://schemas.microsoft.com/office/drawing/2010/main">
                  <a14:imgLayer r:embed="rId22">
                    <a14:imgEffect>
                      <a14:backgroundRemoval t="4908" b="89571" l="3533" r="97554">
                        <a14:foregroundMark x1="41033" y1="21472" x2="7337" y2="34969"/>
                        <a14:foregroundMark x1="43750" y1="16258" x2="6522" y2="38957"/>
                        <a14:foregroundMark x1="55707" y1="22393" x2="51087" y2="87423"/>
                        <a14:foregroundMark x1="59239" y1="21472" x2="89402" y2="23620"/>
                        <a14:foregroundMark x1="61141" y1="15337" x2="89402" y2="14417"/>
                        <a14:foregroundMark x1="55707" y1="13190" x2="79348" y2="6135"/>
                        <a14:foregroundMark x1="90217" y1="15337" x2="94837" y2="45092"/>
                        <a14:foregroundMark x1="90217" y1="44172" x2="52989" y2="82515"/>
                        <a14:foregroundMark x1="52989" y1="82515" x2="50272" y2="87423"/>
                        <a14:foregroundMark x1="23641" y1="4908" x2="5435" y2="35890"/>
                        <a14:foregroundMark x1="11957" y1="9202" x2="3804" y2="32822"/>
                        <a14:foregroundMark x1="91304" y1="14417" x2="97554" y2="4110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23"/>
              </a:ext>
            </a:extLst>
          </a:blip>
          <a:stretch>
            <a:fillRect/>
          </a:stretch>
        </p:blipFill>
        <p:spPr>
          <a:xfrm rot="1086125">
            <a:off x="3472115" y="3716303"/>
            <a:ext cx="583426" cy="516839"/>
          </a:xfrm>
          <a:prstGeom prst="rect">
            <a:avLst/>
          </a:prstGeom>
        </p:spPr>
      </p:pic>
      <p:pic>
        <p:nvPicPr>
          <p:cNvPr id="44" name="Picture 43" descr="A close up of food&#10;&#10;Description generated with high confidence">
            <a:hlinkClick r:id="" action="ppaction://hlinkshowjump?jump=nextslide">
              <a:snd r:embed="rId20" name="SUCTION.WAV"/>
            </a:hlinkClick>
            <a:extLst>
              <a:ext uri="{FF2B5EF4-FFF2-40B4-BE49-F238E27FC236}">
                <a16:creationId xmlns:a16="http://schemas.microsoft.com/office/drawing/2014/main" xmlns="" id="{D5A0C3EF-4B7E-4B6B-8ED6-1441A7A9B4C9}"/>
              </a:ext>
            </a:extLst>
          </p:cNvPr>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9732" b="89933" l="4500" r="97750">
                        <a14:foregroundMark x1="9500" y1="38591" x2="4750" y2="56376"/>
                        <a14:foregroundMark x1="4750" y1="56376" x2="4500" y2="73490"/>
                        <a14:foregroundMark x1="4500" y1="73490" x2="11250" y2="82215"/>
                        <a14:foregroundMark x1="90250" y1="26510" x2="97750" y2="46309"/>
                        <a14:foregroundMark x1="97750" y1="46309" x2="97750" y2="46675"/>
                        <a14:foregroundMark x1="95510" y1="68173" x2="94860" y2="69161"/>
                        <a14:backgroundMark x1="99000" y1="52685" x2="98000" y2="68456"/>
                        <a14:backgroundMark x1="96000" y1="69463" x2="95500" y2="72819"/>
                        <a14:backgroundMark x1="98000" y1="46644" x2="98750" y2="57383"/>
                      </a14:backgroundRemoval>
                    </a14:imgEffect>
                    <a14:imgEffect>
                      <a14:saturation sat="66000"/>
                    </a14:imgEffect>
                    <a14:imgEffect>
                      <a14:brightnessContrast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26"/>
              </a:ext>
            </a:extLst>
          </a:blip>
          <a:srcRect r="3742" b="9111"/>
          <a:stretch/>
        </p:blipFill>
        <p:spPr>
          <a:xfrm>
            <a:off x="2999815" y="5312344"/>
            <a:ext cx="844307" cy="593927"/>
          </a:xfrm>
          <a:prstGeom prst="rect">
            <a:avLst/>
          </a:prstGeom>
        </p:spPr>
      </p:pic>
      <p:pic>
        <p:nvPicPr>
          <p:cNvPr id="46" name="Picture 45" descr="A close up of a logo&#10;&#10;Description generated with very high confidence">
            <a:hlinkClick r:id="" action="ppaction://hlinkshowjump?jump=nextslide">
              <a:snd r:embed="rId27" name="PUSH.WAV"/>
            </a:hlinkClick>
            <a:extLst>
              <a:ext uri="{FF2B5EF4-FFF2-40B4-BE49-F238E27FC236}">
                <a16:creationId xmlns:a16="http://schemas.microsoft.com/office/drawing/2014/main" xmlns="" id="{399D1CA7-045C-4356-B8D7-053B10FE8BFB}"/>
              </a:ext>
            </a:extLst>
          </p:cNvPr>
          <p:cNvPicPr>
            <a:picLocks noChangeAspect="1"/>
          </p:cNvPicPr>
          <p:nvPr/>
        </p:nvPicPr>
        <p:blipFill>
          <a:blip r:embed="rId28" cstate="print">
            <a:extLst>
              <a:ext uri="{BEBA8EAE-BF5A-486C-A8C5-ECC9F3942E4B}">
                <a14:imgProps xmlns:a14="http://schemas.microsoft.com/office/drawing/2010/main">
                  <a14:imgLayer r:embed="rId29">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30"/>
              </a:ext>
            </a:extLst>
          </a:blip>
          <a:stretch>
            <a:fillRect/>
          </a:stretch>
        </p:blipFill>
        <p:spPr>
          <a:xfrm rot="2189679">
            <a:off x="2594203" y="4536112"/>
            <a:ext cx="436904" cy="716563"/>
          </a:xfrm>
          <a:prstGeom prst="rect">
            <a:avLst/>
          </a:prstGeom>
        </p:spPr>
      </p:pic>
      <p:sp>
        <p:nvSpPr>
          <p:cNvPr id="48" name="Freeform: Shape 47">
            <a:hlinkClick r:id="" action="ppaction://hlinkshowjump?jump=nextslide">
              <a:snd r:embed="rId20" name="SUCTION.WAV"/>
            </a:hlinkClick>
            <a:extLst>
              <a:ext uri="{FF2B5EF4-FFF2-40B4-BE49-F238E27FC236}">
                <a16:creationId xmlns:a16="http://schemas.microsoft.com/office/drawing/2014/main" xmlns="" id="{6CF83C52-2EEF-4E65-8E1E-A7221698F825}"/>
              </a:ext>
            </a:extLst>
          </p:cNvPr>
          <p:cNvSpPr/>
          <p:nvPr/>
        </p:nvSpPr>
        <p:spPr>
          <a:xfrm rot="21411651">
            <a:off x="2604738" y="6678248"/>
            <a:ext cx="716307" cy="631627"/>
          </a:xfrm>
          <a:custGeom>
            <a:avLst/>
            <a:gdLst>
              <a:gd name="connsiteX0" fmla="*/ 528507 w 1837189"/>
              <a:gd name="connsiteY0" fmla="*/ 117446 h 1258349"/>
              <a:gd name="connsiteX1" fmla="*/ 394283 w 1837189"/>
              <a:gd name="connsiteY1" fmla="*/ 8389 h 1258349"/>
              <a:gd name="connsiteX2" fmla="*/ 226503 w 1837189"/>
              <a:gd name="connsiteY2" fmla="*/ 0 h 1258349"/>
              <a:gd name="connsiteX3" fmla="*/ 226503 w 1837189"/>
              <a:gd name="connsiteY3" fmla="*/ 117446 h 1258349"/>
              <a:gd name="connsiteX4" fmla="*/ 285226 w 1837189"/>
              <a:gd name="connsiteY4" fmla="*/ 268448 h 1258349"/>
              <a:gd name="connsiteX5" fmla="*/ 192947 w 1837189"/>
              <a:gd name="connsiteY5" fmla="*/ 352338 h 1258349"/>
              <a:gd name="connsiteX6" fmla="*/ 268448 w 1837189"/>
              <a:gd name="connsiteY6" fmla="*/ 453006 h 1258349"/>
              <a:gd name="connsiteX7" fmla="*/ 394283 w 1837189"/>
              <a:gd name="connsiteY7" fmla="*/ 385894 h 1258349"/>
              <a:gd name="connsiteX8" fmla="*/ 402672 w 1837189"/>
              <a:gd name="connsiteY8" fmla="*/ 570452 h 1258349"/>
              <a:gd name="connsiteX9" fmla="*/ 402672 w 1837189"/>
              <a:gd name="connsiteY9" fmla="*/ 755009 h 1258349"/>
              <a:gd name="connsiteX10" fmla="*/ 377505 w 1837189"/>
              <a:gd name="connsiteY10" fmla="*/ 822121 h 1258349"/>
              <a:gd name="connsiteX11" fmla="*/ 192947 w 1837189"/>
              <a:gd name="connsiteY11" fmla="*/ 889233 h 1258349"/>
              <a:gd name="connsiteX12" fmla="*/ 75501 w 1837189"/>
              <a:gd name="connsiteY12" fmla="*/ 1023457 h 1258349"/>
              <a:gd name="connsiteX13" fmla="*/ 33556 w 1837189"/>
              <a:gd name="connsiteY13" fmla="*/ 1098958 h 1258349"/>
              <a:gd name="connsiteX14" fmla="*/ 0 w 1837189"/>
              <a:gd name="connsiteY14" fmla="*/ 1149292 h 1258349"/>
              <a:gd name="connsiteX15" fmla="*/ 234892 w 1837189"/>
              <a:gd name="connsiteY15" fmla="*/ 1098958 h 1258349"/>
              <a:gd name="connsiteX16" fmla="*/ 243281 w 1837189"/>
              <a:gd name="connsiteY16" fmla="*/ 1073791 h 1258349"/>
              <a:gd name="connsiteX17" fmla="*/ 310393 w 1837189"/>
              <a:gd name="connsiteY17" fmla="*/ 964734 h 1258349"/>
              <a:gd name="connsiteX18" fmla="*/ 360727 w 1837189"/>
              <a:gd name="connsiteY18" fmla="*/ 939567 h 1258349"/>
              <a:gd name="connsiteX19" fmla="*/ 645952 w 1837189"/>
              <a:gd name="connsiteY19" fmla="*/ 947956 h 1258349"/>
              <a:gd name="connsiteX20" fmla="*/ 679508 w 1837189"/>
              <a:gd name="connsiteY20" fmla="*/ 931178 h 1258349"/>
              <a:gd name="connsiteX21" fmla="*/ 1124125 w 1837189"/>
              <a:gd name="connsiteY21" fmla="*/ 956345 h 1258349"/>
              <a:gd name="connsiteX22" fmla="*/ 1166070 w 1837189"/>
              <a:gd name="connsiteY22" fmla="*/ 1048624 h 1258349"/>
              <a:gd name="connsiteX23" fmla="*/ 1317072 w 1837189"/>
              <a:gd name="connsiteY23" fmla="*/ 1065402 h 1258349"/>
              <a:gd name="connsiteX24" fmla="*/ 1375795 w 1837189"/>
              <a:gd name="connsiteY24" fmla="*/ 1082180 h 1258349"/>
              <a:gd name="connsiteX25" fmla="*/ 1468074 w 1837189"/>
              <a:gd name="connsiteY25" fmla="*/ 1157681 h 1258349"/>
              <a:gd name="connsiteX26" fmla="*/ 1526796 w 1837189"/>
              <a:gd name="connsiteY26" fmla="*/ 1241571 h 1258349"/>
              <a:gd name="connsiteX27" fmla="*/ 1635853 w 1837189"/>
              <a:gd name="connsiteY27" fmla="*/ 1258349 h 1258349"/>
              <a:gd name="connsiteX28" fmla="*/ 1837189 w 1837189"/>
              <a:gd name="connsiteY28" fmla="*/ 1216404 h 1258349"/>
              <a:gd name="connsiteX29" fmla="*/ 1786855 w 1837189"/>
              <a:gd name="connsiteY29" fmla="*/ 1132514 h 1258349"/>
              <a:gd name="connsiteX30" fmla="*/ 1744910 w 1837189"/>
              <a:gd name="connsiteY30" fmla="*/ 1132514 h 1258349"/>
              <a:gd name="connsiteX31" fmla="*/ 1619075 w 1837189"/>
              <a:gd name="connsiteY31" fmla="*/ 1006679 h 1258349"/>
              <a:gd name="connsiteX32" fmla="*/ 1593908 w 1837189"/>
              <a:gd name="connsiteY32" fmla="*/ 931178 h 1258349"/>
              <a:gd name="connsiteX33" fmla="*/ 1551963 w 1837189"/>
              <a:gd name="connsiteY33" fmla="*/ 914400 h 1258349"/>
              <a:gd name="connsiteX34" fmla="*/ 1518407 w 1837189"/>
              <a:gd name="connsiteY34" fmla="*/ 914400 h 1258349"/>
              <a:gd name="connsiteX35" fmla="*/ 1451296 w 1837189"/>
              <a:gd name="connsiteY35" fmla="*/ 906011 h 1258349"/>
              <a:gd name="connsiteX36" fmla="*/ 1426129 w 1837189"/>
              <a:gd name="connsiteY36" fmla="*/ 855677 h 1258349"/>
              <a:gd name="connsiteX37" fmla="*/ 1426129 w 1837189"/>
              <a:gd name="connsiteY37" fmla="*/ 713064 h 1258349"/>
              <a:gd name="connsiteX38" fmla="*/ 1350628 w 1837189"/>
              <a:gd name="connsiteY38" fmla="*/ 620785 h 1258349"/>
              <a:gd name="connsiteX39" fmla="*/ 1333850 w 1837189"/>
              <a:gd name="connsiteY39" fmla="*/ 595619 h 1258349"/>
              <a:gd name="connsiteX40" fmla="*/ 1333850 w 1837189"/>
              <a:gd name="connsiteY40" fmla="*/ 595619 h 1258349"/>
              <a:gd name="connsiteX41" fmla="*/ 1359017 w 1837189"/>
              <a:gd name="connsiteY41" fmla="*/ 520118 h 1258349"/>
              <a:gd name="connsiteX42" fmla="*/ 1266738 w 1837189"/>
              <a:gd name="connsiteY42" fmla="*/ 520118 h 1258349"/>
              <a:gd name="connsiteX43" fmla="*/ 1191237 w 1837189"/>
              <a:gd name="connsiteY43" fmla="*/ 587230 h 1258349"/>
              <a:gd name="connsiteX44" fmla="*/ 813732 w 1837189"/>
              <a:gd name="connsiteY44" fmla="*/ 587230 h 1258349"/>
              <a:gd name="connsiteX45" fmla="*/ 704675 w 1837189"/>
              <a:gd name="connsiteY45" fmla="*/ 545285 h 1258349"/>
              <a:gd name="connsiteX46" fmla="*/ 704675 w 1837189"/>
              <a:gd name="connsiteY46" fmla="*/ 260059 h 1258349"/>
              <a:gd name="connsiteX47" fmla="*/ 637563 w 1837189"/>
              <a:gd name="connsiteY47" fmla="*/ 159391 h 1258349"/>
              <a:gd name="connsiteX48" fmla="*/ 528507 w 1837189"/>
              <a:gd name="connsiteY48" fmla="*/ 117446 h 1258349"/>
              <a:gd name="connsiteX0" fmla="*/ 528507 w 1837189"/>
              <a:gd name="connsiteY0" fmla="*/ 109057 h 1249960"/>
              <a:gd name="connsiteX1" fmla="*/ 394283 w 1837189"/>
              <a:gd name="connsiteY1" fmla="*/ 0 h 1249960"/>
              <a:gd name="connsiteX2" fmla="*/ 302004 w 1837189"/>
              <a:gd name="connsiteY2" fmla="*/ 58723 h 1249960"/>
              <a:gd name="connsiteX3" fmla="*/ 226503 w 1837189"/>
              <a:gd name="connsiteY3" fmla="*/ 109057 h 1249960"/>
              <a:gd name="connsiteX4" fmla="*/ 285226 w 1837189"/>
              <a:gd name="connsiteY4" fmla="*/ 260059 h 1249960"/>
              <a:gd name="connsiteX5" fmla="*/ 192947 w 1837189"/>
              <a:gd name="connsiteY5" fmla="*/ 343949 h 1249960"/>
              <a:gd name="connsiteX6" fmla="*/ 268448 w 1837189"/>
              <a:gd name="connsiteY6" fmla="*/ 444617 h 1249960"/>
              <a:gd name="connsiteX7" fmla="*/ 394283 w 1837189"/>
              <a:gd name="connsiteY7" fmla="*/ 377505 h 1249960"/>
              <a:gd name="connsiteX8" fmla="*/ 402672 w 1837189"/>
              <a:gd name="connsiteY8" fmla="*/ 562063 h 1249960"/>
              <a:gd name="connsiteX9" fmla="*/ 402672 w 1837189"/>
              <a:gd name="connsiteY9" fmla="*/ 746620 h 1249960"/>
              <a:gd name="connsiteX10" fmla="*/ 377505 w 1837189"/>
              <a:gd name="connsiteY10" fmla="*/ 813732 h 1249960"/>
              <a:gd name="connsiteX11" fmla="*/ 192947 w 1837189"/>
              <a:gd name="connsiteY11" fmla="*/ 880844 h 1249960"/>
              <a:gd name="connsiteX12" fmla="*/ 75501 w 1837189"/>
              <a:gd name="connsiteY12" fmla="*/ 1015068 h 1249960"/>
              <a:gd name="connsiteX13" fmla="*/ 33556 w 1837189"/>
              <a:gd name="connsiteY13" fmla="*/ 1090569 h 1249960"/>
              <a:gd name="connsiteX14" fmla="*/ 0 w 1837189"/>
              <a:gd name="connsiteY14" fmla="*/ 1140903 h 1249960"/>
              <a:gd name="connsiteX15" fmla="*/ 234892 w 1837189"/>
              <a:gd name="connsiteY15" fmla="*/ 1090569 h 1249960"/>
              <a:gd name="connsiteX16" fmla="*/ 243281 w 1837189"/>
              <a:gd name="connsiteY16" fmla="*/ 1065402 h 1249960"/>
              <a:gd name="connsiteX17" fmla="*/ 310393 w 1837189"/>
              <a:gd name="connsiteY17" fmla="*/ 956345 h 1249960"/>
              <a:gd name="connsiteX18" fmla="*/ 360727 w 1837189"/>
              <a:gd name="connsiteY18" fmla="*/ 931178 h 1249960"/>
              <a:gd name="connsiteX19" fmla="*/ 645952 w 1837189"/>
              <a:gd name="connsiteY19" fmla="*/ 939567 h 1249960"/>
              <a:gd name="connsiteX20" fmla="*/ 679508 w 1837189"/>
              <a:gd name="connsiteY20" fmla="*/ 922789 h 1249960"/>
              <a:gd name="connsiteX21" fmla="*/ 1124125 w 1837189"/>
              <a:gd name="connsiteY21" fmla="*/ 947956 h 1249960"/>
              <a:gd name="connsiteX22" fmla="*/ 1166070 w 1837189"/>
              <a:gd name="connsiteY22" fmla="*/ 1040235 h 1249960"/>
              <a:gd name="connsiteX23" fmla="*/ 1317072 w 1837189"/>
              <a:gd name="connsiteY23" fmla="*/ 1057013 h 1249960"/>
              <a:gd name="connsiteX24" fmla="*/ 1375795 w 1837189"/>
              <a:gd name="connsiteY24" fmla="*/ 1073791 h 1249960"/>
              <a:gd name="connsiteX25" fmla="*/ 1468074 w 1837189"/>
              <a:gd name="connsiteY25" fmla="*/ 1149292 h 1249960"/>
              <a:gd name="connsiteX26" fmla="*/ 1526796 w 1837189"/>
              <a:gd name="connsiteY26" fmla="*/ 1233182 h 1249960"/>
              <a:gd name="connsiteX27" fmla="*/ 1635853 w 1837189"/>
              <a:gd name="connsiteY27" fmla="*/ 1249960 h 1249960"/>
              <a:gd name="connsiteX28" fmla="*/ 1837189 w 1837189"/>
              <a:gd name="connsiteY28" fmla="*/ 1208015 h 1249960"/>
              <a:gd name="connsiteX29" fmla="*/ 1786855 w 1837189"/>
              <a:gd name="connsiteY29" fmla="*/ 1124125 h 1249960"/>
              <a:gd name="connsiteX30" fmla="*/ 1744910 w 1837189"/>
              <a:gd name="connsiteY30" fmla="*/ 1124125 h 1249960"/>
              <a:gd name="connsiteX31" fmla="*/ 1619075 w 1837189"/>
              <a:gd name="connsiteY31" fmla="*/ 998290 h 1249960"/>
              <a:gd name="connsiteX32" fmla="*/ 1593908 w 1837189"/>
              <a:gd name="connsiteY32" fmla="*/ 922789 h 1249960"/>
              <a:gd name="connsiteX33" fmla="*/ 1551963 w 1837189"/>
              <a:gd name="connsiteY33" fmla="*/ 906011 h 1249960"/>
              <a:gd name="connsiteX34" fmla="*/ 1518407 w 1837189"/>
              <a:gd name="connsiteY34" fmla="*/ 906011 h 1249960"/>
              <a:gd name="connsiteX35" fmla="*/ 1451296 w 1837189"/>
              <a:gd name="connsiteY35" fmla="*/ 897622 h 1249960"/>
              <a:gd name="connsiteX36" fmla="*/ 1426129 w 1837189"/>
              <a:gd name="connsiteY36" fmla="*/ 847288 h 1249960"/>
              <a:gd name="connsiteX37" fmla="*/ 1426129 w 1837189"/>
              <a:gd name="connsiteY37" fmla="*/ 704675 h 1249960"/>
              <a:gd name="connsiteX38" fmla="*/ 1350628 w 1837189"/>
              <a:gd name="connsiteY38" fmla="*/ 612396 h 1249960"/>
              <a:gd name="connsiteX39" fmla="*/ 1333850 w 1837189"/>
              <a:gd name="connsiteY39" fmla="*/ 587230 h 1249960"/>
              <a:gd name="connsiteX40" fmla="*/ 1333850 w 1837189"/>
              <a:gd name="connsiteY40" fmla="*/ 587230 h 1249960"/>
              <a:gd name="connsiteX41" fmla="*/ 1359017 w 1837189"/>
              <a:gd name="connsiteY41" fmla="*/ 511729 h 1249960"/>
              <a:gd name="connsiteX42" fmla="*/ 1266738 w 1837189"/>
              <a:gd name="connsiteY42" fmla="*/ 511729 h 1249960"/>
              <a:gd name="connsiteX43" fmla="*/ 1191237 w 1837189"/>
              <a:gd name="connsiteY43" fmla="*/ 578841 h 1249960"/>
              <a:gd name="connsiteX44" fmla="*/ 813732 w 1837189"/>
              <a:gd name="connsiteY44" fmla="*/ 578841 h 1249960"/>
              <a:gd name="connsiteX45" fmla="*/ 704675 w 1837189"/>
              <a:gd name="connsiteY45" fmla="*/ 536896 h 1249960"/>
              <a:gd name="connsiteX46" fmla="*/ 704675 w 1837189"/>
              <a:gd name="connsiteY46" fmla="*/ 251670 h 1249960"/>
              <a:gd name="connsiteX47" fmla="*/ 637563 w 1837189"/>
              <a:gd name="connsiteY47" fmla="*/ 151002 h 1249960"/>
              <a:gd name="connsiteX48" fmla="*/ 528507 w 1837189"/>
              <a:gd name="connsiteY48" fmla="*/ 109057 h 1249960"/>
              <a:gd name="connsiteX0" fmla="*/ 528507 w 1837189"/>
              <a:gd name="connsiteY0" fmla="*/ 75501 h 1216404"/>
              <a:gd name="connsiteX1" fmla="*/ 411061 w 1837189"/>
              <a:gd name="connsiteY1" fmla="*/ 0 h 1216404"/>
              <a:gd name="connsiteX2" fmla="*/ 302004 w 1837189"/>
              <a:gd name="connsiteY2" fmla="*/ 25167 h 1216404"/>
              <a:gd name="connsiteX3" fmla="*/ 226503 w 1837189"/>
              <a:gd name="connsiteY3" fmla="*/ 75501 h 1216404"/>
              <a:gd name="connsiteX4" fmla="*/ 285226 w 1837189"/>
              <a:gd name="connsiteY4" fmla="*/ 226503 h 1216404"/>
              <a:gd name="connsiteX5" fmla="*/ 192947 w 1837189"/>
              <a:gd name="connsiteY5" fmla="*/ 310393 h 1216404"/>
              <a:gd name="connsiteX6" fmla="*/ 268448 w 1837189"/>
              <a:gd name="connsiteY6" fmla="*/ 411061 h 1216404"/>
              <a:gd name="connsiteX7" fmla="*/ 394283 w 1837189"/>
              <a:gd name="connsiteY7" fmla="*/ 343949 h 1216404"/>
              <a:gd name="connsiteX8" fmla="*/ 402672 w 1837189"/>
              <a:gd name="connsiteY8" fmla="*/ 528507 h 1216404"/>
              <a:gd name="connsiteX9" fmla="*/ 402672 w 1837189"/>
              <a:gd name="connsiteY9" fmla="*/ 713064 h 1216404"/>
              <a:gd name="connsiteX10" fmla="*/ 377505 w 1837189"/>
              <a:gd name="connsiteY10" fmla="*/ 780176 h 1216404"/>
              <a:gd name="connsiteX11" fmla="*/ 192947 w 1837189"/>
              <a:gd name="connsiteY11" fmla="*/ 847288 h 1216404"/>
              <a:gd name="connsiteX12" fmla="*/ 75501 w 1837189"/>
              <a:gd name="connsiteY12" fmla="*/ 981512 h 1216404"/>
              <a:gd name="connsiteX13" fmla="*/ 33556 w 1837189"/>
              <a:gd name="connsiteY13" fmla="*/ 1057013 h 1216404"/>
              <a:gd name="connsiteX14" fmla="*/ 0 w 1837189"/>
              <a:gd name="connsiteY14" fmla="*/ 1107347 h 1216404"/>
              <a:gd name="connsiteX15" fmla="*/ 234892 w 1837189"/>
              <a:gd name="connsiteY15" fmla="*/ 1057013 h 1216404"/>
              <a:gd name="connsiteX16" fmla="*/ 243281 w 1837189"/>
              <a:gd name="connsiteY16" fmla="*/ 1031846 h 1216404"/>
              <a:gd name="connsiteX17" fmla="*/ 310393 w 1837189"/>
              <a:gd name="connsiteY17" fmla="*/ 922789 h 1216404"/>
              <a:gd name="connsiteX18" fmla="*/ 360727 w 1837189"/>
              <a:gd name="connsiteY18" fmla="*/ 897622 h 1216404"/>
              <a:gd name="connsiteX19" fmla="*/ 645952 w 1837189"/>
              <a:gd name="connsiteY19" fmla="*/ 906011 h 1216404"/>
              <a:gd name="connsiteX20" fmla="*/ 679508 w 1837189"/>
              <a:gd name="connsiteY20" fmla="*/ 889233 h 1216404"/>
              <a:gd name="connsiteX21" fmla="*/ 1124125 w 1837189"/>
              <a:gd name="connsiteY21" fmla="*/ 914400 h 1216404"/>
              <a:gd name="connsiteX22" fmla="*/ 1166070 w 1837189"/>
              <a:gd name="connsiteY22" fmla="*/ 1006679 h 1216404"/>
              <a:gd name="connsiteX23" fmla="*/ 1317072 w 1837189"/>
              <a:gd name="connsiteY23" fmla="*/ 1023457 h 1216404"/>
              <a:gd name="connsiteX24" fmla="*/ 1375795 w 1837189"/>
              <a:gd name="connsiteY24" fmla="*/ 1040235 h 1216404"/>
              <a:gd name="connsiteX25" fmla="*/ 1468074 w 1837189"/>
              <a:gd name="connsiteY25" fmla="*/ 1115736 h 1216404"/>
              <a:gd name="connsiteX26" fmla="*/ 1526796 w 1837189"/>
              <a:gd name="connsiteY26" fmla="*/ 1199626 h 1216404"/>
              <a:gd name="connsiteX27" fmla="*/ 1635853 w 1837189"/>
              <a:gd name="connsiteY27" fmla="*/ 1216404 h 1216404"/>
              <a:gd name="connsiteX28" fmla="*/ 1837189 w 1837189"/>
              <a:gd name="connsiteY28" fmla="*/ 1174459 h 1216404"/>
              <a:gd name="connsiteX29" fmla="*/ 1786855 w 1837189"/>
              <a:gd name="connsiteY29" fmla="*/ 1090569 h 1216404"/>
              <a:gd name="connsiteX30" fmla="*/ 1744910 w 1837189"/>
              <a:gd name="connsiteY30" fmla="*/ 1090569 h 1216404"/>
              <a:gd name="connsiteX31" fmla="*/ 1619075 w 1837189"/>
              <a:gd name="connsiteY31" fmla="*/ 964734 h 1216404"/>
              <a:gd name="connsiteX32" fmla="*/ 1593908 w 1837189"/>
              <a:gd name="connsiteY32" fmla="*/ 889233 h 1216404"/>
              <a:gd name="connsiteX33" fmla="*/ 1551963 w 1837189"/>
              <a:gd name="connsiteY33" fmla="*/ 872455 h 1216404"/>
              <a:gd name="connsiteX34" fmla="*/ 1518407 w 1837189"/>
              <a:gd name="connsiteY34" fmla="*/ 872455 h 1216404"/>
              <a:gd name="connsiteX35" fmla="*/ 1451296 w 1837189"/>
              <a:gd name="connsiteY35" fmla="*/ 864066 h 1216404"/>
              <a:gd name="connsiteX36" fmla="*/ 1426129 w 1837189"/>
              <a:gd name="connsiteY36" fmla="*/ 813732 h 1216404"/>
              <a:gd name="connsiteX37" fmla="*/ 1426129 w 1837189"/>
              <a:gd name="connsiteY37" fmla="*/ 671119 h 1216404"/>
              <a:gd name="connsiteX38" fmla="*/ 1350628 w 1837189"/>
              <a:gd name="connsiteY38" fmla="*/ 578840 h 1216404"/>
              <a:gd name="connsiteX39" fmla="*/ 1333850 w 1837189"/>
              <a:gd name="connsiteY39" fmla="*/ 553674 h 1216404"/>
              <a:gd name="connsiteX40" fmla="*/ 1333850 w 1837189"/>
              <a:gd name="connsiteY40" fmla="*/ 553674 h 1216404"/>
              <a:gd name="connsiteX41" fmla="*/ 1359017 w 1837189"/>
              <a:gd name="connsiteY41" fmla="*/ 478173 h 1216404"/>
              <a:gd name="connsiteX42" fmla="*/ 1266738 w 1837189"/>
              <a:gd name="connsiteY42" fmla="*/ 478173 h 1216404"/>
              <a:gd name="connsiteX43" fmla="*/ 1191237 w 1837189"/>
              <a:gd name="connsiteY43" fmla="*/ 545285 h 1216404"/>
              <a:gd name="connsiteX44" fmla="*/ 813732 w 1837189"/>
              <a:gd name="connsiteY44" fmla="*/ 545285 h 1216404"/>
              <a:gd name="connsiteX45" fmla="*/ 704675 w 1837189"/>
              <a:gd name="connsiteY45" fmla="*/ 503340 h 1216404"/>
              <a:gd name="connsiteX46" fmla="*/ 704675 w 1837189"/>
              <a:gd name="connsiteY46" fmla="*/ 218114 h 1216404"/>
              <a:gd name="connsiteX47" fmla="*/ 637563 w 1837189"/>
              <a:gd name="connsiteY47" fmla="*/ 117446 h 1216404"/>
              <a:gd name="connsiteX48" fmla="*/ 528507 w 1837189"/>
              <a:gd name="connsiteY48" fmla="*/ 75501 h 1216404"/>
              <a:gd name="connsiteX0" fmla="*/ 520118 w 1837189"/>
              <a:gd name="connsiteY0" fmla="*/ 117446 h 1216404"/>
              <a:gd name="connsiteX1" fmla="*/ 411061 w 1837189"/>
              <a:gd name="connsiteY1" fmla="*/ 0 h 1216404"/>
              <a:gd name="connsiteX2" fmla="*/ 302004 w 1837189"/>
              <a:gd name="connsiteY2" fmla="*/ 25167 h 1216404"/>
              <a:gd name="connsiteX3" fmla="*/ 226503 w 1837189"/>
              <a:gd name="connsiteY3" fmla="*/ 75501 h 1216404"/>
              <a:gd name="connsiteX4" fmla="*/ 285226 w 1837189"/>
              <a:gd name="connsiteY4" fmla="*/ 226503 h 1216404"/>
              <a:gd name="connsiteX5" fmla="*/ 192947 w 1837189"/>
              <a:gd name="connsiteY5" fmla="*/ 310393 h 1216404"/>
              <a:gd name="connsiteX6" fmla="*/ 268448 w 1837189"/>
              <a:gd name="connsiteY6" fmla="*/ 411061 h 1216404"/>
              <a:gd name="connsiteX7" fmla="*/ 394283 w 1837189"/>
              <a:gd name="connsiteY7" fmla="*/ 343949 h 1216404"/>
              <a:gd name="connsiteX8" fmla="*/ 402672 w 1837189"/>
              <a:gd name="connsiteY8" fmla="*/ 528507 h 1216404"/>
              <a:gd name="connsiteX9" fmla="*/ 402672 w 1837189"/>
              <a:gd name="connsiteY9" fmla="*/ 713064 h 1216404"/>
              <a:gd name="connsiteX10" fmla="*/ 377505 w 1837189"/>
              <a:gd name="connsiteY10" fmla="*/ 780176 h 1216404"/>
              <a:gd name="connsiteX11" fmla="*/ 192947 w 1837189"/>
              <a:gd name="connsiteY11" fmla="*/ 847288 h 1216404"/>
              <a:gd name="connsiteX12" fmla="*/ 75501 w 1837189"/>
              <a:gd name="connsiteY12" fmla="*/ 981512 h 1216404"/>
              <a:gd name="connsiteX13" fmla="*/ 33556 w 1837189"/>
              <a:gd name="connsiteY13" fmla="*/ 1057013 h 1216404"/>
              <a:gd name="connsiteX14" fmla="*/ 0 w 1837189"/>
              <a:gd name="connsiteY14" fmla="*/ 1107347 h 1216404"/>
              <a:gd name="connsiteX15" fmla="*/ 234892 w 1837189"/>
              <a:gd name="connsiteY15" fmla="*/ 1057013 h 1216404"/>
              <a:gd name="connsiteX16" fmla="*/ 243281 w 1837189"/>
              <a:gd name="connsiteY16" fmla="*/ 1031846 h 1216404"/>
              <a:gd name="connsiteX17" fmla="*/ 310393 w 1837189"/>
              <a:gd name="connsiteY17" fmla="*/ 922789 h 1216404"/>
              <a:gd name="connsiteX18" fmla="*/ 360727 w 1837189"/>
              <a:gd name="connsiteY18" fmla="*/ 897622 h 1216404"/>
              <a:gd name="connsiteX19" fmla="*/ 645952 w 1837189"/>
              <a:gd name="connsiteY19" fmla="*/ 906011 h 1216404"/>
              <a:gd name="connsiteX20" fmla="*/ 679508 w 1837189"/>
              <a:gd name="connsiteY20" fmla="*/ 889233 h 1216404"/>
              <a:gd name="connsiteX21" fmla="*/ 1124125 w 1837189"/>
              <a:gd name="connsiteY21" fmla="*/ 914400 h 1216404"/>
              <a:gd name="connsiteX22" fmla="*/ 1166070 w 1837189"/>
              <a:gd name="connsiteY22" fmla="*/ 1006679 h 1216404"/>
              <a:gd name="connsiteX23" fmla="*/ 1317072 w 1837189"/>
              <a:gd name="connsiteY23" fmla="*/ 1023457 h 1216404"/>
              <a:gd name="connsiteX24" fmla="*/ 1375795 w 1837189"/>
              <a:gd name="connsiteY24" fmla="*/ 1040235 h 1216404"/>
              <a:gd name="connsiteX25" fmla="*/ 1468074 w 1837189"/>
              <a:gd name="connsiteY25" fmla="*/ 1115736 h 1216404"/>
              <a:gd name="connsiteX26" fmla="*/ 1526796 w 1837189"/>
              <a:gd name="connsiteY26" fmla="*/ 1199626 h 1216404"/>
              <a:gd name="connsiteX27" fmla="*/ 1635853 w 1837189"/>
              <a:gd name="connsiteY27" fmla="*/ 1216404 h 1216404"/>
              <a:gd name="connsiteX28" fmla="*/ 1837189 w 1837189"/>
              <a:gd name="connsiteY28" fmla="*/ 1174459 h 1216404"/>
              <a:gd name="connsiteX29" fmla="*/ 1786855 w 1837189"/>
              <a:gd name="connsiteY29" fmla="*/ 1090569 h 1216404"/>
              <a:gd name="connsiteX30" fmla="*/ 1744910 w 1837189"/>
              <a:gd name="connsiteY30" fmla="*/ 1090569 h 1216404"/>
              <a:gd name="connsiteX31" fmla="*/ 1619075 w 1837189"/>
              <a:gd name="connsiteY31" fmla="*/ 964734 h 1216404"/>
              <a:gd name="connsiteX32" fmla="*/ 1593908 w 1837189"/>
              <a:gd name="connsiteY32" fmla="*/ 889233 h 1216404"/>
              <a:gd name="connsiteX33" fmla="*/ 1551963 w 1837189"/>
              <a:gd name="connsiteY33" fmla="*/ 872455 h 1216404"/>
              <a:gd name="connsiteX34" fmla="*/ 1518407 w 1837189"/>
              <a:gd name="connsiteY34" fmla="*/ 872455 h 1216404"/>
              <a:gd name="connsiteX35" fmla="*/ 1451296 w 1837189"/>
              <a:gd name="connsiteY35" fmla="*/ 864066 h 1216404"/>
              <a:gd name="connsiteX36" fmla="*/ 1426129 w 1837189"/>
              <a:gd name="connsiteY36" fmla="*/ 813732 h 1216404"/>
              <a:gd name="connsiteX37" fmla="*/ 1426129 w 1837189"/>
              <a:gd name="connsiteY37" fmla="*/ 671119 h 1216404"/>
              <a:gd name="connsiteX38" fmla="*/ 1350628 w 1837189"/>
              <a:gd name="connsiteY38" fmla="*/ 578840 h 1216404"/>
              <a:gd name="connsiteX39" fmla="*/ 1333850 w 1837189"/>
              <a:gd name="connsiteY39" fmla="*/ 553674 h 1216404"/>
              <a:gd name="connsiteX40" fmla="*/ 1333850 w 1837189"/>
              <a:gd name="connsiteY40" fmla="*/ 553674 h 1216404"/>
              <a:gd name="connsiteX41" fmla="*/ 1359017 w 1837189"/>
              <a:gd name="connsiteY41" fmla="*/ 478173 h 1216404"/>
              <a:gd name="connsiteX42" fmla="*/ 1266738 w 1837189"/>
              <a:gd name="connsiteY42" fmla="*/ 478173 h 1216404"/>
              <a:gd name="connsiteX43" fmla="*/ 1191237 w 1837189"/>
              <a:gd name="connsiteY43" fmla="*/ 545285 h 1216404"/>
              <a:gd name="connsiteX44" fmla="*/ 813732 w 1837189"/>
              <a:gd name="connsiteY44" fmla="*/ 545285 h 1216404"/>
              <a:gd name="connsiteX45" fmla="*/ 704675 w 1837189"/>
              <a:gd name="connsiteY45" fmla="*/ 503340 h 1216404"/>
              <a:gd name="connsiteX46" fmla="*/ 704675 w 1837189"/>
              <a:gd name="connsiteY46" fmla="*/ 218114 h 1216404"/>
              <a:gd name="connsiteX47" fmla="*/ 637563 w 1837189"/>
              <a:gd name="connsiteY47" fmla="*/ 117446 h 1216404"/>
              <a:gd name="connsiteX48" fmla="*/ 520118 w 1837189"/>
              <a:gd name="connsiteY48" fmla="*/ 117446 h 121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7189" h="1216404">
                <a:moveTo>
                  <a:pt x="520118" y="117446"/>
                </a:moveTo>
                <a:lnTo>
                  <a:pt x="411061" y="0"/>
                </a:lnTo>
                <a:lnTo>
                  <a:pt x="302004" y="25167"/>
                </a:lnTo>
                <a:lnTo>
                  <a:pt x="226503" y="75501"/>
                </a:lnTo>
                <a:lnTo>
                  <a:pt x="285226" y="226503"/>
                </a:lnTo>
                <a:lnTo>
                  <a:pt x="192947" y="310393"/>
                </a:lnTo>
                <a:lnTo>
                  <a:pt x="268448" y="411061"/>
                </a:lnTo>
                <a:lnTo>
                  <a:pt x="394283" y="343949"/>
                </a:lnTo>
                <a:lnTo>
                  <a:pt x="402672" y="528507"/>
                </a:lnTo>
                <a:lnTo>
                  <a:pt x="402672" y="713064"/>
                </a:lnTo>
                <a:lnTo>
                  <a:pt x="377505" y="780176"/>
                </a:lnTo>
                <a:lnTo>
                  <a:pt x="192947" y="847288"/>
                </a:lnTo>
                <a:lnTo>
                  <a:pt x="75501" y="981512"/>
                </a:lnTo>
                <a:cubicBezTo>
                  <a:pt x="32074" y="1050995"/>
                  <a:pt x="33556" y="1022243"/>
                  <a:pt x="33556" y="1057013"/>
                </a:cubicBezTo>
                <a:lnTo>
                  <a:pt x="0" y="1107347"/>
                </a:lnTo>
                <a:lnTo>
                  <a:pt x="234892" y="1057013"/>
                </a:lnTo>
                <a:lnTo>
                  <a:pt x="243281" y="1031846"/>
                </a:lnTo>
                <a:lnTo>
                  <a:pt x="310393" y="922789"/>
                </a:lnTo>
                <a:lnTo>
                  <a:pt x="360727" y="897622"/>
                </a:lnTo>
                <a:lnTo>
                  <a:pt x="645952" y="906011"/>
                </a:lnTo>
                <a:lnTo>
                  <a:pt x="679508" y="889233"/>
                </a:lnTo>
                <a:lnTo>
                  <a:pt x="1124125" y="914400"/>
                </a:lnTo>
                <a:lnTo>
                  <a:pt x="1166070" y="1006679"/>
                </a:lnTo>
                <a:lnTo>
                  <a:pt x="1317072" y="1023457"/>
                </a:lnTo>
                <a:lnTo>
                  <a:pt x="1375795" y="1040235"/>
                </a:lnTo>
                <a:lnTo>
                  <a:pt x="1468074" y="1115736"/>
                </a:lnTo>
                <a:lnTo>
                  <a:pt x="1526796" y="1199626"/>
                </a:lnTo>
                <a:lnTo>
                  <a:pt x="1635853" y="1216404"/>
                </a:lnTo>
                <a:lnTo>
                  <a:pt x="1837189" y="1174459"/>
                </a:lnTo>
                <a:lnTo>
                  <a:pt x="1786855" y="1090569"/>
                </a:lnTo>
                <a:lnTo>
                  <a:pt x="1744910" y="1090569"/>
                </a:lnTo>
                <a:lnTo>
                  <a:pt x="1619075" y="964734"/>
                </a:lnTo>
                <a:lnTo>
                  <a:pt x="1593908" y="889233"/>
                </a:lnTo>
                <a:lnTo>
                  <a:pt x="1551963" y="872455"/>
                </a:lnTo>
                <a:lnTo>
                  <a:pt x="1518407" y="872455"/>
                </a:lnTo>
                <a:lnTo>
                  <a:pt x="1451296" y="864066"/>
                </a:lnTo>
                <a:lnTo>
                  <a:pt x="1426129" y="813732"/>
                </a:lnTo>
                <a:lnTo>
                  <a:pt x="1426129" y="671119"/>
                </a:lnTo>
                <a:lnTo>
                  <a:pt x="1350628" y="578840"/>
                </a:lnTo>
                <a:lnTo>
                  <a:pt x="1333850" y="553674"/>
                </a:lnTo>
                <a:lnTo>
                  <a:pt x="1333850" y="553674"/>
                </a:lnTo>
                <a:lnTo>
                  <a:pt x="1359017" y="478173"/>
                </a:lnTo>
                <a:lnTo>
                  <a:pt x="1266738" y="478173"/>
                </a:lnTo>
                <a:lnTo>
                  <a:pt x="1191237" y="545285"/>
                </a:lnTo>
                <a:lnTo>
                  <a:pt x="813732" y="545285"/>
                </a:lnTo>
                <a:lnTo>
                  <a:pt x="704675" y="503340"/>
                </a:lnTo>
                <a:lnTo>
                  <a:pt x="704675" y="218114"/>
                </a:lnTo>
                <a:lnTo>
                  <a:pt x="637563" y="117446"/>
                </a:lnTo>
                <a:lnTo>
                  <a:pt x="520118" y="117446"/>
                </a:lnTo>
                <a:close/>
              </a:path>
            </a:pathLst>
          </a:custGeom>
          <a:blipFill dpi="0" rotWithShape="1">
            <a:blip r:embed="rId31" cstate="print">
              <a:extLst>
                <a:ext uri="{BEBA8EAE-BF5A-486C-A8C5-ECC9F3942E4B}">
                  <a14:imgProps xmlns:a14="http://schemas.microsoft.com/office/drawing/2010/main">
                    <a14:imgLayer r:embed="rId32">
                      <a14:imgEffect>
                        <a14:brightnessContrast bright="-4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a:hlinkClick r:id="" action="ppaction://hlinkshowjump?jump=nextslide">
              <a:snd r:embed="rId20" name="SUCTION.WAV"/>
            </a:hlinkClick>
            <a:extLst>
              <a:ext uri="{FF2B5EF4-FFF2-40B4-BE49-F238E27FC236}">
                <a16:creationId xmlns:a16="http://schemas.microsoft.com/office/drawing/2014/main" xmlns="" id="{F475D738-E6D2-448C-B675-2F5BDD018A23}"/>
              </a:ext>
            </a:extLst>
          </p:cNvPr>
          <p:cNvPicPr>
            <a:picLocks noChangeAspect="1"/>
          </p:cNvPicPr>
          <p:nvPr/>
        </p:nvPicPr>
        <p:blipFill rotWithShape="1">
          <a:blip r:embed="rId33"/>
          <a:srcRect t="20507" r="9463" b="5892"/>
          <a:stretch/>
        </p:blipFill>
        <p:spPr>
          <a:xfrm rot="20025683">
            <a:off x="3653779" y="4762487"/>
            <a:ext cx="629232" cy="457671"/>
          </a:xfrm>
          <a:prstGeom prst="rect">
            <a:avLst/>
          </a:prstGeom>
        </p:spPr>
      </p:pic>
      <p:pic>
        <p:nvPicPr>
          <p:cNvPr id="43" name="Picture 42" descr="A sunset in the background&#10;&#10;Description generated with high confidence">
            <a:hlinkClick r:id="" action="ppaction://hlinkshowjump?jump=nextslide">
              <a:snd r:embed="rId27" name="PUSH.WAV"/>
            </a:hlinkClick>
            <a:extLst>
              <a:ext uri="{FF2B5EF4-FFF2-40B4-BE49-F238E27FC236}">
                <a16:creationId xmlns:a16="http://schemas.microsoft.com/office/drawing/2014/main" xmlns="" id="{EA71AC9F-8C32-418A-837C-DD9729C3ED20}"/>
              </a:ext>
            </a:extLst>
          </p:cNvPr>
          <p:cNvPicPr>
            <a:picLocks noChangeAspect="1"/>
          </p:cNvPicPr>
          <p:nvPr/>
        </p:nvPicPr>
        <p:blipFill>
          <a:blip r:embed="rId34" cstate="print">
            <a:extLst>
              <a:ext uri="{BEBA8EAE-BF5A-486C-A8C5-ECC9F3942E4B}">
                <a14:imgProps xmlns:a14="http://schemas.microsoft.com/office/drawing/2010/main">
                  <a14:imgLayer r:embed="rId35">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36"/>
              </a:ext>
            </a:extLst>
          </a:blip>
          <a:stretch>
            <a:fillRect/>
          </a:stretch>
        </p:blipFill>
        <p:spPr>
          <a:xfrm rot="17848970">
            <a:off x="1711067" y="4208899"/>
            <a:ext cx="834813" cy="296486"/>
          </a:xfrm>
          <a:prstGeom prst="rect">
            <a:avLst/>
          </a:prstGeom>
        </p:spPr>
      </p:pic>
      <p:pic>
        <p:nvPicPr>
          <p:cNvPr id="97" name="Picture 96">
            <a:hlinkClick r:id="" action="ppaction://hlinkshowjump?jump=nextslide">
              <a:snd r:embed="rId27" name="PUSH.WAV"/>
            </a:hlinkClick>
            <a:extLst>
              <a:ext uri="{FF2B5EF4-FFF2-40B4-BE49-F238E27FC236}">
                <a16:creationId xmlns:a16="http://schemas.microsoft.com/office/drawing/2014/main" xmlns="" id="{A55FF5E8-7C5F-4635-BD6B-C5045AEB2D2E}"/>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a:stretch/>
        </p:blipFill>
        <p:spPr>
          <a:xfrm rot="14891080">
            <a:off x="4458182" y="4674068"/>
            <a:ext cx="995055" cy="259583"/>
          </a:xfrm>
          <a:prstGeom prst="rect">
            <a:avLst/>
          </a:prstGeom>
        </p:spPr>
      </p:pic>
      <p:sp>
        <p:nvSpPr>
          <p:cNvPr id="49" name="Freeform: Shape 48">
            <a:hlinkClick r:id="" action="ppaction://hlinkshowjump?jump=nextslide">
              <a:snd r:embed="rId20" name="SUCTION.WAV"/>
            </a:hlinkClick>
            <a:extLst>
              <a:ext uri="{FF2B5EF4-FFF2-40B4-BE49-F238E27FC236}">
                <a16:creationId xmlns:a16="http://schemas.microsoft.com/office/drawing/2014/main" xmlns="" id="{A0724E44-A8F3-4B44-A91A-A2BBE078804F}"/>
              </a:ext>
            </a:extLst>
          </p:cNvPr>
          <p:cNvSpPr/>
          <p:nvPr/>
        </p:nvSpPr>
        <p:spPr>
          <a:xfrm rot="439701">
            <a:off x="2911957" y="3364423"/>
            <a:ext cx="367539" cy="551185"/>
          </a:xfrm>
          <a:custGeom>
            <a:avLst/>
            <a:gdLst>
              <a:gd name="connsiteX0" fmla="*/ 897622 w 964734"/>
              <a:gd name="connsiteY0" fmla="*/ 0 h 1023457"/>
              <a:gd name="connsiteX1" fmla="*/ 897622 w 964734"/>
              <a:gd name="connsiteY1" fmla="*/ 0 h 1023457"/>
              <a:gd name="connsiteX2" fmla="*/ 822121 w 964734"/>
              <a:gd name="connsiteY2" fmla="*/ 16778 h 1023457"/>
              <a:gd name="connsiteX3" fmla="*/ 788565 w 964734"/>
              <a:gd name="connsiteY3" fmla="*/ 33556 h 1023457"/>
              <a:gd name="connsiteX4" fmla="*/ 763398 w 964734"/>
              <a:gd name="connsiteY4" fmla="*/ 251669 h 1023457"/>
              <a:gd name="connsiteX5" fmla="*/ 545284 w 964734"/>
              <a:gd name="connsiteY5" fmla="*/ 377504 h 1023457"/>
              <a:gd name="connsiteX6" fmla="*/ 318781 w 964734"/>
              <a:gd name="connsiteY6" fmla="*/ 486561 h 1023457"/>
              <a:gd name="connsiteX7" fmla="*/ 176169 w 964734"/>
              <a:gd name="connsiteY7" fmla="*/ 536895 h 1023457"/>
              <a:gd name="connsiteX8" fmla="*/ 0 w 964734"/>
              <a:gd name="connsiteY8" fmla="*/ 604007 h 1023457"/>
              <a:gd name="connsiteX9" fmla="*/ 25167 w 964734"/>
              <a:gd name="connsiteY9" fmla="*/ 713064 h 1023457"/>
              <a:gd name="connsiteX10" fmla="*/ 117446 w 964734"/>
              <a:gd name="connsiteY10" fmla="*/ 713064 h 1023457"/>
              <a:gd name="connsiteX11" fmla="*/ 478172 w 964734"/>
              <a:gd name="connsiteY11" fmla="*/ 562062 h 1023457"/>
              <a:gd name="connsiteX12" fmla="*/ 671119 w 964734"/>
              <a:gd name="connsiteY12" fmla="*/ 436227 h 1023457"/>
              <a:gd name="connsiteX13" fmla="*/ 771787 w 964734"/>
              <a:gd name="connsiteY13" fmla="*/ 385893 h 1023457"/>
              <a:gd name="connsiteX14" fmla="*/ 788565 w 964734"/>
              <a:gd name="connsiteY14" fmla="*/ 427838 h 1023457"/>
              <a:gd name="connsiteX15" fmla="*/ 771787 w 964734"/>
              <a:gd name="connsiteY15" fmla="*/ 570451 h 1023457"/>
              <a:gd name="connsiteX16" fmla="*/ 704675 w 964734"/>
              <a:gd name="connsiteY16" fmla="*/ 746620 h 1023457"/>
              <a:gd name="connsiteX17" fmla="*/ 528506 w 964734"/>
              <a:gd name="connsiteY17" fmla="*/ 872455 h 1023457"/>
              <a:gd name="connsiteX18" fmla="*/ 453005 w 964734"/>
              <a:gd name="connsiteY18" fmla="*/ 922789 h 1023457"/>
              <a:gd name="connsiteX19" fmla="*/ 520117 w 964734"/>
              <a:gd name="connsiteY19" fmla="*/ 1023457 h 1023457"/>
              <a:gd name="connsiteX20" fmla="*/ 645952 w 964734"/>
              <a:gd name="connsiteY20" fmla="*/ 1015068 h 1023457"/>
              <a:gd name="connsiteX21" fmla="*/ 771787 w 964734"/>
              <a:gd name="connsiteY21" fmla="*/ 822121 h 1023457"/>
              <a:gd name="connsiteX22" fmla="*/ 796954 w 964734"/>
              <a:gd name="connsiteY22" fmla="*/ 746620 h 1023457"/>
              <a:gd name="connsiteX23" fmla="*/ 889233 w 964734"/>
              <a:gd name="connsiteY23" fmla="*/ 629174 h 1023457"/>
              <a:gd name="connsiteX24" fmla="*/ 897622 w 964734"/>
              <a:gd name="connsiteY24" fmla="*/ 486561 h 1023457"/>
              <a:gd name="connsiteX25" fmla="*/ 889233 w 964734"/>
              <a:gd name="connsiteY25" fmla="*/ 293614 h 1023457"/>
              <a:gd name="connsiteX26" fmla="*/ 947956 w 964734"/>
              <a:gd name="connsiteY26" fmla="*/ 192946 h 1023457"/>
              <a:gd name="connsiteX27" fmla="*/ 964734 w 964734"/>
              <a:gd name="connsiteY27" fmla="*/ 67112 h 1023457"/>
              <a:gd name="connsiteX28" fmla="*/ 897622 w 964734"/>
              <a:gd name="connsiteY28" fmla="*/ 0 h 102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4734" h="1023457">
                <a:moveTo>
                  <a:pt x="897622" y="0"/>
                </a:moveTo>
                <a:lnTo>
                  <a:pt x="897622" y="0"/>
                </a:lnTo>
                <a:lnTo>
                  <a:pt x="822121" y="16778"/>
                </a:lnTo>
                <a:lnTo>
                  <a:pt x="788565" y="33556"/>
                </a:lnTo>
                <a:lnTo>
                  <a:pt x="763398" y="251669"/>
                </a:lnTo>
                <a:lnTo>
                  <a:pt x="545284" y="377504"/>
                </a:lnTo>
                <a:lnTo>
                  <a:pt x="318781" y="486561"/>
                </a:lnTo>
                <a:lnTo>
                  <a:pt x="176169" y="536895"/>
                </a:lnTo>
                <a:lnTo>
                  <a:pt x="0" y="604007"/>
                </a:lnTo>
                <a:lnTo>
                  <a:pt x="25167" y="713064"/>
                </a:lnTo>
                <a:lnTo>
                  <a:pt x="117446" y="713064"/>
                </a:lnTo>
                <a:lnTo>
                  <a:pt x="478172" y="562062"/>
                </a:lnTo>
                <a:lnTo>
                  <a:pt x="671119" y="436227"/>
                </a:lnTo>
                <a:lnTo>
                  <a:pt x="771787" y="385893"/>
                </a:lnTo>
                <a:lnTo>
                  <a:pt x="788565" y="427838"/>
                </a:lnTo>
                <a:lnTo>
                  <a:pt x="771787" y="570451"/>
                </a:lnTo>
                <a:lnTo>
                  <a:pt x="704675" y="746620"/>
                </a:lnTo>
                <a:lnTo>
                  <a:pt x="528506" y="872455"/>
                </a:lnTo>
                <a:lnTo>
                  <a:pt x="453005" y="922789"/>
                </a:lnTo>
                <a:lnTo>
                  <a:pt x="520117" y="1023457"/>
                </a:lnTo>
                <a:lnTo>
                  <a:pt x="645952" y="1015068"/>
                </a:lnTo>
                <a:lnTo>
                  <a:pt x="771787" y="822121"/>
                </a:lnTo>
                <a:lnTo>
                  <a:pt x="796954" y="746620"/>
                </a:lnTo>
                <a:lnTo>
                  <a:pt x="889233" y="629174"/>
                </a:lnTo>
                <a:lnTo>
                  <a:pt x="897622" y="486561"/>
                </a:lnTo>
                <a:lnTo>
                  <a:pt x="889233" y="293614"/>
                </a:lnTo>
                <a:lnTo>
                  <a:pt x="947956" y="192946"/>
                </a:lnTo>
                <a:lnTo>
                  <a:pt x="964734" y="67112"/>
                </a:lnTo>
                <a:lnTo>
                  <a:pt x="897622" y="0"/>
                </a:lnTo>
                <a:close/>
              </a:path>
            </a:pathLst>
          </a:custGeom>
          <a:blipFill dpi="0" rotWithShape="1">
            <a:blip r:embed="rId3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descr="A picture containing cup&#10;&#10;Description generated with high confidence">
            <a:hlinkClick r:id="" action="ppaction://hlinkshowjump?jump=nextslide">
              <a:snd r:embed="rId20" name="SUCTION.WAV"/>
            </a:hlinkClick>
            <a:extLst>
              <a:ext uri="{FF2B5EF4-FFF2-40B4-BE49-F238E27FC236}">
                <a16:creationId xmlns:a16="http://schemas.microsoft.com/office/drawing/2014/main" xmlns="" id="{8DFA63C3-D631-4875-A807-83668AD7DAD4}"/>
              </a:ext>
            </a:extLst>
          </p:cNvPr>
          <p:cNvPicPr>
            <a:picLocks noChangeAspect="1"/>
          </p:cNvPicPr>
          <p:nvPr/>
        </p:nvPicPr>
        <p:blipFill>
          <a:blip r:embed="rId39" cstate="print">
            <a:extLst>
              <a:ext uri="{28A0092B-C50C-407E-A947-70E740481C1C}">
                <a14:useLocalDpi xmlns:a14="http://schemas.microsoft.com/office/drawing/2010/main" val="0"/>
              </a:ext>
              <a:ext uri="{837473B0-CC2E-450A-ABE3-18F120FF3D39}">
                <a1611:picAttrSrcUrl xmlns:a1611="http://schemas.microsoft.com/office/drawing/2016/11/main" xmlns="" r:id="rId40"/>
              </a:ext>
            </a:extLst>
          </a:blip>
          <a:stretch>
            <a:fillRect/>
          </a:stretch>
        </p:blipFill>
        <p:spPr>
          <a:xfrm rot="18363831">
            <a:off x="3255202" y="945376"/>
            <a:ext cx="374203" cy="794845"/>
          </a:xfrm>
          <a:prstGeom prst="rect">
            <a:avLst/>
          </a:prstGeom>
        </p:spPr>
      </p:pic>
      <p:pic>
        <p:nvPicPr>
          <p:cNvPr id="96" name="Picture 95">
            <a:extLst>
              <a:ext uri="{FF2B5EF4-FFF2-40B4-BE49-F238E27FC236}">
                <a16:creationId xmlns:a16="http://schemas.microsoft.com/office/drawing/2014/main" xmlns="" id="{3F1DEF2C-F7ED-4526-B461-4C2DEEFD6F24}"/>
              </a:ext>
            </a:extLst>
          </p:cNvPr>
          <p:cNvPicPr>
            <a:picLocks noChangeAspect="1"/>
          </p:cNvPicPr>
          <p:nvPr/>
        </p:nvPicPr>
        <p:blipFill rotWithShape="1">
          <a:blip r:embed="rId41" cstate="screen">
            <a:extLst>
              <a:ext uri="{28A0092B-C50C-407E-A947-70E740481C1C}">
                <a14:useLocalDpi xmlns:a14="http://schemas.microsoft.com/office/drawing/2010/main"/>
              </a:ext>
            </a:extLst>
          </a:blip>
          <a:srcRect/>
          <a:stretch/>
        </p:blipFill>
        <p:spPr>
          <a:xfrm rot="21211571">
            <a:off x="2785702" y="7266258"/>
            <a:ext cx="450393" cy="1287682"/>
          </a:xfrm>
          <a:prstGeom prst="rect">
            <a:avLst/>
          </a:prstGeom>
        </p:spPr>
      </p:pic>
      <p:sp>
        <p:nvSpPr>
          <p:cNvPr id="91" name="Rectangle 90">
            <a:hlinkClick r:id="" action="ppaction://hlinkshowjump?jump=nextslide">
              <a:snd r:embed="rId20" name="SUCTION.WAV"/>
            </a:hlinkClick>
            <a:extLst>
              <a:ext uri="{FF2B5EF4-FFF2-40B4-BE49-F238E27FC236}">
                <a16:creationId xmlns:a16="http://schemas.microsoft.com/office/drawing/2014/main" xmlns="" id="{C41C3211-E6F1-420E-9089-9E4E6B8D35B5}"/>
              </a:ext>
            </a:extLst>
          </p:cNvPr>
          <p:cNvSpPr/>
          <p:nvPr/>
        </p:nvSpPr>
        <p:spPr>
          <a:xfrm rot="1261025">
            <a:off x="2845716" y="8286595"/>
            <a:ext cx="467211" cy="147246"/>
          </a:xfrm>
          <a:prstGeom prst="rect">
            <a:avLst/>
          </a:prstGeom>
          <a:solidFill>
            <a:srgbClr val="ED7D31">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xmlns="" id="{7C1A4C91-AB99-41F8-9A8D-12A9D23E4AC2}"/>
              </a:ext>
            </a:extLst>
          </p:cNvPr>
          <p:cNvSpPr/>
          <p:nvPr/>
        </p:nvSpPr>
        <p:spPr>
          <a:xfrm rot="19086516">
            <a:off x="2742655" y="7400696"/>
            <a:ext cx="467211" cy="147246"/>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6" name="Picture 195">
            <a:hlinkClick r:id="" action="ppaction://hlinkshowjump?jump=nextslide">
              <a:snd r:embed="rId20" name="SUCTION.WAV"/>
            </a:hlinkClick>
            <a:extLst>
              <a:ext uri="{FF2B5EF4-FFF2-40B4-BE49-F238E27FC236}">
                <a16:creationId xmlns:a16="http://schemas.microsoft.com/office/drawing/2014/main" xmlns="" id="{1B4E84D5-C1AC-492E-8073-AEE238FF995F}"/>
              </a:ext>
            </a:extLst>
          </p:cNvPr>
          <p:cNvPicPr>
            <a:picLocks noChangeAspect="1"/>
          </p:cNvPicPr>
          <p:nvPr/>
        </p:nvPicPr>
        <p:blipFill rotWithShape="1">
          <a:blip r:embed="rId42"/>
          <a:srcRect l="3778" t="32879" r="3440" b="29418"/>
          <a:stretch/>
        </p:blipFill>
        <p:spPr>
          <a:xfrm rot="4522383">
            <a:off x="3300977" y="8294183"/>
            <a:ext cx="982265" cy="274886"/>
          </a:xfrm>
          <a:prstGeom prst="rect">
            <a:avLst/>
          </a:prstGeom>
        </p:spPr>
      </p:pic>
      <p:pic>
        <p:nvPicPr>
          <p:cNvPr id="41" name="Picture 40">
            <a:hlinkClick r:id="" action="ppaction://hlinkshowjump?jump=nextslide">
              <a:snd r:embed="rId27" name="PUSH.WAV"/>
            </a:hlinkClick>
            <a:extLst>
              <a:ext uri="{FF2B5EF4-FFF2-40B4-BE49-F238E27FC236}">
                <a16:creationId xmlns:a16="http://schemas.microsoft.com/office/drawing/2014/main" xmlns="" id="{475A5F42-087B-4428-8431-94B8CE27A65C}"/>
              </a:ext>
            </a:extLst>
          </p:cNvPr>
          <p:cNvPicPr>
            <a:picLocks noChangeAspect="1"/>
          </p:cNvPicPr>
          <p:nvPr/>
        </p:nvPicPr>
        <p:blipFill>
          <a:blip r:embed="rId43" cstate="print">
            <a:extLst>
              <a:ext uri="{BEBA8EAE-BF5A-486C-A8C5-ECC9F3942E4B}">
                <a14:imgProps xmlns:a14="http://schemas.microsoft.com/office/drawing/2010/main">
                  <a14:imgLayer r:embed="rId44">
                    <a14:imgEffect>
                      <a14:backgroundRemoval t="4000" b="98500" l="3158" r="98947">
                        <a14:foregroundMark x1="96316" y1="18500" x2="51053" y2="5500"/>
                        <a14:foregroundMark x1="51053" y1="5500" x2="41579" y2="50500"/>
                        <a14:foregroundMark x1="41579" y1="50500" x2="50000" y2="91500"/>
                        <a14:foregroundMark x1="50000" y1="91500" x2="78947" y2="56000"/>
                        <a14:foregroundMark x1="78947" y1="56000" x2="92632" y2="21500"/>
                        <a14:foregroundMark x1="12632" y1="11000" x2="48421" y2="38500"/>
                        <a14:foregroundMark x1="48421" y1="38500" x2="81579" y2="35000"/>
                        <a14:foregroundMark x1="8421" y1="24000" x2="49474" y2="5500"/>
                        <a14:foregroundMark x1="49474" y1="5500" x2="91579" y2="16500"/>
                        <a14:foregroundMark x1="91579" y1="16500" x2="91579" y2="16500"/>
                        <a14:foregroundMark x1="7895" y1="37000" x2="15263" y2="69500"/>
                        <a14:foregroundMark x1="6316" y1="35500" x2="10526" y2="63000"/>
                        <a14:foregroundMark x1="23684" y1="67000" x2="45789" y2="76500"/>
                        <a14:foregroundMark x1="78421" y1="61000" x2="45263" y2="78000"/>
                        <a14:foregroundMark x1="50000" y1="28500" x2="78947" y2="31500"/>
                        <a14:foregroundMark x1="6842" y1="22000" x2="52632" y2="9000"/>
                        <a14:foregroundMark x1="52632" y1="9000" x2="94211" y2="20500"/>
                        <a14:foregroundMark x1="91579" y1="15000" x2="43684" y2="4000"/>
                        <a14:foregroundMark x1="43684" y1="4000" x2="6316" y2="14500"/>
                        <a14:foregroundMark x1="6842" y1="17500" x2="40000" y2="39500"/>
                        <a14:foregroundMark x1="8421" y1="27000" x2="33684" y2="41000"/>
                        <a14:foregroundMark x1="9474" y1="32500" x2="53158" y2="47500"/>
                        <a14:foregroundMark x1="53158" y1="47500" x2="54211" y2="47500"/>
                        <a14:foregroundMark x1="3684" y1="39000" x2="10526" y2="63000"/>
                        <a14:foregroundMark x1="18421" y1="76000" x2="63158" y2="91000"/>
                        <a14:foregroundMark x1="63158" y1="91000" x2="67368" y2="90000"/>
                        <a14:foregroundMark x1="41053" y1="96500" x2="63762" y2="97848"/>
                        <a14:foregroundMark x1="98947" y1="17500" x2="98947" y2="30000"/>
                        <a14:backgroundMark x1="77368" y1="98000" x2="64211" y2="985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5"/>
              </a:ext>
            </a:extLst>
          </a:blip>
          <a:stretch>
            <a:fillRect/>
          </a:stretch>
        </p:blipFill>
        <p:spPr>
          <a:xfrm>
            <a:off x="3544179" y="7191688"/>
            <a:ext cx="577218" cy="607598"/>
          </a:xfrm>
          <a:prstGeom prst="rect">
            <a:avLst/>
          </a:prstGeom>
        </p:spPr>
      </p:pic>
      <p:sp>
        <p:nvSpPr>
          <p:cNvPr id="26" name="Oval 25">
            <a:extLst>
              <a:ext uri="{FF2B5EF4-FFF2-40B4-BE49-F238E27FC236}">
                <a16:creationId xmlns:a16="http://schemas.microsoft.com/office/drawing/2014/main" xmlns="" id="{C04571DC-B302-4AB6-8B59-578F5865FF07}"/>
              </a:ext>
            </a:extLst>
          </p:cNvPr>
          <p:cNvSpPr/>
          <p:nvPr/>
        </p:nvSpPr>
        <p:spPr>
          <a:xfrm rot="5400000">
            <a:off x="2143798" y="8453955"/>
            <a:ext cx="644779" cy="955122"/>
          </a:xfrm>
          <a:prstGeom prst="ellipse">
            <a:avLst/>
          </a:prstGeom>
          <a:solidFill>
            <a:srgbClr val="C00000"/>
          </a:solidFill>
          <a:ln w="101600">
            <a:solidFill>
              <a:srgbClr val="D6A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51435" tIns="25718" rIns="51435" bIns="25718" numCol="1" spcCol="0" rtlCol="0" fromWordArt="0" anchor="ctr" anchorCtr="0" forceAA="0" compatLnSpc="1">
            <a:prstTxWarp prst="textNoShape">
              <a:avLst/>
            </a:prstTxWarp>
            <a:noAutofit/>
          </a:bodyPr>
          <a:lstStyle/>
          <a:p>
            <a:pPr algn="ctr"/>
            <a:r>
              <a:rPr lang="en-GB" sz="1200" dirty="0">
                <a:effectLst>
                  <a:glow rad="228600">
                    <a:schemeClr val="tx1">
                      <a:alpha val="40000"/>
                    </a:schemeClr>
                  </a:glow>
                </a:effectLst>
              </a:rPr>
              <a:t>START HERE</a:t>
            </a:r>
          </a:p>
        </p:txBody>
      </p:sp>
      <p:pic>
        <p:nvPicPr>
          <p:cNvPr id="39" name="Picture 38">
            <a:extLst>
              <a:ext uri="{FF2B5EF4-FFF2-40B4-BE49-F238E27FC236}">
                <a16:creationId xmlns:a16="http://schemas.microsoft.com/office/drawing/2014/main" xmlns="" id="{B59326A0-F6E9-4C31-BAFA-776D8468C9AB}"/>
              </a:ext>
            </a:extLst>
          </p:cNvPr>
          <p:cNvPicPr>
            <a:picLocks noChangeAspect="1"/>
          </p:cNvPicPr>
          <p:nvPr/>
        </p:nvPicPr>
        <p:blipFill>
          <a:blip r:embed="rId46"/>
          <a:stretch>
            <a:fillRect/>
          </a:stretch>
        </p:blipFill>
        <p:spPr>
          <a:xfrm>
            <a:off x="6007803" y="957595"/>
            <a:ext cx="695004" cy="5181243"/>
          </a:xfrm>
          <a:prstGeom prst="rect">
            <a:avLst/>
          </a:prstGeom>
        </p:spPr>
      </p:pic>
      <p:pic>
        <p:nvPicPr>
          <p:cNvPr id="40" name="Picture 39">
            <a:extLst>
              <a:ext uri="{FF2B5EF4-FFF2-40B4-BE49-F238E27FC236}">
                <a16:creationId xmlns:a16="http://schemas.microsoft.com/office/drawing/2014/main" xmlns="" id="{448984E9-E720-42AE-A174-45D98A0E1945}"/>
              </a:ext>
            </a:extLst>
          </p:cNvPr>
          <p:cNvPicPr>
            <a:picLocks noChangeAspect="1"/>
          </p:cNvPicPr>
          <p:nvPr/>
        </p:nvPicPr>
        <p:blipFill>
          <a:blip r:embed="rId47"/>
          <a:stretch>
            <a:fillRect/>
          </a:stretch>
        </p:blipFill>
        <p:spPr>
          <a:xfrm>
            <a:off x="6015615" y="6209733"/>
            <a:ext cx="701101" cy="3179106"/>
          </a:xfrm>
          <a:prstGeom prst="rect">
            <a:avLst/>
          </a:prstGeom>
        </p:spPr>
      </p:pic>
      <p:pic>
        <p:nvPicPr>
          <p:cNvPr id="83" name="Picture 82" descr="A picture containing clipart&#10;&#10;Description generated with very high confidence">
            <a:hlinkClick r:id="" action="ppaction://hlinkshowjump?jump=nextslide">
              <a:snd r:embed="rId20" name="SUCTION.WAV"/>
            </a:hlinkClick>
            <a:extLst>
              <a:ext uri="{FF2B5EF4-FFF2-40B4-BE49-F238E27FC236}">
                <a16:creationId xmlns:a16="http://schemas.microsoft.com/office/drawing/2014/main" xmlns="" id="{00574AC2-6E98-4F9A-A33F-10C70B5C9C67}"/>
              </a:ext>
            </a:extLst>
          </p:cNvPr>
          <p:cNvPicPr>
            <a:picLocks noChangeAspect="1"/>
          </p:cNvPicPr>
          <p:nvPr/>
        </p:nvPicPr>
        <p:blipFill>
          <a:blip r:embed="rId48" cstate="print">
            <a:extLst>
              <a:ext uri="{28A0092B-C50C-407E-A947-70E740481C1C}">
                <a14:useLocalDpi xmlns:a14="http://schemas.microsoft.com/office/drawing/2010/main" val="0"/>
              </a:ext>
              <a:ext uri="{837473B0-CC2E-450A-ABE3-18F120FF3D39}">
                <a1611:picAttrSrcUrl xmlns:a1611="http://schemas.microsoft.com/office/drawing/2016/11/main" xmlns="" r:id="rId49"/>
              </a:ext>
            </a:extLst>
          </a:blip>
          <a:stretch>
            <a:fillRect/>
          </a:stretch>
        </p:blipFill>
        <p:spPr>
          <a:xfrm>
            <a:off x="3219553" y="2914667"/>
            <a:ext cx="414197" cy="434543"/>
          </a:xfrm>
          <a:prstGeom prst="rect">
            <a:avLst/>
          </a:prstGeom>
        </p:spPr>
      </p:pic>
      <p:sp>
        <p:nvSpPr>
          <p:cNvPr id="3" name="Freeform: Shape 2">
            <a:extLst>
              <a:ext uri="{FF2B5EF4-FFF2-40B4-BE49-F238E27FC236}">
                <a16:creationId xmlns:a16="http://schemas.microsoft.com/office/drawing/2014/main" xmlns="" id="{FDC59086-7434-4A00-B9CC-1B342F364D26}"/>
              </a:ext>
            </a:extLst>
          </p:cNvPr>
          <p:cNvSpPr/>
          <p:nvPr/>
        </p:nvSpPr>
        <p:spPr>
          <a:xfrm>
            <a:off x="2609088" y="5278250"/>
            <a:ext cx="646176" cy="464182"/>
          </a:xfrm>
          <a:custGeom>
            <a:avLst/>
            <a:gdLst>
              <a:gd name="connsiteX0" fmla="*/ 646176 w 646176"/>
              <a:gd name="connsiteY0" fmla="*/ 886 h 464182"/>
              <a:gd name="connsiteX1" fmla="*/ 451104 w 646176"/>
              <a:gd name="connsiteY1" fmla="*/ 37462 h 464182"/>
              <a:gd name="connsiteX2" fmla="*/ 463296 w 646176"/>
              <a:gd name="connsiteY2" fmla="*/ 244726 h 464182"/>
              <a:gd name="connsiteX3" fmla="*/ 316992 w 646176"/>
              <a:gd name="connsiteY3" fmla="*/ 183766 h 464182"/>
              <a:gd name="connsiteX4" fmla="*/ 195072 w 646176"/>
              <a:gd name="connsiteY4" fmla="*/ 232534 h 464182"/>
              <a:gd name="connsiteX5" fmla="*/ 292608 w 646176"/>
              <a:gd name="connsiteY5" fmla="*/ 439798 h 464182"/>
              <a:gd name="connsiteX6" fmla="*/ 97536 w 646176"/>
              <a:gd name="connsiteY6" fmla="*/ 366646 h 464182"/>
              <a:gd name="connsiteX7" fmla="*/ 0 w 646176"/>
              <a:gd name="connsiteY7" fmla="*/ 464182 h 4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176" h="464182">
                <a:moveTo>
                  <a:pt x="646176" y="886"/>
                </a:moveTo>
                <a:cubicBezTo>
                  <a:pt x="563880" y="-1146"/>
                  <a:pt x="481584" y="-3178"/>
                  <a:pt x="451104" y="37462"/>
                </a:cubicBezTo>
                <a:cubicBezTo>
                  <a:pt x="420624" y="78102"/>
                  <a:pt x="485648" y="220342"/>
                  <a:pt x="463296" y="244726"/>
                </a:cubicBezTo>
                <a:cubicBezTo>
                  <a:pt x="440944" y="269110"/>
                  <a:pt x="361696" y="185798"/>
                  <a:pt x="316992" y="183766"/>
                </a:cubicBezTo>
                <a:cubicBezTo>
                  <a:pt x="272288" y="181734"/>
                  <a:pt x="199136" y="189862"/>
                  <a:pt x="195072" y="232534"/>
                </a:cubicBezTo>
                <a:cubicBezTo>
                  <a:pt x="191008" y="275206"/>
                  <a:pt x="308864" y="417446"/>
                  <a:pt x="292608" y="439798"/>
                </a:cubicBezTo>
                <a:cubicBezTo>
                  <a:pt x="276352" y="462150"/>
                  <a:pt x="146304" y="362582"/>
                  <a:pt x="97536" y="366646"/>
                </a:cubicBezTo>
                <a:cubicBezTo>
                  <a:pt x="48768" y="370710"/>
                  <a:pt x="24384" y="417446"/>
                  <a:pt x="0" y="464182"/>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New Game Oval 83">
            <a:extLst>
              <a:ext uri="{FF2B5EF4-FFF2-40B4-BE49-F238E27FC236}">
                <a16:creationId xmlns:a16="http://schemas.microsoft.com/office/drawing/2014/main" xmlns="" id="{30C1AE65-3B71-43CE-B48B-932F5E417131}"/>
              </a:ext>
            </a:extLst>
          </p:cNvPr>
          <p:cNvSpPr/>
          <p:nvPr/>
        </p:nvSpPr>
        <p:spPr>
          <a:xfrm rot="5400000">
            <a:off x="195310" y="4169409"/>
            <a:ext cx="644779" cy="955122"/>
          </a:xfrm>
          <a:prstGeom prst="ellipse">
            <a:avLst/>
          </a:prstGeom>
          <a:solidFill>
            <a:srgbClr val="C00000"/>
          </a:solidFill>
          <a:ln w="101600">
            <a:solidFill>
              <a:srgbClr val="D6A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51435" tIns="25718" rIns="51435" bIns="25718" numCol="1" spcCol="0" rtlCol="0" fromWordArt="0" anchor="ctr" anchorCtr="0" forceAA="0" compatLnSpc="1">
            <a:prstTxWarp prst="textNoShape">
              <a:avLst/>
            </a:prstTxWarp>
            <a:noAutofit/>
          </a:bodyPr>
          <a:lstStyle/>
          <a:p>
            <a:pPr algn="ctr"/>
            <a:r>
              <a:rPr lang="en-GB" sz="1600" dirty="0">
                <a:effectLst>
                  <a:glow rad="228600">
                    <a:schemeClr val="tx1">
                      <a:alpha val="40000"/>
                    </a:schemeClr>
                  </a:glow>
                </a:effectLst>
              </a:rPr>
              <a:t>NEW GAME</a:t>
            </a:r>
          </a:p>
        </p:txBody>
      </p:sp>
      <p:sp>
        <p:nvSpPr>
          <p:cNvPr id="113" name="Rectangle 112">
            <a:extLst>
              <a:ext uri="{FF2B5EF4-FFF2-40B4-BE49-F238E27FC236}">
                <a16:creationId xmlns:a16="http://schemas.microsoft.com/office/drawing/2014/main" xmlns="" id="{FF28ACF5-ECF6-4308-80CD-9145F8D229C4}"/>
              </a:ext>
            </a:extLst>
          </p:cNvPr>
          <p:cNvSpPr/>
          <p:nvPr/>
        </p:nvSpPr>
        <p:spPr>
          <a:xfrm rot="1261025">
            <a:off x="2863969" y="8403976"/>
            <a:ext cx="467211" cy="147246"/>
          </a:xfrm>
          <a:prstGeom prst="rect">
            <a:avLst/>
          </a:prstGeom>
          <a:solidFill>
            <a:srgbClr val="92D05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417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22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231"/>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5000" fill="hold"/>
                                        <p:tgtEl>
                                          <p:spTgt spid="23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5000" fill="hold"/>
                                        <p:tgtEl>
                                          <p:spTgt spid="23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5000" fill="hold"/>
                                        <p:tgtEl>
                                          <p:spTgt spid="240"/>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5000" fill="hold"/>
                                        <p:tgtEl>
                                          <p:spTgt spid="243"/>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5000" fill="hold"/>
                                        <p:tgtEl>
                                          <p:spTgt spid="246"/>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5000" fill="hold"/>
                                        <p:tgtEl>
                                          <p:spTgt spid="249"/>
                                        </p:tgtEl>
                                        <p:attrNameLst>
                                          <p:attrName>r</p:attrName>
                                        </p:attrNameLst>
                                      </p:cBhvr>
                                    </p:animRot>
                                  </p:childTnLst>
                                </p:cTn>
                              </p:par>
                              <p:par>
                                <p:cTn id="21" presetID="1" presetClass="entr" presetSubtype="0" fill="hold" grpId="1"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28"/>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2"/>
                                        </p:tgtEl>
                                        <p:attrNameLst>
                                          <p:attrName>style.visibility</p:attrName>
                                        </p:attrNameLst>
                                      </p:cBhvr>
                                      <p:to>
                                        <p:strVal val="visible"/>
                                      </p:to>
                                    </p:set>
                                    <p:animEffect transition="in" filter="fade">
                                      <p:cBhvr>
                                        <p:cTn id="28" dur="500"/>
                                        <p:tgtEl>
                                          <p:spTgt spid="252"/>
                                        </p:tgtEl>
                                      </p:cBhvr>
                                    </p:animEffect>
                                  </p:childTnLst>
                                </p:cTn>
                              </p:par>
                            </p:childTnLst>
                          </p:cTn>
                        </p:par>
                      </p:childTnLst>
                    </p:cTn>
                  </p:par>
                </p:childTnLst>
              </p:cTn>
              <p:nextCondLst>
                <p:cond evt="onClick" delay="0">
                  <p:tgtEl>
                    <p:spTgt spid="228"/>
                  </p:tgtEl>
                </p:cond>
              </p:nextCondLst>
            </p:seq>
            <p:seq concurrent="1" nextAc="seek">
              <p:cTn id="29" restart="whenNotActive" fill="hold" evtFilter="cancelBubble" nodeType="interactiveSeq">
                <p:stCondLst>
                  <p:cond evt="onClick" delay="0">
                    <p:tgtEl>
                      <p:spTgt spid="231"/>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3"/>
                                        </p:tgtEl>
                                        <p:attrNameLst>
                                          <p:attrName>style.visibility</p:attrName>
                                        </p:attrNameLst>
                                      </p:cBhvr>
                                      <p:to>
                                        <p:strVal val="visible"/>
                                      </p:to>
                                    </p:set>
                                    <p:animEffect transition="in" filter="fade">
                                      <p:cBhvr>
                                        <p:cTn id="34" dur="500"/>
                                        <p:tgtEl>
                                          <p:spTgt spid="253"/>
                                        </p:tgtEl>
                                      </p:cBhvr>
                                    </p:animEffect>
                                  </p:childTnLst>
                                </p:cTn>
                              </p:par>
                            </p:childTnLst>
                          </p:cTn>
                        </p:par>
                      </p:childTnLst>
                    </p:cTn>
                  </p:par>
                </p:childTnLst>
              </p:cTn>
              <p:nextCondLst>
                <p:cond evt="onClick" delay="0">
                  <p:tgtEl>
                    <p:spTgt spid="231"/>
                  </p:tgtEl>
                </p:cond>
              </p:nextCondLst>
            </p:seq>
            <p:seq concurrent="1" nextAc="seek">
              <p:cTn id="35" restart="whenNotActive" fill="hold" evtFilter="cancelBubble" nodeType="interactiveSeq">
                <p:stCondLst>
                  <p:cond evt="onClick" delay="0">
                    <p:tgtEl>
                      <p:spTgt spid="2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4"/>
                                        </p:tgtEl>
                                        <p:attrNameLst>
                                          <p:attrName>style.visibility</p:attrName>
                                        </p:attrNameLst>
                                      </p:cBhvr>
                                      <p:to>
                                        <p:strVal val="visible"/>
                                      </p:to>
                                    </p:set>
                                    <p:animEffect transition="in" filter="fade">
                                      <p:cBhvr>
                                        <p:cTn id="40" dur="500"/>
                                        <p:tgtEl>
                                          <p:spTgt spid="254"/>
                                        </p:tgtEl>
                                      </p:cBhvr>
                                    </p:animEffect>
                                  </p:childTnLst>
                                </p:cTn>
                              </p:par>
                            </p:childTnLst>
                          </p:cTn>
                        </p:par>
                      </p:childTnLst>
                    </p:cTn>
                  </p:par>
                </p:childTnLst>
              </p:cTn>
              <p:nextCondLst>
                <p:cond evt="onClick" delay="0">
                  <p:tgtEl>
                    <p:spTgt spid="237"/>
                  </p:tgtEl>
                </p:cond>
              </p:nextCondLst>
            </p:seq>
            <p:seq concurrent="1" nextAc="seek">
              <p:cTn id="41" restart="whenNotActive" fill="hold" evtFilter="cancelBubble" nodeType="interactiveSeq">
                <p:stCondLst>
                  <p:cond evt="onClick" delay="0">
                    <p:tgtEl>
                      <p:spTgt spid="240"/>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5"/>
                                        </p:tgtEl>
                                        <p:attrNameLst>
                                          <p:attrName>style.visibility</p:attrName>
                                        </p:attrNameLst>
                                      </p:cBhvr>
                                      <p:to>
                                        <p:strVal val="visible"/>
                                      </p:to>
                                    </p:set>
                                    <p:animEffect transition="in" filter="fade">
                                      <p:cBhvr>
                                        <p:cTn id="46" dur="500"/>
                                        <p:tgtEl>
                                          <p:spTgt spid="255"/>
                                        </p:tgtEl>
                                      </p:cBhvr>
                                    </p:animEffect>
                                  </p:childTnLst>
                                </p:cTn>
                              </p:par>
                            </p:childTnLst>
                          </p:cTn>
                        </p:par>
                      </p:childTnLst>
                    </p:cTn>
                  </p:par>
                </p:childTnLst>
              </p:cTn>
              <p:nextCondLst>
                <p:cond evt="onClick" delay="0">
                  <p:tgtEl>
                    <p:spTgt spid="240"/>
                  </p:tgtEl>
                </p:cond>
              </p:nextCondLst>
            </p:seq>
            <p:seq concurrent="1" nextAc="seek">
              <p:cTn id="47" restart="whenNotActive" fill="hold" evtFilter="cancelBubble" nodeType="interactiveSeq">
                <p:stCondLst>
                  <p:cond evt="onClick" delay="0">
                    <p:tgtEl>
                      <p:spTgt spid="24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6"/>
                                        </p:tgtEl>
                                        <p:attrNameLst>
                                          <p:attrName>style.visibility</p:attrName>
                                        </p:attrNameLst>
                                      </p:cBhvr>
                                      <p:to>
                                        <p:strVal val="visible"/>
                                      </p:to>
                                    </p:set>
                                    <p:animEffect transition="in" filter="fade">
                                      <p:cBhvr>
                                        <p:cTn id="52" dur="500"/>
                                        <p:tgtEl>
                                          <p:spTgt spid="256"/>
                                        </p:tgtEl>
                                      </p:cBhvr>
                                    </p:animEffect>
                                  </p:childTnLst>
                                </p:cTn>
                              </p:par>
                            </p:childTnLst>
                          </p:cTn>
                        </p:par>
                      </p:childTnLst>
                    </p:cTn>
                  </p:par>
                </p:childTnLst>
              </p:cTn>
              <p:nextCondLst>
                <p:cond evt="onClick" delay="0">
                  <p:tgtEl>
                    <p:spTgt spid="243"/>
                  </p:tgtEl>
                </p:cond>
              </p:nextCondLst>
            </p:seq>
            <p:seq concurrent="1" nextAc="seek">
              <p:cTn id="53" restart="whenNotActive" fill="hold" evtFilter="cancelBubble" nodeType="interactiveSeq">
                <p:stCondLst>
                  <p:cond evt="onClick" delay="0">
                    <p:tgtEl>
                      <p:spTgt spid="24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7"/>
                                        </p:tgtEl>
                                        <p:attrNameLst>
                                          <p:attrName>style.visibility</p:attrName>
                                        </p:attrNameLst>
                                      </p:cBhvr>
                                      <p:to>
                                        <p:strVal val="visible"/>
                                      </p:to>
                                    </p:set>
                                    <p:animEffect transition="in" filter="fade">
                                      <p:cBhvr>
                                        <p:cTn id="58" dur="500"/>
                                        <p:tgtEl>
                                          <p:spTgt spid="257"/>
                                        </p:tgtEl>
                                      </p:cBhvr>
                                    </p:animEffect>
                                  </p:childTnLst>
                                </p:cTn>
                              </p:par>
                            </p:childTnLst>
                          </p:cTn>
                        </p:par>
                      </p:childTnLst>
                    </p:cTn>
                  </p:par>
                </p:childTnLst>
              </p:cTn>
              <p:nextCondLst>
                <p:cond evt="onClick" delay="0">
                  <p:tgtEl>
                    <p:spTgt spid="246"/>
                  </p:tgtEl>
                </p:cond>
              </p:nextCondLst>
            </p:seq>
            <p:seq concurrent="1" nextAc="seek">
              <p:cTn id="59" restart="whenNotActive" fill="hold" evtFilter="cancelBubble" nodeType="interactiveSeq">
                <p:stCondLst>
                  <p:cond evt="onClick" delay="0">
                    <p:tgtEl>
                      <p:spTgt spid="249"/>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58"/>
                                        </p:tgtEl>
                                        <p:attrNameLst>
                                          <p:attrName>style.visibility</p:attrName>
                                        </p:attrNameLst>
                                      </p:cBhvr>
                                      <p:to>
                                        <p:strVal val="visible"/>
                                      </p:to>
                                    </p:set>
                                    <p:animEffect transition="in" filter="fade">
                                      <p:cBhvr>
                                        <p:cTn id="64" dur="500"/>
                                        <p:tgtEl>
                                          <p:spTgt spid="258"/>
                                        </p:tgtEl>
                                      </p:cBhvr>
                                    </p:animEffect>
                                  </p:childTnLst>
                                </p:cTn>
                              </p:par>
                            </p:childTnLst>
                          </p:cTn>
                        </p:par>
                      </p:childTnLst>
                    </p:cTn>
                  </p:par>
                </p:childTnLst>
              </p:cTn>
              <p:nextCondLst>
                <p:cond evt="onClick" delay="0">
                  <p:tgtEl>
                    <p:spTgt spid="249"/>
                  </p:tgtEl>
                </p:cond>
              </p:nextCondLst>
            </p:seq>
            <p:seq concurrent="1" nextAc="seek">
              <p:cTn id="65" restart="whenNotActive" fill="hold" evtFilter="cancelBubble" nodeType="interactiveSeq">
                <p:stCondLst>
                  <p:cond evt="onClick" delay="0">
                    <p:tgtEl>
                      <p:spTgt spid="23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9"/>
                                        </p:tgtEl>
                                        <p:attrNameLst>
                                          <p:attrName>style.visibility</p:attrName>
                                        </p:attrNameLst>
                                      </p:cBhvr>
                                      <p:to>
                                        <p:strVal val="visible"/>
                                      </p:to>
                                    </p:set>
                                    <p:animEffect transition="in" filter="fade">
                                      <p:cBhvr>
                                        <p:cTn id="70" dur="500"/>
                                        <p:tgtEl>
                                          <p:spTgt spid="259"/>
                                        </p:tgtEl>
                                      </p:cBhvr>
                                    </p:animEffect>
                                  </p:childTnLst>
                                </p:cTn>
                              </p:par>
                            </p:childTnLst>
                          </p:cTn>
                        </p:par>
                      </p:childTnLst>
                    </p:cTn>
                  </p:par>
                </p:childTnLst>
              </p:cTn>
              <p:nextCondLst>
                <p:cond evt="onClick" delay="0">
                  <p:tgtEl>
                    <p:spTgt spid="234"/>
                  </p:tgtEl>
                </p:cond>
              </p:nextCondLst>
            </p:seq>
            <p:seq concurrent="1" nextAc="seek">
              <p:cTn id="71" restart="whenNotActive" fill="hold" evtFilter="cancelBubble" nodeType="interactiveSeq">
                <p:stCondLst>
                  <p:cond evt="onClick" delay="0">
                    <p:tgtEl>
                      <p:spTgt spid="260"/>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252"/>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253"/>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54"/>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25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56"/>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257"/>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258"/>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259"/>
                                        </p:tgtEl>
                                        <p:attrNameLst>
                                          <p:attrName>style.visibility</p:attrName>
                                        </p:attrNameLst>
                                      </p:cBhvr>
                                      <p:to>
                                        <p:strVal val="hidden"/>
                                      </p:to>
                                    </p:set>
                                  </p:childTnLst>
                                </p:cTn>
                              </p:par>
                            </p:childTnLst>
                          </p:cTn>
                        </p:par>
                      </p:childTnLst>
                    </p:cTn>
                  </p:par>
                </p:childTnLst>
              </p:cTn>
              <p:nextCondLst>
                <p:cond evt="onClick" delay="0">
                  <p:tgtEl>
                    <p:spTgt spid="260"/>
                  </p:tgtEl>
                </p:cond>
              </p:nextCondLst>
            </p:seq>
            <p:seq concurrent="1" nextAc="seek">
              <p:cTn id="90" restart="whenNotActive" fill="hold" evtFilter="cancelBubble" nodeType="interactiveSeq">
                <p:stCondLst>
                  <p:cond evt="onClick" delay="0">
                    <p:tgtEl>
                      <p:spTgt spid="42"/>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42"/>
                                        </p:tgtEl>
                                      </p:cBhvr>
                                    </p:animEffect>
                                    <p:set>
                                      <p:cBhvr>
                                        <p:cTn id="9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6" restart="whenNotActive" fill="hold" evtFilter="cancelBubble" nodeType="interactiveSeq">
                <p:stCondLst>
                  <p:cond evt="onClick" delay="0">
                    <p:tgtEl>
                      <p:spTgt spid="112"/>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0" nodeType="withEffect">
                                  <p:stCondLst>
                                    <p:cond delay="0"/>
                                  </p:stCondLst>
                                  <p:childTnLst>
                                    <p:set>
                                      <p:cBhvr>
                                        <p:cTn id="100" dur="1" fill="hold">
                                          <p:stCondLst>
                                            <p:cond delay="0"/>
                                          </p:stCondLst>
                                        </p:cTn>
                                        <p:tgtEl>
                                          <p:spTgt spid="112"/>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03" restart="whenNotActive" fill="hold" evtFilter="cancelBubble" nodeType="interactiveSeq">
                <p:stCondLst>
                  <p:cond evt="onClick" delay="0">
                    <p:tgtEl>
                      <p:spTgt spid="83"/>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83"/>
                                        </p:tgtEl>
                                      </p:cBhvr>
                                    </p:animEffect>
                                    <p:set>
                                      <p:cBhvr>
                                        <p:cTn id="108"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09" restart="whenNotActive" fill="hold" evtFilter="cancelBubble" nodeType="interactiveSeq">
                <p:stCondLst>
                  <p:cond evt="onClick" delay="0">
                    <p:tgtEl>
                      <p:spTgt spid="53"/>
                    </p:tgtEl>
                  </p:cond>
                </p:stCondLst>
                <p:endSync evt="end" delay="0">
                  <p:rtn val="all"/>
                </p:endSync>
                <p:childTnLst>
                  <p:par>
                    <p:cTn id="110" fill="hold">
                      <p:stCondLst>
                        <p:cond delay="0"/>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53"/>
                                        </p:tgtEl>
                                      </p:cBhvr>
                                    </p:animEffect>
                                    <p:set>
                                      <p:cBhvr>
                                        <p:cTn id="11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5" restart="whenNotActive" fill="hold" evtFilter="cancelBubble" nodeType="interactiveSeq">
                <p:stCondLst>
                  <p:cond evt="onClick" delay="0">
                    <p:tgtEl>
                      <p:spTgt spid="43"/>
                    </p:tgtEl>
                  </p:cond>
                </p:stCondLst>
                <p:endSync evt="end" delay="0">
                  <p:rtn val="all"/>
                </p:endSync>
                <p:childTnLst>
                  <p:par>
                    <p:cTn id="116" fill="hold">
                      <p:stCondLst>
                        <p:cond delay="0"/>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43"/>
                                        </p:tgtEl>
                                      </p:cBhvr>
                                    </p:animEffect>
                                    <p:set>
                                      <p:cBhvr>
                                        <p:cTn id="12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21" restart="whenNotActive" fill="hold" evtFilter="cancelBubble" nodeType="interactiveSeq">
                <p:stCondLst>
                  <p:cond evt="onClick" delay="0">
                    <p:tgtEl>
                      <p:spTgt spid="50"/>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0"/>
                                        </p:tgtEl>
                                      </p:cBhvr>
                                    </p:animEffect>
                                    <p:set>
                                      <p:cBhvr>
                                        <p:cTn id="126"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27" restart="whenNotActive" fill="hold" evtFilter="cancelBubble" nodeType="interactiveSeq">
                <p:stCondLst>
                  <p:cond evt="onClick" delay="0">
                    <p:tgtEl>
                      <p:spTgt spid="46"/>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46"/>
                                        </p:tgtEl>
                                      </p:cBhvr>
                                    </p:animEffect>
                                    <p:set>
                                      <p:cBhvr>
                                        <p:cTn id="13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33" restart="whenNotActive" fill="hold" evtFilter="cancelBubble" nodeType="interactiveSeq">
                <p:stCondLst>
                  <p:cond evt="onClick" delay="0">
                    <p:tgtEl>
                      <p:spTgt spid="44"/>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44"/>
                                        </p:tgtEl>
                                      </p:cBhvr>
                                    </p:animEffect>
                                    <p:set>
                                      <p:cBhvr>
                                        <p:cTn id="13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9" restart="whenNotActive" fill="hold" evtFilter="cancelBubble" nodeType="interactiveSeq">
                <p:stCondLst>
                  <p:cond evt="onClick" delay="0">
                    <p:tgtEl>
                      <p:spTgt spid="48"/>
                    </p:tgtEl>
                  </p:cond>
                </p:stCondLst>
                <p:endSync evt="end" delay="0">
                  <p:rtn val="all"/>
                </p:endSync>
                <p:childTnLst>
                  <p:par>
                    <p:cTn id="140" fill="hold">
                      <p:stCondLst>
                        <p:cond delay="0"/>
                      </p:stCondLst>
                      <p:childTnLst>
                        <p:par>
                          <p:cTn id="141" fill="hold">
                            <p:stCondLst>
                              <p:cond delay="0"/>
                            </p:stCondLst>
                            <p:childTnLst>
                              <p:par>
                                <p:cTn id="142" presetID="10" presetClass="exit" presetSubtype="0" fill="hold" grpId="0" nodeType="clickEffect">
                                  <p:stCondLst>
                                    <p:cond delay="0"/>
                                  </p:stCondLst>
                                  <p:childTnLst>
                                    <p:animEffect transition="out" filter="fade">
                                      <p:cBhvr>
                                        <p:cTn id="143" dur="500"/>
                                        <p:tgtEl>
                                          <p:spTgt spid="48"/>
                                        </p:tgtEl>
                                      </p:cBhvr>
                                    </p:animEffect>
                                    <p:set>
                                      <p:cBhvr>
                                        <p:cTn id="144"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5" restart="whenNotActive" fill="hold" evtFilter="cancelBubble" nodeType="interactiveSeq">
                <p:stCondLst>
                  <p:cond evt="onClick" delay="0">
                    <p:tgtEl>
                      <p:spTgt spid="41"/>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41"/>
                                        </p:tgtEl>
                                      </p:cBhvr>
                                    </p:animEffect>
                                    <p:set>
                                      <p:cBhvr>
                                        <p:cTn id="150"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51" restart="whenNotActive" fill="hold" evtFilter="cancelBubble" nodeType="interactiveSeq">
                <p:stCondLst>
                  <p:cond evt="onClick" delay="0">
                    <p:tgtEl>
                      <p:spTgt spid="196"/>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196"/>
                                        </p:tgtEl>
                                      </p:cBhvr>
                                    </p:animEffect>
                                    <p:set>
                                      <p:cBhvr>
                                        <p:cTn id="156"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157" restart="whenNotActive" fill="hold" evtFilter="cancelBubble" nodeType="interactiveSeq">
                <p:stCondLst>
                  <p:cond evt="onClick" delay="0">
                    <p:tgtEl>
                      <p:spTgt spid="97"/>
                    </p:tgtEl>
                  </p:cond>
                </p:stCondLst>
                <p:endSync evt="end" delay="0">
                  <p:rtn val="all"/>
                </p:endSync>
                <p:childTnLst>
                  <p:par>
                    <p:cTn id="158" fill="hold">
                      <p:stCondLst>
                        <p:cond delay="0"/>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97"/>
                                        </p:tgtEl>
                                      </p:cBhvr>
                                    </p:animEffect>
                                    <p:set>
                                      <p:cBhvr>
                                        <p:cTn id="162"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163" restart="whenNotActive" fill="hold" evtFilter="cancelBubble" nodeType="interactiveSeq">
                <p:stCondLst>
                  <p:cond evt="onClick" delay="0">
                    <p:tgtEl>
                      <p:spTgt spid="49"/>
                    </p:tgtEl>
                  </p:cond>
                </p:stCondLst>
                <p:endSync evt="end" delay="0">
                  <p:rtn val="all"/>
                </p:endSync>
                <p:childTnLst>
                  <p:par>
                    <p:cTn id="164" fill="hold">
                      <p:stCondLst>
                        <p:cond delay="0"/>
                      </p:stCondLst>
                      <p:childTnLst>
                        <p:par>
                          <p:cTn id="165" fill="hold">
                            <p:stCondLst>
                              <p:cond delay="0"/>
                            </p:stCondLst>
                            <p:childTnLst>
                              <p:par>
                                <p:cTn id="166" presetID="10" presetClass="exit" presetSubtype="0" fill="hold" grpId="0" nodeType="clickEffect">
                                  <p:stCondLst>
                                    <p:cond delay="0"/>
                                  </p:stCondLst>
                                  <p:childTnLst>
                                    <p:animEffect transition="out" filter="fade">
                                      <p:cBhvr>
                                        <p:cTn id="167" dur="500"/>
                                        <p:tgtEl>
                                          <p:spTgt spid="49"/>
                                        </p:tgtEl>
                                      </p:cBhvr>
                                    </p:animEffect>
                                    <p:set>
                                      <p:cBhvr>
                                        <p:cTn id="168"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69" restart="whenNotActive" fill="hold" evtFilter="cancelBubble" nodeType="interactiveSeq">
                <p:stCondLst>
                  <p:cond evt="onClick" delay="0">
                    <p:tgtEl>
                      <p:spTgt spid="91"/>
                    </p:tgtEl>
                  </p:cond>
                </p:stCondLst>
                <p:endSync evt="end" delay="0">
                  <p:rtn val="all"/>
                </p:endSync>
                <p:childTnLst>
                  <p:par>
                    <p:cTn id="170" fill="hold">
                      <p:stCondLst>
                        <p:cond delay="0"/>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96"/>
                                        </p:tgtEl>
                                      </p:cBhvr>
                                    </p:animEffect>
                                    <p:set>
                                      <p:cBhvr>
                                        <p:cTn id="174"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75" restart="whenNotActive" fill="hold" evtFilter="cancelBubble" nodeType="interactiveSeq">
                <p:stCondLst>
                  <p:cond evt="onClick" delay="0">
                    <p:tgtEl>
                      <p:spTgt spid="84"/>
                    </p:tgtEl>
                  </p:cond>
                </p:stCondLst>
                <p:endSync evt="end" delay="0">
                  <p:rtn val="all"/>
                </p:endSync>
                <p:childTnLst>
                  <p:par>
                    <p:cTn id="176" fill="hold">
                      <p:stCondLst>
                        <p:cond delay="0"/>
                      </p:stCondLst>
                      <p:childTnLst>
                        <p:par>
                          <p:cTn id="177" fill="hold">
                            <p:stCondLst>
                              <p:cond delay="0"/>
                            </p:stCondLst>
                            <p:childTnLst>
                              <p:par>
                                <p:cTn id="178" presetID="1" presetClass="entr" presetSubtype="0" fill="hold" nodeType="clickEffect">
                                  <p:stCondLst>
                                    <p:cond delay="0"/>
                                  </p:stCondLst>
                                  <p:childTnLst>
                                    <p:set>
                                      <p:cBhvr>
                                        <p:cTn id="179" dur="1" fill="hold">
                                          <p:stCondLst>
                                            <p:cond delay="0"/>
                                          </p:stCondLst>
                                        </p:cTn>
                                        <p:tgtEl>
                                          <p:spTgt spid="42"/>
                                        </p:tgtEl>
                                        <p:attrNameLst>
                                          <p:attrName>style.visibility</p:attrName>
                                        </p:attrNameLst>
                                      </p:cBhvr>
                                      <p:to>
                                        <p:strVal val="visible"/>
                                      </p:to>
                                    </p:set>
                                  </p:childTnLst>
                                </p:cTn>
                              </p:par>
                              <p:par>
                                <p:cTn id="180" presetID="1" presetClass="entr" presetSubtype="0" fill="hold" grpId="1" nodeType="withEffect">
                                  <p:stCondLst>
                                    <p:cond delay="0"/>
                                  </p:stCondLst>
                                  <p:childTnLst>
                                    <p:set>
                                      <p:cBhvr>
                                        <p:cTn id="181" dur="1" fill="hold">
                                          <p:stCondLst>
                                            <p:cond delay="0"/>
                                          </p:stCondLst>
                                        </p:cTn>
                                        <p:tgtEl>
                                          <p:spTgt spid="112"/>
                                        </p:tgtEl>
                                        <p:attrNameLst>
                                          <p:attrName>style.visibility</p:attrName>
                                        </p:attrNameLst>
                                      </p:cBhvr>
                                      <p:to>
                                        <p:strVal val="visible"/>
                                      </p:to>
                                    </p:set>
                                  </p:childTnLst>
                                </p:cTn>
                              </p:par>
                              <p:par>
                                <p:cTn id="182" presetID="1" presetClass="entr" presetSubtype="0" fill="hold" grpId="1" nodeType="withEffect">
                                  <p:stCondLst>
                                    <p:cond delay="0"/>
                                  </p:stCondLst>
                                  <p:childTnLst>
                                    <p:set>
                                      <p:cBhvr>
                                        <p:cTn id="183" dur="1" fill="hold">
                                          <p:stCondLst>
                                            <p:cond delay="0"/>
                                          </p:stCondLst>
                                        </p:cTn>
                                        <p:tgtEl>
                                          <p:spTgt spid="113"/>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83"/>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53"/>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43"/>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50"/>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46"/>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44"/>
                                        </p:tgtEl>
                                        <p:attrNameLst>
                                          <p:attrName>style.visibility</p:attrName>
                                        </p:attrNameLst>
                                      </p:cBhvr>
                                      <p:to>
                                        <p:strVal val="visible"/>
                                      </p:to>
                                    </p:set>
                                  </p:childTnLst>
                                </p:cTn>
                              </p:par>
                              <p:par>
                                <p:cTn id="196" presetID="1" presetClass="entr" presetSubtype="0" fill="hold" grpId="1" nodeType="withEffect">
                                  <p:stCondLst>
                                    <p:cond delay="0"/>
                                  </p:stCondLst>
                                  <p:childTnLst>
                                    <p:set>
                                      <p:cBhvr>
                                        <p:cTn id="197" dur="1" fill="hold">
                                          <p:stCondLst>
                                            <p:cond delay="0"/>
                                          </p:stCondLst>
                                        </p:cTn>
                                        <p:tgtEl>
                                          <p:spTgt spid="48"/>
                                        </p:tgtEl>
                                        <p:attrNameLst>
                                          <p:attrName>style.visibility</p:attrName>
                                        </p:attrNameLst>
                                      </p:cBhvr>
                                      <p:to>
                                        <p:strVal val="visible"/>
                                      </p:to>
                                    </p:set>
                                  </p:childTnLst>
                                </p:cTn>
                              </p:par>
                              <p:par>
                                <p:cTn id="198" presetID="1" presetClass="entr" presetSubtype="0" fill="hold" nodeType="withEffect">
                                  <p:stCondLst>
                                    <p:cond delay="0"/>
                                  </p:stCondLst>
                                  <p:childTnLst>
                                    <p:set>
                                      <p:cBhvr>
                                        <p:cTn id="199" dur="1" fill="hold">
                                          <p:stCondLst>
                                            <p:cond delay="0"/>
                                          </p:stCondLst>
                                        </p:cTn>
                                        <p:tgtEl>
                                          <p:spTgt spid="41"/>
                                        </p:tgtEl>
                                        <p:attrNameLst>
                                          <p:attrName>style.visibility</p:attrName>
                                        </p:attrNameLst>
                                      </p:cBhvr>
                                      <p:to>
                                        <p:strVal val="visible"/>
                                      </p:to>
                                    </p:set>
                                  </p:childTnLst>
                                </p:cTn>
                              </p:par>
                              <p:par>
                                <p:cTn id="200" presetID="1" presetClass="entr" presetSubtype="0" fill="hold" nodeType="withEffect">
                                  <p:stCondLst>
                                    <p:cond delay="0"/>
                                  </p:stCondLst>
                                  <p:childTnLst>
                                    <p:set>
                                      <p:cBhvr>
                                        <p:cTn id="201" dur="1" fill="hold">
                                          <p:stCondLst>
                                            <p:cond delay="0"/>
                                          </p:stCondLst>
                                        </p:cTn>
                                        <p:tgtEl>
                                          <p:spTgt spid="196"/>
                                        </p:tgtEl>
                                        <p:attrNameLst>
                                          <p:attrName>style.visibility</p:attrName>
                                        </p:attrNameLst>
                                      </p:cBhvr>
                                      <p:to>
                                        <p:strVal val="visible"/>
                                      </p:to>
                                    </p:set>
                                  </p:childTnLst>
                                </p:cTn>
                              </p:par>
                              <p:par>
                                <p:cTn id="202" presetID="1" presetClass="entr" presetSubtype="0" fill="hold" nodeType="withEffect">
                                  <p:stCondLst>
                                    <p:cond delay="0"/>
                                  </p:stCondLst>
                                  <p:childTnLst>
                                    <p:set>
                                      <p:cBhvr>
                                        <p:cTn id="203" dur="1" fill="hold">
                                          <p:stCondLst>
                                            <p:cond delay="0"/>
                                          </p:stCondLst>
                                        </p:cTn>
                                        <p:tgtEl>
                                          <p:spTgt spid="97"/>
                                        </p:tgtEl>
                                        <p:attrNameLst>
                                          <p:attrName>style.visibility</p:attrName>
                                        </p:attrNameLst>
                                      </p:cBhvr>
                                      <p:to>
                                        <p:strVal val="visible"/>
                                      </p:to>
                                    </p:set>
                                  </p:childTnLst>
                                </p:cTn>
                              </p:par>
                              <p:par>
                                <p:cTn id="204" presetID="1" presetClass="entr" presetSubtype="0" fill="hold" grpId="1" nodeType="withEffect">
                                  <p:stCondLst>
                                    <p:cond delay="0"/>
                                  </p:stCondLst>
                                  <p:childTnLst>
                                    <p:set>
                                      <p:cBhvr>
                                        <p:cTn id="205" dur="1" fill="hold">
                                          <p:stCondLst>
                                            <p:cond delay="0"/>
                                          </p:stCondLst>
                                        </p:cTn>
                                        <p:tgtEl>
                                          <p:spTgt spid="49"/>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9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childTnLst>
        </p:cTn>
      </p:par>
    </p:tnLst>
    <p:bldLst>
      <p:bldP spid="48" grpId="0" animBg="1"/>
      <p:bldP spid="48" grpId="1" animBg="1"/>
      <p:bldP spid="49" grpId="0" animBg="1"/>
      <p:bldP spid="49" grpId="1" animBg="1"/>
      <p:bldP spid="91" grpId="0" animBg="1"/>
      <p:bldP spid="91" grpId="1" animBg="1"/>
      <p:bldP spid="112" grpId="0" animBg="1"/>
      <p:bldP spid="112" grpId="1" animBg="1"/>
      <p:bldP spid="113" grpId="0" animBg="1"/>
      <p:bldP spid="1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xmlns="" id="{115691A9-FC40-4015-AF0C-686348E77F23}"/>
              </a:ext>
            </a:extLst>
          </p:cNvPr>
          <p:cNvPicPr>
            <a:picLocks noChangeAspect="1"/>
          </p:cNvPicPr>
          <p:nvPr/>
        </p:nvPicPr>
        <p:blipFill>
          <a:blip r:embed="rId2"/>
          <a:stretch>
            <a:fillRect/>
          </a:stretch>
        </p:blipFill>
        <p:spPr>
          <a:xfrm>
            <a:off x="107432" y="6049033"/>
            <a:ext cx="841321" cy="662998"/>
          </a:xfrm>
          <a:prstGeom prst="rect">
            <a:avLst/>
          </a:prstGeom>
        </p:spPr>
      </p:pic>
      <p:sp>
        <p:nvSpPr>
          <p:cNvPr id="53" name="Rectangle: Rounded Corners 52">
            <a:extLst>
              <a:ext uri="{FF2B5EF4-FFF2-40B4-BE49-F238E27FC236}">
                <a16:creationId xmlns:a16="http://schemas.microsoft.com/office/drawing/2014/main" xmlns="" id="{626B3111-0808-4D83-8028-E650A45D1F5E}"/>
              </a:ext>
            </a:extLst>
          </p:cNvPr>
          <p:cNvSpPr/>
          <p:nvPr/>
        </p:nvSpPr>
        <p:spPr>
          <a:xfrm rot="5400000">
            <a:off x="-851209" y="2735304"/>
            <a:ext cx="8456103" cy="4790113"/>
          </a:xfrm>
          <a:prstGeom prst="roundRect">
            <a:avLst>
              <a:gd name="adj" fmla="val 5883"/>
            </a:avLst>
          </a:prstGeom>
          <a:solidFill>
            <a:srgbClr val="FFC000"/>
          </a:solidFill>
          <a:ln w="1016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a:p>
        </p:txBody>
      </p:sp>
      <p:pic>
        <p:nvPicPr>
          <p:cNvPr id="57" name="Picture 56">
            <a:extLst>
              <a:ext uri="{FF2B5EF4-FFF2-40B4-BE49-F238E27FC236}">
                <a16:creationId xmlns:a16="http://schemas.microsoft.com/office/drawing/2014/main" xmlns="" id="{528C5431-6C1F-406A-999C-EC935C097F78}"/>
              </a:ext>
            </a:extLst>
          </p:cNvPr>
          <p:cNvPicPr>
            <a:picLocks noChangeAspect="1"/>
          </p:cNvPicPr>
          <p:nvPr/>
        </p:nvPicPr>
        <p:blipFill>
          <a:blip r:embed="rId3"/>
          <a:stretch>
            <a:fillRect/>
          </a:stretch>
        </p:blipFill>
        <p:spPr>
          <a:xfrm>
            <a:off x="1135632" y="1036450"/>
            <a:ext cx="4535817" cy="8187638"/>
          </a:xfrm>
          <a:prstGeom prst="rect">
            <a:avLst/>
          </a:prstGeom>
        </p:spPr>
      </p:pic>
      <p:pic>
        <p:nvPicPr>
          <p:cNvPr id="24" name="Picture 23">
            <a:extLst>
              <a:ext uri="{FF2B5EF4-FFF2-40B4-BE49-F238E27FC236}">
                <a16:creationId xmlns:a16="http://schemas.microsoft.com/office/drawing/2014/main" xmlns="" id="{3205685F-C59A-4AAC-BE9A-33C16587D9ED}"/>
              </a:ext>
            </a:extLst>
          </p:cNvPr>
          <p:cNvPicPr>
            <a:picLocks noChangeAspect="1"/>
          </p:cNvPicPr>
          <p:nvPr/>
        </p:nvPicPr>
        <p:blipFill>
          <a:blip r:embed="rId4"/>
          <a:stretch>
            <a:fillRect/>
          </a:stretch>
        </p:blipFill>
        <p:spPr>
          <a:xfrm>
            <a:off x="-29740" y="2082988"/>
            <a:ext cx="1115665" cy="667570"/>
          </a:xfrm>
          <a:prstGeom prst="rect">
            <a:avLst/>
          </a:prstGeom>
        </p:spPr>
      </p:pic>
      <p:pic>
        <p:nvPicPr>
          <p:cNvPr id="33" name="Picture 32">
            <a:extLst>
              <a:ext uri="{FF2B5EF4-FFF2-40B4-BE49-F238E27FC236}">
                <a16:creationId xmlns:a16="http://schemas.microsoft.com/office/drawing/2014/main" xmlns="" id="{0F39CAB5-EEED-4939-A50A-C9326130A2FB}"/>
              </a:ext>
            </a:extLst>
          </p:cNvPr>
          <p:cNvPicPr>
            <a:picLocks noChangeAspect="1"/>
          </p:cNvPicPr>
          <p:nvPr/>
        </p:nvPicPr>
        <p:blipFill>
          <a:blip r:embed="rId5"/>
          <a:stretch>
            <a:fillRect/>
          </a:stretch>
        </p:blipFill>
        <p:spPr>
          <a:xfrm>
            <a:off x="-130333" y="8864441"/>
            <a:ext cx="1316850" cy="1028789"/>
          </a:xfrm>
          <a:prstGeom prst="rect">
            <a:avLst/>
          </a:prstGeom>
        </p:spPr>
      </p:pic>
      <p:pic>
        <p:nvPicPr>
          <p:cNvPr id="35" name="Picture 34">
            <a:extLst>
              <a:ext uri="{FF2B5EF4-FFF2-40B4-BE49-F238E27FC236}">
                <a16:creationId xmlns:a16="http://schemas.microsoft.com/office/drawing/2014/main" xmlns="" id="{99BCC89F-5CC2-4E19-BAD0-B88950E25E1E}"/>
              </a:ext>
            </a:extLst>
          </p:cNvPr>
          <p:cNvPicPr>
            <a:picLocks noChangeAspect="1"/>
          </p:cNvPicPr>
          <p:nvPr/>
        </p:nvPicPr>
        <p:blipFill>
          <a:blip r:embed="rId6"/>
          <a:stretch>
            <a:fillRect/>
          </a:stretch>
        </p:blipFill>
        <p:spPr>
          <a:xfrm>
            <a:off x="36559" y="6716741"/>
            <a:ext cx="983066" cy="681287"/>
          </a:xfrm>
          <a:prstGeom prst="rect">
            <a:avLst/>
          </a:prstGeom>
        </p:spPr>
      </p:pic>
      <p:pic>
        <p:nvPicPr>
          <p:cNvPr id="36" name="Picture 35">
            <a:extLst>
              <a:ext uri="{FF2B5EF4-FFF2-40B4-BE49-F238E27FC236}">
                <a16:creationId xmlns:a16="http://schemas.microsoft.com/office/drawing/2014/main" xmlns="" id="{133F309C-C379-43F0-979C-97EF635CF8D5}"/>
              </a:ext>
            </a:extLst>
          </p:cNvPr>
          <p:cNvPicPr>
            <a:picLocks noChangeAspect="1"/>
          </p:cNvPicPr>
          <p:nvPr/>
        </p:nvPicPr>
        <p:blipFill>
          <a:blip r:embed="rId7"/>
          <a:stretch>
            <a:fillRect/>
          </a:stretch>
        </p:blipFill>
        <p:spPr>
          <a:xfrm>
            <a:off x="-9164" y="5182245"/>
            <a:ext cx="1074513" cy="946486"/>
          </a:xfrm>
          <a:prstGeom prst="rect">
            <a:avLst/>
          </a:prstGeom>
        </p:spPr>
      </p:pic>
      <p:pic>
        <p:nvPicPr>
          <p:cNvPr id="37" name="Picture 36">
            <a:extLst>
              <a:ext uri="{FF2B5EF4-FFF2-40B4-BE49-F238E27FC236}">
                <a16:creationId xmlns:a16="http://schemas.microsoft.com/office/drawing/2014/main" xmlns="" id="{251B5FD2-95BE-4F91-95A4-09933D50B5D7}"/>
              </a:ext>
            </a:extLst>
          </p:cNvPr>
          <p:cNvPicPr>
            <a:picLocks noChangeAspect="1"/>
          </p:cNvPicPr>
          <p:nvPr/>
        </p:nvPicPr>
        <p:blipFill>
          <a:blip r:embed="rId8"/>
          <a:stretch>
            <a:fillRect/>
          </a:stretch>
        </p:blipFill>
        <p:spPr>
          <a:xfrm>
            <a:off x="89142" y="2670860"/>
            <a:ext cx="877900" cy="1088231"/>
          </a:xfrm>
          <a:prstGeom prst="rect">
            <a:avLst/>
          </a:prstGeom>
        </p:spPr>
      </p:pic>
      <p:pic>
        <p:nvPicPr>
          <p:cNvPr id="40" name="Picture 39">
            <a:extLst>
              <a:ext uri="{FF2B5EF4-FFF2-40B4-BE49-F238E27FC236}">
                <a16:creationId xmlns:a16="http://schemas.microsoft.com/office/drawing/2014/main" xmlns="" id="{C67180D7-469D-485E-89B3-4A08DB2D584F}"/>
              </a:ext>
            </a:extLst>
          </p:cNvPr>
          <p:cNvPicPr>
            <a:picLocks noChangeAspect="1"/>
          </p:cNvPicPr>
          <p:nvPr/>
        </p:nvPicPr>
        <p:blipFill>
          <a:blip r:embed="rId9"/>
          <a:stretch>
            <a:fillRect/>
          </a:stretch>
        </p:blipFill>
        <p:spPr>
          <a:xfrm>
            <a:off x="89142" y="63317"/>
            <a:ext cx="877900" cy="786452"/>
          </a:xfrm>
          <a:prstGeom prst="rect">
            <a:avLst/>
          </a:prstGeom>
        </p:spPr>
      </p:pic>
      <p:pic>
        <p:nvPicPr>
          <p:cNvPr id="52" name="Picture 51">
            <a:extLst>
              <a:ext uri="{FF2B5EF4-FFF2-40B4-BE49-F238E27FC236}">
                <a16:creationId xmlns:a16="http://schemas.microsoft.com/office/drawing/2014/main" xmlns="" id="{4ADA9BC6-A495-4444-A64C-A0A28FF26F36}"/>
              </a:ext>
            </a:extLst>
          </p:cNvPr>
          <p:cNvPicPr>
            <a:picLocks noChangeAspect="1"/>
          </p:cNvPicPr>
          <p:nvPr/>
        </p:nvPicPr>
        <p:blipFill>
          <a:blip r:embed="rId10"/>
          <a:stretch>
            <a:fillRect/>
          </a:stretch>
        </p:blipFill>
        <p:spPr>
          <a:xfrm>
            <a:off x="82284" y="1380141"/>
            <a:ext cx="891617" cy="809315"/>
          </a:xfrm>
          <a:prstGeom prst="rect">
            <a:avLst/>
          </a:prstGeom>
        </p:spPr>
      </p:pic>
      <p:pic>
        <p:nvPicPr>
          <p:cNvPr id="54" name="Picture 53">
            <a:extLst>
              <a:ext uri="{FF2B5EF4-FFF2-40B4-BE49-F238E27FC236}">
                <a16:creationId xmlns:a16="http://schemas.microsoft.com/office/drawing/2014/main" xmlns="" id="{C78450EC-F3F9-408F-B422-1791B7A3AB43}"/>
              </a:ext>
            </a:extLst>
          </p:cNvPr>
          <p:cNvPicPr>
            <a:picLocks noChangeAspect="1"/>
          </p:cNvPicPr>
          <p:nvPr/>
        </p:nvPicPr>
        <p:blipFill>
          <a:blip r:embed="rId11"/>
          <a:stretch>
            <a:fillRect/>
          </a:stretch>
        </p:blipFill>
        <p:spPr>
          <a:xfrm>
            <a:off x="-2306" y="7318330"/>
            <a:ext cx="1060796" cy="1042506"/>
          </a:xfrm>
          <a:prstGeom prst="rect">
            <a:avLst/>
          </a:prstGeom>
        </p:spPr>
      </p:pic>
      <p:pic>
        <p:nvPicPr>
          <p:cNvPr id="56" name="Picture 55">
            <a:extLst>
              <a:ext uri="{FF2B5EF4-FFF2-40B4-BE49-F238E27FC236}">
                <a16:creationId xmlns:a16="http://schemas.microsoft.com/office/drawing/2014/main" xmlns="" id="{9C6B211E-3B15-4AA0-809F-853CD6E1CFC1}"/>
              </a:ext>
            </a:extLst>
          </p:cNvPr>
          <p:cNvPicPr>
            <a:picLocks noChangeAspect="1"/>
          </p:cNvPicPr>
          <p:nvPr/>
        </p:nvPicPr>
        <p:blipFill>
          <a:blip r:embed="rId12"/>
          <a:stretch>
            <a:fillRect/>
          </a:stretch>
        </p:blipFill>
        <p:spPr>
          <a:xfrm>
            <a:off x="102859" y="770071"/>
            <a:ext cx="850466" cy="662998"/>
          </a:xfrm>
          <a:prstGeom prst="rect">
            <a:avLst/>
          </a:prstGeom>
        </p:spPr>
      </p:pic>
      <p:pic>
        <p:nvPicPr>
          <p:cNvPr id="58" name="Picture 57">
            <a:extLst>
              <a:ext uri="{FF2B5EF4-FFF2-40B4-BE49-F238E27FC236}">
                <a16:creationId xmlns:a16="http://schemas.microsoft.com/office/drawing/2014/main" xmlns="" id="{72FA9E71-D7B9-4C4F-BFD8-DA0703EB59E2}"/>
              </a:ext>
            </a:extLst>
          </p:cNvPr>
          <p:cNvPicPr>
            <a:picLocks noChangeAspect="1"/>
          </p:cNvPicPr>
          <p:nvPr/>
        </p:nvPicPr>
        <p:blipFill>
          <a:blip r:embed="rId13"/>
          <a:stretch>
            <a:fillRect/>
          </a:stretch>
        </p:blipFill>
        <p:spPr>
          <a:xfrm>
            <a:off x="-61747" y="8281138"/>
            <a:ext cx="1179678" cy="662998"/>
          </a:xfrm>
          <a:prstGeom prst="rect">
            <a:avLst/>
          </a:prstGeom>
        </p:spPr>
      </p:pic>
      <p:pic>
        <p:nvPicPr>
          <p:cNvPr id="61" name="Picture 60">
            <a:extLst>
              <a:ext uri="{FF2B5EF4-FFF2-40B4-BE49-F238E27FC236}">
                <a16:creationId xmlns:a16="http://schemas.microsoft.com/office/drawing/2014/main" xmlns="" id="{1BBAE90E-8DCE-4A3E-97D4-637D9A1B5051}"/>
              </a:ext>
            </a:extLst>
          </p:cNvPr>
          <p:cNvPicPr>
            <a:picLocks noChangeAspect="1"/>
          </p:cNvPicPr>
          <p:nvPr/>
        </p:nvPicPr>
        <p:blipFill>
          <a:blip r:embed="rId14"/>
          <a:stretch>
            <a:fillRect/>
          </a:stretch>
        </p:blipFill>
        <p:spPr>
          <a:xfrm>
            <a:off x="100573" y="4352036"/>
            <a:ext cx="855038" cy="909907"/>
          </a:xfrm>
          <a:prstGeom prst="rect">
            <a:avLst/>
          </a:prstGeom>
        </p:spPr>
      </p:pic>
      <p:pic>
        <p:nvPicPr>
          <p:cNvPr id="60" name="Picture 59">
            <a:hlinkClick r:id="" action="ppaction://hlinkshowjump?jump=previousslide">
              <a:snd r:embed="rId15" name="CHIMES.WAV"/>
            </a:hlinkClick>
            <a:extLst>
              <a:ext uri="{FF2B5EF4-FFF2-40B4-BE49-F238E27FC236}">
                <a16:creationId xmlns:a16="http://schemas.microsoft.com/office/drawing/2014/main" xmlns="" id="{4F6EA343-1A74-4238-826D-8FD32819BECA}"/>
              </a:ext>
            </a:extLst>
          </p:cNvPr>
          <p:cNvPicPr>
            <a:picLocks noChangeAspect="1"/>
          </p:cNvPicPr>
          <p:nvPr/>
        </p:nvPicPr>
        <p:blipFill rotWithShape="1">
          <a:blip r:embed="rId16"/>
          <a:srcRect l="3778" t="32879" r="3440" b="29418"/>
          <a:stretch/>
        </p:blipFill>
        <p:spPr>
          <a:xfrm rot="4522383">
            <a:off x="3299537" y="8306375"/>
            <a:ext cx="982265" cy="274886"/>
          </a:xfrm>
          <a:prstGeom prst="rect">
            <a:avLst/>
          </a:prstGeom>
        </p:spPr>
      </p:pic>
      <p:pic>
        <p:nvPicPr>
          <p:cNvPr id="62" name="Picture 61">
            <a:hlinkClick r:id="" action="ppaction://hlinkshowjump?jump=previousslide">
              <a:snd r:embed="rId15" name="CHIMES.WAV"/>
            </a:hlinkClick>
            <a:extLst>
              <a:ext uri="{FF2B5EF4-FFF2-40B4-BE49-F238E27FC236}">
                <a16:creationId xmlns:a16="http://schemas.microsoft.com/office/drawing/2014/main" xmlns="" id="{C4BC2DDA-AADD-4D92-80C8-35146B269528}"/>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4000" b="98500" l="3158" r="98947">
                        <a14:foregroundMark x1="96316" y1="18500" x2="51053" y2="5500"/>
                        <a14:foregroundMark x1="51053" y1="5500" x2="41579" y2="50500"/>
                        <a14:foregroundMark x1="41579" y1="50500" x2="50000" y2="91500"/>
                        <a14:foregroundMark x1="50000" y1="91500" x2="78947" y2="56000"/>
                        <a14:foregroundMark x1="78947" y1="56000" x2="92632" y2="21500"/>
                        <a14:foregroundMark x1="12632" y1="11000" x2="48421" y2="38500"/>
                        <a14:foregroundMark x1="48421" y1="38500" x2="81579" y2="35000"/>
                        <a14:foregroundMark x1="8421" y1="24000" x2="49474" y2="5500"/>
                        <a14:foregroundMark x1="49474" y1="5500" x2="91579" y2="16500"/>
                        <a14:foregroundMark x1="91579" y1="16500" x2="91579" y2="16500"/>
                        <a14:foregroundMark x1="7895" y1="37000" x2="15263" y2="69500"/>
                        <a14:foregroundMark x1="6316" y1="35500" x2="10526" y2="63000"/>
                        <a14:foregroundMark x1="23684" y1="67000" x2="45789" y2="76500"/>
                        <a14:foregroundMark x1="78421" y1="61000" x2="45263" y2="78000"/>
                        <a14:foregroundMark x1="50000" y1="28500" x2="78947" y2="31500"/>
                        <a14:foregroundMark x1="6842" y1="22000" x2="52632" y2="9000"/>
                        <a14:foregroundMark x1="52632" y1="9000" x2="94211" y2="20500"/>
                        <a14:foregroundMark x1="91579" y1="15000" x2="43684" y2="4000"/>
                        <a14:foregroundMark x1="43684" y1="4000" x2="6316" y2="14500"/>
                        <a14:foregroundMark x1="6842" y1="17500" x2="40000" y2="39500"/>
                        <a14:foregroundMark x1="8421" y1="27000" x2="33684" y2="41000"/>
                        <a14:foregroundMark x1="9474" y1="32500" x2="53158" y2="47500"/>
                        <a14:foregroundMark x1="53158" y1="47500" x2="54211" y2="47500"/>
                        <a14:foregroundMark x1="3684" y1="39000" x2="10526" y2="63000"/>
                        <a14:foregroundMark x1="18421" y1="76000" x2="63158" y2="91000"/>
                        <a14:foregroundMark x1="63158" y1="91000" x2="67368" y2="90000"/>
                        <a14:foregroundMark x1="41053" y1="96500" x2="63762" y2="97848"/>
                        <a14:foregroundMark x1="98947" y1="17500" x2="98947" y2="30000"/>
                        <a14:backgroundMark x1="77368" y1="98000" x2="64211" y2="985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19"/>
              </a:ext>
            </a:extLst>
          </a:blip>
          <a:stretch>
            <a:fillRect/>
          </a:stretch>
        </p:blipFill>
        <p:spPr>
          <a:xfrm>
            <a:off x="3542739" y="7203880"/>
            <a:ext cx="577218" cy="607598"/>
          </a:xfrm>
          <a:prstGeom prst="rect">
            <a:avLst/>
          </a:prstGeom>
        </p:spPr>
      </p:pic>
      <p:pic>
        <p:nvPicPr>
          <p:cNvPr id="63" name="Picture 62">
            <a:hlinkClick r:id="" action="ppaction://hlinkshowjump?jump=previousslide">
              <a:snd r:embed="rId15" name="CHIMES.WAV"/>
            </a:hlinkClick>
            <a:extLst>
              <a:ext uri="{FF2B5EF4-FFF2-40B4-BE49-F238E27FC236}">
                <a16:creationId xmlns:a16="http://schemas.microsoft.com/office/drawing/2014/main" xmlns="" id="{534353CF-716C-4C74-9B73-FC2688FDFC1F}"/>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4908" b="89571" l="3533" r="97554">
                        <a14:foregroundMark x1="41033" y1="21472" x2="7337" y2="34969"/>
                        <a14:foregroundMark x1="43750" y1="16258" x2="6522" y2="38957"/>
                        <a14:foregroundMark x1="55707" y1="22393" x2="51087" y2="87423"/>
                        <a14:foregroundMark x1="59239" y1="21472" x2="89402" y2="23620"/>
                        <a14:foregroundMark x1="61141" y1="15337" x2="89402" y2="14417"/>
                        <a14:foregroundMark x1="55707" y1="13190" x2="79348" y2="6135"/>
                        <a14:foregroundMark x1="90217" y1="15337" x2="94837" y2="45092"/>
                        <a14:foregroundMark x1="90217" y1="44172" x2="52989" y2="82515"/>
                        <a14:foregroundMark x1="52989" y1="82515" x2="50272" y2="87423"/>
                        <a14:foregroundMark x1="23641" y1="4908" x2="5435" y2="35890"/>
                        <a14:foregroundMark x1="11957" y1="9202" x2="3804" y2="32822"/>
                        <a14:foregroundMark x1="91304" y1="14417" x2="97554" y2="4110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22"/>
              </a:ext>
            </a:extLst>
          </a:blip>
          <a:stretch>
            <a:fillRect/>
          </a:stretch>
        </p:blipFill>
        <p:spPr>
          <a:xfrm rot="1086125">
            <a:off x="3470675" y="3728495"/>
            <a:ext cx="583426" cy="516839"/>
          </a:xfrm>
          <a:prstGeom prst="rect">
            <a:avLst/>
          </a:prstGeom>
        </p:spPr>
      </p:pic>
      <p:pic>
        <p:nvPicPr>
          <p:cNvPr id="64" name="Picture 63" descr="A sunset in the background&#10;&#10;Description generated with high confidence">
            <a:hlinkClick r:id="" action="ppaction://hlinkshowjump?jump=previousslide">
              <a:snd r:embed="rId15" name="CHIMES.WAV"/>
            </a:hlinkClick>
            <a:extLst>
              <a:ext uri="{FF2B5EF4-FFF2-40B4-BE49-F238E27FC236}">
                <a16:creationId xmlns:a16="http://schemas.microsoft.com/office/drawing/2014/main" xmlns="" id="{9DE025A2-4E6B-4C1A-96A0-E6021BE1D3E6}"/>
              </a:ext>
            </a:extLst>
          </p:cNvPr>
          <p:cNvPicPr>
            <a:picLocks noChangeAspect="1"/>
          </p:cNvPicPr>
          <p:nvPr/>
        </p:nvPicPr>
        <p:blipFill>
          <a:blip r:embed="rId23" cstate="print">
            <a:extLst>
              <a:ext uri="{BEBA8EAE-BF5A-486C-A8C5-ECC9F3942E4B}">
                <a14:imgProps xmlns:a14="http://schemas.microsoft.com/office/drawing/2010/main">
                  <a14:imgLayer r:embed="rId24">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25"/>
              </a:ext>
            </a:extLst>
          </a:blip>
          <a:stretch>
            <a:fillRect/>
          </a:stretch>
        </p:blipFill>
        <p:spPr>
          <a:xfrm rot="17848970">
            <a:off x="1709627" y="4221091"/>
            <a:ext cx="834813" cy="296486"/>
          </a:xfrm>
          <a:prstGeom prst="rect">
            <a:avLst/>
          </a:prstGeom>
        </p:spPr>
      </p:pic>
      <p:pic>
        <p:nvPicPr>
          <p:cNvPr id="65" name="Picture 64" descr="A close up of food&#10;&#10;Description generated with high confidence">
            <a:hlinkClick r:id="" action="ppaction://hlinkshowjump?jump=previousslide">
              <a:snd r:embed="rId15" name="CHIMES.WAV"/>
            </a:hlinkClick>
            <a:extLst>
              <a:ext uri="{FF2B5EF4-FFF2-40B4-BE49-F238E27FC236}">
                <a16:creationId xmlns:a16="http://schemas.microsoft.com/office/drawing/2014/main" xmlns="" id="{6CE58D4E-F8B3-4015-95DE-C2C5CF93746F}"/>
              </a:ext>
            </a:extLst>
          </p:cNvPr>
          <p:cNvPicPr>
            <a:picLocks noChangeAspect="1"/>
          </p:cNvPicPr>
          <p:nvPr/>
        </p:nvPicPr>
        <p:blipFill rotWithShape="1">
          <a:blip r:embed="rId26" cstate="print">
            <a:extLst>
              <a:ext uri="{BEBA8EAE-BF5A-486C-A8C5-ECC9F3942E4B}">
                <a14:imgProps xmlns:a14="http://schemas.microsoft.com/office/drawing/2010/main">
                  <a14:imgLayer r:embed="rId27">
                    <a14:imgEffect>
                      <a14:backgroundRemoval t="9732" b="89933" l="4500" r="97750">
                        <a14:foregroundMark x1="9500" y1="38591" x2="4750" y2="56376"/>
                        <a14:foregroundMark x1="4750" y1="56376" x2="4500" y2="73490"/>
                        <a14:foregroundMark x1="4500" y1="73490" x2="11250" y2="82215"/>
                        <a14:foregroundMark x1="90250" y1="26510" x2="97750" y2="46309"/>
                        <a14:foregroundMark x1="97750" y1="46309" x2="97750" y2="46675"/>
                        <a14:foregroundMark x1="95510" y1="68173" x2="94860" y2="69161"/>
                        <a14:backgroundMark x1="99000" y1="52685" x2="98000" y2="68456"/>
                        <a14:backgroundMark x1="96000" y1="69463" x2="95500" y2="72819"/>
                        <a14:backgroundMark x1="98000" y1="46644" x2="98750" y2="57383"/>
                      </a14:backgroundRemoval>
                    </a14:imgEffect>
                    <a14:imgEffect>
                      <a14:saturation sat="66000"/>
                    </a14:imgEffect>
                    <a14:imgEffect>
                      <a14:brightnessContrast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28"/>
              </a:ext>
            </a:extLst>
          </a:blip>
          <a:srcRect r="3742" b="9111"/>
          <a:stretch/>
        </p:blipFill>
        <p:spPr>
          <a:xfrm>
            <a:off x="2998375" y="5324536"/>
            <a:ext cx="844307" cy="593927"/>
          </a:xfrm>
          <a:prstGeom prst="rect">
            <a:avLst/>
          </a:prstGeom>
        </p:spPr>
      </p:pic>
      <p:pic>
        <p:nvPicPr>
          <p:cNvPr id="78" name="Picture 77" descr="A close up of a logo&#10;&#10;Description generated with very high confidence">
            <a:hlinkClick r:id="" action="ppaction://hlinkshowjump?jump=previousslide">
              <a:snd r:embed="rId15" name="CHIMES.WAV"/>
            </a:hlinkClick>
            <a:extLst>
              <a:ext uri="{FF2B5EF4-FFF2-40B4-BE49-F238E27FC236}">
                <a16:creationId xmlns:a16="http://schemas.microsoft.com/office/drawing/2014/main" xmlns="" id="{6CA7DF5B-1323-4089-B94B-7D23A7896D54}"/>
              </a:ext>
            </a:extLst>
          </p:cNvPr>
          <p:cNvPicPr>
            <a:picLocks noChangeAspect="1"/>
          </p:cNvPicPr>
          <p:nvPr/>
        </p:nvPicPr>
        <p:blipFill>
          <a:blip r:embed="rId29" cstate="print">
            <a:extLst>
              <a:ext uri="{BEBA8EAE-BF5A-486C-A8C5-ECC9F3942E4B}">
                <a14:imgProps xmlns:a14="http://schemas.microsoft.com/office/drawing/2010/main">
                  <a14:imgLayer r:embed="rId30">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31"/>
              </a:ext>
            </a:extLst>
          </a:blip>
          <a:stretch>
            <a:fillRect/>
          </a:stretch>
        </p:blipFill>
        <p:spPr>
          <a:xfrm rot="2189679">
            <a:off x="2592763" y="4548304"/>
            <a:ext cx="436904" cy="716563"/>
          </a:xfrm>
          <a:prstGeom prst="rect">
            <a:avLst/>
          </a:prstGeom>
        </p:spPr>
      </p:pic>
      <p:sp>
        <p:nvSpPr>
          <p:cNvPr id="79" name="Freeform: Shape 78">
            <a:hlinkClick r:id="" action="ppaction://hlinkshowjump?jump=previousslide">
              <a:snd r:embed="rId15" name="CHIMES.WAV"/>
            </a:hlinkClick>
            <a:extLst>
              <a:ext uri="{FF2B5EF4-FFF2-40B4-BE49-F238E27FC236}">
                <a16:creationId xmlns:a16="http://schemas.microsoft.com/office/drawing/2014/main" xmlns="" id="{770EB8A3-3D8F-4D64-8A81-F1949C74A4A9}"/>
              </a:ext>
            </a:extLst>
          </p:cNvPr>
          <p:cNvSpPr/>
          <p:nvPr/>
        </p:nvSpPr>
        <p:spPr>
          <a:xfrm rot="21411651">
            <a:off x="2614337" y="6715001"/>
            <a:ext cx="716307" cy="631627"/>
          </a:xfrm>
          <a:custGeom>
            <a:avLst/>
            <a:gdLst>
              <a:gd name="connsiteX0" fmla="*/ 528507 w 1837189"/>
              <a:gd name="connsiteY0" fmla="*/ 117446 h 1258349"/>
              <a:gd name="connsiteX1" fmla="*/ 394283 w 1837189"/>
              <a:gd name="connsiteY1" fmla="*/ 8389 h 1258349"/>
              <a:gd name="connsiteX2" fmla="*/ 226503 w 1837189"/>
              <a:gd name="connsiteY2" fmla="*/ 0 h 1258349"/>
              <a:gd name="connsiteX3" fmla="*/ 226503 w 1837189"/>
              <a:gd name="connsiteY3" fmla="*/ 117446 h 1258349"/>
              <a:gd name="connsiteX4" fmla="*/ 285226 w 1837189"/>
              <a:gd name="connsiteY4" fmla="*/ 268448 h 1258349"/>
              <a:gd name="connsiteX5" fmla="*/ 192947 w 1837189"/>
              <a:gd name="connsiteY5" fmla="*/ 352338 h 1258349"/>
              <a:gd name="connsiteX6" fmla="*/ 268448 w 1837189"/>
              <a:gd name="connsiteY6" fmla="*/ 453006 h 1258349"/>
              <a:gd name="connsiteX7" fmla="*/ 394283 w 1837189"/>
              <a:gd name="connsiteY7" fmla="*/ 385894 h 1258349"/>
              <a:gd name="connsiteX8" fmla="*/ 402672 w 1837189"/>
              <a:gd name="connsiteY8" fmla="*/ 570452 h 1258349"/>
              <a:gd name="connsiteX9" fmla="*/ 402672 w 1837189"/>
              <a:gd name="connsiteY9" fmla="*/ 755009 h 1258349"/>
              <a:gd name="connsiteX10" fmla="*/ 377505 w 1837189"/>
              <a:gd name="connsiteY10" fmla="*/ 822121 h 1258349"/>
              <a:gd name="connsiteX11" fmla="*/ 192947 w 1837189"/>
              <a:gd name="connsiteY11" fmla="*/ 889233 h 1258349"/>
              <a:gd name="connsiteX12" fmla="*/ 75501 w 1837189"/>
              <a:gd name="connsiteY12" fmla="*/ 1023457 h 1258349"/>
              <a:gd name="connsiteX13" fmla="*/ 33556 w 1837189"/>
              <a:gd name="connsiteY13" fmla="*/ 1098958 h 1258349"/>
              <a:gd name="connsiteX14" fmla="*/ 0 w 1837189"/>
              <a:gd name="connsiteY14" fmla="*/ 1149292 h 1258349"/>
              <a:gd name="connsiteX15" fmla="*/ 234892 w 1837189"/>
              <a:gd name="connsiteY15" fmla="*/ 1098958 h 1258349"/>
              <a:gd name="connsiteX16" fmla="*/ 243281 w 1837189"/>
              <a:gd name="connsiteY16" fmla="*/ 1073791 h 1258349"/>
              <a:gd name="connsiteX17" fmla="*/ 310393 w 1837189"/>
              <a:gd name="connsiteY17" fmla="*/ 964734 h 1258349"/>
              <a:gd name="connsiteX18" fmla="*/ 360727 w 1837189"/>
              <a:gd name="connsiteY18" fmla="*/ 939567 h 1258349"/>
              <a:gd name="connsiteX19" fmla="*/ 645952 w 1837189"/>
              <a:gd name="connsiteY19" fmla="*/ 947956 h 1258349"/>
              <a:gd name="connsiteX20" fmla="*/ 679508 w 1837189"/>
              <a:gd name="connsiteY20" fmla="*/ 931178 h 1258349"/>
              <a:gd name="connsiteX21" fmla="*/ 1124125 w 1837189"/>
              <a:gd name="connsiteY21" fmla="*/ 956345 h 1258349"/>
              <a:gd name="connsiteX22" fmla="*/ 1166070 w 1837189"/>
              <a:gd name="connsiteY22" fmla="*/ 1048624 h 1258349"/>
              <a:gd name="connsiteX23" fmla="*/ 1317072 w 1837189"/>
              <a:gd name="connsiteY23" fmla="*/ 1065402 h 1258349"/>
              <a:gd name="connsiteX24" fmla="*/ 1375795 w 1837189"/>
              <a:gd name="connsiteY24" fmla="*/ 1082180 h 1258349"/>
              <a:gd name="connsiteX25" fmla="*/ 1468074 w 1837189"/>
              <a:gd name="connsiteY25" fmla="*/ 1157681 h 1258349"/>
              <a:gd name="connsiteX26" fmla="*/ 1526796 w 1837189"/>
              <a:gd name="connsiteY26" fmla="*/ 1241571 h 1258349"/>
              <a:gd name="connsiteX27" fmla="*/ 1635853 w 1837189"/>
              <a:gd name="connsiteY27" fmla="*/ 1258349 h 1258349"/>
              <a:gd name="connsiteX28" fmla="*/ 1837189 w 1837189"/>
              <a:gd name="connsiteY28" fmla="*/ 1216404 h 1258349"/>
              <a:gd name="connsiteX29" fmla="*/ 1786855 w 1837189"/>
              <a:gd name="connsiteY29" fmla="*/ 1132514 h 1258349"/>
              <a:gd name="connsiteX30" fmla="*/ 1744910 w 1837189"/>
              <a:gd name="connsiteY30" fmla="*/ 1132514 h 1258349"/>
              <a:gd name="connsiteX31" fmla="*/ 1619075 w 1837189"/>
              <a:gd name="connsiteY31" fmla="*/ 1006679 h 1258349"/>
              <a:gd name="connsiteX32" fmla="*/ 1593908 w 1837189"/>
              <a:gd name="connsiteY32" fmla="*/ 931178 h 1258349"/>
              <a:gd name="connsiteX33" fmla="*/ 1551963 w 1837189"/>
              <a:gd name="connsiteY33" fmla="*/ 914400 h 1258349"/>
              <a:gd name="connsiteX34" fmla="*/ 1518407 w 1837189"/>
              <a:gd name="connsiteY34" fmla="*/ 914400 h 1258349"/>
              <a:gd name="connsiteX35" fmla="*/ 1451296 w 1837189"/>
              <a:gd name="connsiteY35" fmla="*/ 906011 h 1258349"/>
              <a:gd name="connsiteX36" fmla="*/ 1426129 w 1837189"/>
              <a:gd name="connsiteY36" fmla="*/ 855677 h 1258349"/>
              <a:gd name="connsiteX37" fmla="*/ 1426129 w 1837189"/>
              <a:gd name="connsiteY37" fmla="*/ 713064 h 1258349"/>
              <a:gd name="connsiteX38" fmla="*/ 1350628 w 1837189"/>
              <a:gd name="connsiteY38" fmla="*/ 620785 h 1258349"/>
              <a:gd name="connsiteX39" fmla="*/ 1333850 w 1837189"/>
              <a:gd name="connsiteY39" fmla="*/ 595619 h 1258349"/>
              <a:gd name="connsiteX40" fmla="*/ 1333850 w 1837189"/>
              <a:gd name="connsiteY40" fmla="*/ 595619 h 1258349"/>
              <a:gd name="connsiteX41" fmla="*/ 1359017 w 1837189"/>
              <a:gd name="connsiteY41" fmla="*/ 520118 h 1258349"/>
              <a:gd name="connsiteX42" fmla="*/ 1266738 w 1837189"/>
              <a:gd name="connsiteY42" fmla="*/ 520118 h 1258349"/>
              <a:gd name="connsiteX43" fmla="*/ 1191237 w 1837189"/>
              <a:gd name="connsiteY43" fmla="*/ 587230 h 1258349"/>
              <a:gd name="connsiteX44" fmla="*/ 813732 w 1837189"/>
              <a:gd name="connsiteY44" fmla="*/ 587230 h 1258349"/>
              <a:gd name="connsiteX45" fmla="*/ 704675 w 1837189"/>
              <a:gd name="connsiteY45" fmla="*/ 545285 h 1258349"/>
              <a:gd name="connsiteX46" fmla="*/ 704675 w 1837189"/>
              <a:gd name="connsiteY46" fmla="*/ 260059 h 1258349"/>
              <a:gd name="connsiteX47" fmla="*/ 637563 w 1837189"/>
              <a:gd name="connsiteY47" fmla="*/ 159391 h 1258349"/>
              <a:gd name="connsiteX48" fmla="*/ 528507 w 1837189"/>
              <a:gd name="connsiteY48" fmla="*/ 117446 h 1258349"/>
              <a:gd name="connsiteX0" fmla="*/ 528507 w 1837189"/>
              <a:gd name="connsiteY0" fmla="*/ 109057 h 1249960"/>
              <a:gd name="connsiteX1" fmla="*/ 394283 w 1837189"/>
              <a:gd name="connsiteY1" fmla="*/ 0 h 1249960"/>
              <a:gd name="connsiteX2" fmla="*/ 302004 w 1837189"/>
              <a:gd name="connsiteY2" fmla="*/ 58723 h 1249960"/>
              <a:gd name="connsiteX3" fmla="*/ 226503 w 1837189"/>
              <a:gd name="connsiteY3" fmla="*/ 109057 h 1249960"/>
              <a:gd name="connsiteX4" fmla="*/ 285226 w 1837189"/>
              <a:gd name="connsiteY4" fmla="*/ 260059 h 1249960"/>
              <a:gd name="connsiteX5" fmla="*/ 192947 w 1837189"/>
              <a:gd name="connsiteY5" fmla="*/ 343949 h 1249960"/>
              <a:gd name="connsiteX6" fmla="*/ 268448 w 1837189"/>
              <a:gd name="connsiteY6" fmla="*/ 444617 h 1249960"/>
              <a:gd name="connsiteX7" fmla="*/ 394283 w 1837189"/>
              <a:gd name="connsiteY7" fmla="*/ 377505 h 1249960"/>
              <a:gd name="connsiteX8" fmla="*/ 402672 w 1837189"/>
              <a:gd name="connsiteY8" fmla="*/ 562063 h 1249960"/>
              <a:gd name="connsiteX9" fmla="*/ 402672 w 1837189"/>
              <a:gd name="connsiteY9" fmla="*/ 746620 h 1249960"/>
              <a:gd name="connsiteX10" fmla="*/ 377505 w 1837189"/>
              <a:gd name="connsiteY10" fmla="*/ 813732 h 1249960"/>
              <a:gd name="connsiteX11" fmla="*/ 192947 w 1837189"/>
              <a:gd name="connsiteY11" fmla="*/ 880844 h 1249960"/>
              <a:gd name="connsiteX12" fmla="*/ 75501 w 1837189"/>
              <a:gd name="connsiteY12" fmla="*/ 1015068 h 1249960"/>
              <a:gd name="connsiteX13" fmla="*/ 33556 w 1837189"/>
              <a:gd name="connsiteY13" fmla="*/ 1090569 h 1249960"/>
              <a:gd name="connsiteX14" fmla="*/ 0 w 1837189"/>
              <a:gd name="connsiteY14" fmla="*/ 1140903 h 1249960"/>
              <a:gd name="connsiteX15" fmla="*/ 234892 w 1837189"/>
              <a:gd name="connsiteY15" fmla="*/ 1090569 h 1249960"/>
              <a:gd name="connsiteX16" fmla="*/ 243281 w 1837189"/>
              <a:gd name="connsiteY16" fmla="*/ 1065402 h 1249960"/>
              <a:gd name="connsiteX17" fmla="*/ 310393 w 1837189"/>
              <a:gd name="connsiteY17" fmla="*/ 956345 h 1249960"/>
              <a:gd name="connsiteX18" fmla="*/ 360727 w 1837189"/>
              <a:gd name="connsiteY18" fmla="*/ 931178 h 1249960"/>
              <a:gd name="connsiteX19" fmla="*/ 645952 w 1837189"/>
              <a:gd name="connsiteY19" fmla="*/ 939567 h 1249960"/>
              <a:gd name="connsiteX20" fmla="*/ 679508 w 1837189"/>
              <a:gd name="connsiteY20" fmla="*/ 922789 h 1249960"/>
              <a:gd name="connsiteX21" fmla="*/ 1124125 w 1837189"/>
              <a:gd name="connsiteY21" fmla="*/ 947956 h 1249960"/>
              <a:gd name="connsiteX22" fmla="*/ 1166070 w 1837189"/>
              <a:gd name="connsiteY22" fmla="*/ 1040235 h 1249960"/>
              <a:gd name="connsiteX23" fmla="*/ 1317072 w 1837189"/>
              <a:gd name="connsiteY23" fmla="*/ 1057013 h 1249960"/>
              <a:gd name="connsiteX24" fmla="*/ 1375795 w 1837189"/>
              <a:gd name="connsiteY24" fmla="*/ 1073791 h 1249960"/>
              <a:gd name="connsiteX25" fmla="*/ 1468074 w 1837189"/>
              <a:gd name="connsiteY25" fmla="*/ 1149292 h 1249960"/>
              <a:gd name="connsiteX26" fmla="*/ 1526796 w 1837189"/>
              <a:gd name="connsiteY26" fmla="*/ 1233182 h 1249960"/>
              <a:gd name="connsiteX27" fmla="*/ 1635853 w 1837189"/>
              <a:gd name="connsiteY27" fmla="*/ 1249960 h 1249960"/>
              <a:gd name="connsiteX28" fmla="*/ 1837189 w 1837189"/>
              <a:gd name="connsiteY28" fmla="*/ 1208015 h 1249960"/>
              <a:gd name="connsiteX29" fmla="*/ 1786855 w 1837189"/>
              <a:gd name="connsiteY29" fmla="*/ 1124125 h 1249960"/>
              <a:gd name="connsiteX30" fmla="*/ 1744910 w 1837189"/>
              <a:gd name="connsiteY30" fmla="*/ 1124125 h 1249960"/>
              <a:gd name="connsiteX31" fmla="*/ 1619075 w 1837189"/>
              <a:gd name="connsiteY31" fmla="*/ 998290 h 1249960"/>
              <a:gd name="connsiteX32" fmla="*/ 1593908 w 1837189"/>
              <a:gd name="connsiteY32" fmla="*/ 922789 h 1249960"/>
              <a:gd name="connsiteX33" fmla="*/ 1551963 w 1837189"/>
              <a:gd name="connsiteY33" fmla="*/ 906011 h 1249960"/>
              <a:gd name="connsiteX34" fmla="*/ 1518407 w 1837189"/>
              <a:gd name="connsiteY34" fmla="*/ 906011 h 1249960"/>
              <a:gd name="connsiteX35" fmla="*/ 1451296 w 1837189"/>
              <a:gd name="connsiteY35" fmla="*/ 897622 h 1249960"/>
              <a:gd name="connsiteX36" fmla="*/ 1426129 w 1837189"/>
              <a:gd name="connsiteY36" fmla="*/ 847288 h 1249960"/>
              <a:gd name="connsiteX37" fmla="*/ 1426129 w 1837189"/>
              <a:gd name="connsiteY37" fmla="*/ 704675 h 1249960"/>
              <a:gd name="connsiteX38" fmla="*/ 1350628 w 1837189"/>
              <a:gd name="connsiteY38" fmla="*/ 612396 h 1249960"/>
              <a:gd name="connsiteX39" fmla="*/ 1333850 w 1837189"/>
              <a:gd name="connsiteY39" fmla="*/ 587230 h 1249960"/>
              <a:gd name="connsiteX40" fmla="*/ 1333850 w 1837189"/>
              <a:gd name="connsiteY40" fmla="*/ 587230 h 1249960"/>
              <a:gd name="connsiteX41" fmla="*/ 1359017 w 1837189"/>
              <a:gd name="connsiteY41" fmla="*/ 511729 h 1249960"/>
              <a:gd name="connsiteX42" fmla="*/ 1266738 w 1837189"/>
              <a:gd name="connsiteY42" fmla="*/ 511729 h 1249960"/>
              <a:gd name="connsiteX43" fmla="*/ 1191237 w 1837189"/>
              <a:gd name="connsiteY43" fmla="*/ 578841 h 1249960"/>
              <a:gd name="connsiteX44" fmla="*/ 813732 w 1837189"/>
              <a:gd name="connsiteY44" fmla="*/ 578841 h 1249960"/>
              <a:gd name="connsiteX45" fmla="*/ 704675 w 1837189"/>
              <a:gd name="connsiteY45" fmla="*/ 536896 h 1249960"/>
              <a:gd name="connsiteX46" fmla="*/ 704675 w 1837189"/>
              <a:gd name="connsiteY46" fmla="*/ 251670 h 1249960"/>
              <a:gd name="connsiteX47" fmla="*/ 637563 w 1837189"/>
              <a:gd name="connsiteY47" fmla="*/ 151002 h 1249960"/>
              <a:gd name="connsiteX48" fmla="*/ 528507 w 1837189"/>
              <a:gd name="connsiteY48" fmla="*/ 109057 h 1249960"/>
              <a:gd name="connsiteX0" fmla="*/ 528507 w 1837189"/>
              <a:gd name="connsiteY0" fmla="*/ 75501 h 1216404"/>
              <a:gd name="connsiteX1" fmla="*/ 411061 w 1837189"/>
              <a:gd name="connsiteY1" fmla="*/ 0 h 1216404"/>
              <a:gd name="connsiteX2" fmla="*/ 302004 w 1837189"/>
              <a:gd name="connsiteY2" fmla="*/ 25167 h 1216404"/>
              <a:gd name="connsiteX3" fmla="*/ 226503 w 1837189"/>
              <a:gd name="connsiteY3" fmla="*/ 75501 h 1216404"/>
              <a:gd name="connsiteX4" fmla="*/ 285226 w 1837189"/>
              <a:gd name="connsiteY4" fmla="*/ 226503 h 1216404"/>
              <a:gd name="connsiteX5" fmla="*/ 192947 w 1837189"/>
              <a:gd name="connsiteY5" fmla="*/ 310393 h 1216404"/>
              <a:gd name="connsiteX6" fmla="*/ 268448 w 1837189"/>
              <a:gd name="connsiteY6" fmla="*/ 411061 h 1216404"/>
              <a:gd name="connsiteX7" fmla="*/ 394283 w 1837189"/>
              <a:gd name="connsiteY7" fmla="*/ 343949 h 1216404"/>
              <a:gd name="connsiteX8" fmla="*/ 402672 w 1837189"/>
              <a:gd name="connsiteY8" fmla="*/ 528507 h 1216404"/>
              <a:gd name="connsiteX9" fmla="*/ 402672 w 1837189"/>
              <a:gd name="connsiteY9" fmla="*/ 713064 h 1216404"/>
              <a:gd name="connsiteX10" fmla="*/ 377505 w 1837189"/>
              <a:gd name="connsiteY10" fmla="*/ 780176 h 1216404"/>
              <a:gd name="connsiteX11" fmla="*/ 192947 w 1837189"/>
              <a:gd name="connsiteY11" fmla="*/ 847288 h 1216404"/>
              <a:gd name="connsiteX12" fmla="*/ 75501 w 1837189"/>
              <a:gd name="connsiteY12" fmla="*/ 981512 h 1216404"/>
              <a:gd name="connsiteX13" fmla="*/ 33556 w 1837189"/>
              <a:gd name="connsiteY13" fmla="*/ 1057013 h 1216404"/>
              <a:gd name="connsiteX14" fmla="*/ 0 w 1837189"/>
              <a:gd name="connsiteY14" fmla="*/ 1107347 h 1216404"/>
              <a:gd name="connsiteX15" fmla="*/ 234892 w 1837189"/>
              <a:gd name="connsiteY15" fmla="*/ 1057013 h 1216404"/>
              <a:gd name="connsiteX16" fmla="*/ 243281 w 1837189"/>
              <a:gd name="connsiteY16" fmla="*/ 1031846 h 1216404"/>
              <a:gd name="connsiteX17" fmla="*/ 310393 w 1837189"/>
              <a:gd name="connsiteY17" fmla="*/ 922789 h 1216404"/>
              <a:gd name="connsiteX18" fmla="*/ 360727 w 1837189"/>
              <a:gd name="connsiteY18" fmla="*/ 897622 h 1216404"/>
              <a:gd name="connsiteX19" fmla="*/ 645952 w 1837189"/>
              <a:gd name="connsiteY19" fmla="*/ 906011 h 1216404"/>
              <a:gd name="connsiteX20" fmla="*/ 679508 w 1837189"/>
              <a:gd name="connsiteY20" fmla="*/ 889233 h 1216404"/>
              <a:gd name="connsiteX21" fmla="*/ 1124125 w 1837189"/>
              <a:gd name="connsiteY21" fmla="*/ 914400 h 1216404"/>
              <a:gd name="connsiteX22" fmla="*/ 1166070 w 1837189"/>
              <a:gd name="connsiteY22" fmla="*/ 1006679 h 1216404"/>
              <a:gd name="connsiteX23" fmla="*/ 1317072 w 1837189"/>
              <a:gd name="connsiteY23" fmla="*/ 1023457 h 1216404"/>
              <a:gd name="connsiteX24" fmla="*/ 1375795 w 1837189"/>
              <a:gd name="connsiteY24" fmla="*/ 1040235 h 1216404"/>
              <a:gd name="connsiteX25" fmla="*/ 1468074 w 1837189"/>
              <a:gd name="connsiteY25" fmla="*/ 1115736 h 1216404"/>
              <a:gd name="connsiteX26" fmla="*/ 1526796 w 1837189"/>
              <a:gd name="connsiteY26" fmla="*/ 1199626 h 1216404"/>
              <a:gd name="connsiteX27" fmla="*/ 1635853 w 1837189"/>
              <a:gd name="connsiteY27" fmla="*/ 1216404 h 1216404"/>
              <a:gd name="connsiteX28" fmla="*/ 1837189 w 1837189"/>
              <a:gd name="connsiteY28" fmla="*/ 1174459 h 1216404"/>
              <a:gd name="connsiteX29" fmla="*/ 1786855 w 1837189"/>
              <a:gd name="connsiteY29" fmla="*/ 1090569 h 1216404"/>
              <a:gd name="connsiteX30" fmla="*/ 1744910 w 1837189"/>
              <a:gd name="connsiteY30" fmla="*/ 1090569 h 1216404"/>
              <a:gd name="connsiteX31" fmla="*/ 1619075 w 1837189"/>
              <a:gd name="connsiteY31" fmla="*/ 964734 h 1216404"/>
              <a:gd name="connsiteX32" fmla="*/ 1593908 w 1837189"/>
              <a:gd name="connsiteY32" fmla="*/ 889233 h 1216404"/>
              <a:gd name="connsiteX33" fmla="*/ 1551963 w 1837189"/>
              <a:gd name="connsiteY33" fmla="*/ 872455 h 1216404"/>
              <a:gd name="connsiteX34" fmla="*/ 1518407 w 1837189"/>
              <a:gd name="connsiteY34" fmla="*/ 872455 h 1216404"/>
              <a:gd name="connsiteX35" fmla="*/ 1451296 w 1837189"/>
              <a:gd name="connsiteY35" fmla="*/ 864066 h 1216404"/>
              <a:gd name="connsiteX36" fmla="*/ 1426129 w 1837189"/>
              <a:gd name="connsiteY36" fmla="*/ 813732 h 1216404"/>
              <a:gd name="connsiteX37" fmla="*/ 1426129 w 1837189"/>
              <a:gd name="connsiteY37" fmla="*/ 671119 h 1216404"/>
              <a:gd name="connsiteX38" fmla="*/ 1350628 w 1837189"/>
              <a:gd name="connsiteY38" fmla="*/ 578840 h 1216404"/>
              <a:gd name="connsiteX39" fmla="*/ 1333850 w 1837189"/>
              <a:gd name="connsiteY39" fmla="*/ 553674 h 1216404"/>
              <a:gd name="connsiteX40" fmla="*/ 1333850 w 1837189"/>
              <a:gd name="connsiteY40" fmla="*/ 553674 h 1216404"/>
              <a:gd name="connsiteX41" fmla="*/ 1359017 w 1837189"/>
              <a:gd name="connsiteY41" fmla="*/ 478173 h 1216404"/>
              <a:gd name="connsiteX42" fmla="*/ 1266738 w 1837189"/>
              <a:gd name="connsiteY42" fmla="*/ 478173 h 1216404"/>
              <a:gd name="connsiteX43" fmla="*/ 1191237 w 1837189"/>
              <a:gd name="connsiteY43" fmla="*/ 545285 h 1216404"/>
              <a:gd name="connsiteX44" fmla="*/ 813732 w 1837189"/>
              <a:gd name="connsiteY44" fmla="*/ 545285 h 1216404"/>
              <a:gd name="connsiteX45" fmla="*/ 704675 w 1837189"/>
              <a:gd name="connsiteY45" fmla="*/ 503340 h 1216404"/>
              <a:gd name="connsiteX46" fmla="*/ 704675 w 1837189"/>
              <a:gd name="connsiteY46" fmla="*/ 218114 h 1216404"/>
              <a:gd name="connsiteX47" fmla="*/ 637563 w 1837189"/>
              <a:gd name="connsiteY47" fmla="*/ 117446 h 1216404"/>
              <a:gd name="connsiteX48" fmla="*/ 528507 w 1837189"/>
              <a:gd name="connsiteY48" fmla="*/ 75501 h 1216404"/>
              <a:gd name="connsiteX0" fmla="*/ 520118 w 1837189"/>
              <a:gd name="connsiteY0" fmla="*/ 117446 h 1216404"/>
              <a:gd name="connsiteX1" fmla="*/ 411061 w 1837189"/>
              <a:gd name="connsiteY1" fmla="*/ 0 h 1216404"/>
              <a:gd name="connsiteX2" fmla="*/ 302004 w 1837189"/>
              <a:gd name="connsiteY2" fmla="*/ 25167 h 1216404"/>
              <a:gd name="connsiteX3" fmla="*/ 226503 w 1837189"/>
              <a:gd name="connsiteY3" fmla="*/ 75501 h 1216404"/>
              <a:gd name="connsiteX4" fmla="*/ 285226 w 1837189"/>
              <a:gd name="connsiteY4" fmla="*/ 226503 h 1216404"/>
              <a:gd name="connsiteX5" fmla="*/ 192947 w 1837189"/>
              <a:gd name="connsiteY5" fmla="*/ 310393 h 1216404"/>
              <a:gd name="connsiteX6" fmla="*/ 268448 w 1837189"/>
              <a:gd name="connsiteY6" fmla="*/ 411061 h 1216404"/>
              <a:gd name="connsiteX7" fmla="*/ 394283 w 1837189"/>
              <a:gd name="connsiteY7" fmla="*/ 343949 h 1216404"/>
              <a:gd name="connsiteX8" fmla="*/ 402672 w 1837189"/>
              <a:gd name="connsiteY8" fmla="*/ 528507 h 1216404"/>
              <a:gd name="connsiteX9" fmla="*/ 402672 w 1837189"/>
              <a:gd name="connsiteY9" fmla="*/ 713064 h 1216404"/>
              <a:gd name="connsiteX10" fmla="*/ 377505 w 1837189"/>
              <a:gd name="connsiteY10" fmla="*/ 780176 h 1216404"/>
              <a:gd name="connsiteX11" fmla="*/ 192947 w 1837189"/>
              <a:gd name="connsiteY11" fmla="*/ 847288 h 1216404"/>
              <a:gd name="connsiteX12" fmla="*/ 75501 w 1837189"/>
              <a:gd name="connsiteY12" fmla="*/ 981512 h 1216404"/>
              <a:gd name="connsiteX13" fmla="*/ 33556 w 1837189"/>
              <a:gd name="connsiteY13" fmla="*/ 1057013 h 1216404"/>
              <a:gd name="connsiteX14" fmla="*/ 0 w 1837189"/>
              <a:gd name="connsiteY14" fmla="*/ 1107347 h 1216404"/>
              <a:gd name="connsiteX15" fmla="*/ 234892 w 1837189"/>
              <a:gd name="connsiteY15" fmla="*/ 1057013 h 1216404"/>
              <a:gd name="connsiteX16" fmla="*/ 243281 w 1837189"/>
              <a:gd name="connsiteY16" fmla="*/ 1031846 h 1216404"/>
              <a:gd name="connsiteX17" fmla="*/ 310393 w 1837189"/>
              <a:gd name="connsiteY17" fmla="*/ 922789 h 1216404"/>
              <a:gd name="connsiteX18" fmla="*/ 360727 w 1837189"/>
              <a:gd name="connsiteY18" fmla="*/ 897622 h 1216404"/>
              <a:gd name="connsiteX19" fmla="*/ 645952 w 1837189"/>
              <a:gd name="connsiteY19" fmla="*/ 906011 h 1216404"/>
              <a:gd name="connsiteX20" fmla="*/ 679508 w 1837189"/>
              <a:gd name="connsiteY20" fmla="*/ 889233 h 1216404"/>
              <a:gd name="connsiteX21" fmla="*/ 1124125 w 1837189"/>
              <a:gd name="connsiteY21" fmla="*/ 914400 h 1216404"/>
              <a:gd name="connsiteX22" fmla="*/ 1166070 w 1837189"/>
              <a:gd name="connsiteY22" fmla="*/ 1006679 h 1216404"/>
              <a:gd name="connsiteX23" fmla="*/ 1317072 w 1837189"/>
              <a:gd name="connsiteY23" fmla="*/ 1023457 h 1216404"/>
              <a:gd name="connsiteX24" fmla="*/ 1375795 w 1837189"/>
              <a:gd name="connsiteY24" fmla="*/ 1040235 h 1216404"/>
              <a:gd name="connsiteX25" fmla="*/ 1468074 w 1837189"/>
              <a:gd name="connsiteY25" fmla="*/ 1115736 h 1216404"/>
              <a:gd name="connsiteX26" fmla="*/ 1526796 w 1837189"/>
              <a:gd name="connsiteY26" fmla="*/ 1199626 h 1216404"/>
              <a:gd name="connsiteX27" fmla="*/ 1635853 w 1837189"/>
              <a:gd name="connsiteY27" fmla="*/ 1216404 h 1216404"/>
              <a:gd name="connsiteX28" fmla="*/ 1837189 w 1837189"/>
              <a:gd name="connsiteY28" fmla="*/ 1174459 h 1216404"/>
              <a:gd name="connsiteX29" fmla="*/ 1786855 w 1837189"/>
              <a:gd name="connsiteY29" fmla="*/ 1090569 h 1216404"/>
              <a:gd name="connsiteX30" fmla="*/ 1744910 w 1837189"/>
              <a:gd name="connsiteY30" fmla="*/ 1090569 h 1216404"/>
              <a:gd name="connsiteX31" fmla="*/ 1619075 w 1837189"/>
              <a:gd name="connsiteY31" fmla="*/ 964734 h 1216404"/>
              <a:gd name="connsiteX32" fmla="*/ 1593908 w 1837189"/>
              <a:gd name="connsiteY32" fmla="*/ 889233 h 1216404"/>
              <a:gd name="connsiteX33" fmla="*/ 1551963 w 1837189"/>
              <a:gd name="connsiteY33" fmla="*/ 872455 h 1216404"/>
              <a:gd name="connsiteX34" fmla="*/ 1518407 w 1837189"/>
              <a:gd name="connsiteY34" fmla="*/ 872455 h 1216404"/>
              <a:gd name="connsiteX35" fmla="*/ 1451296 w 1837189"/>
              <a:gd name="connsiteY35" fmla="*/ 864066 h 1216404"/>
              <a:gd name="connsiteX36" fmla="*/ 1426129 w 1837189"/>
              <a:gd name="connsiteY36" fmla="*/ 813732 h 1216404"/>
              <a:gd name="connsiteX37" fmla="*/ 1426129 w 1837189"/>
              <a:gd name="connsiteY37" fmla="*/ 671119 h 1216404"/>
              <a:gd name="connsiteX38" fmla="*/ 1350628 w 1837189"/>
              <a:gd name="connsiteY38" fmla="*/ 578840 h 1216404"/>
              <a:gd name="connsiteX39" fmla="*/ 1333850 w 1837189"/>
              <a:gd name="connsiteY39" fmla="*/ 553674 h 1216404"/>
              <a:gd name="connsiteX40" fmla="*/ 1333850 w 1837189"/>
              <a:gd name="connsiteY40" fmla="*/ 553674 h 1216404"/>
              <a:gd name="connsiteX41" fmla="*/ 1359017 w 1837189"/>
              <a:gd name="connsiteY41" fmla="*/ 478173 h 1216404"/>
              <a:gd name="connsiteX42" fmla="*/ 1266738 w 1837189"/>
              <a:gd name="connsiteY42" fmla="*/ 478173 h 1216404"/>
              <a:gd name="connsiteX43" fmla="*/ 1191237 w 1837189"/>
              <a:gd name="connsiteY43" fmla="*/ 545285 h 1216404"/>
              <a:gd name="connsiteX44" fmla="*/ 813732 w 1837189"/>
              <a:gd name="connsiteY44" fmla="*/ 545285 h 1216404"/>
              <a:gd name="connsiteX45" fmla="*/ 704675 w 1837189"/>
              <a:gd name="connsiteY45" fmla="*/ 503340 h 1216404"/>
              <a:gd name="connsiteX46" fmla="*/ 704675 w 1837189"/>
              <a:gd name="connsiteY46" fmla="*/ 218114 h 1216404"/>
              <a:gd name="connsiteX47" fmla="*/ 637563 w 1837189"/>
              <a:gd name="connsiteY47" fmla="*/ 117446 h 1216404"/>
              <a:gd name="connsiteX48" fmla="*/ 520118 w 1837189"/>
              <a:gd name="connsiteY48" fmla="*/ 117446 h 121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7189" h="1216404">
                <a:moveTo>
                  <a:pt x="520118" y="117446"/>
                </a:moveTo>
                <a:lnTo>
                  <a:pt x="411061" y="0"/>
                </a:lnTo>
                <a:lnTo>
                  <a:pt x="302004" y="25167"/>
                </a:lnTo>
                <a:lnTo>
                  <a:pt x="226503" y="75501"/>
                </a:lnTo>
                <a:lnTo>
                  <a:pt x="285226" y="226503"/>
                </a:lnTo>
                <a:lnTo>
                  <a:pt x="192947" y="310393"/>
                </a:lnTo>
                <a:lnTo>
                  <a:pt x="268448" y="411061"/>
                </a:lnTo>
                <a:lnTo>
                  <a:pt x="394283" y="343949"/>
                </a:lnTo>
                <a:lnTo>
                  <a:pt x="402672" y="528507"/>
                </a:lnTo>
                <a:lnTo>
                  <a:pt x="402672" y="713064"/>
                </a:lnTo>
                <a:lnTo>
                  <a:pt x="377505" y="780176"/>
                </a:lnTo>
                <a:lnTo>
                  <a:pt x="192947" y="847288"/>
                </a:lnTo>
                <a:lnTo>
                  <a:pt x="75501" y="981512"/>
                </a:lnTo>
                <a:cubicBezTo>
                  <a:pt x="32074" y="1050995"/>
                  <a:pt x="33556" y="1022243"/>
                  <a:pt x="33556" y="1057013"/>
                </a:cubicBezTo>
                <a:lnTo>
                  <a:pt x="0" y="1107347"/>
                </a:lnTo>
                <a:lnTo>
                  <a:pt x="234892" y="1057013"/>
                </a:lnTo>
                <a:lnTo>
                  <a:pt x="243281" y="1031846"/>
                </a:lnTo>
                <a:lnTo>
                  <a:pt x="310393" y="922789"/>
                </a:lnTo>
                <a:lnTo>
                  <a:pt x="360727" y="897622"/>
                </a:lnTo>
                <a:lnTo>
                  <a:pt x="645952" y="906011"/>
                </a:lnTo>
                <a:lnTo>
                  <a:pt x="679508" y="889233"/>
                </a:lnTo>
                <a:lnTo>
                  <a:pt x="1124125" y="914400"/>
                </a:lnTo>
                <a:lnTo>
                  <a:pt x="1166070" y="1006679"/>
                </a:lnTo>
                <a:lnTo>
                  <a:pt x="1317072" y="1023457"/>
                </a:lnTo>
                <a:lnTo>
                  <a:pt x="1375795" y="1040235"/>
                </a:lnTo>
                <a:lnTo>
                  <a:pt x="1468074" y="1115736"/>
                </a:lnTo>
                <a:lnTo>
                  <a:pt x="1526796" y="1199626"/>
                </a:lnTo>
                <a:lnTo>
                  <a:pt x="1635853" y="1216404"/>
                </a:lnTo>
                <a:lnTo>
                  <a:pt x="1837189" y="1174459"/>
                </a:lnTo>
                <a:lnTo>
                  <a:pt x="1786855" y="1090569"/>
                </a:lnTo>
                <a:lnTo>
                  <a:pt x="1744910" y="1090569"/>
                </a:lnTo>
                <a:lnTo>
                  <a:pt x="1619075" y="964734"/>
                </a:lnTo>
                <a:lnTo>
                  <a:pt x="1593908" y="889233"/>
                </a:lnTo>
                <a:lnTo>
                  <a:pt x="1551963" y="872455"/>
                </a:lnTo>
                <a:lnTo>
                  <a:pt x="1518407" y="872455"/>
                </a:lnTo>
                <a:lnTo>
                  <a:pt x="1451296" y="864066"/>
                </a:lnTo>
                <a:lnTo>
                  <a:pt x="1426129" y="813732"/>
                </a:lnTo>
                <a:lnTo>
                  <a:pt x="1426129" y="671119"/>
                </a:lnTo>
                <a:lnTo>
                  <a:pt x="1350628" y="578840"/>
                </a:lnTo>
                <a:lnTo>
                  <a:pt x="1333850" y="553674"/>
                </a:lnTo>
                <a:lnTo>
                  <a:pt x="1333850" y="553674"/>
                </a:lnTo>
                <a:lnTo>
                  <a:pt x="1359017" y="478173"/>
                </a:lnTo>
                <a:lnTo>
                  <a:pt x="1266738" y="478173"/>
                </a:lnTo>
                <a:lnTo>
                  <a:pt x="1191237" y="545285"/>
                </a:lnTo>
                <a:lnTo>
                  <a:pt x="813732" y="545285"/>
                </a:lnTo>
                <a:lnTo>
                  <a:pt x="704675" y="503340"/>
                </a:lnTo>
                <a:lnTo>
                  <a:pt x="704675" y="218114"/>
                </a:lnTo>
                <a:lnTo>
                  <a:pt x="637563" y="117446"/>
                </a:lnTo>
                <a:lnTo>
                  <a:pt x="520118" y="117446"/>
                </a:lnTo>
                <a:close/>
              </a:path>
            </a:pathLst>
          </a:custGeom>
          <a:blipFill dpi="0" rotWithShape="1">
            <a:blip r:embed="rId32" cstate="print">
              <a:extLst>
                <a:ext uri="{BEBA8EAE-BF5A-486C-A8C5-ECC9F3942E4B}">
                  <a14:imgProps xmlns:a14="http://schemas.microsoft.com/office/drawing/2010/main">
                    <a14:imgLayer r:embed="rId33">
                      <a14:imgEffect>
                        <a14:brightnessContrast bright="-4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Picture 80">
            <a:hlinkClick r:id="" action="ppaction://hlinkshowjump?jump=previousslide">
              <a:snd r:embed="rId15" name="CHIMES.WAV"/>
            </a:hlinkClick>
            <a:extLst>
              <a:ext uri="{FF2B5EF4-FFF2-40B4-BE49-F238E27FC236}">
                <a16:creationId xmlns:a16="http://schemas.microsoft.com/office/drawing/2014/main" xmlns="" id="{69710ACA-B4D5-4047-9AE0-22E00A14FBCC}"/>
              </a:ext>
            </a:extLst>
          </p:cNvPr>
          <p:cNvPicPr>
            <a:picLocks noChangeAspect="1"/>
          </p:cNvPicPr>
          <p:nvPr/>
        </p:nvPicPr>
        <p:blipFill rotWithShape="1">
          <a:blip r:embed="rId34"/>
          <a:srcRect t="20507" r="9463" b="5892"/>
          <a:stretch/>
        </p:blipFill>
        <p:spPr>
          <a:xfrm rot="20025683">
            <a:off x="3652339" y="4774679"/>
            <a:ext cx="629232" cy="457671"/>
          </a:xfrm>
          <a:prstGeom prst="rect">
            <a:avLst/>
          </a:prstGeom>
        </p:spPr>
      </p:pic>
      <p:pic>
        <p:nvPicPr>
          <p:cNvPr id="82" name="Picture 81" descr="A picture containing cup&#10;&#10;Description generated with high confidence">
            <a:hlinkClick r:id="" action="ppaction://hlinkshowjump?jump=previousslide">
              <a:snd r:embed="rId15" name="CHIMES.WAV"/>
            </a:hlinkClick>
            <a:extLst>
              <a:ext uri="{FF2B5EF4-FFF2-40B4-BE49-F238E27FC236}">
                <a16:creationId xmlns:a16="http://schemas.microsoft.com/office/drawing/2014/main" xmlns="" id="{C6EE1C18-A318-4A78-8852-E799365F9FEE}"/>
              </a:ext>
            </a:extLst>
          </p:cNvPr>
          <p:cNvPicPr>
            <a:picLocks noChangeAspect="1"/>
          </p:cNvPicPr>
          <p:nvPr/>
        </p:nvPicPr>
        <p:blipFill>
          <a:blip r:embed="rId35" cstate="print">
            <a:extLst>
              <a:ext uri="{28A0092B-C50C-407E-A947-70E740481C1C}">
                <a14:useLocalDpi xmlns:a14="http://schemas.microsoft.com/office/drawing/2010/main" val="0"/>
              </a:ext>
              <a:ext uri="{837473B0-CC2E-450A-ABE3-18F120FF3D39}">
                <a1611:picAttrSrcUrl xmlns:a1611="http://schemas.microsoft.com/office/drawing/2016/11/main" xmlns="" r:id="rId36"/>
              </a:ext>
            </a:extLst>
          </a:blip>
          <a:stretch>
            <a:fillRect/>
          </a:stretch>
        </p:blipFill>
        <p:spPr>
          <a:xfrm rot="18363831">
            <a:off x="3240065" y="921333"/>
            <a:ext cx="374203" cy="794845"/>
          </a:xfrm>
          <a:prstGeom prst="rect">
            <a:avLst/>
          </a:prstGeom>
        </p:spPr>
      </p:pic>
      <p:pic>
        <p:nvPicPr>
          <p:cNvPr id="83" name="Picture 82">
            <a:hlinkClick r:id="" action="ppaction://hlinkshowjump?jump=previousslide">
              <a:snd r:embed="rId15" name="CHIMES.WAV"/>
            </a:hlinkClick>
            <a:extLst>
              <a:ext uri="{FF2B5EF4-FFF2-40B4-BE49-F238E27FC236}">
                <a16:creationId xmlns:a16="http://schemas.microsoft.com/office/drawing/2014/main" xmlns="" id="{B7289469-8954-4352-8AE9-9AE286E7FD1E}"/>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a:stretch/>
        </p:blipFill>
        <p:spPr>
          <a:xfrm rot="21211571">
            <a:off x="2795711" y="7352210"/>
            <a:ext cx="450393" cy="1287682"/>
          </a:xfrm>
          <a:prstGeom prst="rect">
            <a:avLst/>
          </a:prstGeom>
        </p:spPr>
      </p:pic>
      <p:pic>
        <p:nvPicPr>
          <p:cNvPr id="85" name="Picture 84">
            <a:hlinkClick r:id="" action="ppaction://hlinkshowjump?jump=previousslide">
              <a:snd r:embed="rId15" name="CHIMES.WAV"/>
            </a:hlinkClick>
            <a:extLst>
              <a:ext uri="{FF2B5EF4-FFF2-40B4-BE49-F238E27FC236}">
                <a16:creationId xmlns:a16="http://schemas.microsoft.com/office/drawing/2014/main" xmlns="" id="{E21F190D-E5BF-4E25-8430-7F26CD62D257}"/>
              </a:ext>
            </a:extLst>
          </p:cNvPr>
          <p:cNvPicPr>
            <a:picLocks noChangeAspect="1"/>
          </p:cNvPicPr>
          <p:nvPr/>
        </p:nvPicPr>
        <p:blipFill rotWithShape="1">
          <a:blip r:embed="rId38" cstate="screen">
            <a:extLst>
              <a:ext uri="{28A0092B-C50C-407E-A947-70E740481C1C}">
                <a14:useLocalDpi xmlns:a14="http://schemas.microsoft.com/office/drawing/2010/main"/>
              </a:ext>
            </a:extLst>
          </a:blip>
          <a:srcRect/>
          <a:stretch/>
        </p:blipFill>
        <p:spPr>
          <a:xfrm rot="14891080">
            <a:off x="4456742" y="4686260"/>
            <a:ext cx="995055" cy="259583"/>
          </a:xfrm>
          <a:prstGeom prst="rect">
            <a:avLst/>
          </a:prstGeom>
        </p:spPr>
      </p:pic>
      <p:sp>
        <p:nvSpPr>
          <p:cNvPr id="2" name="Little RedOval 1">
            <a:extLst>
              <a:ext uri="{FF2B5EF4-FFF2-40B4-BE49-F238E27FC236}">
                <a16:creationId xmlns:a16="http://schemas.microsoft.com/office/drawing/2014/main" xmlns="" id="{4512CEB3-44B9-4F64-8BAE-0E6F30F8AFC1}"/>
              </a:ext>
            </a:extLst>
          </p:cNvPr>
          <p:cNvSpPr/>
          <p:nvPr/>
        </p:nvSpPr>
        <p:spPr>
          <a:xfrm>
            <a:off x="2933864" y="820823"/>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Little BlueOval 85">
            <a:extLst>
              <a:ext uri="{FF2B5EF4-FFF2-40B4-BE49-F238E27FC236}">
                <a16:creationId xmlns:a16="http://schemas.microsoft.com/office/drawing/2014/main" xmlns="" id="{AC8639A1-B94A-44BF-BEDE-001913A804BD}"/>
              </a:ext>
            </a:extLst>
          </p:cNvPr>
          <p:cNvSpPr/>
          <p:nvPr/>
        </p:nvSpPr>
        <p:spPr>
          <a:xfrm>
            <a:off x="3156604" y="820823"/>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Little YellowOval 86">
            <a:extLst>
              <a:ext uri="{FF2B5EF4-FFF2-40B4-BE49-F238E27FC236}">
                <a16:creationId xmlns:a16="http://schemas.microsoft.com/office/drawing/2014/main" xmlns="" id="{0B551B0D-BC31-43E0-86C7-1363F98B4155}"/>
              </a:ext>
            </a:extLst>
          </p:cNvPr>
          <p:cNvSpPr/>
          <p:nvPr/>
        </p:nvSpPr>
        <p:spPr>
          <a:xfrm>
            <a:off x="3379344" y="820823"/>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Little Green Oval 87">
            <a:extLst>
              <a:ext uri="{FF2B5EF4-FFF2-40B4-BE49-F238E27FC236}">
                <a16:creationId xmlns:a16="http://schemas.microsoft.com/office/drawing/2014/main" xmlns="" id="{EE939F3C-73A7-46CA-8A3E-6BA321A05588}"/>
              </a:ext>
            </a:extLst>
          </p:cNvPr>
          <p:cNvSpPr/>
          <p:nvPr/>
        </p:nvSpPr>
        <p:spPr>
          <a:xfrm>
            <a:off x="3602084" y="820823"/>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Big Red Oval 88">
            <a:extLst>
              <a:ext uri="{FF2B5EF4-FFF2-40B4-BE49-F238E27FC236}">
                <a16:creationId xmlns:a16="http://schemas.microsoft.com/office/drawing/2014/main" xmlns="" id="{4D89973C-1E06-412F-BA8B-5EE94BE8F80F}"/>
              </a:ext>
            </a:extLst>
          </p:cNvPr>
          <p:cNvSpPr>
            <a:spLocks noChangeAspect="1"/>
          </p:cNvSpPr>
          <p:nvPr/>
        </p:nvSpPr>
        <p:spPr>
          <a:xfrm>
            <a:off x="205327" y="78259"/>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Big Blue 89">
            <a:extLst>
              <a:ext uri="{FF2B5EF4-FFF2-40B4-BE49-F238E27FC236}">
                <a16:creationId xmlns:a16="http://schemas.microsoft.com/office/drawing/2014/main" xmlns="" id="{485B588E-DB2D-4FCB-A14B-F99B687B2AC2}"/>
              </a:ext>
            </a:extLst>
          </p:cNvPr>
          <p:cNvSpPr>
            <a:spLocks noChangeAspect="1"/>
          </p:cNvSpPr>
          <p:nvPr/>
        </p:nvSpPr>
        <p:spPr>
          <a:xfrm>
            <a:off x="205327" y="78259"/>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big GreenOval 91">
            <a:extLst>
              <a:ext uri="{FF2B5EF4-FFF2-40B4-BE49-F238E27FC236}">
                <a16:creationId xmlns:a16="http://schemas.microsoft.com/office/drawing/2014/main" xmlns="" id="{74A916F9-C95A-4752-9A99-E56DDEE73388}"/>
              </a:ext>
            </a:extLst>
          </p:cNvPr>
          <p:cNvSpPr>
            <a:spLocks noChangeAspect="1"/>
          </p:cNvSpPr>
          <p:nvPr/>
        </p:nvSpPr>
        <p:spPr>
          <a:xfrm>
            <a:off x="205327" y="78259"/>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3" name="Picture 92" descr="A picture containing clipart&#10;&#10;Description generated with very high confidence">
            <a:hlinkClick r:id="" action="ppaction://hlinkshowjump?jump=previousslide">
              <a:snd r:embed="rId15" name="CHIMES.WAV"/>
            </a:hlinkClick>
            <a:extLst>
              <a:ext uri="{FF2B5EF4-FFF2-40B4-BE49-F238E27FC236}">
                <a16:creationId xmlns:a16="http://schemas.microsoft.com/office/drawing/2014/main" xmlns="" id="{135DD908-F686-4EF0-A31A-3DA1A594BE14}"/>
              </a:ext>
            </a:extLst>
          </p:cNvPr>
          <p:cNvPicPr>
            <a:picLocks noChangeAspect="1"/>
          </p:cNvPicPr>
          <p:nvPr/>
        </p:nvPicPr>
        <p:blipFill>
          <a:blip r:embed="rId39" cstate="print">
            <a:extLst>
              <a:ext uri="{28A0092B-C50C-407E-A947-70E740481C1C}">
                <a14:useLocalDpi xmlns:a14="http://schemas.microsoft.com/office/drawing/2010/main" val="0"/>
              </a:ext>
              <a:ext uri="{837473B0-CC2E-450A-ABE3-18F120FF3D39}">
                <a1611:picAttrSrcUrl xmlns:a1611="http://schemas.microsoft.com/office/drawing/2016/11/main" xmlns="" r:id="rId40"/>
              </a:ext>
            </a:extLst>
          </a:blip>
          <a:stretch>
            <a:fillRect/>
          </a:stretch>
        </p:blipFill>
        <p:spPr>
          <a:xfrm>
            <a:off x="3182954" y="2867351"/>
            <a:ext cx="414197" cy="434543"/>
          </a:xfrm>
          <a:prstGeom prst="rect">
            <a:avLst/>
          </a:prstGeom>
        </p:spPr>
      </p:pic>
      <p:pic>
        <p:nvPicPr>
          <p:cNvPr id="94" name="Picture 93">
            <a:extLst>
              <a:ext uri="{FF2B5EF4-FFF2-40B4-BE49-F238E27FC236}">
                <a16:creationId xmlns:a16="http://schemas.microsoft.com/office/drawing/2014/main" xmlns="" id="{1A6AE1EA-976B-406E-AB29-35CF081C2813}"/>
              </a:ext>
            </a:extLst>
          </p:cNvPr>
          <p:cNvPicPr>
            <a:picLocks noChangeAspect="1"/>
          </p:cNvPicPr>
          <p:nvPr/>
        </p:nvPicPr>
        <p:blipFill>
          <a:blip r:embed="rId41"/>
          <a:stretch>
            <a:fillRect/>
          </a:stretch>
        </p:blipFill>
        <p:spPr>
          <a:xfrm>
            <a:off x="102859" y="3677024"/>
            <a:ext cx="850466" cy="836749"/>
          </a:xfrm>
          <a:prstGeom prst="rect">
            <a:avLst/>
          </a:prstGeom>
        </p:spPr>
      </p:pic>
      <p:sp>
        <p:nvSpPr>
          <p:cNvPr id="91" name="Big Yellow Oval 90">
            <a:extLst>
              <a:ext uri="{FF2B5EF4-FFF2-40B4-BE49-F238E27FC236}">
                <a16:creationId xmlns:a16="http://schemas.microsoft.com/office/drawing/2014/main" xmlns="" id="{92390E31-A9D8-4335-8B64-4CE374705D65}"/>
              </a:ext>
            </a:extLst>
          </p:cNvPr>
          <p:cNvSpPr>
            <a:spLocks noChangeAspect="1"/>
          </p:cNvSpPr>
          <p:nvPr/>
        </p:nvSpPr>
        <p:spPr>
          <a:xfrm>
            <a:off x="205327" y="78259"/>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Little RedOval 1">
            <a:extLst>
              <a:ext uri="{FF2B5EF4-FFF2-40B4-BE49-F238E27FC236}">
                <a16:creationId xmlns:a16="http://schemas.microsoft.com/office/drawing/2014/main" xmlns="" id="{FA2BE4A9-1E8A-456B-8766-4C3AD719CC3E}"/>
              </a:ext>
            </a:extLst>
          </p:cNvPr>
          <p:cNvSpPr/>
          <p:nvPr/>
        </p:nvSpPr>
        <p:spPr>
          <a:xfrm>
            <a:off x="3636843" y="2997690"/>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Little BlueOval 85">
            <a:extLst>
              <a:ext uri="{FF2B5EF4-FFF2-40B4-BE49-F238E27FC236}">
                <a16:creationId xmlns:a16="http://schemas.microsoft.com/office/drawing/2014/main" xmlns="" id="{6C050B95-FCCD-4533-9DEF-05F461455E68}"/>
              </a:ext>
            </a:extLst>
          </p:cNvPr>
          <p:cNvSpPr/>
          <p:nvPr/>
        </p:nvSpPr>
        <p:spPr>
          <a:xfrm>
            <a:off x="3859583" y="2997690"/>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Little YellowOval 86">
            <a:extLst>
              <a:ext uri="{FF2B5EF4-FFF2-40B4-BE49-F238E27FC236}">
                <a16:creationId xmlns:a16="http://schemas.microsoft.com/office/drawing/2014/main" xmlns="" id="{0E9E7814-3A06-4E22-8EB5-276497782A1E}"/>
              </a:ext>
            </a:extLst>
          </p:cNvPr>
          <p:cNvSpPr/>
          <p:nvPr/>
        </p:nvSpPr>
        <p:spPr>
          <a:xfrm>
            <a:off x="4082323" y="2997690"/>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Little Green Oval 87">
            <a:extLst>
              <a:ext uri="{FF2B5EF4-FFF2-40B4-BE49-F238E27FC236}">
                <a16:creationId xmlns:a16="http://schemas.microsoft.com/office/drawing/2014/main" xmlns="" id="{BB239BFE-5D89-4F09-AA4F-8C683249459B}"/>
              </a:ext>
            </a:extLst>
          </p:cNvPr>
          <p:cNvSpPr/>
          <p:nvPr/>
        </p:nvSpPr>
        <p:spPr>
          <a:xfrm>
            <a:off x="4305063" y="2997690"/>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Big Red Oval 88">
            <a:extLst>
              <a:ext uri="{FF2B5EF4-FFF2-40B4-BE49-F238E27FC236}">
                <a16:creationId xmlns:a16="http://schemas.microsoft.com/office/drawing/2014/main" xmlns="" id="{57A68C98-96A9-469C-9E88-9B428BAA63DA}"/>
              </a:ext>
            </a:extLst>
          </p:cNvPr>
          <p:cNvSpPr>
            <a:spLocks noChangeAspect="1"/>
          </p:cNvSpPr>
          <p:nvPr/>
        </p:nvSpPr>
        <p:spPr>
          <a:xfrm>
            <a:off x="205327" y="751338"/>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Big Blue 89">
            <a:extLst>
              <a:ext uri="{FF2B5EF4-FFF2-40B4-BE49-F238E27FC236}">
                <a16:creationId xmlns:a16="http://schemas.microsoft.com/office/drawing/2014/main" xmlns="" id="{C7F979F6-A186-482D-B558-02171BD72626}"/>
              </a:ext>
            </a:extLst>
          </p:cNvPr>
          <p:cNvSpPr>
            <a:spLocks noChangeAspect="1"/>
          </p:cNvSpPr>
          <p:nvPr/>
        </p:nvSpPr>
        <p:spPr>
          <a:xfrm>
            <a:off x="205327" y="751338"/>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big GreenOval 91">
            <a:extLst>
              <a:ext uri="{FF2B5EF4-FFF2-40B4-BE49-F238E27FC236}">
                <a16:creationId xmlns:a16="http://schemas.microsoft.com/office/drawing/2014/main" xmlns="" id="{54D61F2F-EF2B-4135-BA5B-575B88B98E4C}"/>
              </a:ext>
            </a:extLst>
          </p:cNvPr>
          <p:cNvSpPr>
            <a:spLocks noChangeAspect="1"/>
          </p:cNvSpPr>
          <p:nvPr/>
        </p:nvSpPr>
        <p:spPr>
          <a:xfrm>
            <a:off x="205327" y="751338"/>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Big Yellow Oval 90">
            <a:extLst>
              <a:ext uri="{FF2B5EF4-FFF2-40B4-BE49-F238E27FC236}">
                <a16:creationId xmlns:a16="http://schemas.microsoft.com/office/drawing/2014/main" xmlns="" id="{B45E5429-59EF-4852-8FD4-E4B35F5F12C8}"/>
              </a:ext>
            </a:extLst>
          </p:cNvPr>
          <p:cNvSpPr>
            <a:spLocks noChangeAspect="1"/>
          </p:cNvSpPr>
          <p:nvPr/>
        </p:nvSpPr>
        <p:spPr>
          <a:xfrm>
            <a:off x="205327" y="751338"/>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Little RedOval 1">
            <a:extLst>
              <a:ext uri="{FF2B5EF4-FFF2-40B4-BE49-F238E27FC236}">
                <a16:creationId xmlns:a16="http://schemas.microsoft.com/office/drawing/2014/main" xmlns="" id="{7F8E6FC0-E0D7-4D0F-B78F-459EFEBC4D93}"/>
              </a:ext>
            </a:extLst>
          </p:cNvPr>
          <p:cNvSpPr/>
          <p:nvPr/>
        </p:nvSpPr>
        <p:spPr>
          <a:xfrm>
            <a:off x="2013841" y="3538375"/>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Little BlueOval 85">
            <a:extLst>
              <a:ext uri="{FF2B5EF4-FFF2-40B4-BE49-F238E27FC236}">
                <a16:creationId xmlns:a16="http://schemas.microsoft.com/office/drawing/2014/main" xmlns="" id="{6232EA85-68E8-41DF-B710-882B6C94C3C8}"/>
              </a:ext>
            </a:extLst>
          </p:cNvPr>
          <p:cNvSpPr/>
          <p:nvPr/>
        </p:nvSpPr>
        <p:spPr>
          <a:xfrm>
            <a:off x="2236581" y="3538375"/>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Little YellowOval 86">
            <a:extLst>
              <a:ext uri="{FF2B5EF4-FFF2-40B4-BE49-F238E27FC236}">
                <a16:creationId xmlns:a16="http://schemas.microsoft.com/office/drawing/2014/main" xmlns="" id="{CF3BFC70-F9F2-4F0A-A812-E8EEE3811333}"/>
              </a:ext>
            </a:extLst>
          </p:cNvPr>
          <p:cNvSpPr/>
          <p:nvPr/>
        </p:nvSpPr>
        <p:spPr>
          <a:xfrm>
            <a:off x="2459321" y="3538375"/>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Little Green Oval 87">
            <a:extLst>
              <a:ext uri="{FF2B5EF4-FFF2-40B4-BE49-F238E27FC236}">
                <a16:creationId xmlns:a16="http://schemas.microsoft.com/office/drawing/2014/main" xmlns="" id="{421C1AF0-BDAA-44A8-B9FE-70506E6C1AC5}"/>
              </a:ext>
            </a:extLst>
          </p:cNvPr>
          <p:cNvSpPr/>
          <p:nvPr/>
        </p:nvSpPr>
        <p:spPr>
          <a:xfrm>
            <a:off x="2682061" y="3538375"/>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Big Red Oval 88">
            <a:extLst>
              <a:ext uri="{FF2B5EF4-FFF2-40B4-BE49-F238E27FC236}">
                <a16:creationId xmlns:a16="http://schemas.microsoft.com/office/drawing/2014/main" xmlns="" id="{64280C13-8419-40F3-BFFE-9FF42E6B8369}"/>
              </a:ext>
            </a:extLst>
          </p:cNvPr>
          <p:cNvSpPr>
            <a:spLocks noChangeAspect="1"/>
          </p:cNvSpPr>
          <p:nvPr/>
        </p:nvSpPr>
        <p:spPr>
          <a:xfrm>
            <a:off x="205327" y="2075682"/>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Big Blue 89">
            <a:extLst>
              <a:ext uri="{FF2B5EF4-FFF2-40B4-BE49-F238E27FC236}">
                <a16:creationId xmlns:a16="http://schemas.microsoft.com/office/drawing/2014/main" xmlns="" id="{C1837AB5-1400-4F97-AF14-413AEB66DF06}"/>
              </a:ext>
            </a:extLst>
          </p:cNvPr>
          <p:cNvSpPr>
            <a:spLocks noChangeAspect="1"/>
          </p:cNvSpPr>
          <p:nvPr/>
        </p:nvSpPr>
        <p:spPr>
          <a:xfrm>
            <a:off x="205327" y="2075682"/>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big GreenOval 91">
            <a:extLst>
              <a:ext uri="{FF2B5EF4-FFF2-40B4-BE49-F238E27FC236}">
                <a16:creationId xmlns:a16="http://schemas.microsoft.com/office/drawing/2014/main" xmlns="" id="{1F67CE51-EFF7-4217-B642-B1DA964A2574}"/>
              </a:ext>
            </a:extLst>
          </p:cNvPr>
          <p:cNvSpPr>
            <a:spLocks noChangeAspect="1"/>
          </p:cNvSpPr>
          <p:nvPr/>
        </p:nvSpPr>
        <p:spPr>
          <a:xfrm>
            <a:off x="205327" y="2075682"/>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Big Yellow Oval 90">
            <a:extLst>
              <a:ext uri="{FF2B5EF4-FFF2-40B4-BE49-F238E27FC236}">
                <a16:creationId xmlns:a16="http://schemas.microsoft.com/office/drawing/2014/main" xmlns="" id="{C680A79B-E614-4E7E-88DB-4E98FF14BC88}"/>
              </a:ext>
            </a:extLst>
          </p:cNvPr>
          <p:cNvSpPr>
            <a:spLocks noChangeAspect="1"/>
          </p:cNvSpPr>
          <p:nvPr/>
        </p:nvSpPr>
        <p:spPr>
          <a:xfrm>
            <a:off x="205327" y="2075682"/>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Little RedOval 1">
            <a:extLst>
              <a:ext uri="{FF2B5EF4-FFF2-40B4-BE49-F238E27FC236}">
                <a16:creationId xmlns:a16="http://schemas.microsoft.com/office/drawing/2014/main" xmlns="" id="{D061A038-34E3-4AC2-9E92-3733062655A2}"/>
              </a:ext>
            </a:extLst>
          </p:cNvPr>
          <p:cNvSpPr/>
          <p:nvPr/>
        </p:nvSpPr>
        <p:spPr>
          <a:xfrm>
            <a:off x="1176595" y="4171212"/>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Little BlueOval 85">
            <a:extLst>
              <a:ext uri="{FF2B5EF4-FFF2-40B4-BE49-F238E27FC236}">
                <a16:creationId xmlns:a16="http://schemas.microsoft.com/office/drawing/2014/main" xmlns="" id="{9409B363-DE58-4C4F-953E-FEB1E440DBE9}"/>
              </a:ext>
            </a:extLst>
          </p:cNvPr>
          <p:cNvSpPr/>
          <p:nvPr/>
        </p:nvSpPr>
        <p:spPr>
          <a:xfrm>
            <a:off x="1399335" y="4171212"/>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Little YellowOval 86">
            <a:extLst>
              <a:ext uri="{FF2B5EF4-FFF2-40B4-BE49-F238E27FC236}">
                <a16:creationId xmlns:a16="http://schemas.microsoft.com/office/drawing/2014/main" xmlns="" id="{0FB2DC55-9472-4D7D-9272-30AB8D124E69}"/>
              </a:ext>
            </a:extLst>
          </p:cNvPr>
          <p:cNvSpPr/>
          <p:nvPr/>
        </p:nvSpPr>
        <p:spPr>
          <a:xfrm>
            <a:off x="1622075" y="4171212"/>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Little Green Oval 87">
            <a:extLst>
              <a:ext uri="{FF2B5EF4-FFF2-40B4-BE49-F238E27FC236}">
                <a16:creationId xmlns:a16="http://schemas.microsoft.com/office/drawing/2014/main" xmlns="" id="{69CD5A5C-BCD6-42D3-8432-0C034B2A97F7}"/>
              </a:ext>
            </a:extLst>
          </p:cNvPr>
          <p:cNvSpPr/>
          <p:nvPr/>
        </p:nvSpPr>
        <p:spPr>
          <a:xfrm>
            <a:off x="1844815" y="4171212"/>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Big Red Oval 88">
            <a:extLst>
              <a:ext uri="{FF2B5EF4-FFF2-40B4-BE49-F238E27FC236}">
                <a16:creationId xmlns:a16="http://schemas.microsoft.com/office/drawing/2014/main" xmlns="" id="{03AF97B4-B85D-411B-8C59-4A8A45F8D054}"/>
              </a:ext>
            </a:extLst>
          </p:cNvPr>
          <p:cNvSpPr>
            <a:spLocks noChangeAspect="1"/>
          </p:cNvSpPr>
          <p:nvPr/>
        </p:nvSpPr>
        <p:spPr>
          <a:xfrm>
            <a:off x="205327" y="3757453"/>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Big Blue 89">
            <a:extLst>
              <a:ext uri="{FF2B5EF4-FFF2-40B4-BE49-F238E27FC236}">
                <a16:creationId xmlns:a16="http://schemas.microsoft.com/office/drawing/2014/main" xmlns="" id="{438FDBD4-5434-494D-BDF2-6A7FCFF6A2BF}"/>
              </a:ext>
            </a:extLst>
          </p:cNvPr>
          <p:cNvSpPr>
            <a:spLocks noChangeAspect="1"/>
          </p:cNvSpPr>
          <p:nvPr/>
        </p:nvSpPr>
        <p:spPr>
          <a:xfrm>
            <a:off x="205327" y="3757453"/>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big GreenOval 91">
            <a:extLst>
              <a:ext uri="{FF2B5EF4-FFF2-40B4-BE49-F238E27FC236}">
                <a16:creationId xmlns:a16="http://schemas.microsoft.com/office/drawing/2014/main" xmlns="" id="{AADB349E-5B59-40DE-8001-A983878EBDD8}"/>
              </a:ext>
            </a:extLst>
          </p:cNvPr>
          <p:cNvSpPr>
            <a:spLocks noChangeAspect="1"/>
          </p:cNvSpPr>
          <p:nvPr/>
        </p:nvSpPr>
        <p:spPr>
          <a:xfrm>
            <a:off x="205327" y="3757453"/>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Big Yellow Oval 90">
            <a:extLst>
              <a:ext uri="{FF2B5EF4-FFF2-40B4-BE49-F238E27FC236}">
                <a16:creationId xmlns:a16="http://schemas.microsoft.com/office/drawing/2014/main" xmlns="" id="{27A5F72C-EC6C-44A8-97D2-C5D0A57367A1}"/>
              </a:ext>
            </a:extLst>
          </p:cNvPr>
          <p:cNvSpPr>
            <a:spLocks noChangeAspect="1"/>
          </p:cNvSpPr>
          <p:nvPr/>
        </p:nvSpPr>
        <p:spPr>
          <a:xfrm>
            <a:off x="205327" y="3757453"/>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Little RedOval 1">
            <a:extLst>
              <a:ext uri="{FF2B5EF4-FFF2-40B4-BE49-F238E27FC236}">
                <a16:creationId xmlns:a16="http://schemas.microsoft.com/office/drawing/2014/main" xmlns="" id="{F90563A1-33A5-4481-B68B-BE91C0548909}"/>
              </a:ext>
            </a:extLst>
          </p:cNvPr>
          <p:cNvSpPr/>
          <p:nvPr/>
        </p:nvSpPr>
        <p:spPr>
          <a:xfrm>
            <a:off x="2303380" y="5136166"/>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Little BlueOval 85">
            <a:extLst>
              <a:ext uri="{FF2B5EF4-FFF2-40B4-BE49-F238E27FC236}">
                <a16:creationId xmlns:a16="http://schemas.microsoft.com/office/drawing/2014/main" xmlns="" id="{57ABAC43-74D0-487F-BA09-3AE630A1D24B}"/>
              </a:ext>
            </a:extLst>
          </p:cNvPr>
          <p:cNvSpPr/>
          <p:nvPr/>
        </p:nvSpPr>
        <p:spPr>
          <a:xfrm>
            <a:off x="2526120" y="5136166"/>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Little YellowOval 86">
            <a:extLst>
              <a:ext uri="{FF2B5EF4-FFF2-40B4-BE49-F238E27FC236}">
                <a16:creationId xmlns:a16="http://schemas.microsoft.com/office/drawing/2014/main" xmlns="" id="{50016D0F-5B8A-4F45-AA82-6D0CF2AB848F}"/>
              </a:ext>
            </a:extLst>
          </p:cNvPr>
          <p:cNvSpPr/>
          <p:nvPr/>
        </p:nvSpPr>
        <p:spPr>
          <a:xfrm>
            <a:off x="2748860" y="5136166"/>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Little Green Oval 87">
            <a:extLst>
              <a:ext uri="{FF2B5EF4-FFF2-40B4-BE49-F238E27FC236}">
                <a16:creationId xmlns:a16="http://schemas.microsoft.com/office/drawing/2014/main" xmlns="" id="{178B4A3A-D92B-48C3-B8BF-BD2416D5F663}"/>
              </a:ext>
            </a:extLst>
          </p:cNvPr>
          <p:cNvSpPr/>
          <p:nvPr/>
        </p:nvSpPr>
        <p:spPr>
          <a:xfrm>
            <a:off x="2971600" y="5136166"/>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Big Red Oval 88">
            <a:extLst>
              <a:ext uri="{FF2B5EF4-FFF2-40B4-BE49-F238E27FC236}">
                <a16:creationId xmlns:a16="http://schemas.microsoft.com/office/drawing/2014/main" xmlns="" id="{018F0D94-00FD-44B3-B3A0-A915240DEE80}"/>
              </a:ext>
            </a:extLst>
          </p:cNvPr>
          <p:cNvSpPr>
            <a:spLocks noChangeAspect="1"/>
          </p:cNvSpPr>
          <p:nvPr/>
        </p:nvSpPr>
        <p:spPr>
          <a:xfrm>
            <a:off x="205327" y="4533082"/>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Big Blue 89">
            <a:extLst>
              <a:ext uri="{FF2B5EF4-FFF2-40B4-BE49-F238E27FC236}">
                <a16:creationId xmlns:a16="http://schemas.microsoft.com/office/drawing/2014/main" xmlns="" id="{CE2650E4-55FF-4760-AFBF-60309F804A3B}"/>
              </a:ext>
            </a:extLst>
          </p:cNvPr>
          <p:cNvSpPr>
            <a:spLocks noChangeAspect="1"/>
          </p:cNvSpPr>
          <p:nvPr/>
        </p:nvSpPr>
        <p:spPr>
          <a:xfrm>
            <a:off x="205327" y="4533082"/>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big GreenOval 91">
            <a:extLst>
              <a:ext uri="{FF2B5EF4-FFF2-40B4-BE49-F238E27FC236}">
                <a16:creationId xmlns:a16="http://schemas.microsoft.com/office/drawing/2014/main" xmlns="" id="{CB9E0239-D34C-484F-B8F0-91C56CBFC1B3}"/>
              </a:ext>
            </a:extLst>
          </p:cNvPr>
          <p:cNvSpPr>
            <a:spLocks noChangeAspect="1"/>
          </p:cNvSpPr>
          <p:nvPr/>
        </p:nvSpPr>
        <p:spPr>
          <a:xfrm>
            <a:off x="205327" y="4533082"/>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Big Yellow Oval 90">
            <a:extLst>
              <a:ext uri="{FF2B5EF4-FFF2-40B4-BE49-F238E27FC236}">
                <a16:creationId xmlns:a16="http://schemas.microsoft.com/office/drawing/2014/main" xmlns="" id="{8167BC8F-E410-4D34-B342-A0FBB53FC155}"/>
              </a:ext>
            </a:extLst>
          </p:cNvPr>
          <p:cNvSpPr>
            <a:spLocks noChangeAspect="1"/>
          </p:cNvSpPr>
          <p:nvPr/>
        </p:nvSpPr>
        <p:spPr>
          <a:xfrm>
            <a:off x="205327" y="4533082"/>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Little RedOval 1">
            <a:extLst>
              <a:ext uri="{FF2B5EF4-FFF2-40B4-BE49-F238E27FC236}">
                <a16:creationId xmlns:a16="http://schemas.microsoft.com/office/drawing/2014/main" xmlns="" id="{77710A2D-5E68-4F11-B839-A89CA8A7747F}"/>
              </a:ext>
            </a:extLst>
          </p:cNvPr>
          <p:cNvSpPr/>
          <p:nvPr/>
        </p:nvSpPr>
        <p:spPr>
          <a:xfrm>
            <a:off x="3560908" y="5136166"/>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Little BlueOval 85">
            <a:extLst>
              <a:ext uri="{FF2B5EF4-FFF2-40B4-BE49-F238E27FC236}">
                <a16:creationId xmlns:a16="http://schemas.microsoft.com/office/drawing/2014/main" xmlns="" id="{C9CBFC45-BA89-4E4F-8573-FCB7969A20D3}"/>
              </a:ext>
            </a:extLst>
          </p:cNvPr>
          <p:cNvSpPr/>
          <p:nvPr/>
        </p:nvSpPr>
        <p:spPr>
          <a:xfrm>
            <a:off x="3783648" y="5136166"/>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Little YellowOval 86">
            <a:extLst>
              <a:ext uri="{FF2B5EF4-FFF2-40B4-BE49-F238E27FC236}">
                <a16:creationId xmlns:a16="http://schemas.microsoft.com/office/drawing/2014/main" xmlns="" id="{D885F07C-7C52-4F43-B0B9-D5F196497574}"/>
              </a:ext>
            </a:extLst>
          </p:cNvPr>
          <p:cNvSpPr/>
          <p:nvPr/>
        </p:nvSpPr>
        <p:spPr>
          <a:xfrm>
            <a:off x="4006388" y="5136166"/>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Little Green Oval 87">
            <a:extLst>
              <a:ext uri="{FF2B5EF4-FFF2-40B4-BE49-F238E27FC236}">
                <a16:creationId xmlns:a16="http://schemas.microsoft.com/office/drawing/2014/main" xmlns="" id="{9A6D57FC-41CE-4C85-A6DE-3D0DC13C969E}"/>
              </a:ext>
            </a:extLst>
          </p:cNvPr>
          <p:cNvSpPr/>
          <p:nvPr/>
        </p:nvSpPr>
        <p:spPr>
          <a:xfrm>
            <a:off x="4229128" y="5136166"/>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Big Red Oval 88">
            <a:extLst>
              <a:ext uri="{FF2B5EF4-FFF2-40B4-BE49-F238E27FC236}">
                <a16:creationId xmlns:a16="http://schemas.microsoft.com/office/drawing/2014/main" xmlns="" id="{D88F40D1-BF14-4B83-8F3E-CF20A5AC61F1}"/>
              </a:ext>
            </a:extLst>
          </p:cNvPr>
          <p:cNvSpPr>
            <a:spLocks noChangeAspect="1"/>
          </p:cNvSpPr>
          <p:nvPr/>
        </p:nvSpPr>
        <p:spPr>
          <a:xfrm>
            <a:off x="205327" y="5276867"/>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Big Blue 89">
            <a:extLst>
              <a:ext uri="{FF2B5EF4-FFF2-40B4-BE49-F238E27FC236}">
                <a16:creationId xmlns:a16="http://schemas.microsoft.com/office/drawing/2014/main" xmlns="" id="{5757FC51-0D6D-4AA8-A280-70F72A7CAA0D}"/>
              </a:ext>
            </a:extLst>
          </p:cNvPr>
          <p:cNvSpPr>
            <a:spLocks noChangeAspect="1"/>
          </p:cNvSpPr>
          <p:nvPr/>
        </p:nvSpPr>
        <p:spPr>
          <a:xfrm>
            <a:off x="205327" y="5276867"/>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big GreenOval 91">
            <a:extLst>
              <a:ext uri="{FF2B5EF4-FFF2-40B4-BE49-F238E27FC236}">
                <a16:creationId xmlns:a16="http://schemas.microsoft.com/office/drawing/2014/main" xmlns="" id="{DA26852E-3AA8-4A1F-94C8-80560C682D17}"/>
              </a:ext>
            </a:extLst>
          </p:cNvPr>
          <p:cNvSpPr>
            <a:spLocks noChangeAspect="1"/>
          </p:cNvSpPr>
          <p:nvPr/>
        </p:nvSpPr>
        <p:spPr>
          <a:xfrm>
            <a:off x="205327" y="5276867"/>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Big Yellow Oval 90">
            <a:extLst>
              <a:ext uri="{FF2B5EF4-FFF2-40B4-BE49-F238E27FC236}">
                <a16:creationId xmlns:a16="http://schemas.microsoft.com/office/drawing/2014/main" xmlns="" id="{F69FE3E0-7305-4EBB-9CEE-9F0874BA3836}"/>
              </a:ext>
            </a:extLst>
          </p:cNvPr>
          <p:cNvSpPr>
            <a:spLocks noChangeAspect="1"/>
          </p:cNvSpPr>
          <p:nvPr/>
        </p:nvSpPr>
        <p:spPr>
          <a:xfrm>
            <a:off x="205327" y="5276867"/>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Little RedOval 1">
            <a:extLst>
              <a:ext uri="{FF2B5EF4-FFF2-40B4-BE49-F238E27FC236}">
                <a16:creationId xmlns:a16="http://schemas.microsoft.com/office/drawing/2014/main" xmlns="" id="{76F8214D-9986-4D13-96B9-DA3D1F887112}"/>
              </a:ext>
            </a:extLst>
          </p:cNvPr>
          <p:cNvSpPr/>
          <p:nvPr/>
        </p:nvSpPr>
        <p:spPr>
          <a:xfrm>
            <a:off x="4100898" y="3866092"/>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Little BlueOval 85">
            <a:extLst>
              <a:ext uri="{FF2B5EF4-FFF2-40B4-BE49-F238E27FC236}">
                <a16:creationId xmlns:a16="http://schemas.microsoft.com/office/drawing/2014/main" xmlns="" id="{C2B8DBEA-3D0D-41BF-A63E-91CCF58D3045}"/>
              </a:ext>
            </a:extLst>
          </p:cNvPr>
          <p:cNvSpPr/>
          <p:nvPr/>
        </p:nvSpPr>
        <p:spPr>
          <a:xfrm>
            <a:off x="4323638" y="3866092"/>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Little YellowOval 86">
            <a:extLst>
              <a:ext uri="{FF2B5EF4-FFF2-40B4-BE49-F238E27FC236}">
                <a16:creationId xmlns:a16="http://schemas.microsoft.com/office/drawing/2014/main" xmlns="" id="{BE32EC72-4F24-430A-BA83-2A7F77A9703C}"/>
              </a:ext>
            </a:extLst>
          </p:cNvPr>
          <p:cNvSpPr/>
          <p:nvPr/>
        </p:nvSpPr>
        <p:spPr>
          <a:xfrm>
            <a:off x="4546378" y="3866092"/>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Little Green Oval 87">
            <a:extLst>
              <a:ext uri="{FF2B5EF4-FFF2-40B4-BE49-F238E27FC236}">
                <a16:creationId xmlns:a16="http://schemas.microsoft.com/office/drawing/2014/main" xmlns="" id="{18C3DF41-B1AB-4942-9F4E-B66E474BA550}"/>
              </a:ext>
            </a:extLst>
          </p:cNvPr>
          <p:cNvSpPr/>
          <p:nvPr/>
        </p:nvSpPr>
        <p:spPr>
          <a:xfrm>
            <a:off x="4769118" y="3866092"/>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Big Red Oval 88">
            <a:extLst>
              <a:ext uri="{FF2B5EF4-FFF2-40B4-BE49-F238E27FC236}">
                <a16:creationId xmlns:a16="http://schemas.microsoft.com/office/drawing/2014/main" xmlns="" id="{5522FE5A-765F-4EC6-8BDF-34F274ABE646}"/>
              </a:ext>
            </a:extLst>
          </p:cNvPr>
          <p:cNvSpPr>
            <a:spLocks noChangeAspect="1"/>
          </p:cNvSpPr>
          <p:nvPr/>
        </p:nvSpPr>
        <p:spPr>
          <a:xfrm>
            <a:off x="205327" y="1404240"/>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Big Blue 89">
            <a:extLst>
              <a:ext uri="{FF2B5EF4-FFF2-40B4-BE49-F238E27FC236}">
                <a16:creationId xmlns:a16="http://schemas.microsoft.com/office/drawing/2014/main" xmlns="" id="{326864A5-E497-417F-8CA2-E4024F1A7D6D}"/>
              </a:ext>
            </a:extLst>
          </p:cNvPr>
          <p:cNvSpPr>
            <a:spLocks noChangeAspect="1"/>
          </p:cNvSpPr>
          <p:nvPr/>
        </p:nvSpPr>
        <p:spPr>
          <a:xfrm>
            <a:off x="205327" y="1404240"/>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big GreenOval 91">
            <a:extLst>
              <a:ext uri="{FF2B5EF4-FFF2-40B4-BE49-F238E27FC236}">
                <a16:creationId xmlns:a16="http://schemas.microsoft.com/office/drawing/2014/main" xmlns="" id="{619D718C-D0B6-4F29-B671-02804A51D58B}"/>
              </a:ext>
            </a:extLst>
          </p:cNvPr>
          <p:cNvSpPr>
            <a:spLocks noChangeAspect="1"/>
          </p:cNvSpPr>
          <p:nvPr/>
        </p:nvSpPr>
        <p:spPr>
          <a:xfrm>
            <a:off x="205327" y="1404240"/>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Big Yellow Oval 90">
            <a:extLst>
              <a:ext uri="{FF2B5EF4-FFF2-40B4-BE49-F238E27FC236}">
                <a16:creationId xmlns:a16="http://schemas.microsoft.com/office/drawing/2014/main" xmlns="" id="{EAED32FD-8EFF-4689-83D5-242B2980285C}"/>
              </a:ext>
            </a:extLst>
          </p:cNvPr>
          <p:cNvSpPr>
            <a:spLocks noChangeAspect="1"/>
          </p:cNvSpPr>
          <p:nvPr/>
        </p:nvSpPr>
        <p:spPr>
          <a:xfrm>
            <a:off x="205327" y="1404240"/>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Little RedOval 1">
            <a:extLst>
              <a:ext uri="{FF2B5EF4-FFF2-40B4-BE49-F238E27FC236}">
                <a16:creationId xmlns:a16="http://schemas.microsoft.com/office/drawing/2014/main" xmlns="" id="{FD24CEC4-CDB9-439B-9ECF-F1A5F039CA8A}"/>
              </a:ext>
            </a:extLst>
          </p:cNvPr>
          <p:cNvSpPr/>
          <p:nvPr/>
        </p:nvSpPr>
        <p:spPr>
          <a:xfrm>
            <a:off x="3014731" y="5742436"/>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Little BlueOval 85">
            <a:extLst>
              <a:ext uri="{FF2B5EF4-FFF2-40B4-BE49-F238E27FC236}">
                <a16:creationId xmlns:a16="http://schemas.microsoft.com/office/drawing/2014/main" xmlns="" id="{DD5FA5D2-A86D-4078-BB94-930260CF51F9}"/>
              </a:ext>
            </a:extLst>
          </p:cNvPr>
          <p:cNvSpPr/>
          <p:nvPr/>
        </p:nvSpPr>
        <p:spPr>
          <a:xfrm>
            <a:off x="3237471" y="5742436"/>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Little YellowOval 86">
            <a:extLst>
              <a:ext uri="{FF2B5EF4-FFF2-40B4-BE49-F238E27FC236}">
                <a16:creationId xmlns:a16="http://schemas.microsoft.com/office/drawing/2014/main" xmlns="" id="{9D426A7F-E77B-41DA-BA64-7DB20CEC4267}"/>
              </a:ext>
            </a:extLst>
          </p:cNvPr>
          <p:cNvSpPr/>
          <p:nvPr/>
        </p:nvSpPr>
        <p:spPr>
          <a:xfrm>
            <a:off x="3460211" y="5742436"/>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Little Green Oval 87">
            <a:extLst>
              <a:ext uri="{FF2B5EF4-FFF2-40B4-BE49-F238E27FC236}">
                <a16:creationId xmlns:a16="http://schemas.microsoft.com/office/drawing/2014/main" xmlns="" id="{12D3C190-DE19-4C10-BCF2-DACB36B2E214}"/>
              </a:ext>
            </a:extLst>
          </p:cNvPr>
          <p:cNvSpPr/>
          <p:nvPr/>
        </p:nvSpPr>
        <p:spPr>
          <a:xfrm>
            <a:off x="3682951" y="5742436"/>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Big Red Oval 88">
            <a:extLst>
              <a:ext uri="{FF2B5EF4-FFF2-40B4-BE49-F238E27FC236}">
                <a16:creationId xmlns:a16="http://schemas.microsoft.com/office/drawing/2014/main" xmlns="" id="{B9760087-761B-4F3E-9FE0-C69164E4E7C1}"/>
              </a:ext>
            </a:extLst>
          </p:cNvPr>
          <p:cNvSpPr>
            <a:spLocks noChangeAspect="1"/>
          </p:cNvSpPr>
          <p:nvPr/>
        </p:nvSpPr>
        <p:spPr>
          <a:xfrm>
            <a:off x="205327" y="6025037"/>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Big Blue 89">
            <a:extLst>
              <a:ext uri="{FF2B5EF4-FFF2-40B4-BE49-F238E27FC236}">
                <a16:creationId xmlns:a16="http://schemas.microsoft.com/office/drawing/2014/main" xmlns="" id="{28FDA6E0-94E2-4C42-80EA-7C61EAF78F91}"/>
              </a:ext>
            </a:extLst>
          </p:cNvPr>
          <p:cNvSpPr>
            <a:spLocks noChangeAspect="1"/>
          </p:cNvSpPr>
          <p:nvPr/>
        </p:nvSpPr>
        <p:spPr>
          <a:xfrm>
            <a:off x="205327" y="6025037"/>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big GreenOval 91">
            <a:extLst>
              <a:ext uri="{FF2B5EF4-FFF2-40B4-BE49-F238E27FC236}">
                <a16:creationId xmlns:a16="http://schemas.microsoft.com/office/drawing/2014/main" xmlns="" id="{67725D17-D8C2-4706-9ADF-EC75DE650659}"/>
              </a:ext>
            </a:extLst>
          </p:cNvPr>
          <p:cNvSpPr>
            <a:spLocks noChangeAspect="1"/>
          </p:cNvSpPr>
          <p:nvPr/>
        </p:nvSpPr>
        <p:spPr>
          <a:xfrm>
            <a:off x="205327" y="6025037"/>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Big Yellow Oval 90">
            <a:extLst>
              <a:ext uri="{FF2B5EF4-FFF2-40B4-BE49-F238E27FC236}">
                <a16:creationId xmlns:a16="http://schemas.microsoft.com/office/drawing/2014/main" xmlns="" id="{C643C60C-1457-4446-853B-2668316085AC}"/>
              </a:ext>
            </a:extLst>
          </p:cNvPr>
          <p:cNvSpPr>
            <a:spLocks noChangeAspect="1"/>
          </p:cNvSpPr>
          <p:nvPr/>
        </p:nvSpPr>
        <p:spPr>
          <a:xfrm>
            <a:off x="205327" y="6025037"/>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Little RedOval 1">
            <a:extLst>
              <a:ext uri="{FF2B5EF4-FFF2-40B4-BE49-F238E27FC236}">
                <a16:creationId xmlns:a16="http://schemas.microsoft.com/office/drawing/2014/main" xmlns="" id="{E079ECDC-4D13-43EE-8290-27CB6CF90BEF}"/>
              </a:ext>
            </a:extLst>
          </p:cNvPr>
          <p:cNvSpPr/>
          <p:nvPr/>
        </p:nvSpPr>
        <p:spPr>
          <a:xfrm>
            <a:off x="5016419" y="4622597"/>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ttle BlueOval 85">
            <a:extLst>
              <a:ext uri="{FF2B5EF4-FFF2-40B4-BE49-F238E27FC236}">
                <a16:creationId xmlns:a16="http://schemas.microsoft.com/office/drawing/2014/main" xmlns="" id="{3F727522-28EA-49B5-A6D9-7A04288AF1E8}"/>
              </a:ext>
            </a:extLst>
          </p:cNvPr>
          <p:cNvSpPr/>
          <p:nvPr/>
        </p:nvSpPr>
        <p:spPr>
          <a:xfrm>
            <a:off x="5239159" y="4622597"/>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ttle YellowOval 86">
            <a:extLst>
              <a:ext uri="{FF2B5EF4-FFF2-40B4-BE49-F238E27FC236}">
                <a16:creationId xmlns:a16="http://schemas.microsoft.com/office/drawing/2014/main" xmlns="" id="{06013B48-523F-4ECD-92E1-FCB85DF016E9}"/>
              </a:ext>
            </a:extLst>
          </p:cNvPr>
          <p:cNvSpPr/>
          <p:nvPr/>
        </p:nvSpPr>
        <p:spPr>
          <a:xfrm>
            <a:off x="5461899" y="4622597"/>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Little Green Oval 87">
            <a:extLst>
              <a:ext uri="{FF2B5EF4-FFF2-40B4-BE49-F238E27FC236}">
                <a16:creationId xmlns:a16="http://schemas.microsoft.com/office/drawing/2014/main" xmlns="" id="{A0703256-DE71-4AC4-AE93-8E513743E59F}"/>
              </a:ext>
            </a:extLst>
          </p:cNvPr>
          <p:cNvSpPr/>
          <p:nvPr/>
        </p:nvSpPr>
        <p:spPr>
          <a:xfrm>
            <a:off x="5684639" y="4622597"/>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Big Red Oval 88">
            <a:extLst>
              <a:ext uri="{FF2B5EF4-FFF2-40B4-BE49-F238E27FC236}">
                <a16:creationId xmlns:a16="http://schemas.microsoft.com/office/drawing/2014/main" xmlns="" id="{59F8F3A9-DB93-483D-AE7C-1534C0AC207E}"/>
              </a:ext>
            </a:extLst>
          </p:cNvPr>
          <p:cNvSpPr>
            <a:spLocks noChangeAspect="1"/>
          </p:cNvSpPr>
          <p:nvPr/>
        </p:nvSpPr>
        <p:spPr>
          <a:xfrm>
            <a:off x="205327" y="2851852"/>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Big Blue 89">
            <a:extLst>
              <a:ext uri="{FF2B5EF4-FFF2-40B4-BE49-F238E27FC236}">
                <a16:creationId xmlns:a16="http://schemas.microsoft.com/office/drawing/2014/main" xmlns="" id="{A8312ABD-36C8-4725-8E0D-B5B4ADCC4DDD}"/>
              </a:ext>
            </a:extLst>
          </p:cNvPr>
          <p:cNvSpPr>
            <a:spLocks noChangeAspect="1"/>
          </p:cNvSpPr>
          <p:nvPr/>
        </p:nvSpPr>
        <p:spPr>
          <a:xfrm>
            <a:off x="205327" y="2851852"/>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big GreenOval 91">
            <a:extLst>
              <a:ext uri="{FF2B5EF4-FFF2-40B4-BE49-F238E27FC236}">
                <a16:creationId xmlns:a16="http://schemas.microsoft.com/office/drawing/2014/main" xmlns="" id="{F09481D1-6747-4B34-8F52-DFE567A28D28}"/>
              </a:ext>
            </a:extLst>
          </p:cNvPr>
          <p:cNvSpPr>
            <a:spLocks noChangeAspect="1"/>
          </p:cNvSpPr>
          <p:nvPr/>
        </p:nvSpPr>
        <p:spPr>
          <a:xfrm>
            <a:off x="205327" y="2851852"/>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Big Yellow Oval 90">
            <a:extLst>
              <a:ext uri="{FF2B5EF4-FFF2-40B4-BE49-F238E27FC236}">
                <a16:creationId xmlns:a16="http://schemas.microsoft.com/office/drawing/2014/main" xmlns="" id="{E7613751-8481-4D9C-98E3-1F8067BC2EB0}"/>
              </a:ext>
            </a:extLst>
          </p:cNvPr>
          <p:cNvSpPr>
            <a:spLocks noChangeAspect="1"/>
          </p:cNvSpPr>
          <p:nvPr/>
        </p:nvSpPr>
        <p:spPr>
          <a:xfrm>
            <a:off x="205327" y="2851852"/>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Little RedOval 1">
            <a:extLst>
              <a:ext uri="{FF2B5EF4-FFF2-40B4-BE49-F238E27FC236}">
                <a16:creationId xmlns:a16="http://schemas.microsoft.com/office/drawing/2014/main" xmlns="" id="{C557BF20-9915-44D3-804C-A4EBCCD7EDAE}"/>
              </a:ext>
            </a:extLst>
          </p:cNvPr>
          <p:cNvSpPr/>
          <p:nvPr/>
        </p:nvSpPr>
        <p:spPr>
          <a:xfrm>
            <a:off x="4100898" y="7420776"/>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Little BlueOval 85">
            <a:extLst>
              <a:ext uri="{FF2B5EF4-FFF2-40B4-BE49-F238E27FC236}">
                <a16:creationId xmlns:a16="http://schemas.microsoft.com/office/drawing/2014/main" xmlns="" id="{BB2AFCD5-E354-4C6B-BECD-20C2F6B30F3F}"/>
              </a:ext>
            </a:extLst>
          </p:cNvPr>
          <p:cNvSpPr/>
          <p:nvPr/>
        </p:nvSpPr>
        <p:spPr>
          <a:xfrm>
            <a:off x="4323638" y="7420776"/>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Little YellowOval 86">
            <a:extLst>
              <a:ext uri="{FF2B5EF4-FFF2-40B4-BE49-F238E27FC236}">
                <a16:creationId xmlns:a16="http://schemas.microsoft.com/office/drawing/2014/main" xmlns="" id="{3EC74D58-8F54-46C1-B1E6-0FEA91831CB0}"/>
              </a:ext>
            </a:extLst>
          </p:cNvPr>
          <p:cNvSpPr/>
          <p:nvPr/>
        </p:nvSpPr>
        <p:spPr>
          <a:xfrm>
            <a:off x="4546378" y="7420776"/>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Little Green Oval 87">
            <a:extLst>
              <a:ext uri="{FF2B5EF4-FFF2-40B4-BE49-F238E27FC236}">
                <a16:creationId xmlns:a16="http://schemas.microsoft.com/office/drawing/2014/main" xmlns="" id="{85FFD3A6-F8C7-4D5F-9FB1-9467D2CF8391}"/>
              </a:ext>
            </a:extLst>
          </p:cNvPr>
          <p:cNvSpPr/>
          <p:nvPr/>
        </p:nvSpPr>
        <p:spPr>
          <a:xfrm>
            <a:off x="4769118" y="7420776"/>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Big Red Oval 88">
            <a:extLst>
              <a:ext uri="{FF2B5EF4-FFF2-40B4-BE49-F238E27FC236}">
                <a16:creationId xmlns:a16="http://schemas.microsoft.com/office/drawing/2014/main" xmlns="" id="{5049C2C3-63CB-4188-984A-68C2574E86F6}"/>
              </a:ext>
            </a:extLst>
          </p:cNvPr>
          <p:cNvSpPr>
            <a:spLocks noChangeAspect="1"/>
          </p:cNvSpPr>
          <p:nvPr/>
        </p:nvSpPr>
        <p:spPr>
          <a:xfrm>
            <a:off x="205327" y="6723420"/>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Big Blue 89">
            <a:extLst>
              <a:ext uri="{FF2B5EF4-FFF2-40B4-BE49-F238E27FC236}">
                <a16:creationId xmlns:a16="http://schemas.microsoft.com/office/drawing/2014/main" xmlns="" id="{3C99EB8E-0772-42CC-9C3D-6E929FADAFE8}"/>
              </a:ext>
            </a:extLst>
          </p:cNvPr>
          <p:cNvSpPr>
            <a:spLocks noChangeAspect="1"/>
          </p:cNvSpPr>
          <p:nvPr/>
        </p:nvSpPr>
        <p:spPr>
          <a:xfrm>
            <a:off x="205327" y="6723420"/>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big GreenOval 91">
            <a:extLst>
              <a:ext uri="{FF2B5EF4-FFF2-40B4-BE49-F238E27FC236}">
                <a16:creationId xmlns:a16="http://schemas.microsoft.com/office/drawing/2014/main" xmlns="" id="{67ECF060-3D17-4D1C-B7E8-57A3FF2AE380}"/>
              </a:ext>
            </a:extLst>
          </p:cNvPr>
          <p:cNvSpPr>
            <a:spLocks noChangeAspect="1"/>
          </p:cNvSpPr>
          <p:nvPr/>
        </p:nvSpPr>
        <p:spPr>
          <a:xfrm>
            <a:off x="205327" y="6723420"/>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Big Yellow Oval 90">
            <a:extLst>
              <a:ext uri="{FF2B5EF4-FFF2-40B4-BE49-F238E27FC236}">
                <a16:creationId xmlns:a16="http://schemas.microsoft.com/office/drawing/2014/main" xmlns="" id="{87922E5B-FA96-4D60-B3DA-F5CA487DB0C0}"/>
              </a:ext>
            </a:extLst>
          </p:cNvPr>
          <p:cNvSpPr>
            <a:spLocks noChangeAspect="1"/>
          </p:cNvSpPr>
          <p:nvPr/>
        </p:nvSpPr>
        <p:spPr>
          <a:xfrm>
            <a:off x="205327" y="6723420"/>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Little RedOval 1">
            <a:extLst>
              <a:ext uri="{FF2B5EF4-FFF2-40B4-BE49-F238E27FC236}">
                <a16:creationId xmlns:a16="http://schemas.microsoft.com/office/drawing/2014/main" xmlns="" id="{369C10A9-8C0C-406A-9801-914528A6D91F}"/>
              </a:ext>
            </a:extLst>
          </p:cNvPr>
          <p:cNvSpPr/>
          <p:nvPr/>
        </p:nvSpPr>
        <p:spPr>
          <a:xfrm>
            <a:off x="3925984" y="8275955"/>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Little BlueOval 85">
            <a:extLst>
              <a:ext uri="{FF2B5EF4-FFF2-40B4-BE49-F238E27FC236}">
                <a16:creationId xmlns:a16="http://schemas.microsoft.com/office/drawing/2014/main" xmlns="" id="{B814938F-C5ED-4EC3-BDEE-D409575B27C9}"/>
              </a:ext>
            </a:extLst>
          </p:cNvPr>
          <p:cNvSpPr/>
          <p:nvPr/>
        </p:nvSpPr>
        <p:spPr>
          <a:xfrm>
            <a:off x="4148724" y="8275955"/>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Little YellowOval 86">
            <a:extLst>
              <a:ext uri="{FF2B5EF4-FFF2-40B4-BE49-F238E27FC236}">
                <a16:creationId xmlns:a16="http://schemas.microsoft.com/office/drawing/2014/main" xmlns="" id="{153A87AD-1FE5-4D30-8250-A304915865CE}"/>
              </a:ext>
            </a:extLst>
          </p:cNvPr>
          <p:cNvSpPr/>
          <p:nvPr/>
        </p:nvSpPr>
        <p:spPr>
          <a:xfrm>
            <a:off x="4371464" y="8275955"/>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Little Green Oval 87">
            <a:extLst>
              <a:ext uri="{FF2B5EF4-FFF2-40B4-BE49-F238E27FC236}">
                <a16:creationId xmlns:a16="http://schemas.microsoft.com/office/drawing/2014/main" xmlns="" id="{05EE5D27-1AFA-4714-8AE4-40C71BDC0A23}"/>
              </a:ext>
            </a:extLst>
          </p:cNvPr>
          <p:cNvSpPr/>
          <p:nvPr/>
        </p:nvSpPr>
        <p:spPr>
          <a:xfrm>
            <a:off x="4594204" y="8275955"/>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Big Red Oval 88">
            <a:extLst>
              <a:ext uri="{FF2B5EF4-FFF2-40B4-BE49-F238E27FC236}">
                <a16:creationId xmlns:a16="http://schemas.microsoft.com/office/drawing/2014/main" xmlns="" id="{676D7153-610B-4585-9EA7-F57493C2D1E8}"/>
              </a:ext>
            </a:extLst>
          </p:cNvPr>
          <p:cNvSpPr>
            <a:spLocks noChangeAspect="1"/>
          </p:cNvSpPr>
          <p:nvPr/>
        </p:nvSpPr>
        <p:spPr>
          <a:xfrm>
            <a:off x="205327" y="7521522"/>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Big Blue 89">
            <a:extLst>
              <a:ext uri="{FF2B5EF4-FFF2-40B4-BE49-F238E27FC236}">
                <a16:creationId xmlns:a16="http://schemas.microsoft.com/office/drawing/2014/main" xmlns="" id="{55E59B33-ECDB-4E4F-BF3A-D9B204BDBC6D}"/>
              </a:ext>
            </a:extLst>
          </p:cNvPr>
          <p:cNvSpPr>
            <a:spLocks noChangeAspect="1"/>
          </p:cNvSpPr>
          <p:nvPr/>
        </p:nvSpPr>
        <p:spPr>
          <a:xfrm>
            <a:off x="205327" y="7521522"/>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big GreenOval 91">
            <a:extLst>
              <a:ext uri="{FF2B5EF4-FFF2-40B4-BE49-F238E27FC236}">
                <a16:creationId xmlns:a16="http://schemas.microsoft.com/office/drawing/2014/main" xmlns="" id="{D080A72F-E94F-4FE3-8706-C6D815C5F250}"/>
              </a:ext>
            </a:extLst>
          </p:cNvPr>
          <p:cNvSpPr>
            <a:spLocks noChangeAspect="1"/>
          </p:cNvSpPr>
          <p:nvPr/>
        </p:nvSpPr>
        <p:spPr>
          <a:xfrm>
            <a:off x="205327" y="7521522"/>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Big Yellow Oval 90">
            <a:extLst>
              <a:ext uri="{FF2B5EF4-FFF2-40B4-BE49-F238E27FC236}">
                <a16:creationId xmlns:a16="http://schemas.microsoft.com/office/drawing/2014/main" xmlns="" id="{D68E1326-4D63-4E97-B620-19E1BC56E68A}"/>
              </a:ext>
            </a:extLst>
          </p:cNvPr>
          <p:cNvSpPr>
            <a:spLocks noChangeAspect="1"/>
          </p:cNvSpPr>
          <p:nvPr/>
        </p:nvSpPr>
        <p:spPr>
          <a:xfrm>
            <a:off x="205327" y="7521522"/>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Little RedOval 1">
            <a:extLst>
              <a:ext uri="{FF2B5EF4-FFF2-40B4-BE49-F238E27FC236}">
                <a16:creationId xmlns:a16="http://schemas.microsoft.com/office/drawing/2014/main" xmlns="" id="{6ED134C8-403F-46FA-BDED-DE686A63B797}"/>
              </a:ext>
            </a:extLst>
          </p:cNvPr>
          <p:cNvSpPr/>
          <p:nvPr/>
        </p:nvSpPr>
        <p:spPr>
          <a:xfrm>
            <a:off x="1796650" y="6965669"/>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ttle BlueOval 85">
            <a:extLst>
              <a:ext uri="{FF2B5EF4-FFF2-40B4-BE49-F238E27FC236}">
                <a16:creationId xmlns:a16="http://schemas.microsoft.com/office/drawing/2014/main" xmlns="" id="{32E38E2B-6A98-4541-B76F-545A676832EE}"/>
              </a:ext>
            </a:extLst>
          </p:cNvPr>
          <p:cNvSpPr/>
          <p:nvPr/>
        </p:nvSpPr>
        <p:spPr>
          <a:xfrm>
            <a:off x="2019390" y="6965669"/>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ttle YellowOval 86">
            <a:extLst>
              <a:ext uri="{FF2B5EF4-FFF2-40B4-BE49-F238E27FC236}">
                <a16:creationId xmlns:a16="http://schemas.microsoft.com/office/drawing/2014/main" xmlns="" id="{E2DAC2B7-62A6-4994-8E29-DCC5BBE8C1A5}"/>
              </a:ext>
            </a:extLst>
          </p:cNvPr>
          <p:cNvSpPr/>
          <p:nvPr/>
        </p:nvSpPr>
        <p:spPr>
          <a:xfrm>
            <a:off x="2242130" y="6965669"/>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Little Green Oval 87">
            <a:extLst>
              <a:ext uri="{FF2B5EF4-FFF2-40B4-BE49-F238E27FC236}">
                <a16:creationId xmlns:a16="http://schemas.microsoft.com/office/drawing/2014/main" xmlns="" id="{9F81B421-41FB-4283-8154-AA0DA92AD00F}"/>
              </a:ext>
            </a:extLst>
          </p:cNvPr>
          <p:cNvSpPr/>
          <p:nvPr/>
        </p:nvSpPr>
        <p:spPr>
          <a:xfrm>
            <a:off x="2464870" y="6965669"/>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Big Red Oval 88">
            <a:extLst>
              <a:ext uri="{FF2B5EF4-FFF2-40B4-BE49-F238E27FC236}">
                <a16:creationId xmlns:a16="http://schemas.microsoft.com/office/drawing/2014/main" xmlns="" id="{4B855745-660E-49C2-96A0-DC60FCD3C058}"/>
              </a:ext>
            </a:extLst>
          </p:cNvPr>
          <p:cNvSpPr>
            <a:spLocks noChangeAspect="1"/>
          </p:cNvSpPr>
          <p:nvPr/>
        </p:nvSpPr>
        <p:spPr>
          <a:xfrm>
            <a:off x="205327" y="8256092"/>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Big Blue 89">
            <a:extLst>
              <a:ext uri="{FF2B5EF4-FFF2-40B4-BE49-F238E27FC236}">
                <a16:creationId xmlns:a16="http://schemas.microsoft.com/office/drawing/2014/main" xmlns="" id="{BAA3FCB1-38F8-4455-905F-1CD68D12FEDB}"/>
              </a:ext>
            </a:extLst>
          </p:cNvPr>
          <p:cNvSpPr>
            <a:spLocks noChangeAspect="1"/>
          </p:cNvSpPr>
          <p:nvPr/>
        </p:nvSpPr>
        <p:spPr>
          <a:xfrm>
            <a:off x="205327" y="8256092"/>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big GreenOval 91">
            <a:extLst>
              <a:ext uri="{FF2B5EF4-FFF2-40B4-BE49-F238E27FC236}">
                <a16:creationId xmlns:a16="http://schemas.microsoft.com/office/drawing/2014/main" xmlns="" id="{0D85180F-DD96-4B8C-9983-F32606A45535}"/>
              </a:ext>
            </a:extLst>
          </p:cNvPr>
          <p:cNvSpPr>
            <a:spLocks noChangeAspect="1"/>
          </p:cNvSpPr>
          <p:nvPr/>
        </p:nvSpPr>
        <p:spPr>
          <a:xfrm>
            <a:off x="205327" y="8256092"/>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Big Yellow Oval 90">
            <a:extLst>
              <a:ext uri="{FF2B5EF4-FFF2-40B4-BE49-F238E27FC236}">
                <a16:creationId xmlns:a16="http://schemas.microsoft.com/office/drawing/2014/main" xmlns="" id="{F41D4E96-DA69-4544-BBFF-97B98C4B7D42}"/>
              </a:ext>
            </a:extLst>
          </p:cNvPr>
          <p:cNvSpPr>
            <a:spLocks noChangeAspect="1"/>
          </p:cNvSpPr>
          <p:nvPr/>
        </p:nvSpPr>
        <p:spPr>
          <a:xfrm>
            <a:off x="205327" y="8256092"/>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Little RedOval 1">
            <a:extLst>
              <a:ext uri="{FF2B5EF4-FFF2-40B4-BE49-F238E27FC236}">
                <a16:creationId xmlns:a16="http://schemas.microsoft.com/office/drawing/2014/main" xmlns="" id="{ABF348D6-A6D7-434A-BC62-4A35F8716481}"/>
              </a:ext>
            </a:extLst>
          </p:cNvPr>
          <p:cNvSpPr/>
          <p:nvPr/>
        </p:nvSpPr>
        <p:spPr>
          <a:xfrm>
            <a:off x="1928429" y="7876171"/>
            <a:ext cx="185908" cy="1859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Little BlueOval 85">
            <a:extLst>
              <a:ext uri="{FF2B5EF4-FFF2-40B4-BE49-F238E27FC236}">
                <a16:creationId xmlns:a16="http://schemas.microsoft.com/office/drawing/2014/main" xmlns="" id="{AA6DA893-2F87-4913-8054-21B3E793B5D3}"/>
              </a:ext>
            </a:extLst>
          </p:cNvPr>
          <p:cNvSpPr/>
          <p:nvPr/>
        </p:nvSpPr>
        <p:spPr>
          <a:xfrm>
            <a:off x="2151169" y="7876171"/>
            <a:ext cx="185908" cy="185908"/>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Little YellowOval 86">
            <a:extLst>
              <a:ext uri="{FF2B5EF4-FFF2-40B4-BE49-F238E27FC236}">
                <a16:creationId xmlns:a16="http://schemas.microsoft.com/office/drawing/2014/main" xmlns="" id="{3C4BFFED-0611-44D0-AF20-C88220CACAED}"/>
              </a:ext>
            </a:extLst>
          </p:cNvPr>
          <p:cNvSpPr/>
          <p:nvPr/>
        </p:nvSpPr>
        <p:spPr>
          <a:xfrm>
            <a:off x="2373909" y="7876171"/>
            <a:ext cx="185908" cy="1859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Little Green Oval 87">
            <a:extLst>
              <a:ext uri="{FF2B5EF4-FFF2-40B4-BE49-F238E27FC236}">
                <a16:creationId xmlns:a16="http://schemas.microsoft.com/office/drawing/2014/main" xmlns="" id="{9C3ABBCC-3E69-4184-9FF5-86FB086391E6}"/>
              </a:ext>
            </a:extLst>
          </p:cNvPr>
          <p:cNvSpPr/>
          <p:nvPr/>
        </p:nvSpPr>
        <p:spPr>
          <a:xfrm>
            <a:off x="2596649" y="7876171"/>
            <a:ext cx="185908" cy="18590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Big Red Oval 88">
            <a:extLst>
              <a:ext uri="{FF2B5EF4-FFF2-40B4-BE49-F238E27FC236}">
                <a16:creationId xmlns:a16="http://schemas.microsoft.com/office/drawing/2014/main" xmlns="" id="{9496EB67-1DE9-41C3-AEE5-EB35500E1625}"/>
              </a:ext>
            </a:extLst>
          </p:cNvPr>
          <p:cNvSpPr>
            <a:spLocks noChangeAspect="1"/>
          </p:cNvSpPr>
          <p:nvPr/>
        </p:nvSpPr>
        <p:spPr>
          <a:xfrm>
            <a:off x="205327" y="9029522"/>
            <a:ext cx="645531" cy="633396"/>
          </a:xfrm>
          <a:prstGeom prst="ellipse">
            <a:avLst/>
          </a:prstGeom>
          <a:gradFill flip="none" rotWithShape="1">
            <a:gsLst>
              <a:gs pos="76000">
                <a:srgbClr val="FF0000"/>
              </a:gs>
              <a:gs pos="38000">
                <a:srgbClr val="FF0000">
                  <a:shade val="67500"/>
                  <a:satMod val="115000"/>
                  <a:alpha val="50000"/>
                </a:srgbClr>
              </a:gs>
              <a:gs pos="19000">
                <a:srgbClr val="FF0000">
                  <a:shade val="100000"/>
                  <a:satMod val="115000"/>
                  <a:alpha val="20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Big Blue 89">
            <a:extLst>
              <a:ext uri="{FF2B5EF4-FFF2-40B4-BE49-F238E27FC236}">
                <a16:creationId xmlns:a16="http://schemas.microsoft.com/office/drawing/2014/main" xmlns="" id="{6416EB5F-3A74-44DE-BFC1-F8637D96E14B}"/>
              </a:ext>
            </a:extLst>
          </p:cNvPr>
          <p:cNvSpPr>
            <a:spLocks noChangeAspect="1"/>
          </p:cNvSpPr>
          <p:nvPr/>
        </p:nvSpPr>
        <p:spPr>
          <a:xfrm>
            <a:off x="205327" y="9029522"/>
            <a:ext cx="645531" cy="633396"/>
          </a:xfrm>
          <a:prstGeom prst="ellipse">
            <a:avLst/>
          </a:prstGeom>
          <a:gradFill>
            <a:gsLst>
              <a:gs pos="76000">
                <a:schemeClr val="accent1">
                  <a:lumMod val="75000"/>
                </a:schemeClr>
              </a:gs>
              <a:gs pos="38000">
                <a:schemeClr val="accent1">
                  <a:lumMod val="75000"/>
                  <a:alpha val="50000"/>
                </a:schemeClr>
              </a:gs>
              <a:gs pos="19000">
                <a:schemeClr val="accent1">
                  <a:lumMod val="75000"/>
                  <a:alpha val="20000"/>
                </a:schemeClr>
              </a:gs>
            </a:gsLst>
            <a:path path="circle">
              <a:fillToRect l="50000" t="50000" r="50000" b="50000"/>
            </a:path>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big GreenOval 91">
            <a:extLst>
              <a:ext uri="{FF2B5EF4-FFF2-40B4-BE49-F238E27FC236}">
                <a16:creationId xmlns:a16="http://schemas.microsoft.com/office/drawing/2014/main" xmlns="" id="{83666E28-58DF-4E20-B3D9-C5DF34A08F78}"/>
              </a:ext>
            </a:extLst>
          </p:cNvPr>
          <p:cNvSpPr>
            <a:spLocks noChangeAspect="1"/>
          </p:cNvSpPr>
          <p:nvPr/>
        </p:nvSpPr>
        <p:spPr>
          <a:xfrm>
            <a:off x="205327" y="9029522"/>
            <a:ext cx="645531" cy="633396"/>
          </a:xfrm>
          <a:prstGeom prst="ellipse">
            <a:avLst/>
          </a:prstGeom>
          <a:gradFill>
            <a:gsLst>
              <a:gs pos="76000">
                <a:schemeClr val="accent6">
                  <a:lumMod val="75000"/>
                </a:schemeClr>
              </a:gs>
              <a:gs pos="38000">
                <a:schemeClr val="accent6">
                  <a:lumMod val="75000"/>
                  <a:alpha val="50000"/>
                </a:schemeClr>
              </a:gs>
              <a:gs pos="19000">
                <a:schemeClr val="accent6">
                  <a:lumMod val="75000"/>
                  <a:alpha val="20000"/>
                </a:schemeClr>
              </a:gs>
            </a:gsLst>
            <a:path path="circle">
              <a:fillToRect l="50000" t="50000" r="50000" b="50000"/>
            </a:path>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Big Yellow Oval 90">
            <a:extLst>
              <a:ext uri="{FF2B5EF4-FFF2-40B4-BE49-F238E27FC236}">
                <a16:creationId xmlns:a16="http://schemas.microsoft.com/office/drawing/2014/main" xmlns="" id="{F7BF3D72-F69C-4F2C-83B6-1549BF39EEEA}"/>
              </a:ext>
            </a:extLst>
          </p:cNvPr>
          <p:cNvSpPr>
            <a:spLocks noChangeAspect="1"/>
          </p:cNvSpPr>
          <p:nvPr/>
        </p:nvSpPr>
        <p:spPr>
          <a:xfrm>
            <a:off x="205327" y="9029522"/>
            <a:ext cx="645531" cy="633396"/>
          </a:xfrm>
          <a:prstGeom prst="ellipse">
            <a:avLst/>
          </a:prstGeom>
          <a:gradFill>
            <a:gsLst>
              <a:gs pos="76000">
                <a:srgbClr val="FFFF00"/>
              </a:gs>
              <a:gs pos="38000">
                <a:srgbClr val="FFFF00">
                  <a:alpha val="50000"/>
                </a:srgbClr>
              </a:gs>
              <a:gs pos="19000">
                <a:srgbClr val="FFFF00">
                  <a:alpha val="25000"/>
                </a:srgbClr>
              </a:gs>
            </a:gsLst>
            <a:path path="circle">
              <a:fillToRect l="50000" t="50000" r="50000" b="50000"/>
            </a:path>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69B07369-0E66-4EBD-A0F1-BBD89A8F81E9}"/>
              </a:ext>
            </a:extLst>
          </p:cNvPr>
          <p:cNvPicPr>
            <a:picLocks noChangeAspect="1"/>
          </p:cNvPicPr>
          <p:nvPr/>
        </p:nvPicPr>
        <p:blipFill>
          <a:blip r:embed="rId42"/>
          <a:stretch>
            <a:fillRect/>
          </a:stretch>
        </p:blipFill>
        <p:spPr>
          <a:xfrm>
            <a:off x="901850" y="-58157"/>
            <a:ext cx="5054300" cy="926672"/>
          </a:xfrm>
          <a:prstGeom prst="rect">
            <a:avLst/>
          </a:prstGeom>
        </p:spPr>
      </p:pic>
      <p:sp>
        <p:nvSpPr>
          <p:cNvPr id="293" name="Freeform: Shape 292">
            <a:extLst>
              <a:ext uri="{FF2B5EF4-FFF2-40B4-BE49-F238E27FC236}">
                <a16:creationId xmlns:a16="http://schemas.microsoft.com/office/drawing/2014/main" xmlns="" id="{F28E8238-9A36-4A6E-AFAB-4CCB0B11BCA9}"/>
              </a:ext>
            </a:extLst>
          </p:cNvPr>
          <p:cNvSpPr/>
          <p:nvPr/>
        </p:nvSpPr>
        <p:spPr>
          <a:xfrm>
            <a:off x="2259466" y="5571374"/>
            <a:ext cx="2382253" cy="1263316"/>
          </a:xfrm>
          <a:custGeom>
            <a:avLst/>
            <a:gdLst>
              <a:gd name="connsiteX0" fmla="*/ 24063 w 2382253"/>
              <a:gd name="connsiteY0" fmla="*/ 36095 h 1263316"/>
              <a:gd name="connsiteX1" fmla="*/ 0 w 2382253"/>
              <a:gd name="connsiteY1" fmla="*/ 553453 h 1263316"/>
              <a:gd name="connsiteX2" fmla="*/ 12032 w 2382253"/>
              <a:gd name="connsiteY2" fmla="*/ 1010653 h 1263316"/>
              <a:gd name="connsiteX3" fmla="*/ 12032 w 2382253"/>
              <a:gd name="connsiteY3" fmla="*/ 1130969 h 1263316"/>
              <a:gd name="connsiteX4" fmla="*/ 348916 w 2382253"/>
              <a:gd name="connsiteY4" fmla="*/ 1082842 h 1263316"/>
              <a:gd name="connsiteX5" fmla="*/ 565485 w 2382253"/>
              <a:gd name="connsiteY5" fmla="*/ 1082842 h 1263316"/>
              <a:gd name="connsiteX6" fmla="*/ 902369 w 2382253"/>
              <a:gd name="connsiteY6" fmla="*/ 1094874 h 1263316"/>
              <a:gd name="connsiteX7" fmla="*/ 1130969 w 2382253"/>
              <a:gd name="connsiteY7" fmla="*/ 1263316 h 1263316"/>
              <a:gd name="connsiteX8" fmla="*/ 1155032 w 2382253"/>
              <a:gd name="connsiteY8" fmla="*/ 1143000 h 1263316"/>
              <a:gd name="connsiteX9" fmla="*/ 1383632 w 2382253"/>
              <a:gd name="connsiteY9" fmla="*/ 1046748 h 1263316"/>
              <a:gd name="connsiteX10" fmla="*/ 1732548 w 2382253"/>
              <a:gd name="connsiteY10" fmla="*/ 1022684 h 1263316"/>
              <a:gd name="connsiteX11" fmla="*/ 1985211 w 2382253"/>
              <a:gd name="connsiteY11" fmla="*/ 1022684 h 1263316"/>
              <a:gd name="connsiteX12" fmla="*/ 2093495 w 2382253"/>
              <a:gd name="connsiteY12" fmla="*/ 1046748 h 1263316"/>
              <a:gd name="connsiteX13" fmla="*/ 2322095 w 2382253"/>
              <a:gd name="connsiteY13" fmla="*/ 1106905 h 1263316"/>
              <a:gd name="connsiteX14" fmla="*/ 2358190 w 2382253"/>
              <a:gd name="connsiteY14" fmla="*/ 757990 h 1263316"/>
              <a:gd name="connsiteX15" fmla="*/ 2382253 w 2382253"/>
              <a:gd name="connsiteY15" fmla="*/ 469232 h 1263316"/>
              <a:gd name="connsiteX16" fmla="*/ 2322095 w 2382253"/>
              <a:gd name="connsiteY16" fmla="*/ 180474 h 1263316"/>
              <a:gd name="connsiteX17" fmla="*/ 2237874 w 2382253"/>
              <a:gd name="connsiteY17" fmla="*/ 0 h 1263316"/>
              <a:gd name="connsiteX18" fmla="*/ 2105527 w 2382253"/>
              <a:gd name="connsiteY18" fmla="*/ 216569 h 1263316"/>
              <a:gd name="connsiteX19" fmla="*/ 1840832 w 2382253"/>
              <a:gd name="connsiteY19" fmla="*/ 541421 h 1263316"/>
              <a:gd name="connsiteX20" fmla="*/ 1479885 w 2382253"/>
              <a:gd name="connsiteY20" fmla="*/ 745958 h 1263316"/>
              <a:gd name="connsiteX21" fmla="*/ 1143000 w 2382253"/>
              <a:gd name="connsiteY21" fmla="*/ 818148 h 1263316"/>
              <a:gd name="connsiteX22" fmla="*/ 806116 w 2382253"/>
              <a:gd name="connsiteY22" fmla="*/ 745958 h 1263316"/>
              <a:gd name="connsiteX23" fmla="*/ 517358 w 2382253"/>
              <a:gd name="connsiteY23" fmla="*/ 601579 h 1263316"/>
              <a:gd name="connsiteX24" fmla="*/ 288758 w 2382253"/>
              <a:gd name="connsiteY24" fmla="*/ 397042 h 1263316"/>
              <a:gd name="connsiteX25" fmla="*/ 144379 w 2382253"/>
              <a:gd name="connsiteY25" fmla="*/ 204537 h 1263316"/>
              <a:gd name="connsiteX26" fmla="*/ 24063 w 2382253"/>
              <a:gd name="connsiteY26" fmla="*/ 36095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2253" h="1263316">
                <a:moveTo>
                  <a:pt x="24063" y="36095"/>
                </a:moveTo>
                <a:lnTo>
                  <a:pt x="0" y="553453"/>
                </a:lnTo>
                <a:lnTo>
                  <a:pt x="12032" y="1010653"/>
                </a:lnTo>
                <a:lnTo>
                  <a:pt x="12032" y="1130969"/>
                </a:lnTo>
                <a:lnTo>
                  <a:pt x="348916" y="1082842"/>
                </a:lnTo>
                <a:lnTo>
                  <a:pt x="565485" y="1082842"/>
                </a:lnTo>
                <a:lnTo>
                  <a:pt x="902369" y="1094874"/>
                </a:lnTo>
                <a:lnTo>
                  <a:pt x="1130969" y="1263316"/>
                </a:lnTo>
                <a:lnTo>
                  <a:pt x="1155032" y="1143000"/>
                </a:lnTo>
                <a:lnTo>
                  <a:pt x="1383632" y="1046748"/>
                </a:lnTo>
                <a:lnTo>
                  <a:pt x="1732548" y="1022684"/>
                </a:lnTo>
                <a:lnTo>
                  <a:pt x="1985211" y="1022684"/>
                </a:lnTo>
                <a:lnTo>
                  <a:pt x="2093495" y="1046748"/>
                </a:lnTo>
                <a:lnTo>
                  <a:pt x="2322095" y="1106905"/>
                </a:lnTo>
                <a:lnTo>
                  <a:pt x="2358190" y="757990"/>
                </a:lnTo>
                <a:lnTo>
                  <a:pt x="2382253" y="469232"/>
                </a:lnTo>
                <a:lnTo>
                  <a:pt x="2322095" y="180474"/>
                </a:lnTo>
                <a:lnTo>
                  <a:pt x="2237874" y="0"/>
                </a:lnTo>
                <a:lnTo>
                  <a:pt x="2105527" y="216569"/>
                </a:lnTo>
                <a:lnTo>
                  <a:pt x="1840832" y="541421"/>
                </a:lnTo>
                <a:lnTo>
                  <a:pt x="1479885" y="745958"/>
                </a:lnTo>
                <a:lnTo>
                  <a:pt x="1143000" y="818148"/>
                </a:lnTo>
                <a:lnTo>
                  <a:pt x="806116" y="745958"/>
                </a:lnTo>
                <a:lnTo>
                  <a:pt x="517358" y="601579"/>
                </a:lnTo>
                <a:lnTo>
                  <a:pt x="288758" y="397042"/>
                </a:lnTo>
                <a:lnTo>
                  <a:pt x="144379" y="204537"/>
                </a:lnTo>
                <a:lnTo>
                  <a:pt x="24063" y="36095"/>
                </a:lnTo>
                <a:close/>
              </a:path>
            </a:pathLst>
          </a:custGeom>
          <a:blipFill dpi="0" rotWithShape="1">
            <a:blip r:embed="rId43" cstate="print">
              <a:extLst>
                <a:ext uri="{28A0092B-C50C-407E-A947-70E740481C1C}">
                  <a14:useLocalDpi xmlns:a14="http://schemas.microsoft.com/office/drawing/2010/main" val="0"/>
                </a:ext>
                <a:ext uri="{837473B0-CC2E-450A-ABE3-18F120FF3D39}">
                  <a1611:picAttrSrcUrl xmlns:a1611="http://schemas.microsoft.com/office/drawing/2016/11/main" xmlns="" r:id="rId44"/>
                </a:ext>
              </a:extLst>
            </a:blip>
            <a:srcRect/>
            <a:stretch>
              <a:fillRect/>
            </a:stretch>
          </a:blipFill>
          <a:ln w="38100">
            <a:solidFill>
              <a:schemeClr val="accent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E99472F3-D2C4-41A4-90D1-5AB704024692}"/>
              </a:ext>
            </a:extLst>
          </p:cNvPr>
          <p:cNvPicPr>
            <a:picLocks noChangeAspect="1"/>
          </p:cNvPicPr>
          <p:nvPr/>
        </p:nvPicPr>
        <p:blipFill>
          <a:blip r:embed="rId45"/>
          <a:stretch>
            <a:fillRect/>
          </a:stretch>
        </p:blipFill>
        <p:spPr>
          <a:xfrm>
            <a:off x="6017971" y="679024"/>
            <a:ext cx="800198" cy="9075807"/>
          </a:xfrm>
          <a:prstGeom prst="rect">
            <a:avLst/>
          </a:prstGeom>
        </p:spPr>
      </p:pic>
      <p:sp>
        <p:nvSpPr>
          <p:cNvPr id="137" name="Freeform: Shape 136">
            <a:hlinkClick r:id="" action="ppaction://hlinkshowjump?jump=previousslide">
              <a:snd r:embed="rId15" name="CHIMES.WAV"/>
            </a:hlinkClick>
            <a:extLst>
              <a:ext uri="{FF2B5EF4-FFF2-40B4-BE49-F238E27FC236}">
                <a16:creationId xmlns:a16="http://schemas.microsoft.com/office/drawing/2014/main" xmlns="" id="{69FAD0A4-2A40-4CC8-A601-189F331ABA3C}"/>
              </a:ext>
            </a:extLst>
          </p:cNvPr>
          <p:cNvSpPr/>
          <p:nvPr/>
        </p:nvSpPr>
        <p:spPr>
          <a:xfrm rot="439701">
            <a:off x="2911957" y="3364423"/>
            <a:ext cx="367539" cy="551185"/>
          </a:xfrm>
          <a:custGeom>
            <a:avLst/>
            <a:gdLst>
              <a:gd name="connsiteX0" fmla="*/ 897622 w 964734"/>
              <a:gd name="connsiteY0" fmla="*/ 0 h 1023457"/>
              <a:gd name="connsiteX1" fmla="*/ 897622 w 964734"/>
              <a:gd name="connsiteY1" fmla="*/ 0 h 1023457"/>
              <a:gd name="connsiteX2" fmla="*/ 822121 w 964734"/>
              <a:gd name="connsiteY2" fmla="*/ 16778 h 1023457"/>
              <a:gd name="connsiteX3" fmla="*/ 788565 w 964734"/>
              <a:gd name="connsiteY3" fmla="*/ 33556 h 1023457"/>
              <a:gd name="connsiteX4" fmla="*/ 763398 w 964734"/>
              <a:gd name="connsiteY4" fmla="*/ 251669 h 1023457"/>
              <a:gd name="connsiteX5" fmla="*/ 545284 w 964734"/>
              <a:gd name="connsiteY5" fmla="*/ 377504 h 1023457"/>
              <a:gd name="connsiteX6" fmla="*/ 318781 w 964734"/>
              <a:gd name="connsiteY6" fmla="*/ 486561 h 1023457"/>
              <a:gd name="connsiteX7" fmla="*/ 176169 w 964734"/>
              <a:gd name="connsiteY7" fmla="*/ 536895 h 1023457"/>
              <a:gd name="connsiteX8" fmla="*/ 0 w 964734"/>
              <a:gd name="connsiteY8" fmla="*/ 604007 h 1023457"/>
              <a:gd name="connsiteX9" fmla="*/ 25167 w 964734"/>
              <a:gd name="connsiteY9" fmla="*/ 713064 h 1023457"/>
              <a:gd name="connsiteX10" fmla="*/ 117446 w 964734"/>
              <a:gd name="connsiteY10" fmla="*/ 713064 h 1023457"/>
              <a:gd name="connsiteX11" fmla="*/ 478172 w 964734"/>
              <a:gd name="connsiteY11" fmla="*/ 562062 h 1023457"/>
              <a:gd name="connsiteX12" fmla="*/ 671119 w 964734"/>
              <a:gd name="connsiteY12" fmla="*/ 436227 h 1023457"/>
              <a:gd name="connsiteX13" fmla="*/ 771787 w 964734"/>
              <a:gd name="connsiteY13" fmla="*/ 385893 h 1023457"/>
              <a:gd name="connsiteX14" fmla="*/ 788565 w 964734"/>
              <a:gd name="connsiteY14" fmla="*/ 427838 h 1023457"/>
              <a:gd name="connsiteX15" fmla="*/ 771787 w 964734"/>
              <a:gd name="connsiteY15" fmla="*/ 570451 h 1023457"/>
              <a:gd name="connsiteX16" fmla="*/ 704675 w 964734"/>
              <a:gd name="connsiteY16" fmla="*/ 746620 h 1023457"/>
              <a:gd name="connsiteX17" fmla="*/ 528506 w 964734"/>
              <a:gd name="connsiteY17" fmla="*/ 872455 h 1023457"/>
              <a:gd name="connsiteX18" fmla="*/ 453005 w 964734"/>
              <a:gd name="connsiteY18" fmla="*/ 922789 h 1023457"/>
              <a:gd name="connsiteX19" fmla="*/ 520117 w 964734"/>
              <a:gd name="connsiteY19" fmla="*/ 1023457 h 1023457"/>
              <a:gd name="connsiteX20" fmla="*/ 645952 w 964734"/>
              <a:gd name="connsiteY20" fmla="*/ 1015068 h 1023457"/>
              <a:gd name="connsiteX21" fmla="*/ 771787 w 964734"/>
              <a:gd name="connsiteY21" fmla="*/ 822121 h 1023457"/>
              <a:gd name="connsiteX22" fmla="*/ 796954 w 964734"/>
              <a:gd name="connsiteY22" fmla="*/ 746620 h 1023457"/>
              <a:gd name="connsiteX23" fmla="*/ 889233 w 964734"/>
              <a:gd name="connsiteY23" fmla="*/ 629174 h 1023457"/>
              <a:gd name="connsiteX24" fmla="*/ 897622 w 964734"/>
              <a:gd name="connsiteY24" fmla="*/ 486561 h 1023457"/>
              <a:gd name="connsiteX25" fmla="*/ 889233 w 964734"/>
              <a:gd name="connsiteY25" fmla="*/ 293614 h 1023457"/>
              <a:gd name="connsiteX26" fmla="*/ 947956 w 964734"/>
              <a:gd name="connsiteY26" fmla="*/ 192946 h 1023457"/>
              <a:gd name="connsiteX27" fmla="*/ 964734 w 964734"/>
              <a:gd name="connsiteY27" fmla="*/ 67112 h 1023457"/>
              <a:gd name="connsiteX28" fmla="*/ 897622 w 964734"/>
              <a:gd name="connsiteY28" fmla="*/ 0 h 102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4734" h="1023457">
                <a:moveTo>
                  <a:pt x="897622" y="0"/>
                </a:moveTo>
                <a:lnTo>
                  <a:pt x="897622" y="0"/>
                </a:lnTo>
                <a:lnTo>
                  <a:pt x="822121" y="16778"/>
                </a:lnTo>
                <a:lnTo>
                  <a:pt x="788565" y="33556"/>
                </a:lnTo>
                <a:lnTo>
                  <a:pt x="763398" y="251669"/>
                </a:lnTo>
                <a:lnTo>
                  <a:pt x="545284" y="377504"/>
                </a:lnTo>
                <a:lnTo>
                  <a:pt x="318781" y="486561"/>
                </a:lnTo>
                <a:lnTo>
                  <a:pt x="176169" y="536895"/>
                </a:lnTo>
                <a:lnTo>
                  <a:pt x="0" y="604007"/>
                </a:lnTo>
                <a:lnTo>
                  <a:pt x="25167" y="713064"/>
                </a:lnTo>
                <a:lnTo>
                  <a:pt x="117446" y="713064"/>
                </a:lnTo>
                <a:lnTo>
                  <a:pt x="478172" y="562062"/>
                </a:lnTo>
                <a:lnTo>
                  <a:pt x="671119" y="436227"/>
                </a:lnTo>
                <a:lnTo>
                  <a:pt x="771787" y="385893"/>
                </a:lnTo>
                <a:lnTo>
                  <a:pt x="788565" y="427838"/>
                </a:lnTo>
                <a:lnTo>
                  <a:pt x="771787" y="570451"/>
                </a:lnTo>
                <a:lnTo>
                  <a:pt x="704675" y="746620"/>
                </a:lnTo>
                <a:lnTo>
                  <a:pt x="528506" y="872455"/>
                </a:lnTo>
                <a:lnTo>
                  <a:pt x="453005" y="922789"/>
                </a:lnTo>
                <a:lnTo>
                  <a:pt x="520117" y="1023457"/>
                </a:lnTo>
                <a:lnTo>
                  <a:pt x="645952" y="1015068"/>
                </a:lnTo>
                <a:lnTo>
                  <a:pt x="771787" y="822121"/>
                </a:lnTo>
                <a:lnTo>
                  <a:pt x="796954" y="746620"/>
                </a:lnTo>
                <a:lnTo>
                  <a:pt x="889233" y="629174"/>
                </a:lnTo>
                <a:lnTo>
                  <a:pt x="897622" y="486561"/>
                </a:lnTo>
                <a:lnTo>
                  <a:pt x="889233" y="293614"/>
                </a:lnTo>
                <a:lnTo>
                  <a:pt x="947956" y="192946"/>
                </a:lnTo>
                <a:lnTo>
                  <a:pt x="964734" y="67112"/>
                </a:lnTo>
                <a:lnTo>
                  <a:pt x="897622" y="0"/>
                </a:lnTo>
                <a:close/>
              </a:path>
            </a:pathLst>
          </a:custGeom>
          <a:blipFill dpi="0" rotWithShape="1">
            <a:blip r:embed="rId4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Clear All Oval 83">
            <a:extLst>
              <a:ext uri="{FF2B5EF4-FFF2-40B4-BE49-F238E27FC236}">
                <a16:creationId xmlns:a16="http://schemas.microsoft.com/office/drawing/2014/main" xmlns="" id="{DE175C24-3425-47DB-9AAE-F248625E94E6}"/>
              </a:ext>
            </a:extLst>
          </p:cNvPr>
          <p:cNvSpPr/>
          <p:nvPr/>
        </p:nvSpPr>
        <p:spPr>
          <a:xfrm rot="5400000">
            <a:off x="1365760" y="1172285"/>
            <a:ext cx="644779" cy="955122"/>
          </a:xfrm>
          <a:prstGeom prst="ellipse">
            <a:avLst/>
          </a:prstGeom>
          <a:solidFill>
            <a:srgbClr val="C00000"/>
          </a:solidFill>
          <a:ln w="101600">
            <a:solidFill>
              <a:srgbClr val="D6A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51435" tIns="25718" rIns="51435" bIns="25718" numCol="1" spcCol="0" rtlCol="0" fromWordArt="0" anchor="ctr" anchorCtr="0" forceAA="0" compatLnSpc="1">
            <a:prstTxWarp prst="textNoShape">
              <a:avLst/>
            </a:prstTxWarp>
            <a:noAutofit/>
          </a:bodyPr>
          <a:lstStyle/>
          <a:p>
            <a:pPr algn="ctr"/>
            <a:r>
              <a:rPr lang="en-GB" sz="1600" dirty="0">
                <a:effectLst>
                  <a:glow rad="228600">
                    <a:schemeClr val="tx1">
                      <a:alpha val="40000"/>
                    </a:schemeClr>
                  </a:glow>
                </a:effectLst>
              </a:rPr>
              <a:t>CLEAR ALL</a:t>
            </a:r>
          </a:p>
        </p:txBody>
      </p:sp>
    </p:spTree>
    <p:extLst>
      <p:ext uri="{BB962C8B-B14F-4D97-AF65-F5344CB8AC3E}">
        <p14:creationId xmlns:p14="http://schemas.microsoft.com/office/powerpoint/2010/main" val="325956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11" restart="whenNotActive" fill="hold" evtFilter="cancelBubble" nodeType="interactiveSeq">
                <p:stCondLst>
                  <p:cond evt="onClick" delay="0">
                    <p:tgtEl>
                      <p:spTgt spid="87"/>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20" restart="whenNotActive" fill="hold" evtFilter="cancelBubble" nodeType="interactiveSeq">
                <p:stCondLst>
                  <p:cond evt="onClick" delay="0">
                    <p:tgtEl>
                      <p:spTgt spid="8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63"/>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63"/>
                  </p:tgtEl>
                </p:cond>
              </p:nextCondLst>
            </p:seq>
            <p:seq concurrent="1" nextAc="seek">
              <p:cTn id="47" restart="whenNotActive" fill="hold" evtFilter="cancelBubble" nodeType="interactiveSeq">
                <p:stCondLst>
                  <p:cond evt="onClick" delay="0">
                    <p:tgtEl>
                      <p:spTgt spid="16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56" restart="whenNotActive" fill="hold" evtFilter="cancelBubble" nodeType="interactiveSeq">
                <p:stCondLst>
                  <p:cond evt="onClick" delay="0">
                    <p:tgtEl>
                      <p:spTgt spid="161"/>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65" restart="whenNotActive" fill="hold" evtFilter="cancelBubble" nodeType="interactiveSeq">
                <p:stCondLst>
                  <p:cond evt="onClick" delay="0">
                    <p:tgtEl>
                      <p:spTgt spid="160"/>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64"/>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74" restart="whenNotActive" fill="hold" evtFilter="cancelBubble" nodeType="interactiveSeq">
                <p:stCondLst>
                  <p:cond evt="onClick" delay="0">
                    <p:tgtEl>
                      <p:spTgt spid="20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seq concurrent="1" nextAc="seek">
              <p:cTn id="83" restart="whenNotActive" fill="hold" evtFilter="cancelBubble" nodeType="interactiveSeq">
                <p:stCondLst>
                  <p:cond evt="onClick" delay="0">
                    <p:tgtEl>
                      <p:spTgt spid="205"/>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1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05"/>
                  </p:tgtEl>
                </p:cond>
              </p:nextCondLst>
            </p:seq>
            <p:seq concurrent="1" nextAc="seek">
              <p:cTn id="92" restart="whenNotActive" fill="hold" evtFilter="cancelBubble" nodeType="interactiveSeq">
                <p:stCondLst>
                  <p:cond evt="onClick" delay="0">
                    <p:tgtEl>
                      <p:spTgt spid="204"/>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0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101" restart="whenNotActive" fill="hold" evtFilter="cancelBubble" nodeType="interactiveSeq">
                <p:stCondLst>
                  <p:cond evt="onClick" delay="0">
                    <p:tgtEl>
                      <p:spTgt spid="20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07"/>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110" restart="whenNotActive" fill="hold" evtFilter="cancelBubble" nodeType="interactiveSeq">
                <p:stCondLst>
                  <p:cond evt="onClick" delay="0">
                    <p:tgtEl>
                      <p:spTgt spid="214"/>
                    </p:tgtEl>
                  </p:cond>
                </p:stCondLst>
                <p:endSync evt="end" delay="0">
                  <p:rtn val="all"/>
                </p:endSync>
                <p:childTnLst>
                  <p:par>
                    <p:cTn id="111" fill="hold">
                      <p:stCondLst>
                        <p:cond delay="0"/>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1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17"/>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119" restart="whenNotActive" fill="hold" evtFilter="cancelBubble" nodeType="interactiveSeq">
                <p:stCondLst>
                  <p:cond evt="onClick" delay="0">
                    <p:tgtEl>
                      <p:spTgt spid="213"/>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18"/>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childTnLst>
                                    <p:set>
                                      <p:cBhvr>
                                        <p:cTn id="127" dur="1" fill="hold">
                                          <p:stCondLst>
                                            <p:cond delay="0"/>
                                          </p:stCondLst>
                                        </p:cTn>
                                        <p:tgtEl>
                                          <p:spTgt spid="218"/>
                                        </p:tgtEl>
                                        <p:attrNameLst>
                                          <p:attrName>style.visibility</p:attrName>
                                        </p:attrNameLst>
                                      </p:cBhvr>
                                      <p:to>
                                        <p:strVal val="hidden"/>
                                      </p:to>
                                    </p:set>
                                  </p:childTnLst>
                                </p:cTn>
                              </p:par>
                            </p:childTnLst>
                          </p:cTn>
                        </p:par>
                      </p:childTnLst>
                    </p:cTn>
                  </p:par>
                </p:childTnLst>
              </p:cTn>
              <p:nextCondLst>
                <p:cond evt="onClick" delay="0">
                  <p:tgtEl>
                    <p:spTgt spid="213"/>
                  </p:tgtEl>
                </p:cond>
              </p:nextCondLst>
            </p:seq>
            <p:seq concurrent="1" nextAc="seek">
              <p:cTn id="128" restart="whenNotActive" fill="hold" evtFilter="cancelBubble" nodeType="interactiveSeq">
                <p:stCondLst>
                  <p:cond evt="onClick" delay="0">
                    <p:tgtEl>
                      <p:spTgt spid="212"/>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1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216"/>
                                        </p:tgtEl>
                                        <p:attrNameLst>
                                          <p:attrName>style.visibility</p:attrName>
                                        </p:attrNameLst>
                                      </p:cBhvr>
                                      <p:to>
                                        <p:strVal val="hidden"/>
                                      </p:to>
                                    </p:set>
                                  </p:childTnLst>
                                </p:cTn>
                              </p:par>
                            </p:childTnLst>
                          </p:cTn>
                        </p:par>
                      </p:childTnLst>
                    </p:cTn>
                  </p:par>
                </p:childTnLst>
              </p:cTn>
              <p:nextCondLst>
                <p:cond evt="onClick" delay="0">
                  <p:tgtEl>
                    <p:spTgt spid="212"/>
                  </p:tgtEl>
                </p:cond>
              </p:nextCondLst>
            </p:seq>
            <p:seq concurrent="1" nextAc="seek">
              <p:cTn id="137" restart="whenNotActive" fill="hold" evtFilter="cancelBubble" nodeType="interactiveSeq">
                <p:stCondLst>
                  <p:cond evt="onClick" delay="0">
                    <p:tgtEl>
                      <p:spTgt spid="211"/>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215"/>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grpId="1" nodeType="clickEffect">
                                  <p:stCondLst>
                                    <p:cond delay="0"/>
                                  </p:stCondLst>
                                  <p:childTnLst>
                                    <p:set>
                                      <p:cBhvr>
                                        <p:cTn id="145" dur="1" fill="hold">
                                          <p:stCondLst>
                                            <p:cond delay="0"/>
                                          </p:stCondLst>
                                        </p:cTn>
                                        <p:tgtEl>
                                          <p:spTgt spid="215"/>
                                        </p:tgtEl>
                                        <p:attrNameLst>
                                          <p:attrName>style.visibility</p:attrName>
                                        </p:attrNameLst>
                                      </p:cBhvr>
                                      <p:to>
                                        <p:strVal val="hidden"/>
                                      </p:to>
                                    </p:set>
                                  </p:childTnLst>
                                </p:cTn>
                              </p:par>
                            </p:childTnLst>
                          </p:cTn>
                        </p:par>
                      </p:childTnLst>
                    </p:cTn>
                  </p:par>
                </p:childTnLst>
              </p:cTn>
              <p:nextCondLst>
                <p:cond evt="onClick" delay="0">
                  <p:tgtEl>
                    <p:spTgt spid="211"/>
                  </p:tgtEl>
                </p:cond>
              </p:nextCondLst>
            </p:seq>
            <p:seq concurrent="1" nextAc="seek">
              <p:cTn id="146" restart="whenNotActive" fill="hold" evtFilter="cancelBubble" nodeType="interactiveSeq">
                <p:stCondLst>
                  <p:cond evt="onClick" delay="0">
                    <p:tgtEl>
                      <p:spTgt spid="222"/>
                    </p:tgtEl>
                  </p:cond>
                </p:stCondLst>
                <p:endSync evt="end" delay="0">
                  <p:rtn val="all"/>
                </p:endSync>
                <p:childTnLst>
                  <p:par>
                    <p:cTn id="147" fill="hold">
                      <p:stCondLst>
                        <p:cond delay="0"/>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2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155" restart="whenNotActive" fill="hold" evtFilter="cancelBubble" nodeType="interactiveSeq">
                <p:stCondLst>
                  <p:cond evt="onClick" delay="0">
                    <p:tgtEl>
                      <p:spTgt spid="221"/>
                    </p:tgtEl>
                  </p:cond>
                </p:stCondLst>
                <p:endSync evt="end" delay="0">
                  <p:rtn val="all"/>
                </p:endSync>
                <p:childTnLst>
                  <p:par>
                    <p:cTn id="156" fill="hold">
                      <p:stCondLst>
                        <p:cond delay="0"/>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226"/>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xit" presetSubtype="0" fill="hold" grpId="1" nodeType="clickEffect">
                                  <p:stCondLst>
                                    <p:cond delay="0"/>
                                  </p:stCondLst>
                                  <p:childTnLst>
                                    <p:set>
                                      <p:cBhvr>
                                        <p:cTn id="163" dur="1" fill="hold">
                                          <p:stCondLst>
                                            <p:cond delay="0"/>
                                          </p:stCondLst>
                                        </p:cTn>
                                        <p:tgtEl>
                                          <p:spTgt spid="226"/>
                                        </p:tgtEl>
                                        <p:attrNameLst>
                                          <p:attrName>style.visibility</p:attrName>
                                        </p:attrNameLst>
                                      </p:cBhvr>
                                      <p:to>
                                        <p:strVal val="hidden"/>
                                      </p:to>
                                    </p:set>
                                  </p:childTnLst>
                                </p:cTn>
                              </p:par>
                            </p:childTnLst>
                          </p:cTn>
                        </p:par>
                      </p:childTnLst>
                    </p:cTn>
                  </p:par>
                </p:childTnLst>
              </p:cTn>
              <p:nextCondLst>
                <p:cond evt="onClick" delay="0">
                  <p:tgtEl>
                    <p:spTgt spid="221"/>
                  </p:tgtEl>
                </p:cond>
              </p:nextCondLst>
            </p:seq>
            <p:seq concurrent="1" nextAc="seek">
              <p:cTn id="164" restart="whenNotActive" fill="hold" evtFilter="cancelBubble" nodeType="interactiveSeq">
                <p:stCondLst>
                  <p:cond evt="onClick" delay="0">
                    <p:tgtEl>
                      <p:spTgt spid="220"/>
                    </p:tgtEl>
                  </p:cond>
                </p:stCondLst>
                <p:endSync evt="end" delay="0">
                  <p:rtn val="all"/>
                </p:endSync>
                <p:childTnLst>
                  <p:par>
                    <p:cTn id="165" fill="hold">
                      <p:stCondLst>
                        <p:cond delay="0"/>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224"/>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224"/>
                                        </p:tgtEl>
                                        <p:attrNameLst>
                                          <p:attrName>style.visibility</p:attrName>
                                        </p:attrNameLst>
                                      </p:cBhvr>
                                      <p:to>
                                        <p:strVal val="hidden"/>
                                      </p:to>
                                    </p:set>
                                  </p:childTnLst>
                                </p:cTn>
                              </p:par>
                            </p:childTnLst>
                          </p:cTn>
                        </p:par>
                      </p:childTnLst>
                    </p:cTn>
                  </p:par>
                </p:childTnLst>
              </p:cTn>
              <p:nextCondLst>
                <p:cond evt="onClick" delay="0">
                  <p:tgtEl>
                    <p:spTgt spid="220"/>
                  </p:tgtEl>
                </p:cond>
              </p:nextCondLst>
            </p:seq>
            <p:seq concurrent="1" nextAc="seek">
              <p:cTn id="173" restart="whenNotActive" fill="hold" evtFilter="cancelBubble" nodeType="interactiveSeq">
                <p:stCondLst>
                  <p:cond evt="onClick" delay="0">
                    <p:tgtEl>
                      <p:spTgt spid="219"/>
                    </p:tgtEl>
                  </p:cond>
                </p:stCondLst>
                <p:endSync evt="end" delay="0">
                  <p:rtn val="all"/>
                </p:endSync>
                <p:childTnLst>
                  <p:par>
                    <p:cTn id="174" fill="hold">
                      <p:stCondLst>
                        <p:cond delay="0"/>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223"/>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223"/>
                                        </p:tgtEl>
                                        <p:attrNameLst>
                                          <p:attrName>style.visibility</p:attrName>
                                        </p:attrNameLst>
                                      </p:cBhvr>
                                      <p:to>
                                        <p:strVal val="hidden"/>
                                      </p:to>
                                    </p:set>
                                  </p:childTnLst>
                                </p:cTn>
                              </p:par>
                            </p:childTnLst>
                          </p:cTn>
                        </p:par>
                      </p:childTnLst>
                    </p:cTn>
                  </p:par>
                </p:childTnLst>
              </p:cTn>
              <p:nextCondLst>
                <p:cond evt="onClick" delay="0">
                  <p:tgtEl>
                    <p:spTgt spid="219"/>
                  </p:tgtEl>
                </p:cond>
              </p:nextCondLst>
            </p:seq>
            <p:seq concurrent="1" nextAc="seek">
              <p:cTn id="182" restart="whenNotActive" fill="hold" evtFilter="cancelBubble" nodeType="interactiveSeq">
                <p:stCondLst>
                  <p:cond evt="onClick" delay="0">
                    <p:tgtEl>
                      <p:spTgt spid="230"/>
                    </p:tgtEl>
                  </p:cond>
                </p:stCondLst>
                <p:endSync evt="end" delay="0">
                  <p:rtn val="all"/>
                </p:endSync>
                <p:childTnLst>
                  <p:par>
                    <p:cTn id="183" fill="hold">
                      <p:stCondLst>
                        <p:cond delay="0"/>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3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191" restart="whenNotActive" fill="hold" evtFilter="cancelBubble" nodeType="interactiveSeq">
                <p:stCondLst>
                  <p:cond evt="onClick" delay="0">
                    <p:tgtEl>
                      <p:spTgt spid="229"/>
                    </p:tgtEl>
                  </p:cond>
                </p:stCondLst>
                <p:endSync evt="end" delay="0">
                  <p:rtn val="all"/>
                </p:endSync>
                <p:childTnLst>
                  <p:par>
                    <p:cTn id="192" fill="hold">
                      <p:stCondLst>
                        <p:cond delay="0"/>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234"/>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grpId="1" nodeType="clickEffect">
                                  <p:stCondLst>
                                    <p:cond delay="0"/>
                                  </p:stCondLst>
                                  <p:childTnLst>
                                    <p:set>
                                      <p:cBhvr>
                                        <p:cTn id="199" dur="1" fill="hold">
                                          <p:stCondLst>
                                            <p:cond delay="0"/>
                                          </p:stCondLst>
                                        </p:cTn>
                                        <p:tgtEl>
                                          <p:spTgt spid="234"/>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200" restart="whenNotActive" fill="hold" evtFilter="cancelBubble" nodeType="interactiveSeq">
                <p:stCondLst>
                  <p:cond evt="onClick" delay="0">
                    <p:tgtEl>
                      <p:spTgt spid="228"/>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232"/>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232"/>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209" restart="whenNotActive" fill="hold" evtFilter="cancelBubble" nodeType="interactiveSeq">
                <p:stCondLst>
                  <p:cond evt="onClick" delay="0">
                    <p:tgtEl>
                      <p:spTgt spid="227"/>
                    </p:tgtEl>
                  </p:cond>
                </p:stCondLst>
                <p:endSync evt="end" delay="0">
                  <p:rtn val="all"/>
                </p:endSync>
                <p:childTnLst>
                  <p:par>
                    <p:cTn id="210" fill="hold">
                      <p:stCondLst>
                        <p:cond delay="0"/>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231"/>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xit" presetSubtype="0" fill="hold" grpId="1" nodeType="clickEffect">
                                  <p:stCondLst>
                                    <p:cond delay="0"/>
                                  </p:stCondLst>
                                  <p:childTnLst>
                                    <p:set>
                                      <p:cBhvr>
                                        <p:cTn id="217" dur="1" fill="hold">
                                          <p:stCondLst>
                                            <p:cond delay="0"/>
                                          </p:stCondLst>
                                        </p:cTn>
                                        <p:tgtEl>
                                          <p:spTgt spid="231"/>
                                        </p:tgtEl>
                                        <p:attrNameLst>
                                          <p:attrName>style.visibility</p:attrName>
                                        </p:attrNameLst>
                                      </p:cBhvr>
                                      <p:to>
                                        <p:strVal val="hidden"/>
                                      </p:to>
                                    </p:set>
                                  </p:childTnLst>
                                </p:cTn>
                              </p:par>
                            </p:childTnLst>
                          </p:cTn>
                        </p:par>
                      </p:childTnLst>
                    </p:cTn>
                  </p:par>
                </p:childTnLst>
              </p:cTn>
              <p:nextCondLst>
                <p:cond evt="onClick" delay="0">
                  <p:tgtEl>
                    <p:spTgt spid="227"/>
                  </p:tgtEl>
                </p:cond>
              </p:nextCondLst>
            </p:seq>
            <p:seq concurrent="1" nextAc="seek">
              <p:cTn id="218" restart="whenNotActive" fill="hold" evtFilter="cancelBubble" nodeType="interactiveSeq">
                <p:stCondLst>
                  <p:cond evt="onClick" delay="0">
                    <p:tgtEl>
                      <p:spTgt spid="238"/>
                    </p:tgtEl>
                  </p:cond>
                </p:stCondLst>
                <p:endSync evt="end" delay="0">
                  <p:rtn val="all"/>
                </p:endSync>
                <p:childTnLst>
                  <p:par>
                    <p:cTn id="219" fill="hold">
                      <p:stCondLst>
                        <p:cond delay="0"/>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24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227" restart="whenNotActive" fill="hold" evtFilter="cancelBubble" nodeType="interactiveSeq">
                <p:stCondLst>
                  <p:cond evt="onClick" delay="0">
                    <p:tgtEl>
                      <p:spTgt spid="237"/>
                    </p:tgtEl>
                  </p:cond>
                </p:stCondLst>
                <p:endSync evt="end" delay="0">
                  <p:rtn val="all"/>
                </p:endSync>
                <p:childTnLst>
                  <p:par>
                    <p:cTn id="228" fill="hold">
                      <p:stCondLst>
                        <p:cond delay="0"/>
                      </p:stCondLst>
                      <p:childTnLst>
                        <p:par>
                          <p:cTn id="229" fill="hold">
                            <p:stCondLst>
                              <p:cond delay="0"/>
                            </p:stCondLst>
                            <p:childTnLst>
                              <p:par>
                                <p:cTn id="230" presetID="1" presetClass="entr" presetSubtype="0" fill="hold" grpId="0" nodeType="clickEffect">
                                  <p:stCondLst>
                                    <p:cond delay="0"/>
                                  </p:stCondLst>
                                  <p:childTnLst>
                                    <p:set>
                                      <p:cBhvr>
                                        <p:cTn id="231" dur="1" fill="hold">
                                          <p:stCondLst>
                                            <p:cond delay="0"/>
                                          </p:stCondLst>
                                        </p:cTn>
                                        <p:tgtEl>
                                          <p:spTgt spid="242"/>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xit" presetSubtype="0" fill="hold" grpId="1" nodeType="clickEffect">
                                  <p:stCondLst>
                                    <p:cond delay="0"/>
                                  </p:stCondLst>
                                  <p:childTnLst>
                                    <p:set>
                                      <p:cBhvr>
                                        <p:cTn id="235" dur="1" fill="hold">
                                          <p:stCondLst>
                                            <p:cond delay="0"/>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236" restart="whenNotActive" fill="hold" evtFilter="cancelBubble" nodeType="interactiveSeq">
                <p:stCondLst>
                  <p:cond evt="onClick" delay="0">
                    <p:tgtEl>
                      <p:spTgt spid="236"/>
                    </p:tgtEl>
                  </p:cond>
                </p:stCondLst>
                <p:endSync evt="end" delay="0">
                  <p:rtn val="all"/>
                </p:endSync>
                <p:childTnLst>
                  <p:par>
                    <p:cTn id="237" fill="hold">
                      <p:stCondLst>
                        <p:cond delay="0"/>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240"/>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240"/>
                                        </p:tgtEl>
                                        <p:attrNameLst>
                                          <p:attrName>style.visibility</p:attrName>
                                        </p:attrNameLst>
                                      </p:cBhvr>
                                      <p:to>
                                        <p:strVal val="hidden"/>
                                      </p:to>
                                    </p:set>
                                  </p:childTnLst>
                                </p:cTn>
                              </p:par>
                            </p:childTnLst>
                          </p:cTn>
                        </p:par>
                      </p:childTnLst>
                    </p:cTn>
                  </p:par>
                </p:childTnLst>
              </p:cTn>
              <p:nextCondLst>
                <p:cond evt="onClick" delay="0">
                  <p:tgtEl>
                    <p:spTgt spid="236"/>
                  </p:tgtEl>
                </p:cond>
              </p:nextCondLst>
            </p:seq>
            <p:seq concurrent="1" nextAc="seek">
              <p:cTn id="245" restart="whenNotActive" fill="hold" evtFilter="cancelBubble" nodeType="interactiveSeq">
                <p:stCondLst>
                  <p:cond evt="onClick" delay="0">
                    <p:tgtEl>
                      <p:spTgt spid="235"/>
                    </p:tgtEl>
                  </p:cond>
                </p:stCondLst>
                <p:endSync evt="end" delay="0">
                  <p:rtn val="all"/>
                </p:endSync>
                <p:childTnLst>
                  <p:par>
                    <p:cTn id="246" fill="hold">
                      <p:stCondLst>
                        <p:cond delay="0"/>
                      </p:stCondLst>
                      <p:childTnLst>
                        <p:par>
                          <p:cTn id="247" fill="hold">
                            <p:stCondLst>
                              <p:cond delay="0"/>
                            </p:stCondLst>
                            <p:childTnLst>
                              <p:par>
                                <p:cTn id="248" presetID="1" presetClass="entr" presetSubtype="0" fill="hold" grpId="0" nodeType="clickEffect">
                                  <p:stCondLst>
                                    <p:cond delay="0"/>
                                  </p:stCondLst>
                                  <p:childTnLst>
                                    <p:set>
                                      <p:cBhvr>
                                        <p:cTn id="249" dur="1" fill="hold">
                                          <p:stCondLst>
                                            <p:cond delay="0"/>
                                          </p:stCondLst>
                                        </p:cTn>
                                        <p:tgtEl>
                                          <p:spTgt spid="239"/>
                                        </p:tgtEl>
                                        <p:attrNameLst>
                                          <p:attrName>style.visibility</p:attrName>
                                        </p:attrNameLst>
                                      </p:cBhvr>
                                      <p:to>
                                        <p:strVal val="visible"/>
                                      </p:to>
                                    </p:set>
                                  </p:childTnLst>
                                </p:cTn>
                              </p:par>
                            </p:childTnLst>
                          </p:cTn>
                        </p:par>
                      </p:childTnLst>
                    </p:cTn>
                  </p:par>
                  <p:par>
                    <p:cTn id="250" fill="hold">
                      <p:stCondLst>
                        <p:cond delay="indefinite"/>
                      </p:stCondLst>
                      <p:childTnLst>
                        <p:par>
                          <p:cTn id="251" fill="hold">
                            <p:stCondLst>
                              <p:cond delay="0"/>
                            </p:stCondLst>
                            <p:childTnLst>
                              <p:par>
                                <p:cTn id="252" presetID="1" presetClass="exit" presetSubtype="0" fill="hold" grpId="1" nodeType="clickEffect">
                                  <p:stCondLst>
                                    <p:cond delay="0"/>
                                  </p:stCondLst>
                                  <p:childTnLst>
                                    <p:set>
                                      <p:cBhvr>
                                        <p:cTn id="253" dur="1" fill="hold">
                                          <p:stCondLst>
                                            <p:cond delay="0"/>
                                          </p:stCondLst>
                                        </p:cTn>
                                        <p:tgtEl>
                                          <p:spTgt spid="239"/>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254" restart="whenNotActive" fill="hold" evtFilter="cancelBubble" nodeType="interactiveSeq">
                <p:stCondLst>
                  <p:cond evt="onClick" delay="0">
                    <p:tgtEl>
                      <p:spTgt spid="246"/>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249"/>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249"/>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263" restart="whenNotActive" fill="hold" evtFilter="cancelBubble" nodeType="interactiveSeq">
                <p:stCondLst>
                  <p:cond evt="onClick" delay="0">
                    <p:tgtEl>
                      <p:spTgt spid="245"/>
                    </p:tgtEl>
                  </p:cond>
                </p:stCondLst>
                <p:endSync evt="end" delay="0">
                  <p:rtn val="all"/>
                </p:endSync>
                <p:childTnLst>
                  <p:par>
                    <p:cTn id="264" fill="hold">
                      <p:stCondLst>
                        <p:cond delay="0"/>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250"/>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grpId="1" nodeType="clickEffect">
                                  <p:stCondLst>
                                    <p:cond delay="0"/>
                                  </p:stCondLst>
                                  <p:childTnLst>
                                    <p:set>
                                      <p:cBhvr>
                                        <p:cTn id="271" dur="1" fill="hold">
                                          <p:stCondLst>
                                            <p:cond delay="0"/>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272" restart="whenNotActive" fill="hold" evtFilter="cancelBubble" nodeType="interactiveSeq">
                <p:stCondLst>
                  <p:cond evt="onClick" delay="0">
                    <p:tgtEl>
                      <p:spTgt spid="244"/>
                    </p:tgtEl>
                  </p:cond>
                </p:stCondLst>
                <p:endSync evt="end" delay="0">
                  <p:rtn val="all"/>
                </p:endSync>
                <p:childTnLst>
                  <p:par>
                    <p:cTn id="273" fill="hold">
                      <p:stCondLst>
                        <p:cond delay="0"/>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248"/>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248"/>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281" restart="whenNotActive" fill="hold" evtFilter="cancelBubble" nodeType="interactiveSeq">
                <p:stCondLst>
                  <p:cond evt="onClick" delay="0">
                    <p:tgtEl>
                      <p:spTgt spid="243"/>
                    </p:tgtEl>
                  </p:cond>
                </p:stCondLst>
                <p:endSync evt="end" delay="0">
                  <p:rtn val="all"/>
                </p:endSync>
                <p:childTnLst>
                  <p:par>
                    <p:cTn id="282" fill="hold">
                      <p:stCondLst>
                        <p:cond delay="0"/>
                      </p:stCondLst>
                      <p:childTnLst>
                        <p:par>
                          <p:cTn id="283" fill="hold">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247"/>
                                        </p:tgtEl>
                                        <p:attrNameLst>
                                          <p:attrName>style.visibility</p:attrName>
                                        </p:attrNameLst>
                                      </p:cBhvr>
                                      <p:to>
                                        <p:strVal val="visible"/>
                                      </p:to>
                                    </p:set>
                                  </p:childTnLst>
                                </p:cTn>
                              </p:par>
                            </p:childTnLst>
                          </p:cTn>
                        </p:par>
                      </p:childTnLst>
                    </p:cTn>
                  </p:par>
                  <p:par>
                    <p:cTn id="286" fill="hold">
                      <p:stCondLst>
                        <p:cond delay="indefinite"/>
                      </p:stCondLst>
                      <p:childTnLst>
                        <p:par>
                          <p:cTn id="287" fill="hold">
                            <p:stCondLst>
                              <p:cond delay="0"/>
                            </p:stCondLst>
                            <p:childTnLst>
                              <p:par>
                                <p:cTn id="288" presetID="1" presetClass="exit" presetSubtype="0" fill="hold" grpId="1" nodeType="clickEffect">
                                  <p:stCondLst>
                                    <p:cond delay="0"/>
                                  </p:stCondLst>
                                  <p:childTnLst>
                                    <p:set>
                                      <p:cBhvr>
                                        <p:cTn id="289" dur="1" fill="hold">
                                          <p:stCondLst>
                                            <p:cond delay="0"/>
                                          </p:stCondLst>
                                        </p:cTn>
                                        <p:tgtEl>
                                          <p:spTgt spid="247"/>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290" restart="whenNotActive" fill="hold" evtFilter="cancelBubble" nodeType="interactiveSeq">
                <p:stCondLst>
                  <p:cond evt="onClick" delay="0">
                    <p:tgtEl>
                      <p:spTgt spid="254"/>
                    </p:tgtEl>
                  </p:cond>
                </p:stCondLst>
                <p:endSync evt="end" delay="0">
                  <p:rtn val="all"/>
                </p:endSync>
                <p:childTnLst>
                  <p:par>
                    <p:cTn id="291" fill="hold">
                      <p:stCondLst>
                        <p:cond delay="0"/>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257"/>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257"/>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299" restart="whenNotActive" fill="hold" evtFilter="cancelBubble" nodeType="interactiveSeq">
                <p:stCondLst>
                  <p:cond evt="onClick" delay="0">
                    <p:tgtEl>
                      <p:spTgt spid="253"/>
                    </p:tgtEl>
                  </p:cond>
                </p:stCondLst>
                <p:endSync evt="end" delay="0">
                  <p:rtn val="all"/>
                </p:endSync>
                <p:childTnLst>
                  <p:par>
                    <p:cTn id="300" fill="hold">
                      <p:stCondLst>
                        <p:cond delay="0"/>
                      </p:stCondLst>
                      <p:childTnLst>
                        <p:par>
                          <p:cTn id="301" fill="hold">
                            <p:stCondLst>
                              <p:cond delay="0"/>
                            </p:stCondLst>
                            <p:childTnLst>
                              <p:par>
                                <p:cTn id="302" presetID="1" presetClass="entr" presetSubtype="0" fill="hold" grpId="0" nodeType="clickEffect">
                                  <p:stCondLst>
                                    <p:cond delay="0"/>
                                  </p:stCondLst>
                                  <p:childTnLst>
                                    <p:set>
                                      <p:cBhvr>
                                        <p:cTn id="303" dur="1" fill="hold">
                                          <p:stCondLst>
                                            <p:cond delay="0"/>
                                          </p:stCondLst>
                                        </p:cTn>
                                        <p:tgtEl>
                                          <p:spTgt spid="258"/>
                                        </p:tgtEl>
                                        <p:attrNameLst>
                                          <p:attrName>style.visibility</p:attrName>
                                        </p:attrNameLst>
                                      </p:cBhvr>
                                      <p:to>
                                        <p:strVal val="visible"/>
                                      </p:to>
                                    </p:set>
                                  </p:childTnLst>
                                </p:cTn>
                              </p:par>
                            </p:childTnLst>
                          </p:cTn>
                        </p:par>
                      </p:childTnLst>
                    </p:cTn>
                  </p:par>
                  <p:par>
                    <p:cTn id="304" fill="hold">
                      <p:stCondLst>
                        <p:cond delay="indefinite"/>
                      </p:stCondLst>
                      <p:childTnLst>
                        <p:par>
                          <p:cTn id="305" fill="hold">
                            <p:stCondLst>
                              <p:cond delay="0"/>
                            </p:stCondLst>
                            <p:childTnLst>
                              <p:par>
                                <p:cTn id="306" presetID="1" presetClass="exit" presetSubtype="0" fill="hold" grpId="1" nodeType="clickEffect">
                                  <p:stCondLst>
                                    <p:cond delay="0"/>
                                  </p:stCondLst>
                                  <p:childTnLst>
                                    <p:set>
                                      <p:cBhvr>
                                        <p:cTn id="307" dur="1" fill="hold">
                                          <p:stCondLst>
                                            <p:cond delay="0"/>
                                          </p:stCondLst>
                                        </p:cTn>
                                        <p:tgtEl>
                                          <p:spTgt spid="258"/>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308" restart="whenNotActive" fill="hold" evtFilter="cancelBubble" nodeType="interactiveSeq">
                <p:stCondLst>
                  <p:cond evt="onClick" delay="0">
                    <p:tgtEl>
                      <p:spTgt spid="252"/>
                    </p:tgtEl>
                  </p:cond>
                </p:stCondLst>
                <p:endSync evt="end" delay="0">
                  <p:rtn val="all"/>
                </p:endSync>
                <p:childTnLst>
                  <p:par>
                    <p:cTn id="309" fill="hold">
                      <p:stCondLst>
                        <p:cond delay="0"/>
                      </p:stCondLst>
                      <p:childTnLst>
                        <p:par>
                          <p:cTn id="310" fill="hold">
                            <p:stCondLst>
                              <p:cond delay="0"/>
                            </p:stCondLst>
                            <p:childTnLst>
                              <p:par>
                                <p:cTn id="311" presetID="1" presetClass="entr" presetSubtype="0" fill="hold" grpId="0" nodeType="clickEffect">
                                  <p:stCondLst>
                                    <p:cond delay="0"/>
                                  </p:stCondLst>
                                  <p:childTnLst>
                                    <p:set>
                                      <p:cBhvr>
                                        <p:cTn id="312" dur="1" fill="hold">
                                          <p:stCondLst>
                                            <p:cond delay="0"/>
                                          </p:stCondLst>
                                        </p:cTn>
                                        <p:tgtEl>
                                          <p:spTgt spid="25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25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317" restart="whenNotActive" fill="hold" evtFilter="cancelBubble" nodeType="interactiveSeq">
                <p:stCondLst>
                  <p:cond evt="onClick" delay="0">
                    <p:tgtEl>
                      <p:spTgt spid="251"/>
                    </p:tgtEl>
                  </p:cond>
                </p:stCondLst>
                <p:endSync evt="end" delay="0">
                  <p:rtn val="all"/>
                </p:endSync>
                <p:childTnLst>
                  <p:par>
                    <p:cTn id="318" fill="hold">
                      <p:stCondLst>
                        <p:cond delay="0"/>
                      </p:stCondLst>
                      <p:childTnLst>
                        <p:par>
                          <p:cTn id="319" fill="hold">
                            <p:stCondLst>
                              <p:cond delay="0"/>
                            </p:stCondLst>
                            <p:childTnLst>
                              <p:par>
                                <p:cTn id="320" presetID="1" presetClass="entr" presetSubtype="0" fill="hold" grpId="0" nodeType="clickEffect">
                                  <p:stCondLst>
                                    <p:cond delay="0"/>
                                  </p:stCondLst>
                                  <p:childTnLst>
                                    <p:set>
                                      <p:cBhvr>
                                        <p:cTn id="321" dur="1" fill="hold">
                                          <p:stCondLst>
                                            <p:cond delay="0"/>
                                          </p:stCondLst>
                                        </p:cTn>
                                        <p:tgtEl>
                                          <p:spTgt spid="255"/>
                                        </p:tgtEl>
                                        <p:attrNameLst>
                                          <p:attrName>style.visibility</p:attrName>
                                        </p:attrNameLst>
                                      </p:cBhvr>
                                      <p:to>
                                        <p:strVal val="visible"/>
                                      </p:to>
                                    </p:set>
                                  </p:childTnLst>
                                </p:cTn>
                              </p:par>
                            </p:childTnLst>
                          </p:cTn>
                        </p:par>
                      </p:childTnLst>
                    </p:cTn>
                  </p:par>
                  <p:par>
                    <p:cTn id="322" fill="hold">
                      <p:stCondLst>
                        <p:cond delay="indefinite"/>
                      </p:stCondLst>
                      <p:childTnLst>
                        <p:par>
                          <p:cTn id="323" fill="hold">
                            <p:stCondLst>
                              <p:cond delay="0"/>
                            </p:stCondLst>
                            <p:childTnLst>
                              <p:par>
                                <p:cTn id="324" presetID="1" presetClass="exit" presetSubtype="0" fill="hold" grpId="1" nodeType="clickEffect">
                                  <p:stCondLst>
                                    <p:cond delay="0"/>
                                  </p:stCondLst>
                                  <p:childTnLst>
                                    <p:set>
                                      <p:cBhvr>
                                        <p:cTn id="325" dur="1" fill="hold">
                                          <p:stCondLst>
                                            <p:cond delay="0"/>
                                          </p:stCondLst>
                                        </p:cTn>
                                        <p:tgtEl>
                                          <p:spTgt spid="255"/>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seq concurrent="1" nextAc="seek">
              <p:cTn id="326" restart="whenNotActive" fill="hold" evtFilter="cancelBubble" nodeType="interactiveSeq">
                <p:stCondLst>
                  <p:cond evt="onClick" delay="0">
                    <p:tgtEl>
                      <p:spTgt spid="262"/>
                    </p:tgtEl>
                  </p:cond>
                </p:stCondLst>
                <p:endSync evt="end" delay="0">
                  <p:rtn val="all"/>
                </p:endSync>
                <p:childTnLst>
                  <p:par>
                    <p:cTn id="327" fill="hold">
                      <p:stCondLst>
                        <p:cond delay="0"/>
                      </p:stCondLst>
                      <p:childTnLst>
                        <p:par>
                          <p:cTn id="328" fill="hold">
                            <p:stCondLst>
                              <p:cond delay="0"/>
                            </p:stCondLst>
                            <p:childTnLst>
                              <p:par>
                                <p:cTn id="329" presetID="1" presetClass="entr" presetSubtype="0" fill="hold" grpId="0" nodeType="clickEffect">
                                  <p:stCondLst>
                                    <p:cond delay="0"/>
                                  </p:stCondLst>
                                  <p:childTnLst>
                                    <p:set>
                                      <p:cBhvr>
                                        <p:cTn id="330" dur="1" fill="hold">
                                          <p:stCondLst>
                                            <p:cond delay="0"/>
                                          </p:stCondLst>
                                        </p:cTn>
                                        <p:tgtEl>
                                          <p:spTgt spid="265"/>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grpId="1" nodeType="clickEffect">
                                  <p:stCondLst>
                                    <p:cond delay="0"/>
                                  </p:stCondLst>
                                  <p:childTnLst>
                                    <p:set>
                                      <p:cBhvr>
                                        <p:cTn id="334" dur="1" fill="hold">
                                          <p:stCondLst>
                                            <p:cond delay="0"/>
                                          </p:stCondLst>
                                        </p:cTn>
                                        <p:tgtEl>
                                          <p:spTgt spid="265"/>
                                        </p:tgtEl>
                                        <p:attrNameLst>
                                          <p:attrName>style.visibility</p:attrName>
                                        </p:attrNameLst>
                                      </p:cBhvr>
                                      <p:to>
                                        <p:strVal val="hidden"/>
                                      </p:to>
                                    </p:set>
                                  </p:childTnLst>
                                </p:cTn>
                              </p:par>
                            </p:childTnLst>
                          </p:cTn>
                        </p:par>
                      </p:childTnLst>
                    </p:cTn>
                  </p:par>
                </p:childTnLst>
              </p:cTn>
              <p:nextCondLst>
                <p:cond evt="onClick" delay="0">
                  <p:tgtEl>
                    <p:spTgt spid="262"/>
                  </p:tgtEl>
                </p:cond>
              </p:nextCondLst>
            </p:seq>
            <p:seq concurrent="1" nextAc="seek">
              <p:cTn id="335" restart="whenNotActive" fill="hold" evtFilter="cancelBubble" nodeType="interactiveSeq">
                <p:stCondLst>
                  <p:cond evt="onClick" delay="0">
                    <p:tgtEl>
                      <p:spTgt spid="261"/>
                    </p:tgtEl>
                  </p:cond>
                </p:stCondLst>
                <p:endSync evt="end" delay="0">
                  <p:rtn val="all"/>
                </p:endSync>
                <p:childTnLst>
                  <p:par>
                    <p:cTn id="336" fill="hold">
                      <p:stCondLst>
                        <p:cond delay="0"/>
                      </p:stCondLst>
                      <p:childTnLst>
                        <p:par>
                          <p:cTn id="337" fill="hold">
                            <p:stCondLst>
                              <p:cond delay="0"/>
                            </p:stCondLst>
                            <p:childTnLst>
                              <p:par>
                                <p:cTn id="338" presetID="1" presetClass="entr" presetSubtype="0" fill="hold" grpId="0" nodeType="clickEffect">
                                  <p:stCondLst>
                                    <p:cond delay="0"/>
                                  </p:stCondLst>
                                  <p:childTnLst>
                                    <p:set>
                                      <p:cBhvr>
                                        <p:cTn id="339" dur="1" fill="hold">
                                          <p:stCondLst>
                                            <p:cond delay="0"/>
                                          </p:stCondLst>
                                        </p:cTn>
                                        <p:tgtEl>
                                          <p:spTgt spid="266"/>
                                        </p:tgtEl>
                                        <p:attrNameLst>
                                          <p:attrName>style.visibility</p:attrName>
                                        </p:attrNameLst>
                                      </p:cBhvr>
                                      <p:to>
                                        <p:strVal val="visible"/>
                                      </p:to>
                                    </p:set>
                                  </p:childTnLst>
                                </p:cTn>
                              </p:par>
                            </p:childTnLst>
                          </p:cTn>
                        </p:par>
                      </p:childTnLst>
                    </p:cTn>
                  </p:par>
                  <p:par>
                    <p:cTn id="340" fill="hold">
                      <p:stCondLst>
                        <p:cond delay="indefinite"/>
                      </p:stCondLst>
                      <p:childTnLst>
                        <p:par>
                          <p:cTn id="341" fill="hold">
                            <p:stCondLst>
                              <p:cond delay="0"/>
                            </p:stCondLst>
                            <p:childTnLst>
                              <p:par>
                                <p:cTn id="342" presetID="1" presetClass="exit" presetSubtype="0" fill="hold" grpId="1" nodeType="clickEffect">
                                  <p:stCondLst>
                                    <p:cond delay="0"/>
                                  </p:stCondLst>
                                  <p:childTnLst>
                                    <p:set>
                                      <p:cBhvr>
                                        <p:cTn id="343" dur="1" fill="hold">
                                          <p:stCondLst>
                                            <p:cond delay="0"/>
                                          </p:stCondLst>
                                        </p:cTn>
                                        <p:tgtEl>
                                          <p:spTgt spid="266"/>
                                        </p:tgtEl>
                                        <p:attrNameLst>
                                          <p:attrName>style.visibility</p:attrName>
                                        </p:attrNameLst>
                                      </p:cBhvr>
                                      <p:to>
                                        <p:strVal val="hidden"/>
                                      </p:to>
                                    </p:set>
                                  </p:childTnLst>
                                </p:cTn>
                              </p:par>
                            </p:childTnLst>
                          </p:cTn>
                        </p:par>
                      </p:childTnLst>
                    </p:cTn>
                  </p:par>
                </p:childTnLst>
              </p:cTn>
              <p:nextCondLst>
                <p:cond evt="onClick" delay="0">
                  <p:tgtEl>
                    <p:spTgt spid="261"/>
                  </p:tgtEl>
                </p:cond>
              </p:nextCondLst>
            </p:seq>
            <p:seq concurrent="1" nextAc="seek">
              <p:cTn id="344" restart="whenNotActive" fill="hold" evtFilter="cancelBubble" nodeType="interactiveSeq">
                <p:stCondLst>
                  <p:cond evt="onClick" delay="0">
                    <p:tgtEl>
                      <p:spTgt spid="260"/>
                    </p:tgtEl>
                  </p:cond>
                </p:stCondLst>
                <p:endSync evt="end" delay="0">
                  <p:rtn val="all"/>
                </p:endSync>
                <p:childTnLst>
                  <p:par>
                    <p:cTn id="345" fill="hold">
                      <p:stCondLst>
                        <p:cond delay="0"/>
                      </p:stCondLst>
                      <p:childTnLst>
                        <p:par>
                          <p:cTn id="346" fill="hold">
                            <p:stCondLst>
                              <p:cond delay="0"/>
                            </p:stCondLst>
                            <p:childTnLst>
                              <p:par>
                                <p:cTn id="347" presetID="1" presetClass="entr" presetSubtype="0" fill="hold" grpId="0" nodeType="clickEffect">
                                  <p:stCondLst>
                                    <p:cond delay="0"/>
                                  </p:stCondLst>
                                  <p:childTnLst>
                                    <p:set>
                                      <p:cBhvr>
                                        <p:cTn id="348" dur="1" fill="hold">
                                          <p:stCondLst>
                                            <p:cond delay="0"/>
                                          </p:stCondLst>
                                        </p:cTn>
                                        <p:tgtEl>
                                          <p:spTgt spid="264"/>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grpId="1" nodeType="clickEffect">
                                  <p:stCondLst>
                                    <p:cond delay="0"/>
                                  </p:stCondLst>
                                  <p:childTnLst>
                                    <p:set>
                                      <p:cBhvr>
                                        <p:cTn id="352" dur="1" fill="hold">
                                          <p:stCondLst>
                                            <p:cond delay="0"/>
                                          </p:stCondLst>
                                        </p:cTn>
                                        <p:tgtEl>
                                          <p:spTgt spid="264"/>
                                        </p:tgtEl>
                                        <p:attrNameLst>
                                          <p:attrName>style.visibility</p:attrName>
                                        </p:attrNameLst>
                                      </p:cBhvr>
                                      <p:to>
                                        <p:strVal val="hidden"/>
                                      </p:to>
                                    </p:set>
                                  </p:childTnLst>
                                </p:cTn>
                              </p:par>
                            </p:childTnLst>
                          </p:cTn>
                        </p:par>
                      </p:childTnLst>
                    </p:cTn>
                  </p:par>
                </p:childTnLst>
              </p:cTn>
              <p:nextCondLst>
                <p:cond evt="onClick" delay="0">
                  <p:tgtEl>
                    <p:spTgt spid="260"/>
                  </p:tgtEl>
                </p:cond>
              </p:nextCondLst>
            </p:seq>
            <p:seq concurrent="1" nextAc="seek">
              <p:cTn id="353" restart="whenNotActive" fill="hold" evtFilter="cancelBubble" nodeType="interactiveSeq">
                <p:stCondLst>
                  <p:cond evt="onClick" delay="0">
                    <p:tgtEl>
                      <p:spTgt spid="259"/>
                    </p:tgtEl>
                  </p:cond>
                </p:stCondLst>
                <p:endSync evt="end" delay="0">
                  <p:rtn val="all"/>
                </p:endSync>
                <p:childTnLst>
                  <p:par>
                    <p:cTn id="354" fill="hold">
                      <p:stCondLst>
                        <p:cond delay="0"/>
                      </p:stCondLst>
                      <p:childTnLst>
                        <p:par>
                          <p:cTn id="355" fill="hold">
                            <p:stCondLst>
                              <p:cond delay="0"/>
                            </p:stCondLst>
                            <p:childTnLst>
                              <p:par>
                                <p:cTn id="356" presetID="1" presetClass="entr" presetSubtype="0" fill="hold" grpId="0" nodeType="clickEffect">
                                  <p:stCondLst>
                                    <p:cond delay="0"/>
                                  </p:stCondLst>
                                  <p:childTnLst>
                                    <p:set>
                                      <p:cBhvr>
                                        <p:cTn id="357" dur="1" fill="hold">
                                          <p:stCondLst>
                                            <p:cond delay="0"/>
                                          </p:stCondLst>
                                        </p:cTn>
                                        <p:tgtEl>
                                          <p:spTgt spid="263"/>
                                        </p:tgtEl>
                                        <p:attrNameLst>
                                          <p:attrName>style.visibility</p:attrName>
                                        </p:attrNameLst>
                                      </p:cBhvr>
                                      <p:to>
                                        <p:strVal val="visible"/>
                                      </p:to>
                                    </p:set>
                                  </p:childTnLst>
                                </p:cTn>
                              </p:par>
                            </p:childTnLst>
                          </p:cTn>
                        </p:par>
                      </p:childTnLst>
                    </p:cTn>
                  </p:par>
                  <p:par>
                    <p:cTn id="358" fill="hold">
                      <p:stCondLst>
                        <p:cond delay="indefinite"/>
                      </p:stCondLst>
                      <p:childTnLst>
                        <p:par>
                          <p:cTn id="359" fill="hold">
                            <p:stCondLst>
                              <p:cond delay="0"/>
                            </p:stCondLst>
                            <p:childTnLst>
                              <p:par>
                                <p:cTn id="360" presetID="1" presetClass="exit" presetSubtype="0" fill="hold" grpId="1" nodeType="clickEffect">
                                  <p:stCondLst>
                                    <p:cond delay="0"/>
                                  </p:stCondLst>
                                  <p:childTnLst>
                                    <p:set>
                                      <p:cBhvr>
                                        <p:cTn id="361" dur="1" fill="hold">
                                          <p:stCondLst>
                                            <p:cond delay="0"/>
                                          </p:stCondLst>
                                        </p:cTn>
                                        <p:tgtEl>
                                          <p:spTgt spid="263"/>
                                        </p:tgtEl>
                                        <p:attrNameLst>
                                          <p:attrName>style.visibility</p:attrName>
                                        </p:attrNameLst>
                                      </p:cBhvr>
                                      <p:to>
                                        <p:strVal val="hidden"/>
                                      </p:to>
                                    </p:set>
                                  </p:childTnLst>
                                </p:cTn>
                              </p:par>
                            </p:childTnLst>
                          </p:cTn>
                        </p:par>
                      </p:childTnLst>
                    </p:cTn>
                  </p:par>
                </p:childTnLst>
              </p:cTn>
              <p:nextCondLst>
                <p:cond evt="onClick" delay="0">
                  <p:tgtEl>
                    <p:spTgt spid="259"/>
                  </p:tgtEl>
                </p:cond>
              </p:nextCondLst>
            </p:seq>
            <p:seq concurrent="1" nextAc="seek">
              <p:cTn id="362" restart="whenNotActive" fill="hold" evtFilter="cancelBubble" nodeType="interactiveSeq">
                <p:stCondLst>
                  <p:cond evt="onClick" delay="0">
                    <p:tgtEl>
                      <p:spTgt spid="270"/>
                    </p:tgtEl>
                  </p:cond>
                </p:stCondLst>
                <p:endSync evt="end" delay="0">
                  <p:rtn val="all"/>
                </p:endSync>
                <p:childTnLst>
                  <p:par>
                    <p:cTn id="363" fill="hold">
                      <p:stCondLst>
                        <p:cond delay="0"/>
                      </p:stCondLst>
                      <p:childTnLst>
                        <p:par>
                          <p:cTn id="364" fill="hold">
                            <p:stCondLst>
                              <p:cond delay="0"/>
                            </p:stCondLst>
                            <p:childTnLst>
                              <p:par>
                                <p:cTn id="365" presetID="1" presetClass="entr" presetSubtype="0" fill="hold" grpId="0" nodeType="clickEffect">
                                  <p:stCondLst>
                                    <p:cond delay="0"/>
                                  </p:stCondLst>
                                  <p:childTnLst>
                                    <p:set>
                                      <p:cBhvr>
                                        <p:cTn id="366" dur="1" fill="hold">
                                          <p:stCondLst>
                                            <p:cond delay="0"/>
                                          </p:stCondLst>
                                        </p:cTn>
                                        <p:tgtEl>
                                          <p:spTgt spid="273"/>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grpId="1" nodeType="clickEffect">
                                  <p:stCondLst>
                                    <p:cond delay="0"/>
                                  </p:stCondLst>
                                  <p:childTnLst>
                                    <p:set>
                                      <p:cBhvr>
                                        <p:cTn id="370" dur="1" fill="hold">
                                          <p:stCondLst>
                                            <p:cond delay="0"/>
                                          </p:stCondLst>
                                        </p:cTn>
                                        <p:tgtEl>
                                          <p:spTgt spid="273"/>
                                        </p:tgtEl>
                                        <p:attrNameLst>
                                          <p:attrName>style.visibility</p:attrName>
                                        </p:attrNameLst>
                                      </p:cBhvr>
                                      <p:to>
                                        <p:strVal val="hidden"/>
                                      </p:to>
                                    </p:set>
                                  </p:childTnLst>
                                </p:cTn>
                              </p:par>
                            </p:childTnLst>
                          </p:cTn>
                        </p:par>
                      </p:childTnLst>
                    </p:cTn>
                  </p:par>
                </p:childTnLst>
              </p:cTn>
              <p:nextCondLst>
                <p:cond evt="onClick" delay="0">
                  <p:tgtEl>
                    <p:spTgt spid="270"/>
                  </p:tgtEl>
                </p:cond>
              </p:nextCondLst>
            </p:seq>
            <p:seq concurrent="1" nextAc="seek">
              <p:cTn id="371" restart="whenNotActive" fill="hold" evtFilter="cancelBubble" nodeType="interactiveSeq">
                <p:stCondLst>
                  <p:cond evt="onClick" delay="0">
                    <p:tgtEl>
                      <p:spTgt spid="269"/>
                    </p:tgtEl>
                  </p:cond>
                </p:stCondLst>
                <p:endSync evt="end" delay="0">
                  <p:rtn val="all"/>
                </p:endSync>
                <p:childTnLst>
                  <p:par>
                    <p:cTn id="372" fill="hold">
                      <p:stCondLst>
                        <p:cond delay="0"/>
                      </p:stCondLst>
                      <p:childTnLst>
                        <p:par>
                          <p:cTn id="373" fill="hold">
                            <p:stCondLst>
                              <p:cond delay="0"/>
                            </p:stCondLst>
                            <p:childTnLst>
                              <p:par>
                                <p:cTn id="374" presetID="1" presetClass="entr" presetSubtype="0" fill="hold" grpId="0" nodeType="clickEffect">
                                  <p:stCondLst>
                                    <p:cond delay="0"/>
                                  </p:stCondLst>
                                  <p:childTnLst>
                                    <p:set>
                                      <p:cBhvr>
                                        <p:cTn id="375" dur="1" fill="hold">
                                          <p:stCondLst>
                                            <p:cond delay="0"/>
                                          </p:stCondLst>
                                        </p:cTn>
                                        <p:tgtEl>
                                          <p:spTgt spid="274"/>
                                        </p:tgtEl>
                                        <p:attrNameLst>
                                          <p:attrName>style.visibility</p:attrName>
                                        </p:attrNameLst>
                                      </p:cBhvr>
                                      <p:to>
                                        <p:strVal val="visible"/>
                                      </p:to>
                                    </p:set>
                                  </p:childTnLst>
                                </p:cTn>
                              </p:par>
                            </p:childTnLst>
                          </p:cTn>
                        </p:par>
                      </p:childTnLst>
                    </p:cTn>
                  </p:par>
                  <p:par>
                    <p:cTn id="376" fill="hold">
                      <p:stCondLst>
                        <p:cond delay="indefinite"/>
                      </p:stCondLst>
                      <p:childTnLst>
                        <p:par>
                          <p:cTn id="377" fill="hold">
                            <p:stCondLst>
                              <p:cond delay="0"/>
                            </p:stCondLst>
                            <p:childTnLst>
                              <p:par>
                                <p:cTn id="378" presetID="1" presetClass="exit" presetSubtype="0" fill="hold" grpId="1" nodeType="clickEffect">
                                  <p:stCondLst>
                                    <p:cond delay="0"/>
                                  </p:stCondLst>
                                  <p:childTnLst>
                                    <p:set>
                                      <p:cBhvr>
                                        <p:cTn id="379" dur="1" fill="hold">
                                          <p:stCondLst>
                                            <p:cond delay="0"/>
                                          </p:stCondLst>
                                        </p:cTn>
                                        <p:tgtEl>
                                          <p:spTgt spid="274"/>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380" restart="whenNotActive" fill="hold" evtFilter="cancelBubble" nodeType="interactiveSeq">
                <p:stCondLst>
                  <p:cond evt="onClick" delay="0">
                    <p:tgtEl>
                      <p:spTgt spid="268"/>
                    </p:tgtEl>
                  </p:cond>
                </p:stCondLst>
                <p:endSync evt="end" delay="0">
                  <p:rtn val="all"/>
                </p:endSync>
                <p:childTnLst>
                  <p:par>
                    <p:cTn id="381" fill="hold">
                      <p:stCondLst>
                        <p:cond delay="0"/>
                      </p:stCondLst>
                      <p:childTnLst>
                        <p:par>
                          <p:cTn id="382" fill="hold">
                            <p:stCondLst>
                              <p:cond delay="0"/>
                            </p:stCondLst>
                            <p:childTnLst>
                              <p:par>
                                <p:cTn id="383" presetID="1" presetClass="entr" presetSubtype="0" fill="hold" grpId="0" nodeType="clickEffect">
                                  <p:stCondLst>
                                    <p:cond delay="0"/>
                                  </p:stCondLst>
                                  <p:childTnLst>
                                    <p:set>
                                      <p:cBhvr>
                                        <p:cTn id="384" dur="1" fill="hold">
                                          <p:stCondLst>
                                            <p:cond delay="0"/>
                                          </p:stCondLst>
                                        </p:cTn>
                                        <p:tgtEl>
                                          <p:spTgt spid="272"/>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grpId="1" nodeType="clickEffect">
                                  <p:stCondLst>
                                    <p:cond delay="0"/>
                                  </p:stCondLst>
                                  <p:childTnLst>
                                    <p:set>
                                      <p:cBhvr>
                                        <p:cTn id="388" dur="1" fill="hold">
                                          <p:stCondLst>
                                            <p:cond delay="0"/>
                                          </p:stCondLst>
                                        </p:cTn>
                                        <p:tgtEl>
                                          <p:spTgt spid="272"/>
                                        </p:tgtEl>
                                        <p:attrNameLst>
                                          <p:attrName>style.visibility</p:attrName>
                                        </p:attrNameLst>
                                      </p:cBhvr>
                                      <p:to>
                                        <p:strVal val="hidden"/>
                                      </p:to>
                                    </p:set>
                                  </p:childTnLst>
                                </p:cTn>
                              </p:par>
                            </p:childTnLst>
                          </p:cTn>
                        </p:par>
                      </p:childTnLst>
                    </p:cTn>
                  </p:par>
                </p:childTnLst>
              </p:cTn>
              <p:nextCondLst>
                <p:cond evt="onClick" delay="0">
                  <p:tgtEl>
                    <p:spTgt spid="268"/>
                  </p:tgtEl>
                </p:cond>
              </p:nextCondLst>
            </p:seq>
            <p:seq concurrent="1" nextAc="seek">
              <p:cTn id="389" restart="whenNotActive" fill="hold" evtFilter="cancelBubble" nodeType="interactiveSeq">
                <p:stCondLst>
                  <p:cond evt="onClick" delay="0">
                    <p:tgtEl>
                      <p:spTgt spid="267"/>
                    </p:tgtEl>
                  </p:cond>
                </p:stCondLst>
                <p:endSync evt="end" delay="0">
                  <p:rtn val="all"/>
                </p:endSync>
                <p:childTnLst>
                  <p:par>
                    <p:cTn id="390" fill="hold">
                      <p:stCondLst>
                        <p:cond delay="0"/>
                      </p:stCondLst>
                      <p:childTnLst>
                        <p:par>
                          <p:cTn id="391" fill="hold">
                            <p:stCondLst>
                              <p:cond delay="0"/>
                            </p:stCondLst>
                            <p:childTnLst>
                              <p:par>
                                <p:cTn id="392" presetID="1" presetClass="entr" presetSubtype="0" fill="hold" grpId="0" nodeType="clickEffect">
                                  <p:stCondLst>
                                    <p:cond delay="0"/>
                                  </p:stCondLst>
                                  <p:childTnLst>
                                    <p:set>
                                      <p:cBhvr>
                                        <p:cTn id="393" dur="1" fill="hold">
                                          <p:stCondLst>
                                            <p:cond delay="0"/>
                                          </p:stCondLst>
                                        </p:cTn>
                                        <p:tgtEl>
                                          <p:spTgt spid="271"/>
                                        </p:tgtEl>
                                        <p:attrNameLst>
                                          <p:attrName>style.visibility</p:attrName>
                                        </p:attrNameLst>
                                      </p:cBhvr>
                                      <p:to>
                                        <p:strVal val="visible"/>
                                      </p:to>
                                    </p:set>
                                  </p:childTnLst>
                                </p:cTn>
                              </p:par>
                            </p:childTnLst>
                          </p:cTn>
                        </p:par>
                      </p:childTnLst>
                    </p:cTn>
                  </p:par>
                  <p:par>
                    <p:cTn id="394" fill="hold">
                      <p:stCondLst>
                        <p:cond delay="indefinite"/>
                      </p:stCondLst>
                      <p:childTnLst>
                        <p:par>
                          <p:cTn id="395" fill="hold">
                            <p:stCondLst>
                              <p:cond delay="0"/>
                            </p:stCondLst>
                            <p:childTnLst>
                              <p:par>
                                <p:cTn id="396" presetID="1" presetClass="exit" presetSubtype="0" fill="hold" grpId="1" nodeType="clickEffect">
                                  <p:stCondLst>
                                    <p:cond delay="0"/>
                                  </p:stCondLst>
                                  <p:childTnLst>
                                    <p:set>
                                      <p:cBhvr>
                                        <p:cTn id="397" dur="1" fill="hold">
                                          <p:stCondLst>
                                            <p:cond delay="0"/>
                                          </p:stCondLst>
                                        </p:cTn>
                                        <p:tgtEl>
                                          <p:spTgt spid="271"/>
                                        </p:tgtEl>
                                        <p:attrNameLst>
                                          <p:attrName>style.visibility</p:attrName>
                                        </p:attrNameLst>
                                      </p:cBhvr>
                                      <p:to>
                                        <p:strVal val="hidden"/>
                                      </p:to>
                                    </p:set>
                                  </p:childTnLst>
                                </p:cTn>
                              </p:par>
                            </p:childTnLst>
                          </p:cTn>
                        </p:par>
                      </p:childTnLst>
                    </p:cTn>
                  </p:par>
                </p:childTnLst>
              </p:cTn>
              <p:nextCondLst>
                <p:cond evt="onClick" delay="0">
                  <p:tgtEl>
                    <p:spTgt spid="267"/>
                  </p:tgtEl>
                </p:cond>
              </p:nextCondLst>
            </p:seq>
            <p:seq concurrent="1" nextAc="seek">
              <p:cTn id="398" restart="whenNotActive" fill="hold" evtFilter="cancelBubble" nodeType="interactiveSeq">
                <p:stCondLst>
                  <p:cond evt="onClick" delay="0">
                    <p:tgtEl>
                      <p:spTgt spid="278"/>
                    </p:tgtEl>
                  </p:cond>
                </p:stCondLst>
                <p:endSync evt="end" delay="0">
                  <p:rtn val="all"/>
                </p:endSync>
                <p:childTnLst>
                  <p:par>
                    <p:cTn id="399" fill="hold">
                      <p:stCondLst>
                        <p:cond delay="0"/>
                      </p:stCondLst>
                      <p:childTnLst>
                        <p:par>
                          <p:cTn id="400" fill="hold">
                            <p:stCondLst>
                              <p:cond delay="0"/>
                            </p:stCondLst>
                            <p:childTnLst>
                              <p:par>
                                <p:cTn id="401" presetID="1" presetClass="entr" presetSubtype="0" fill="hold" grpId="0" nodeType="clickEffect">
                                  <p:stCondLst>
                                    <p:cond delay="0"/>
                                  </p:stCondLst>
                                  <p:childTnLst>
                                    <p:set>
                                      <p:cBhvr>
                                        <p:cTn id="402" dur="1" fill="hold">
                                          <p:stCondLst>
                                            <p:cond delay="0"/>
                                          </p:stCondLst>
                                        </p:cTn>
                                        <p:tgtEl>
                                          <p:spTgt spid="281"/>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grpId="1" nodeType="clickEffect">
                                  <p:stCondLst>
                                    <p:cond delay="0"/>
                                  </p:stCondLst>
                                  <p:childTnLst>
                                    <p:set>
                                      <p:cBhvr>
                                        <p:cTn id="406" dur="1" fill="hold">
                                          <p:stCondLst>
                                            <p:cond delay="0"/>
                                          </p:stCondLst>
                                        </p:cTn>
                                        <p:tgtEl>
                                          <p:spTgt spid="281"/>
                                        </p:tgtEl>
                                        <p:attrNameLst>
                                          <p:attrName>style.visibility</p:attrName>
                                        </p:attrNameLst>
                                      </p:cBhvr>
                                      <p:to>
                                        <p:strVal val="hidden"/>
                                      </p:to>
                                    </p:set>
                                  </p:childTnLst>
                                </p:cTn>
                              </p:par>
                            </p:childTnLst>
                          </p:cTn>
                        </p:par>
                      </p:childTnLst>
                    </p:cTn>
                  </p:par>
                </p:childTnLst>
              </p:cTn>
              <p:nextCondLst>
                <p:cond evt="onClick" delay="0">
                  <p:tgtEl>
                    <p:spTgt spid="278"/>
                  </p:tgtEl>
                </p:cond>
              </p:nextCondLst>
            </p:seq>
            <p:seq concurrent="1" nextAc="seek">
              <p:cTn id="407" restart="whenNotActive" fill="hold" evtFilter="cancelBubble" nodeType="interactiveSeq">
                <p:stCondLst>
                  <p:cond evt="onClick" delay="0">
                    <p:tgtEl>
                      <p:spTgt spid="277"/>
                    </p:tgtEl>
                  </p:cond>
                </p:stCondLst>
                <p:endSync evt="end" delay="0">
                  <p:rtn val="all"/>
                </p:endSync>
                <p:childTnLst>
                  <p:par>
                    <p:cTn id="408" fill="hold">
                      <p:stCondLst>
                        <p:cond delay="0"/>
                      </p:stCondLst>
                      <p:childTnLst>
                        <p:par>
                          <p:cTn id="409" fill="hold">
                            <p:stCondLst>
                              <p:cond delay="0"/>
                            </p:stCondLst>
                            <p:childTnLst>
                              <p:par>
                                <p:cTn id="410" presetID="1" presetClass="entr" presetSubtype="0" fill="hold" grpId="0" nodeType="clickEffect">
                                  <p:stCondLst>
                                    <p:cond delay="0"/>
                                  </p:stCondLst>
                                  <p:childTnLst>
                                    <p:set>
                                      <p:cBhvr>
                                        <p:cTn id="411" dur="1" fill="hold">
                                          <p:stCondLst>
                                            <p:cond delay="0"/>
                                          </p:stCondLst>
                                        </p:cTn>
                                        <p:tgtEl>
                                          <p:spTgt spid="282"/>
                                        </p:tgtEl>
                                        <p:attrNameLst>
                                          <p:attrName>style.visibility</p:attrName>
                                        </p:attrNameLst>
                                      </p:cBhvr>
                                      <p:to>
                                        <p:strVal val="visible"/>
                                      </p:to>
                                    </p:set>
                                  </p:childTnLst>
                                </p:cTn>
                              </p:par>
                            </p:childTnLst>
                          </p:cTn>
                        </p:par>
                      </p:childTnLst>
                    </p:cTn>
                  </p:par>
                  <p:par>
                    <p:cTn id="412" fill="hold">
                      <p:stCondLst>
                        <p:cond delay="indefinite"/>
                      </p:stCondLst>
                      <p:childTnLst>
                        <p:par>
                          <p:cTn id="413" fill="hold">
                            <p:stCondLst>
                              <p:cond delay="0"/>
                            </p:stCondLst>
                            <p:childTnLst>
                              <p:par>
                                <p:cTn id="414" presetID="1" presetClass="exit" presetSubtype="0" fill="hold" grpId="1" nodeType="clickEffect">
                                  <p:stCondLst>
                                    <p:cond delay="0"/>
                                  </p:stCondLst>
                                  <p:childTnLst>
                                    <p:set>
                                      <p:cBhvr>
                                        <p:cTn id="415" dur="1" fill="hold">
                                          <p:stCondLst>
                                            <p:cond delay="0"/>
                                          </p:stCondLst>
                                        </p:cTn>
                                        <p:tgtEl>
                                          <p:spTgt spid="282"/>
                                        </p:tgtEl>
                                        <p:attrNameLst>
                                          <p:attrName>style.visibility</p:attrName>
                                        </p:attrNameLst>
                                      </p:cBhvr>
                                      <p:to>
                                        <p:strVal val="hidden"/>
                                      </p:to>
                                    </p:set>
                                  </p:childTnLst>
                                </p:cTn>
                              </p:par>
                            </p:childTnLst>
                          </p:cTn>
                        </p:par>
                      </p:childTnLst>
                    </p:cTn>
                  </p:par>
                </p:childTnLst>
              </p:cTn>
              <p:nextCondLst>
                <p:cond evt="onClick" delay="0">
                  <p:tgtEl>
                    <p:spTgt spid="277"/>
                  </p:tgtEl>
                </p:cond>
              </p:nextCondLst>
            </p:seq>
            <p:seq concurrent="1" nextAc="seek">
              <p:cTn id="416" restart="whenNotActive" fill="hold" evtFilter="cancelBubble" nodeType="interactiveSeq">
                <p:stCondLst>
                  <p:cond evt="onClick" delay="0">
                    <p:tgtEl>
                      <p:spTgt spid="276"/>
                    </p:tgtEl>
                  </p:cond>
                </p:stCondLst>
                <p:endSync evt="end" delay="0">
                  <p:rtn val="all"/>
                </p:endSync>
                <p:childTnLst>
                  <p:par>
                    <p:cTn id="417" fill="hold">
                      <p:stCondLst>
                        <p:cond delay="0"/>
                      </p:stCondLst>
                      <p:childTnLst>
                        <p:par>
                          <p:cTn id="418" fill="hold">
                            <p:stCondLst>
                              <p:cond delay="0"/>
                            </p:stCondLst>
                            <p:childTnLst>
                              <p:par>
                                <p:cTn id="419" presetID="1" presetClass="entr" presetSubtype="0" fill="hold" grpId="0" nodeType="clickEffect">
                                  <p:stCondLst>
                                    <p:cond delay="0"/>
                                  </p:stCondLst>
                                  <p:childTnLst>
                                    <p:set>
                                      <p:cBhvr>
                                        <p:cTn id="420" dur="1" fill="hold">
                                          <p:stCondLst>
                                            <p:cond delay="0"/>
                                          </p:stCondLst>
                                        </p:cTn>
                                        <p:tgtEl>
                                          <p:spTgt spid="280"/>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grpId="1" nodeType="clickEffect">
                                  <p:stCondLst>
                                    <p:cond delay="0"/>
                                  </p:stCondLst>
                                  <p:childTnLst>
                                    <p:set>
                                      <p:cBhvr>
                                        <p:cTn id="424" dur="1" fill="hold">
                                          <p:stCondLst>
                                            <p:cond delay="0"/>
                                          </p:stCondLst>
                                        </p:cTn>
                                        <p:tgtEl>
                                          <p:spTgt spid="280"/>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425" restart="whenNotActive" fill="hold" evtFilter="cancelBubble" nodeType="interactiveSeq">
                <p:stCondLst>
                  <p:cond evt="onClick" delay="0">
                    <p:tgtEl>
                      <p:spTgt spid="275"/>
                    </p:tgtEl>
                  </p:cond>
                </p:stCondLst>
                <p:endSync evt="end" delay="0">
                  <p:rtn val="all"/>
                </p:endSync>
                <p:childTnLst>
                  <p:par>
                    <p:cTn id="426" fill="hold">
                      <p:stCondLst>
                        <p:cond delay="0"/>
                      </p:stCondLst>
                      <p:childTnLst>
                        <p:par>
                          <p:cTn id="427" fill="hold">
                            <p:stCondLst>
                              <p:cond delay="0"/>
                            </p:stCondLst>
                            <p:childTnLst>
                              <p:par>
                                <p:cTn id="428" presetID="1" presetClass="entr" presetSubtype="0" fill="hold" grpId="0" nodeType="clickEffect">
                                  <p:stCondLst>
                                    <p:cond delay="0"/>
                                  </p:stCondLst>
                                  <p:childTnLst>
                                    <p:set>
                                      <p:cBhvr>
                                        <p:cTn id="429" dur="1" fill="hold">
                                          <p:stCondLst>
                                            <p:cond delay="0"/>
                                          </p:stCondLst>
                                        </p:cTn>
                                        <p:tgtEl>
                                          <p:spTgt spid="279"/>
                                        </p:tgtEl>
                                        <p:attrNameLst>
                                          <p:attrName>style.visibility</p:attrName>
                                        </p:attrNameLst>
                                      </p:cBhvr>
                                      <p:to>
                                        <p:strVal val="visible"/>
                                      </p:to>
                                    </p:set>
                                  </p:childTnLst>
                                </p:cTn>
                              </p:par>
                            </p:childTnLst>
                          </p:cTn>
                        </p:par>
                      </p:childTnLst>
                    </p:cTn>
                  </p:par>
                  <p:par>
                    <p:cTn id="430" fill="hold">
                      <p:stCondLst>
                        <p:cond delay="indefinite"/>
                      </p:stCondLst>
                      <p:childTnLst>
                        <p:par>
                          <p:cTn id="431" fill="hold">
                            <p:stCondLst>
                              <p:cond delay="0"/>
                            </p:stCondLst>
                            <p:childTnLst>
                              <p:par>
                                <p:cTn id="432" presetID="1" presetClass="exit" presetSubtype="0" fill="hold" grpId="1" nodeType="clickEffect">
                                  <p:stCondLst>
                                    <p:cond delay="0"/>
                                  </p:stCondLst>
                                  <p:childTnLst>
                                    <p:set>
                                      <p:cBhvr>
                                        <p:cTn id="433" dur="1" fill="hold">
                                          <p:stCondLst>
                                            <p:cond delay="0"/>
                                          </p:stCondLst>
                                        </p:cTn>
                                        <p:tgtEl>
                                          <p:spTgt spid="279"/>
                                        </p:tgtEl>
                                        <p:attrNameLst>
                                          <p:attrName>style.visibility</p:attrName>
                                        </p:attrNameLst>
                                      </p:cBhvr>
                                      <p:to>
                                        <p:strVal val="hidden"/>
                                      </p:to>
                                    </p:set>
                                  </p:childTnLst>
                                </p:cTn>
                              </p:par>
                            </p:childTnLst>
                          </p:cTn>
                        </p:par>
                      </p:childTnLst>
                    </p:cTn>
                  </p:par>
                </p:childTnLst>
              </p:cTn>
              <p:nextCondLst>
                <p:cond evt="onClick" delay="0">
                  <p:tgtEl>
                    <p:spTgt spid="275"/>
                  </p:tgtEl>
                </p:cond>
              </p:nextCondLst>
            </p:seq>
            <p:seq concurrent="1" nextAc="seek">
              <p:cTn id="434" restart="whenNotActive" fill="hold" evtFilter="cancelBubble" nodeType="interactiveSeq">
                <p:stCondLst>
                  <p:cond evt="onClick" delay="0">
                    <p:tgtEl>
                      <p:spTgt spid="286"/>
                    </p:tgtEl>
                  </p:cond>
                </p:stCondLst>
                <p:endSync evt="end" delay="0">
                  <p:rtn val="all"/>
                </p:endSync>
                <p:childTnLst>
                  <p:par>
                    <p:cTn id="435" fill="hold">
                      <p:stCondLst>
                        <p:cond delay="0"/>
                      </p:stCondLst>
                      <p:childTnLst>
                        <p:par>
                          <p:cTn id="436" fill="hold">
                            <p:stCondLst>
                              <p:cond delay="0"/>
                            </p:stCondLst>
                            <p:childTnLst>
                              <p:par>
                                <p:cTn id="437" presetID="1" presetClass="entr" presetSubtype="0" fill="hold" grpId="0" nodeType="clickEffect">
                                  <p:stCondLst>
                                    <p:cond delay="0"/>
                                  </p:stCondLst>
                                  <p:childTnLst>
                                    <p:set>
                                      <p:cBhvr>
                                        <p:cTn id="438" dur="1" fill="hold">
                                          <p:stCondLst>
                                            <p:cond delay="0"/>
                                          </p:stCondLst>
                                        </p:cTn>
                                        <p:tgtEl>
                                          <p:spTgt spid="289"/>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grpId="1" nodeType="clickEffect">
                                  <p:stCondLst>
                                    <p:cond delay="0"/>
                                  </p:stCondLst>
                                  <p:childTnLst>
                                    <p:set>
                                      <p:cBhvr>
                                        <p:cTn id="442" dur="1" fill="hold">
                                          <p:stCondLst>
                                            <p:cond delay="0"/>
                                          </p:stCondLst>
                                        </p:cTn>
                                        <p:tgtEl>
                                          <p:spTgt spid="289"/>
                                        </p:tgtEl>
                                        <p:attrNameLst>
                                          <p:attrName>style.visibility</p:attrName>
                                        </p:attrNameLst>
                                      </p:cBhvr>
                                      <p:to>
                                        <p:strVal val="hidden"/>
                                      </p:to>
                                    </p:set>
                                  </p:childTnLst>
                                </p:cTn>
                              </p:par>
                            </p:childTnLst>
                          </p:cTn>
                        </p:par>
                      </p:childTnLst>
                    </p:cTn>
                  </p:par>
                </p:childTnLst>
              </p:cTn>
              <p:nextCondLst>
                <p:cond evt="onClick" delay="0">
                  <p:tgtEl>
                    <p:spTgt spid="286"/>
                  </p:tgtEl>
                </p:cond>
              </p:nextCondLst>
            </p:seq>
            <p:seq concurrent="1" nextAc="seek">
              <p:cTn id="443" restart="whenNotActive" fill="hold" evtFilter="cancelBubble" nodeType="interactiveSeq">
                <p:stCondLst>
                  <p:cond evt="onClick" delay="0">
                    <p:tgtEl>
                      <p:spTgt spid="285"/>
                    </p:tgtEl>
                  </p:cond>
                </p:stCondLst>
                <p:endSync evt="end" delay="0">
                  <p:rtn val="all"/>
                </p:endSync>
                <p:childTnLst>
                  <p:par>
                    <p:cTn id="444" fill="hold">
                      <p:stCondLst>
                        <p:cond delay="0"/>
                      </p:stCondLst>
                      <p:childTnLst>
                        <p:par>
                          <p:cTn id="445" fill="hold">
                            <p:stCondLst>
                              <p:cond delay="0"/>
                            </p:stCondLst>
                            <p:childTnLst>
                              <p:par>
                                <p:cTn id="446" presetID="1" presetClass="entr" presetSubtype="0" fill="hold" grpId="0" nodeType="clickEffect">
                                  <p:stCondLst>
                                    <p:cond delay="0"/>
                                  </p:stCondLst>
                                  <p:childTnLst>
                                    <p:set>
                                      <p:cBhvr>
                                        <p:cTn id="447" dur="1" fill="hold">
                                          <p:stCondLst>
                                            <p:cond delay="0"/>
                                          </p:stCondLst>
                                        </p:cTn>
                                        <p:tgtEl>
                                          <p:spTgt spid="290"/>
                                        </p:tgtEl>
                                        <p:attrNameLst>
                                          <p:attrName>style.visibility</p:attrName>
                                        </p:attrNameLst>
                                      </p:cBhvr>
                                      <p:to>
                                        <p:strVal val="visible"/>
                                      </p:to>
                                    </p:set>
                                  </p:childTnLst>
                                </p:cTn>
                              </p:par>
                            </p:childTnLst>
                          </p:cTn>
                        </p:par>
                      </p:childTnLst>
                    </p:cTn>
                  </p:par>
                  <p:par>
                    <p:cTn id="448" fill="hold">
                      <p:stCondLst>
                        <p:cond delay="indefinite"/>
                      </p:stCondLst>
                      <p:childTnLst>
                        <p:par>
                          <p:cTn id="449" fill="hold">
                            <p:stCondLst>
                              <p:cond delay="0"/>
                            </p:stCondLst>
                            <p:childTnLst>
                              <p:par>
                                <p:cTn id="450" presetID="1" presetClass="exit" presetSubtype="0" fill="hold" grpId="1" nodeType="clickEffect">
                                  <p:stCondLst>
                                    <p:cond delay="0"/>
                                  </p:stCondLst>
                                  <p:childTnLst>
                                    <p:set>
                                      <p:cBhvr>
                                        <p:cTn id="451" dur="1" fill="hold">
                                          <p:stCondLst>
                                            <p:cond delay="0"/>
                                          </p:stCondLst>
                                        </p:cTn>
                                        <p:tgtEl>
                                          <p:spTgt spid="290"/>
                                        </p:tgtEl>
                                        <p:attrNameLst>
                                          <p:attrName>style.visibility</p:attrName>
                                        </p:attrNameLst>
                                      </p:cBhvr>
                                      <p:to>
                                        <p:strVal val="hidden"/>
                                      </p:to>
                                    </p:set>
                                  </p:childTnLst>
                                </p:cTn>
                              </p:par>
                            </p:childTnLst>
                          </p:cTn>
                        </p:par>
                      </p:childTnLst>
                    </p:cTn>
                  </p:par>
                </p:childTnLst>
              </p:cTn>
              <p:nextCondLst>
                <p:cond evt="onClick" delay="0">
                  <p:tgtEl>
                    <p:spTgt spid="285"/>
                  </p:tgtEl>
                </p:cond>
              </p:nextCondLst>
            </p:seq>
            <p:seq concurrent="1" nextAc="seek">
              <p:cTn id="452" restart="whenNotActive" fill="hold" evtFilter="cancelBubble" nodeType="interactiveSeq">
                <p:stCondLst>
                  <p:cond evt="onClick" delay="0">
                    <p:tgtEl>
                      <p:spTgt spid="284"/>
                    </p:tgtEl>
                  </p:cond>
                </p:stCondLst>
                <p:endSync evt="end" delay="0">
                  <p:rtn val="all"/>
                </p:endSync>
                <p:childTnLst>
                  <p:par>
                    <p:cTn id="453" fill="hold">
                      <p:stCondLst>
                        <p:cond delay="0"/>
                      </p:stCondLst>
                      <p:childTnLst>
                        <p:par>
                          <p:cTn id="454" fill="hold">
                            <p:stCondLst>
                              <p:cond delay="0"/>
                            </p:stCondLst>
                            <p:childTnLst>
                              <p:par>
                                <p:cTn id="455" presetID="1" presetClass="entr" presetSubtype="0" fill="hold" grpId="0" nodeType="clickEffect">
                                  <p:stCondLst>
                                    <p:cond delay="0"/>
                                  </p:stCondLst>
                                  <p:childTnLst>
                                    <p:set>
                                      <p:cBhvr>
                                        <p:cTn id="456" dur="1" fill="hold">
                                          <p:stCondLst>
                                            <p:cond delay="0"/>
                                          </p:stCondLst>
                                        </p:cTn>
                                        <p:tgtEl>
                                          <p:spTgt spid="288"/>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grpId="1" nodeType="clickEffect">
                                  <p:stCondLst>
                                    <p:cond delay="0"/>
                                  </p:stCondLst>
                                  <p:childTnLst>
                                    <p:set>
                                      <p:cBhvr>
                                        <p:cTn id="460" dur="1" fill="hold">
                                          <p:stCondLst>
                                            <p:cond delay="0"/>
                                          </p:stCondLst>
                                        </p:cTn>
                                        <p:tgtEl>
                                          <p:spTgt spid="28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seq concurrent="1" nextAc="seek">
              <p:cTn id="461" restart="whenNotActive" fill="hold" evtFilter="cancelBubble" nodeType="interactiveSeq">
                <p:stCondLst>
                  <p:cond evt="onClick" delay="0">
                    <p:tgtEl>
                      <p:spTgt spid="283"/>
                    </p:tgtEl>
                  </p:cond>
                </p:stCondLst>
                <p:endSync evt="end" delay="0">
                  <p:rtn val="all"/>
                </p:endSync>
                <p:childTnLst>
                  <p:par>
                    <p:cTn id="462" fill="hold">
                      <p:stCondLst>
                        <p:cond delay="0"/>
                      </p:stCondLst>
                      <p:childTnLst>
                        <p:par>
                          <p:cTn id="463" fill="hold">
                            <p:stCondLst>
                              <p:cond delay="0"/>
                            </p:stCondLst>
                            <p:childTnLst>
                              <p:par>
                                <p:cTn id="464" presetID="1" presetClass="entr" presetSubtype="0" fill="hold" grpId="0" nodeType="clickEffect">
                                  <p:stCondLst>
                                    <p:cond delay="0"/>
                                  </p:stCondLst>
                                  <p:childTnLst>
                                    <p:set>
                                      <p:cBhvr>
                                        <p:cTn id="465" dur="1" fill="hold">
                                          <p:stCondLst>
                                            <p:cond delay="0"/>
                                          </p:stCondLst>
                                        </p:cTn>
                                        <p:tgtEl>
                                          <p:spTgt spid="287"/>
                                        </p:tgtEl>
                                        <p:attrNameLst>
                                          <p:attrName>style.visibility</p:attrName>
                                        </p:attrNameLst>
                                      </p:cBhvr>
                                      <p:to>
                                        <p:strVal val="visible"/>
                                      </p:to>
                                    </p:set>
                                  </p:childTnLst>
                                </p:cTn>
                              </p:par>
                            </p:childTnLst>
                          </p:cTn>
                        </p:par>
                      </p:childTnLst>
                    </p:cTn>
                  </p:par>
                  <p:par>
                    <p:cTn id="466" fill="hold">
                      <p:stCondLst>
                        <p:cond delay="indefinite"/>
                      </p:stCondLst>
                      <p:childTnLst>
                        <p:par>
                          <p:cTn id="467" fill="hold">
                            <p:stCondLst>
                              <p:cond delay="0"/>
                            </p:stCondLst>
                            <p:childTnLst>
                              <p:par>
                                <p:cTn id="468" presetID="1" presetClass="exit" presetSubtype="0" fill="hold" grpId="1" nodeType="clickEffect">
                                  <p:stCondLst>
                                    <p:cond delay="0"/>
                                  </p:stCondLst>
                                  <p:childTnLst>
                                    <p:set>
                                      <p:cBhvr>
                                        <p:cTn id="469" dur="1" fill="hold">
                                          <p:stCondLst>
                                            <p:cond delay="0"/>
                                          </p:stCondLst>
                                        </p:cTn>
                                        <p:tgtEl>
                                          <p:spTgt spid="287"/>
                                        </p:tgtEl>
                                        <p:attrNameLst>
                                          <p:attrName>style.visibility</p:attrName>
                                        </p:attrNameLst>
                                      </p:cBhvr>
                                      <p:to>
                                        <p:strVal val="hidden"/>
                                      </p:to>
                                    </p:set>
                                  </p:childTnLst>
                                </p:cTn>
                              </p:par>
                            </p:childTnLst>
                          </p:cTn>
                        </p:par>
                      </p:childTnLst>
                    </p:cTn>
                  </p:par>
                </p:childTnLst>
              </p:cTn>
              <p:nextCondLst>
                <p:cond evt="onClick" delay="0">
                  <p:tgtEl>
                    <p:spTgt spid="283"/>
                  </p:tgtEl>
                </p:cond>
              </p:nextCondLst>
            </p:seq>
            <p:seq concurrent="1" nextAc="seek">
              <p:cTn id="470" restart="whenNotActive" fill="hold" evtFilter="cancelBubble" nodeType="interactiveSeq">
                <p:stCondLst>
                  <p:cond evt="onClick" delay="0">
                    <p:tgtEl>
                      <p:spTgt spid="138"/>
                    </p:tgtEl>
                  </p:cond>
                </p:stCondLst>
                <p:endSync evt="end" delay="0">
                  <p:rtn val="all"/>
                </p:endSync>
                <p:childTnLst>
                  <p:par>
                    <p:cTn id="471" fill="hold">
                      <p:stCondLst>
                        <p:cond delay="0"/>
                      </p:stCondLst>
                      <p:childTnLst>
                        <p:par>
                          <p:cTn id="472" fill="hold">
                            <p:stCondLst>
                              <p:cond delay="0"/>
                            </p:stCondLst>
                            <p:childTnLst>
                              <p:par>
                                <p:cTn id="473" presetID="1" presetClass="exit" presetSubtype="0" fill="hold" grpId="2" nodeType="clickEffect">
                                  <p:stCondLst>
                                    <p:cond delay="0"/>
                                  </p:stCondLst>
                                  <p:childTnLst>
                                    <p:set>
                                      <p:cBhvr>
                                        <p:cTn id="474" dur="1" fill="hold">
                                          <p:stCondLst>
                                            <p:cond delay="0"/>
                                          </p:stCondLst>
                                        </p:cTn>
                                        <p:tgtEl>
                                          <p:spTgt spid="92"/>
                                        </p:tgtEl>
                                        <p:attrNameLst>
                                          <p:attrName>style.visibility</p:attrName>
                                        </p:attrNameLst>
                                      </p:cBhvr>
                                      <p:to>
                                        <p:strVal val="hidden"/>
                                      </p:to>
                                    </p:set>
                                  </p:childTnLst>
                                </p:cTn>
                              </p:par>
                              <p:par>
                                <p:cTn id="475" presetID="1" presetClass="exit" presetSubtype="0" fill="hold" grpId="2" nodeType="withEffect">
                                  <p:stCondLst>
                                    <p:cond delay="0"/>
                                  </p:stCondLst>
                                  <p:childTnLst>
                                    <p:set>
                                      <p:cBhvr>
                                        <p:cTn id="476" dur="1" fill="hold">
                                          <p:stCondLst>
                                            <p:cond delay="0"/>
                                          </p:stCondLst>
                                        </p:cTn>
                                        <p:tgtEl>
                                          <p:spTgt spid="91"/>
                                        </p:tgtEl>
                                        <p:attrNameLst>
                                          <p:attrName>style.visibility</p:attrName>
                                        </p:attrNameLst>
                                      </p:cBhvr>
                                      <p:to>
                                        <p:strVal val="hidden"/>
                                      </p:to>
                                    </p:set>
                                  </p:childTnLst>
                                </p:cTn>
                              </p:par>
                              <p:par>
                                <p:cTn id="477" presetID="1" presetClass="exit" presetSubtype="0" fill="hold" grpId="2" nodeType="withEffect">
                                  <p:stCondLst>
                                    <p:cond delay="0"/>
                                  </p:stCondLst>
                                  <p:childTnLst>
                                    <p:set>
                                      <p:cBhvr>
                                        <p:cTn id="478" dur="1" fill="hold">
                                          <p:stCondLst>
                                            <p:cond delay="0"/>
                                          </p:stCondLst>
                                        </p:cTn>
                                        <p:tgtEl>
                                          <p:spTgt spid="90"/>
                                        </p:tgtEl>
                                        <p:attrNameLst>
                                          <p:attrName>style.visibility</p:attrName>
                                        </p:attrNameLst>
                                      </p:cBhvr>
                                      <p:to>
                                        <p:strVal val="hidden"/>
                                      </p:to>
                                    </p:set>
                                  </p:childTnLst>
                                </p:cTn>
                              </p:par>
                              <p:par>
                                <p:cTn id="479" presetID="1" presetClass="exit" presetSubtype="0" fill="hold" grpId="2" nodeType="withEffect">
                                  <p:stCondLst>
                                    <p:cond delay="0"/>
                                  </p:stCondLst>
                                  <p:childTnLst>
                                    <p:set>
                                      <p:cBhvr>
                                        <p:cTn id="480" dur="1" fill="hold">
                                          <p:stCondLst>
                                            <p:cond delay="0"/>
                                          </p:stCondLst>
                                        </p:cTn>
                                        <p:tgtEl>
                                          <p:spTgt spid="89"/>
                                        </p:tgtEl>
                                        <p:attrNameLst>
                                          <p:attrName>style.visibility</p:attrName>
                                        </p:attrNameLst>
                                      </p:cBhvr>
                                      <p:to>
                                        <p:strVal val="hidden"/>
                                      </p:to>
                                    </p:set>
                                  </p:childTnLst>
                                </p:cTn>
                              </p:par>
                              <p:par>
                                <p:cTn id="481" presetID="1" presetClass="exit" presetSubtype="0" fill="hold" grpId="2" nodeType="withEffect">
                                  <p:stCondLst>
                                    <p:cond delay="0"/>
                                  </p:stCondLst>
                                  <p:childTnLst>
                                    <p:set>
                                      <p:cBhvr>
                                        <p:cTn id="482" dur="1" fill="hold">
                                          <p:stCondLst>
                                            <p:cond delay="0"/>
                                          </p:stCondLst>
                                        </p:cTn>
                                        <p:tgtEl>
                                          <p:spTgt spid="166"/>
                                        </p:tgtEl>
                                        <p:attrNameLst>
                                          <p:attrName>style.visibility</p:attrName>
                                        </p:attrNameLst>
                                      </p:cBhvr>
                                      <p:to>
                                        <p:strVal val="hidden"/>
                                      </p:to>
                                    </p:set>
                                  </p:childTnLst>
                                </p:cTn>
                              </p:par>
                              <p:par>
                                <p:cTn id="483" presetID="1" presetClass="exit" presetSubtype="0" fill="hold" grpId="2" nodeType="withEffect">
                                  <p:stCondLst>
                                    <p:cond delay="0"/>
                                  </p:stCondLst>
                                  <p:childTnLst>
                                    <p:set>
                                      <p:cBhvr>
                                        <p:cTn id="484" dur="1" fill="hold">
                                          <p:stCondLst>
                                            <p:cond delay="0"/>
                                          </p:stCondLst>
                                        </p:cTn>
                                        <p:tgtEl>
                                          <p:spTgt spid="167"/>
                                        </p:tgtEl>
                                        <p:attrNameLst>
                                          <p:attrName>style.visibility</p:attrName>
                                        </p:attrNameLst>
                                      </p:cBhvr>
                                      <p:to>
                                        <p:strVal val="hidden"/>
                                      </p:to>
                                    </p:set>
                                  </p:childTnLst>
                                </p:cTn>
                              </p:par>
                              <p:par>
                                <p:cTn id="485" presetID="1" presetClass="exit" presetSubtype="0" fill="hold" grpId="2" nodeType="withEffect">
                                  <p:stCondLst>
                                    <p:cond delay="0"/>
                                  </p:stCondLst>
                                  <p:childTnLst>
                                    <p:set>
                                      <p:cBhvr>
                                        <p:cTn id="486" dur="1" fill="hold">
                                          <p:stCondLst>
                                            <p:cond delay="0"/>
                                          </p:stCondLst>
                                        </p:cTn>
                                        <p:tgtEl>
                                          <p:spTgt spid="165"/>
                                        </p:tgtEl>
                                        <p:attrNameLst>
                                          <p:attrName>style.visibility</p:attrName>
                                        </p:attrNameLst>
                                      </p:cBhvr>
                                      <p:to>
                                        <p:strVal val="hidden"/>
                                      </p:to>
                                    </p:set>
                                  </p:childTnLst>
                                </p:cTn>
                              </p:par>
                              <p:par>
                                <p:cTn id="487" presetID="1" presetClass="exit" presetSubtype="0" fill="hold" grpId="2" nodeType="withEffect">
                                  <p:stCondLst>
                                    <p:cond delay="0"/>
                                  </p:stCondLst>
                                  <p:childTnLst>
                                    <p:set>
                                      <p:cBhvr>
                                        <p:cTn id="488" dur="1" fill="hold">
                                          <p:stCondLst>
                                            <p:cond delay="0"/>
                                          </p:stCondLst>
                                        </p:cTn>
                                        <p:tgtEl>
                                          <p:spTgt spid="164"/>
                                        </p:tgtEl>
                                        <p:attrNameLst>
                                          <p:attrName>style.visibility</p:attrName>
                                        </p:attrNameLst>
                                      </p:cBhvr>
                                      <p:to>
                                        <p:strVal val="hidden"/>
                                      </p:to>
                                    </p:set>
                                  </p:childTnLst>
                                </p:cTn>
                              </p:par>
                              <p:par>
                                <p:cTn id="489" presetID="1" presetClass="exit" presetSubtype="0" fill="hold" grpId="2" nodeType="withEffect">
                                  <p:stCondLst>
                                    <p:cond delay="0"/>
                                  </p:stCondLst>
                                  <p:childTnLst>
                                    <p:set>
                                      <p:cBhvr>
                                        <p:cTn id="490" dur="1" fill="hold">
                                          <p:stCondLst>
                                            <p:cond delay="0"/>
                                          </p:stCondLst>
                                        </p:cTn>
                                        <p:tgtEl>
                                          <p:spTgt spid="209"/>
                                        </p:tgtEl>
                                        <p:attrNameLst>
                                          <p:attrName>style.visibility</p:attrName>
                                        </p:attrNameLst>
                                      </p:cBhvr>
                                      <p:to>
                                        <p:strVal val="hidden"/>
                                      </p:to>
                                    </p:set>
                                  </p:childTnLst>
                                </p:cTn>
                              </p:par>
                              <p:par>
                                <p:cTn id="491" presetID="1" presetClass="exit" presetSubtype="0" fill="hold" grpId="2" nodeType="withEffect">
                                  <p:stCondLst>
                                    <p:cond delay="0"/>
                                  </p:stCondLst>
                                  <p:childTnLst>
                                    <p:set>
                                      <p:cBhvr>
                                        <p:cTn id="492" dur="1" fill="hold">
                                          <p:stCondLst>
                                            <p:cond delay="0"/>
                                          </p:stCondLst>
                                        </p:cTn>
                                        <p:tgtEl>
                                          <p:spTgt spid="210"/>
                                        </p:tgtEl>
                                        <p:attrNameLst>
                                          <p:attrName>style.visibility</p:attrName>
                                        </p:attrNameLst>
                                      </p:cBhvr>
                                      <p:to>
                                        <p:strVal val="hidden"/>
                                      </p:to>
                                    </p:set>
                                  </p:childTnLst>
                                </p:cTn>
                              </p:par>
                              <p:par>
                                <p:cTn id="493" presetID="1" presetClass="exit" presetSubtype="0" fill="hold" grpId="2" nodeType="withEffect">
                                  <p:stCondLst>
                                    <p:cond delay="0"/>
                                  </p:stCondLst>
                                  <p:childTnLst>
                                    <p:set>
                                      <p:cBhvr>
                                        <p:cTn id="494" dur="1" fill="hold">
                                          <p:stCondLst>
                                            <p:cond delay="0"/>
                                          </p:stCondLst>
                                        </p:cTn>
                                        <p:tgtEl>
                                          <p:spTgt spid="208"/>
                                        </p:tgtEl>
                                        <p:attrNameLst>
                                          <p:attrName>style.visibility</p:attrName>
                                        </p:attrNameLst>
                                      </p:cBhvr>
                                      <p:to>
                                        <p:strVal val="hidden"/>
                                      </p:to>
                                    </p:set>
                                  </p:childTnLst>
                                </p:cTn>
                              </p:par>
                              <p:par>
                                <p:cTn id="495" presetID="1" presetClass="exit" presetSubtype="0" fill="hold" grpId="2" nodeType="withEffect">
                                  <p:stCondLst>
                                    <p:cond delay="0"/>
                                  </p:stCondLst>
                                  <p:childTnLst>
                                    <p:set>
                                      <p:cBhvr>
                                        <p:cTn id="496" dur="1" fill="hold">
                                          <p:stCondLst>
                                            <p:cond delay="0"/>
                                          </p:stCondLst>
                                        </p:cTn>
                                        <p:tgtEl>
                                          <p:spTgt spid="207"/>
                                        </p:tgtEl>
                                        <p:attrNameLst>
                                          <p:attrName>style.visibility</p:attrName>
                                        </p:attrNameLst>
                                      </p:cBhvr>
                                      <p:to>
                                        <p:strVal val="hidden"/>
                                      </p:to>
                                    </p:set>
                                  </p:childTnLst>
                                </p:cTn>
                              </p:par>
                              <p:par>
                                <p:cTn id="497" presetID="1" presetClass="exit" presetSubtype="0" fill="hold" grpId="2" nodeType="withEffect">
                                  <p:stCondLst>
                                    <p:cond delay="0"/>
                                  </p:stCondLst>
                                  <p:childTnLst>
                                    <p:set>
                                      <p:cBhvr>
                                        <p:cTn id="498" dur="1" fill="hold">
                                          <p:stCondLst>
                                            <p:cond delay="0"/>
                                          </p:stCondLst>
                                        </p:cTn>
                                        <p:tgtEl>
                                          <p:spTgt spid="217"/>
                                        </p:tgtEl>
                                        <p:attrNameLst>
                                          <p:attrName>style.visibility</p:attrName>
                                        </p:attrNameLst>
                                      </p:cBhvr>
                                      <p:to>
                                        <p:strVal val="hidden"/>
                                      </p:to>
                                    </p:set>
                                  </p:childTnLst>
                                </p:cTn>
                              </p:par>
                              <p:par>
                                <p:cTn id="499" presetID="1" presetClass="exit" presetSubtype="0" fill="hold" grpId="2" nodeType="withEffect">
                                  <p:stCondLst>
                                    <p:cond delay="0"/>
                                  </p:stCondLst>
                                  <p:childTnLst>
                                    <p:set>
                                      <p:cBhvr>
                                        <p:cTn id="500" dur="1" fill="hold">
                                          <p:stCondLst>
                                            <p:cond delay="0"/>
                                          </p:stCondLst>
                                        </p:cTn>
                                        <p:tgtEl>
                                          <p:spTgt spid="218"/>
                                        </p:tgtEl>
                                        <p:attrNameLst>
                                          <p:attrName>style.visibility</p:attrName>
                                        </p:attrNameLst>
                                      </p:cBhvr>
                                      <p:to>
                                        <p:strVal val="hidden"/>
                                      </p:to>
                                    </p:set>
                                  </p:childTnLst>
                                </p:cTn>
                              </p:par>
                              <p:par>
                                <p:cTn id="501" presetID="1" presetClass="exit" presetSubtype="0" fill="hold" grpId="2" nodeType="withEffect">
                                  <p:stCondLst>
                                    <p:cond delay="0"/>
                                  </p:stCondLst>
                                  <p:childTnLst>
                                    <p:set>
                                      <p:cBhvr>
                                        <p:cTn id="502" dur="1" fill="hold">
                                          <p:stCondLst>
                                            <p:cond delay="0"/>
                                          </p:stCondLst>
                                        </p:cTn>
                                        <p:tgtEl>
                                          <p:spTgt spid="216"/>
                                        </p:tgtEl>
                                        <p:attrNameLst>
                                          <p:attrName>style.visibility</p:attrName>
                                        </p:attrNameLst>
                                      </p:cBhvr>
                                      <p:to>
                                        <p:strVal val="hidden"/>
                                      </p:to>
                                    </p:set>
                                  </p:childTnLst>
                                </p:cTn>
                              </p:par>
                              <p:par>
                                <p:cTn id="503" presetID="1" presetClass="exit" presetSubtype="0" fill="hold" grpId="2" nodeType="withEffect">
                                  <p:stCondLst>
                                    <p:cond delay="0"/>
                                  </p:stCondLst>
                                  <p:childTnLst>
                                    <p:set>
                                      <p:cBhvr>
                                        <p:cTn id="504" dur="1" fill="hold">
                                          <p:stCondLst>
                                            <p:cond delay="0"/>
                                          </p:stCondLst>
                                        </p:cTn>
                                        <p:tgtEl>
                                          <p:spTgt spid="215"/>
                                        </p:tgtEl>
                                        <p:attrNameLst>
                                          <p:attrName>style.visibility</p:attrName>
                                        </p:attrNameLst>
                                      </p:cBhvr>
                                      <p:to>
                                        <p:strVal val="hidden"/>
                                      </p:to>
                                    </p:set>
                                  </p:childTnLst>
                                </p:cTn>
                              </p:par>
                              <p:par>
                                <p:cTn id="505" presetID="1" presetClass="exit" presetSubtype="0" fill="hold" grpId="2" nodeType="withEffect">
                                  <p:stCondLst>
                                    <p:cond delay="0"/>
                                  </p:stCondLst>
                                  <p:childTnLst>
                                    <p:set>
                                      <p:cBhvr>
                                        <p:cTn id="506" dur="1" fill="hold">
                                          <p:stCondLst>
                                            <p:cond delay="0"/>
                                          </p:stCondLst>
                                        </p:cTn>
                                        <p:tgtEl>
                                          <p:spTgt spid="225"/>
                                        </p:tgtEl>
                                        <p:attrNameLst>
                                          <p:attrName>style.visibility</p:attrName>
                                        </p:attrNameLst>
                                      </p:cBhvr>
                                      <p:to>
                                        <p:strVal val="hidden"/>
                                      </p:to>
                                    </p:set>
                                  </p:childTnLst>
                                </p:cTn>
                              </p:par>
                              <p:par>
                                <p:cTn id="507" presetID="1" presetClass="exit" presetSubtype="0" fill="hold" grpId="2" nodeType="withEffect">
                                  <p:stCondLst>
                                    <p:cond delay="0"/>
                                  </p:stCondLst>
                                  <p:childTnLst>
                                    <p:set>
                                      <p:cBhvr>
                                        <p:cTn id="508" dur="1" fill="hold">
                                          <p:stCondLst>
                                            <p:cond delay="0"/>
                                          </p:stCondLst>
                                        </p:cTn>
                                        <p:tgtEl>
                                          <p:spTgt spid="226"/>
                                        </p:tgtEl>
                                        <p:attrNameLst>
                                          <p:attrName>style.visibility</p:attrName>
                                        </p:attrNameLst>
                                      </p:cBhvr>
                                      <p:to>
                                        <p:strVal val="hidden"/>
                                      </p:to>
                                    </p:set>
                                  </p:childTnLst>
                                </p:cTn>
                              </p:par>
                              <p:par>
                                <p:cTn id="509" presetID="1" presetClass="exit" presetSubtype="0" fill="hold" grpId="2" nodeType="withEffect">
                                  <p:stCondLst>
                                    <p:cond delay="0"/>
                                  </p:stCondLst>
                                  <p:childTnLst>
                                    <p:set>
                                      <p:cBhvr>
                                        <p:cTn id="510" dur="1" fill="hold">
                                          <p:stCondLst>
                                            <p:cond delay="0"/>
                                          </p:stCondLst>
                                        </p:cTn>
                                        <p:tgtEl>
                                          <p:spTgt spid="224"/>
                                        </p:tgtEl>
                                        <p:attrNameLst>
                                          <p:attrName>style.visibility</p:attrName>
                                        </p:attrNameLst>
                                      </p:cBhvr>
                                      <p:to>
                                        <p:strVal val="hidden"/>
                                      </p:to>
                                    </p:set>
                                  </p:childTnLst>
                                </p:cTn>
                              </p:par>
                              <p:par>
                                <p:cTn id="511" presetID="1" presetClass="exit" presetSubtype="0" fill="hold" grpId="2" nodeType="withEffect">
                                  <p:stCondLst>
                                    <p:cond delay="0"/>
                                  </p:stCondLst>
                                  <p:childTnLst>
                                    <p:set>
                                      <p:cBhvr>
                                        <p:cTn id="512" dur="1" fill="hold">
                                          <p:stCondLst>
                                            <p:cond delay="0"/>
                                          </p:stCondLst>
                                        </p:cTn>
                                        <p:tgtEl>
                                          <p:spTgt spid="223"/>
                                        </p:tgtEl>
                                        <p:attrNameLst>
                                          <p:attrName>style.visibility</p:attrName>
                                        </p:attrNameLst>
                                      </p:cBhvr>
                                      <p:to>
                                        <p:strVal val="hidden"/>
                                      </p:to>
                                    </p:set>
                                  </p:childTnLst>
                                </p:cTn>
                              </p:par>
                              <p:par>
                                <p:cTn id="513" presetID="1" presetClass="exit" presetSubtype="0" fill="hold" grpId="2" nodeType="withEffect">
                                  <p:stCondLst>
                                    <p:cond delay="0"/>
                                  </p:stCondLst>
                                  <p:childTnLst>
                                    <p:set>
                                      <p:cBhvr>
                                        <p:cTn id="514" dur="1" fill="hold">
                                          <p:stCondLst>
                                            <p:cond delay="0"/>
                                          </p:stCondLst>
                                        </p:cTn>
                                        <p:tgtEl>
                                          <p:spTgt spid="233"/>
                                        </p:tgtEl>
                                        <p:attrNameLst>
                                          <p:attrName>style.visibility</p:attrName>
                                        </p:attrNameLst>
                                      </p:cBhvr>
                                      <p:to>
                                        <p:strVal val="hidden"/>
                                      </p:to>
                                    </p:set>
                                  </p:childTnLst>
                                </p:cTn>
                              </p:par>
                              <p:par>
                                <p:cTn id="515" presetID="1" presetClass="exit" presetSubtype="0" fill="hold" grpId="2" nodeType="withEffect">
                                  <p:stCondLst>
                                    <p:cond delay="0"/>
                                  </p:stCondLst>
                                  <p:childTnLst>
                                    <p:set>
                                      <p:cBhvr>
                                        <p:cTn id="516" dur="1" fill="hold">
                                          <p:stCondLst>
                                            <p:cond delay="0"/>
                                          </p:stCondLst>
                                        </p:cTn>
                                        <p:tgtEl>
                                          <p:spTgt spid="234"/>
                                        </p:tgtEl>
                                        <p:attrNameLst>
                                          <p:attrName>style.visibility</p:attrName>
                                        </p:attrNameLst>
                                      </p:cBhvr>
                                      <p:to>
                                        <p:strVal val="hidden"/>
                                      </p:to>
                                    </p:set>
                                  </p:childTnLst>
                                </p:cTn>
                              </p:par>
                              <p:par>
                                <p:cTn id="517" presetID="1" presetClass="exit" presetSubtype="0" fill="hold" grpId="2" nodeType="withEffect">
                                  <p:stCondLst>
                                    <p:cond delay="0"/>
                                  </p:stCondLst>
                                  <p:childTnLst>
                                    <p:set>
                                      <p:cBhvr>
                                        <p:cTn id="518" dur="1" fill="hold">
                                          <p:stCondLst>
                                            <p:cond delay="0"/>
                                          </p:stCondLst>
                                        </p:cTn>
                                        <p:tgtEl>
                                          <p:spTgt spid="232"/>
                                        </p:tgtEl>
                                        <p:attrNameLst>
                                          <p:attrName>style.visibility</p:attrName>
                                        </p:attrNameLst>
                                      </p:cBhvr>
                                      <p:to>
                                        <p:strVal val="hidden"/>
                                      </p:to>
                                    </p:set>
                                  </p:childTnLst>
                                </p:cTn>
                              </p:par>
                              <p:par>
                                <p:cTn id="519" presetID="1" presetClass="exit" presetSubtype="0" fill="hold" grpId="2" nodeType="withEffect">
                                  <p:stCondLst>
                                    <p:cond delay="0"/>
                                  </p:stCondLst>
                                  <p:childTnLst>
                                    <p:set>
                                      <p:cBhvr>
                                        <p:cTn id="520" dur="1" fill="hold">
                                          <p:stCondLst>
                                            <p:cond delay="0"/>
                                          </p:stCondLst>
                                        </p:cTn>
                                        <p:tgtEl>
                                          <p:spTgt spid="231"/>
                                        </p:tgtEl>
                                        <p:attrNameLst>
                                          <p:attrName>style.visibility</p:attrName>
                                        </p:attrNameLst>
                                      </p:cBhvr>
                                      <p:to>
                                        <p:strVal val="hidden"/>
                                      </p:to>
                                    </p:set>
                                  </p:childTnLst>
                                </p:cTn>
                              </p:par>
                              <p:par>
                                <p:cTn id="521" presetID="1" presetClass="exit" presetSubtype="0" fill="hold" grpId="2" nodeType="withEffect">
                                  <p:stCondLst>
                                    <p:cond delay="0"/>
                                  </p:stCondLst>
                                  <p:childTnLst>
                                    <p:set>
                                      <p:cBhvr>
                                        <p:cTn id="522" dur="1" fill="hold">
                                          <p:stCondLst>
                                            <p:cond delay="0"/>
                                          </p:stCondLst>
                                        </p:cTn>
                                        <p:tgtEl>
                                          <p:spTgt spid="241"/>
                                        </p:tgtEl>
                                        <p:attrNameLst>
                                          <p:attrName>style.visibility</p:attrName>
                                        </p:attrNameLst>
                                      </p:cBhvr>
                                      <p:to>
                                        <p:strVal val="hidden"/>
                                      </p:to>
                                    </p:set>
                                  </p:childTnLst>
                                </p:cTn>
                              </p:par>
                              <p:par>
                                <p:cTn id="523" presetID="1" presetClass="exit" presetSubtype="0" fill="hold" grpId="2" nodeType="withEffect">
                                  <p:stCondLst>
                                    <p:cond delay="0"/>
                                  </p:stCondLst>
                                  <p:childTnLst>
                                    <p:set>
                                      <p:cBhvr>
                                        <p:cTn id="524" dur="1" fill="hold">
                                          <p:stCondLst>
                                            <p:cond delay="0"/>
                                          </p:stCondLst>
                                        </p:cTn>
                                        <p:tgtEl>
                                          <p:spTgt spid="242"/>
                                        </p:tgtEl>
                                        <p:attrNameLst>
                                          <p:attrName>style.visibility</p:attrName>
                                        </p:attrNameLst>
                                      </p:cBhvr>
                                      <p:to>
                                        <p:strVal val="hidden"/>
                                      </p:to>
                                    </p:set>
                                  </p:childTnLst>
                                </p:cTn>
                              </p:par>
                              <p:par>
                                <p:cTn id="525" presetID="1" presetClass="exit" presetSubtype="0" fill="hold" grpId="2" nodeType="withEffect">
                                  <p:stCondLst>
                                    <p:cond delay="0"/>
                                  </p:stCondLst>
                                  <p:childTnLst>
                                    <p:set>
                                      <p:cBhvr>
                                        <p:cTn id="526" dur="1" fill="hold">
                                          <p:stCondLst>
                                            <p:cond delay="0"/>
                                          </p:stCondLst>
                                        </p:cTn>
                                        <p:tgtEl>
                                          <p:spTgt spid="240"/>
                                        </p:tgtEl>
                                        <p:attrNameLst>
                                          <p:attrName>style.visibility</p:attrName>
                                        </p:attrNameLst>
                                      </p:cBhvr>
                                      <p:to>
                                        <p:strVal val="hidden"/>
                                      </p:to>
                                    </p:set>
                                  </p:childTnLst>
                                </p:cTn>
                              </p:par>
                              <p:par>
                                <p:cTn id="527" presetID="1" presetClass="exit" presetSubtype="0" fill="hold" grpId="2" nodeType="withEffect">
                                  <p:stCondLst>
                                    <p:cond delay="0"/>
                                  </p:stCondLst>
                                  <p:childTnLst>
                                    <p:set>
                                      <p:cBhvr>
                                        <p:cTn id="528" dur="1" fill="hold">
                                          <p:stCondLst>
                                            <p:cond delay="0"/>
                                          </p:stCondLst>
                                        </p:cTn>
                                        <p:tgtEl>
                                          <p:spTgt spid="239"/>
                                        </p:tgtEl>
                                        <p:attrNameLst>
                                          <p:attrName>style.visibility</p:attrName>
                                        </p:attrNameLst>
                                      </p:cBhvr>
                                      <p:to>
                                        <p:strVal val="hidden"/>
                                      </p:to>
                                    </p:set>
                                  </p:childTnLst>
                                </p:cTn>
                              </p:par>
                              <p:par>
                                <p:cTn id="529" presetID="1" presetClass="exit" presetSubtype="0" fill="hold" grpId="2" nodeType="withEffect">
                                  <p:stCondLst>
                                    <p:cond delay="0"/>
                                  </p:stCondLst>
                                  <p:childTnLst>
                                    <p:set>
                                      <p:cBhvr>
                                        <p:cTn id="530" dur="1" fill="hold">
                                          <p:stCondLst>
                                            <p:cond delay="0"/>
                                          </p:stCondLst>
                                        </p:cTn>
                                        <p:tgtEl>
                                          <p:spTgt spid="249"/>
                                        </p:tgtEl>
                                        <p:attrNameLst>
                                          <p:attrName>style.visibility</p:attrName>
                                        </p:attrNameLst>
                                      </p:cBhvr>
                                      <p:to>
                                        <p:strVal val="hidden"/>
                                      </p:to>
                                    </p:set>
                                  </p:childTnLst>
                                </p:cTn>
                              </p:par>
                              <p:par>
                                <p:cTn id="531" presetID="1" presetClass="exit" presetSubtype="0" fill="hold" grpId="2" nodeType="withEffect">
                                  <p:stCondLst>
                                    <p:cond delay="0"/>
                                  </p:stCondLst>
                                  <p:childTnLst>
                                    <p:set>
                                      <p:cBhvr>
                                        <p:cTn id="532" dur="1" fill="hold">
                                          <p:stCondLst>
                                            <p:cond delay="0"/>
                                          </p:stCondLst>
                                        </p:cTn>
                                        <p:tgtEl>
                                          <p:spTgt spid="250"/>
                                        </p:tgtEl>
                                        <p:attrNameLst>
                                          <p:attrName>style.visibility</p:attrName>
                                        </p:attrNameLst>
                                      </p:cBhvr>
                                      <p:to>
                                        <p:strVal val="hidden"/>
                                      </p:to>
                                    </p:set>
                                  </p:childTnLst>
                                </p:cTn>
                              </p:par>
                              <p:par>
                                <p:cTn id="533" presetID="1" presetClass="exit" presetSubtype="0" fill="hold" grpId="2" nodeType="withEffect">
                                  <p:stCondLst>
                                    <p:cond delay="0"/>
                                  </p:stCondLst>
                                  <p:childTnLst>
                                    <p:set>
                                      <p:cBhvr>
                                        <p:cTn id="534" dur="1" fill="hold">
                                          <p:stCondLst>
                                            <p:cond delay="0"/>
                                          </p:stCondLst>
                                        </p:cTn>
                                        <p:tgtEl>
                                          <p:spTgt spid="248"/>
                                        </p:tgtEl>
                                        <p:attrNameLst>
                                          <p:attrName>style.visibility</p:attrName>
                                        </p:attrNameLst>
                                      </p:cBhvr>
                                      <p:to>
                                        <p:strVal val="hidden"/>
                                      </p:to>
                                    </p:set>
                                  </p:childTnLst>
                                </p:cTn>
                              </p:par>
                              <p:par>
                                <p:cTn id="535" presetID="1" presetClass="exit" presetSubtype="0" fill="hold" grpId="2" nodeType="withEffect">
                                  <p:stCondLst>
                                    <p:cond delay="0"/>
                                  </p:stCondLst>
                                  <p:childTnLst>
                                    <p:set>
                                      <p:cBhvr>
                                        <p:cTn id="536" dur="1" fill="hold">
                                          <p:stCondLst>
                                            <p:cond delay="0"/>
                                          </p:stCondLst>
                                        </p:cTn>
                                        <p:tgtEl>
                                          <p:spTgt spid="247"/>
                                        </p:tgtEl>
                                        <p:attrNameLst>
                                          <p:attrName>style.visibility</p:attrName>
                                        </p:attrNameLst>
                                      </p:cBhvr>
                                      <p:to>
                                        <p:strVal val="hidden"/>
                                      </p:to>
                                    </p:set>
                                  </p:childTnLst>
                                </p:cTn>
                              </p:par>
                              <p:par>
                                <p:cTn id="537" presetID="1" presetClass="exit" presetSubtype="0" fill="hold" grpId="2" nodeType="withEffect">
                                  <p:stCondLst>
                                    <p:cond delay="0"/>
                                  </p:stCondLst>
                                  <p:childTnLst>
                                    <p:set>
                                      <p:cBhvr>
                                        <p:cTn id="538" dur="1" fill="hold">
                                          <p:stCondLst>
                                            <p:cond delay="0"/>
                                          </p:stCondLst>
                                        </p:cTn>
                                        <p:tgtEl>
                                          <p:spTgt spid="257"/>
                                        </p:tgtEl>
                                        <p:attrNameLst>
                                          <p:attrName>style.visibility</p:attrName>
                                        </p:attrNameLst>
                                      </p:cBhvr>
                                      <p:to>
                                        <p:strVal val="hidden"/>
                                      </p:to>
                                    </p:set>
                                  </p:childTnLst>
                                </p:cTn>
                              </p:par>
                              <p:par>
                                <p:cTn id="539" presetID="1" presetClass="exit" presetSubtype="0" fill="hold" grpId="2" nodeType="withEffect">
                                  <p:stCondLst>
                                    <p:cond delay="0"/>
                                  </p:stCondLst>
                                  <p:childTnLst>
                                    <p:set>
                                      <p:cBhvr>
                                        <p:cTn id="540" dur="1" fill="hold">
                                          <p:stCondLst>
                                            <p:cond delay="0"/>
                                          </p:stCondLst>
                                        </p:cTn>
                                        <p:tgtEl>
                                          <p:spTgt spid="258"/>
                                        </p:tgtEl>
                                        <p:attrNameLst>
                                          <p:attrName>style.visibility</p:attrName>
                                        </p:attrNameLst>
                                      </p:cBhvr>
                                      <p:to>
                                        <p:strVal val="hidden"/>
                                      </p:to>
                                    </p:set>
                                  </p:childTnLst>
                                </p:cTn>
                              </p:par>
                              <p:par>
                                <p:cTn id="541" presetID="1" presetClass="exit" presetSubtype="0" fill="hold" grpId="2" nodeType="withEffect">
                                  <p:stCondLst>
                                    <p:cond delay="0"/>
                                  </p:stCondLst>
                                  <p:childTnLst>
                                    <p:set>
                                      <p:cBhvr>
                                        <p:cTn id="542" dur="1" fill="hold">
                                          <p:stCondLst>
                                            <p:cond delay="0"/>
                                          </p:stCondLst>
                                        </p:cTn>
                                        <p:tgtEl>
                                          <p:spTgt spid="256"/>
                                        </p:tgtEl>
                                        <p:attrNameLst>
                                          <p:attrName>style.visibility</p:attrName>
                                        </p:attrNameLst>
                                      </p:cBhvr>
                                      <p:to>
                                        <p:strVal val="hidden"/>
                                      </p:to>
                                    </p:set>
                                  </p:childTnLst>
                                </p:cTn>
                              </p:par>
                              <p:par>
                                <p:cTn id="543" presetID="1" presetClass="exit" presetSubtype="0" fill="hold" grpId="2" nodeType="withEffect">
                                  <p:stCondLst>
                                    <p:cond delay="0"/>
                                  </p:stCondLst>
                                  <p:childTnLst>
                                    <p:set>
                                      <p:cBhvr>
                                        <p:cTn id="544" dur="1" fill="hold">
                                          <p:stCondLst>
                                            <p:cond delay="0"/>
                                          </p:stCondLst>
                                        </p:cTn>
                                        <p:tgtEl>
                                          <p:spTgt spid="255"/>
                                        </p:tgtEl>
                                        <p:attrNameLst>
                                          <p:attrName>style.visibility</p:attrName>
                                        </p:attrNameLst>
                                      </p:cBhvr>
                                      <p:to>
                                        <p:strVal val="hidden"/>
                                      </p:to>
                                    </p:set>
                                  </p:childTnLst>
                                </p:cTn>
                              </p:par>
                              <p:par>
                                <p:cTn id="545" presetID="1" presetClass="exit" presetSubtype="0" fill="hold" grpId="2" nodeType="withEffect">
                                  <p:stCondLst>
                                    <p:cond delay="0"/>
                                  </p:stCondLst>
                                  <p:childTnLst>
                                    <p:set>
                                      <p:cBhvr>
                                        <p:cTn id="546" dur="1" fill="hold">
                                          <p:stCondLst>
                                            <p:cond delay="0"/>
                                          </p:stCondLst>
                                        </p:cTn>
                                        <p:tgtEl>
                                          <p:spTgt spid="265"/>
                                        </p:tgtEl>
                                        <p:attrNameLst>
                                          <p:attrName>style.visibility</p:attrName>
                                        </p:attrNameLst>
                                      </p:cBhvr>
                                      <p:to>
                                        <p:strVal val="hidden"/>
                                      </p:to>
                                    </p:set>
                                  </p:childTnLst>
                                </p:cTn>
                              </p:par>
                              <p:par>
                                <p:cTn id="547" presetID="1" presetClass="exit" presetSubtype="0" fill="hold" grpId="2" nodeType="withEffect">
                                  <p:stCondLst>
                                    <p:cond delay="0"/>
                                  </p:stCondLst>
                                  <p:childTnLst>
                                    <p:set>
                                      <p:cBhvr>
                                        <p:cTn id="548" dur="1" fill="hold">
                                          <p:stCondLst>
                                            <p:cond delay="0"/>
                                          </p:stCondLst>
                                        </p:cTn>
                                        <p:tgtEl>
                                          <p:spTgt spid="266"/>
                                        </p:tgtEl>
                                        <p:attrNameLst>
                                          <p:attrName>style.visibility</p:attrName>
                                        </p:attrNameLst>
                                      </p:cBhvr>
                                      <p:to>
                                        <p:strVal val="hidden"/>
                                      </p:to>
                                    </p:set>
                                  </p:childTnLst>
                                </p:cTn>
                              </p:par>
                              <p:par>
                                <p:cTn id="549" presetID="1" presetClass="exit" presetSubtype="0" fill="hold" grpId="2" nodeType="withEffect">
                                  <p:stCondLst>
                                    <p:cond delay="0"/>
                                  </p:stCondLst>
                                  <p:childTnLst>
                                    <p:set>
                                      <p:cBhvr>
                                        <p:cTn id="550" dur="1" fill="hold">
                                          <p:stCondLst>
                                            <p:cond delay="0"/>
                                          </p:stCondLst>
                                        </p:cTn>
                                        <p:tgtEl>
                                          <p:spTgt spid="264"/>
                                        </p:tgtEl>
                                        <p:attrNameLst>
                                          <p:attrName>style.visibility</p:attrName>
                                        </p:attrNameLst>
                                      </p:cBhvr>
                                      <p:to>
                                        <p:strVal val="hidden"/>
                                      </p:to>
                                    </p:set>
                                  </p:childTnLst>
                                </p:cTn>
                              </p:par>
                              <p:par>
                                <p:cTn id="551" presetID="1" presetClass="exit" presetSubtype="0" fill="hold" grpId="2" nodeType="withEffect">
                                  <p:stCondLst>
                                    <p:cond delay="0"/>
                                  </p:stCondLst>
                                  <p:childTnLst>
                                    <p:set>
                                      <p:cBhvr>
                                        <p:cTn id="552" dur="1" fill="hold">
                                          <p:stCondLst>
                                            <p:cond delay="0"/>
                                          </p:stCondLst>
                                        </p:cTn>
                                        <p:tgtEl>
                                          <p:spTgt spid="263"/>
                                        </p:tgtEl>
                                        <p:attrNameLst>
                                          <p:attrName>style.visibility</p:attrName>
                                        </p:attrNameLst>
                                      </p:cBhvr>
                                      <p:to>
                                        <p:strVal val="hidden"/>
                                      </p:to>
                                    </p:set>
                                  </p:childTnLst>
                                </p:cTn>
                              </p:par>
                              <p:par>
                                <p:cTn id="553" presetID="1" presetClass="exit" presetSubtype="0" fill="hold" grpId="2" nodeType="withEffect">
                                  <p:stCondLst>
                                    <p:cond delay="0"/>
                                  </p:stCondLst>
                                  <p:childTnLst>
                                    <p:set>
                                      <p:cBhvr>
                                        <p:cTn id="554" dur="1" fill="hold">
                                          <p:stCondLst>
                                            <p:cond delay="0"/>
                                          </p:stCondLst>
                                        </p:cTn>
                                        <p:tgtEl>
                                          <p:spTgt spid="273"/>
                                        </p:tgtEl>
                                        <p:attrNameLst>
                                          <p:attrName>style.visibility</p:attrName>
                                        </p:attrNameLst>
                                      </p:cBhvr>
                                      <p:to>
                                        <p:strVal val="hidden"/>
                                      </p:to>
                                    </p:set>
                                  </p:childTnLst>
                                </p:cTn>
                              </p:par>
                              <p:par>
                                <p:cTn id="555" presetID="1" presetClass="exit" presetSubtype="0" fill="hold" grpId="2" nodeType="withEffect">
                                  <p:stCondLst>
                                    <p:cond delay="0"/>
                                  </p:stCondLst>
                                  <p:childTnLst>
                                    <p:set>
                                      <p:cBhvr>
                                        <p:cTn id="556" dur="1" fill="hold">
                                          <p:stCondLst>
                                            <p:cond delay="0"/>
                                          </p:stCondLst>
                                        </p:cTn>
                                        <p:tgtEl>
                                          <p:spTgt spid="274"/>
                                        </p:tgtEl>
                                        <p:attrNameLst>
                                          <p:attrName>style.visibility</p:attrName>
                                        </p:attrNameLst>
                                      </p:cBhvr>
                                      <p:to>
                                        <p:strVal val="hidden"/>
                                      </p:to>
                                    </p:set>
                                  </p:childTnLst>
                                </p:cTn>
                              </p:par>
                              <p:par>
                                <p:cTn id="557" presetID="1" presetClass="exit" presetSubtype="0" fill="hold" grpId="2" nodeType="withEffect">
                                  <p:stCondLst>
                                    <p:cond delay="0"/>
                                  </p:stCondLst>
                                  <p:childTnLst>
                                    <p:set>
                                      <p:cBhvr>
                                        <p:cTn id="558" dur="1" fill="hold">
                                          <p:stCondLst>
                                            <p:cond delay="0"/>
                                          </p:stCondLst>
                                        </p:cTn>
                                        <p:tgtEl>
                                          <p:spTgt spid="272"/>
                                        </p:tgtEl>
                                        <p:attrNameLst>
                                          <p:attrName>style.visibility</p:attrName>
                                        </p:attrNameLst>
                                      </p:cBhvr>
                                      <p:to>
                                        <p:strVal val="hidden"/>
                                      </p:to>
                                    </p:set>
                                  </p:childTnLst>
                                </p:cTn>
                              </p:par>
                              <p:par>
                                <p:cTn id="559" presetID="1" presetClass="exit" presetSubtype="0" fill="hold" grpId="2" nodeType="withEffect">
                                  <p:stCondLst>
                                    <p:cond delay="0"/>
                                  </p:stCondLst>
                                  <p:childTnLst>
                                    <p:set>
                                      <p:cBhvr>
                                        <p:cTn id="560" dur="1" fill="hold">
                                          <p:stCondLst>
                                            <p:cond delay="0"/>
                                          </p:stCondLst>
                                        </p:cTn>
                                        <p:tgtEl>
                                          <p:spTgt spid="271"/>
                                        </p:tgtEl>
                                        <p:attrNameLst>
                                          <p:attrName>style.visibility</p:attrName>
                                        </p:attrNameLst>
                                      </p:cBhvr>
                                      <p:to>
                                        <p:strVal val="hidden"/>
                                      </p:to>
                                    </p:set>
                                  </p:childTnLst>
                                </p:cTn>
                              </p:par>
                              <p:par>
                                <p:cTn id="561" presetID="1" presetClass="exit" presetSubtype="0" fill="hold" grpId="2" nodeType="withEffect">
                                  <p:stCondLst>
                                    <p:cond delay="0"/>
                                  </p:stCondLst>
                                  <p:childTnLst>
                                    <p:set>
                                      <p:cBhvr>
                                        <p:cTn id="562" dur="1" fill="hold">
                                          <p:stCondLst>
                                            <p:cond delay="0"/>
                                          </p:stCondLst>
                                        </p:cTn>
                                        <p:tgtEl>
                                          <p:spTgt spid="281"/>
                                        </p:tgtEl>
                                        <p:attrNameLst>
                                          <p:attrName>style.visibility</p:attrName>
                                        </p:attrNameLst>
                                      </p:cBhvr>
                                      <p:to>
                                        <p:strVal val="hidden"/>
                                      </p:to>
                                    </p:set>
                                  </p:childTnLst>
                                </p:cTn>
                              </p:par>
                              <p:par>
                                <p:cTn id="563" presetID="1" presetClass="exit" presetSubtype="0" fill="hold" grpId="2" nodeType="withEffect">
                                  <p:stCondLst>
                                    <p:cond delay="0"/>
                                  </p:stCondLst>
                                  <p:childTnLst>
                                    <p:set>
                                      <p:cBhvr>
                                        <p:cTn id="564" dur="1" fill="hold">
                                          <p:stCondLst>
                                            <p:cond delay="0"/>
                                          </p:stCondLst>
                                        </p:cTn>
                                        <p:tgtEl>
                                          <p:spTgt spid="282"/>
                                        </p:tgtEl>
                                        <p:attrNameLst>
                                          <p:attrName>style.visibility</p:attrName>
                                        </p:attrNameLst>
                                      </p:cBhvr>
                                      <p:to>
                                        <p:strVal val="hidden"/>
                                      </p:to>
                                    </p:set>
                                  </p:childTnLst>
                                </p:cTn>
                              </p:par>
                              <p:par>
                                <p:cTn id="565" presetID="1" presetClass="exit" presetSubtype="0" fill="hold" grpId="2" nodeType="withEffect">
                                  <p:stCondLst>
                                    <p:cond delay="0"/>
                                  </p:stCondLst>
                                  <p:childTnLst>
                                    <p:set>
                                      <p:cBhvr>
                                        <p:cTn id="566" dur="1" fill="hold">
                                          <p:stCondLst>
                                            <p:cond delay="0"/>
                                          </p:stCondLst>
                                        </p:cTn>
                                        <p:tgtEl>
                                          <p:spTgt spid="280"/>
                                        </p:tgtEl>
                                        <p:attrNameLst>
                                          <p:attrName>style.visibility</p:attrName>
                                        </p:attrNameLst>
                                      </p:cBhvr>
                                      <p:to>
                                        <p:strVal val="hidden"/>
                                      </p:to>
                                    </p:set>
                                  </p:childTnLst>
                                </p:cTn>
                              </p:par>
                              <p:par>
                                <p:cTn id="567" presetID="1" presetClass="exit" presetSubtype="0" fill="hold" grpId="2" nodeType="withEffect">
                                  <p:stCondLst>
                                    <p:cond delay="0"/>
                                  </p:stCondLst>
                                  <p:childTnLst>
                                    <p:set>
                                      <p:cBhvr>
                                        <p:cTn id="568" dur="1" fill="hold">
                                          <p:stCondLst>
                                            <p:cond delay="0"/>
                                          </p:stCondLst>
                                        </p:cTn>
                                        <p:tgtEl>
                                          <p:spTgt spid="279"/>
                                        </p:tgtEl>
                                        <p:attrNameLst>
                                          <p:attrName>style.visibility</p:attrName>
                                        </p:attrNameLst>
                                      </p:cBhvr>
                                      <p:to>
                                        <p:strVal val="hidden"/>
                                      </p:to>
                                    </p:set>
                                  </p:childTnLst>
                                </p:cTn>
                              </p:par>
                              <p:par>
                                <p:cTn id="569" presetID="1" presetClass="exit" presetSubtype="0" fill="hold" grpId="2" nodeType="withEffect">
                                  <p:stCondLst>
                                    <p:cond delay="0"/>
                                  </p:stCondLst>
                                  <p:childTnLst>
                                    <p:set>
                                      <p:cBhvr>
                                        <p:cTn id="570" dur="1" fill="hold">
                                          <p:stCondLst>
                                            <p:cond delay="0"/>
                                          </p:stCondLst>
                                        </p:cTn>
                                        <p:tgtEl>
                                          <p:spTgt spid="289"/>
                                        </p:tgtEl>
                                        <p:attrNameLst>
                                          <p:attrName>style.visibility</p:attrName>
                                        </p:attrNameLst>
                                      </p:cBhvr>
                                      <p:to>
                                        <p:strVal val="hidden"/>
                                      </p:to>
                                    </p:set>
                                  </p:childTnLst>
                                </p:cTn>
                              </p:par>
                              <p:par>
                                <p:cTn id="571" presetID="1" presetClass="exit" presetSubtype="0" fill="hold" grpId="2" nodeType="withEffect">
                                  <p:stCondLst>
                                    <p:cond delay="0"/>
                                  </p:stCondLst>
                                  <p:childTnLst>
                                    <p:set>
                                      <p:cBhvr>
                                        <p:cTn id="572" dur="1" fill="hold">
                                          <p:stCondLst>
                                            <p:cond delay="0"/>
                                          </p:stCondLst>
                                        </p:cTn>
                                        <p:tgtEl>
                                          <p:spTgt spid="290"/>
                                        </p:tgtEl>
                                        <p:attrNameLst>
                                          <p:attrName>style.visibility</p:attrName>
                                        </p:attrNameLst>
                                      </p:cBhvr>
                                      <p:to>
                                        <p:strVal val="hidden"/>
                                      </p:to>
                                    </p:set>
                                  </p:childTnLst>
                                </p:cTn>
                              </p:par>
                              <p:par>
                                <p:cTn id="573" presetID="1" presetClass="exit" presetSubtype="0" fill="hold" grpId="2" nodeType="withEffect">
                                  <p:stCondLst>
                                    <p:cond delay="0"/>
                                  </p:stCondLst>
                                  <p:childTnLst>
                                    <p:set>
                                      <p:cBhvr>
                                        <p:cTn id="574" dur="1" fill="hold">
                                          <p:stCondLst>
                                            <p:cond delay="0"/>
                                          </p:stCondLst>
                                        </p:cTn>
                                        <p:tgtEl>
                                          <p:spTgt spid="288"/>
                                        </p:tgtEl>
                                        <p:attrNameLst>
                                          <p:attrName>style.visibility</p:attrName>
                                        </p:attrNameLst>
                                      </p:cBhvr>
                                      <p:to>
                                        <p:strVal val="hidden"/>
                                      </p:to>
                                    </p:set>
                                  </p:childTnLst>
                                </p:cTn>
                              </p:par>
                              <p:par>
                                <p:cTn id="575" presetID="1" presetClass="exit" presetSubtype="0" fill="hold" grpId="2" nodeType="withEffect">
                                  <p:stCondLst>
                                    <p:cond delay="0"/>
                                  </p:stCondLst>
                                  <p:childTnLst>
                                    <p:set>
                                      <p:cBhvr>
                                        <p:cTn id="576" dur="1" fill="hold">
                                          <p:stCondLst>
                                            <p:cond delay="0"/>
                                          </p:stCondLst>
                                        </p:cTn>
                                        <p:tgtEl>
                                          <p:spTgt spid="287"/>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childTnLst>
        </p:cTn>
      </p:par>
    </p:tnLst>
    <p:bldLst>
      <p:bldP spid="89" grpId="0" animBg="1"/>
      <p:bldP spid="89" grpId="1" animBg="1"/>
      <p:bldP spid="89" grpId="2" animBg="1"/>
      <p:bldP spid="90" grpId="0" animBg="1"/>
      <p:bldP spid="90" grpId="1" animBg="1"/>
      <p:bldP spid="90" grpId="2" animBg="1"/>
      <p:bldP spid="92" grpId="0" animBg="1"/>
      <p:bldP spid="92" grpId="1" animBg="1"/>
      <p:bldP spid="92" grpId="2" animBg="1"/>
      <p:bldP spid="91" grpId="0" animBg="1"/>
      <p:bldP spid="91" grpId="1" animBg="1"/>
      <p:bldP spid="91" grpId="2" animBg="1"/>
      <p:bldP spid="164" grpId="0" animBg="1"/>
      <p:bldP spid="164" grpId="1" animBg="1"/>
      <p:bldP spid="164" grpId="2" animBg="1"/>
      <p:bldP spid="165" grpId="0" animBg="1"/>
      <p:bldP spid="165" grpId="1" animBg="1"/>
      <p:bldP spid="165" grpId="2" animBg="1"/>
      <p:bldP spid="166" grpId="0" animBg="1"/>
      <p:bldP spid="166" grpId="1" animBg="1"/>
      <p:bldP spid="166" grpId="2" animBg="1"/>
      <p:bldP spid="167" grpId="0" animBg="1"/>
      <p:bldP spid="167" grpId="1" animBg="1"/>
      <p:bldP spid="167" grpId="2" animBg="1"/>
      <p:bldP spid="207" grpId="0" animBg="1"/>
      <p:bldP spid="207" grpId="1" animBg="1"/>
      <p:bldP spid="207" grpId="2" animBg="1"/>
      <p:bldP spid="208" grpId="0" animBg="1"/>
      <p:bldP spid="208" grpId="1" animBg="1"/>
      <p:bldP spid="208" grpId="2" animBg="1"/>
      <p:bldP spid="209" grpId="0" animBg="1"/>
      <p:bldP spid="209" grpId="1" animBg="1"/>
      <p:bldP spid="209" grpId="2" animBg="1"/>
      <p:bldP spid="210" grpId="0" animBg="1"/>
      <p:bldP spid="210" grpId="1" animBg="1"/>
      <p:bldP spid="210" grpId="2" animBg="1"/>
      <p:bldP spid="215" grpId="0" animBg="1"/>
      <p:bldP spid="215" grpId="1" animBg="1"/>
      <p:bldP spid="215" grpId="2" animBg="1"/>
      <p:bldP spid="216" grpId="0" animBg="1"/>
      <p:bldP spid="216" grpId="1" animBg="1"/>
      <p:bldP spid="216" grpId="2" animBg="1"/>
      <p:bldP spid="217" grpId="0" animBg="1"/>
      <p:bldP spid="217" grpId="1" animBg="1"/>
      <p:bldP spid="217" grpId="2" animBg="1"/>
      <p:bldP spid="218" grpId="0" animBg="1"/>
      <p:bldP spid="218" grpId="1" animBg="1"/>
      <p:bldP spid="218" grpId="2" animBg="1"/>
      <p:bldP spid="223" grpId="0" animBg="1"/>
      <p:bldP spid="223" grpId="1" animBg="1"/>
      <p:bldP spid="223" grpId="2" animBg="1"/>
      <p:bldP spid="224" grpId="0" animBg="1"/>
      <p:bldP spid="224" grpId="1" animBg="1"/>
      <p:bldP spid="224" grpId="2" animBg="1"/>
      <p:bldP spid="225" grpId="0" animBg="1"/>
      <p:bldP spid="225" grpId="1" animBg="1"/>
      <p:bldP spid="225" grpId="2" animBg="1"/>
      <p:bldP spid="226" grpId="0" animBg="1"/>
      <p:bldP spid="226" grpId="1" animBg="1"/>
      <p:bldP spid="226" grpId="2" animBg="1"/>
      <p:bldP spid="231" grpId="0" animBg="1"/>
      <p:bldP spid="231" grpId="1" animBg="1"/>
      <p:bldP spid="231" grpId="2" animBg="1"/>
      <p:bldP spid="232" grpId="0" animBg="1"/>
      <p:bldP spid="232" grpId="1" animBg="1"/>
      <p:bldP spid="232" grpId="2" animBg="1"/>
      <p:bldP spid="233" grpId="0" animBg="1"/>
      <p:bldP spid="233" grpId="1" animBg="1"/>
      <p:bldP spid="233" grpId="2" animBg="1"/>
      <p:bldP spid="234" grpId="0" animBg="1"/>
      <p:bldP spid="234" grpId="1" animBg="1"/>
      <p:bldP spid="234" grpId="2" animBg="1"/>
      <p:bldP spid="239" grpId="0" animBg="1"/>
      <p:bldP spid="239" grpId="1" animBg="1"/>
      <p:bldP spid="239" grpId="2" animBg="1"/>
      <p:bldP spid="240" grpId="0" animBg="1"/>
      <p:bldP spid="240" grpId="1" animBg="1"/>
      <p:bldP spid="240" grpId="2" animBg="1"/>
      <p:bldP spid="241" grpId="0" animBg="1"/>
      <p:bldP spid="241" grpId="1" animBg="1"/>
      <p:bldP spid="241" grpId="2" animBg="1"/>
      <p:bldP spid="242" grpId="0" animBg="1"/>
      <p:bldP spid="242" grpId="1" animBg="1"/>
      <p:bldP spid="242" grpId="2" animBg="1"/>
      <p:bldP spid="247" grpId="0" animBg="1"/>
      <p:bldP spid="247" grpId="1" animBg="1"/>
      <p:bldP spid="247" grpId="2" animBg="1"/>
      <p:bldP spid="248" grpId="0" animBg="1"/>
      <p:bldP spid="248" grpId="1" animBg="1"/>
      <p:bldP spid="248" grpId="2" animBg="1"/>
      <p:bldP spid="249" grpId="0" animBg="1"/>
      <p:bldP spid="249" grpId="1" animBg="1"/>
      <p:bldP spid="249" grpId="2" animBg="1"/>
      <p:bldP spid="250" grpId="0" animBg="1"/>
      <p:bldP spid="250" grpId="1" animBg="1"/>
      <p:bldP spid="250" grpId="2" animBg="1"/>
      <p:bldP spid="255" grpId="0" animBg="1"/>
      <p:bldP spid="255" grpId="1" animBg="1"/>
      <p:bldP spid="255" grpId="2" animBg="1"/>
      <p:bldP spid="256" grpId="0" animBg="1"/>
      <p:bldP spid="256" grpId="1" animBg="1"/>
      <p:bldP spid="256" grpId="2" animBg="1"/>
      <p:bldP spid="257" grpId="0" animBg="1"/>
      <p:bldP spid="257" grpId="1" animBg="1"/>
      <p:bldP spid="257" grpId="2" animBg="1"/>
      <p:bldP spid="258" grpId="0" animBg="1"/>
      <p:bldP spid="258" grpId="1" animBg="1"/>
      <p:bldP spid="258" grpId="2" animBg="1"/>
      <p:bldP spid="263" grpId="0" animBg="1"/>
      <p:bldP spid="263" grpId="1" animBg="1"/>
      <p:bldP spid="263" grpId="2" animBg="1"/>
      <p:bldP spid="264" grpId="0" animBg="1"/>
      <p:bldP spid="264" grpId="1" animBg="1"/>
      <p:bldP spid="264" grpId="2" animBg="1"/>
      <p:bldP spid="265" grpId="0" animBg="1"/>
      <p:bldP spid="265" grpId="1" animBg="1"/>
      <p:bldP spid="265" grpId="2" animBg="1"/>
      <p:bldP spid="266" grpId="0" animBg="1"/>
      <p:bldP spid="266" grpId="1" animBg="1"/>
      <p:bldP spid="266" grpId="2" animBg="1"/>
      <p:bldP spid="271" grpId="0" animBg="1"/>
      <p:bldP spid="271" grpId="1" animBg="1"/>
      <p:bldP spid="271" grpId="2" animBg="1"/>
      <p:bldP spid="272" grpId="0" animBg="1"/>
      <p:bldP spid="272" grpId="1" animBg="1"/>
      <p:bldP spid="272" grpId="2" animBg="1"/>
      <p:bldP spid="273" grpId="0" animBg="1"/>
      <p:bldP spid="273" grpId="1" animBg="1"/>
      <p:bldP spid="273" grpId="2" animBg="1"/>
      <p:bldP spid="274" grpId="0" animBg="1"/>
      <p:bldP spid="274" grpId="1" animBg="1"/>
      <p:bldP spid="274" grpId="2" animBg="1"/>
      <p:bldP spid="279" grpId="0" animBg="1"/>
      <p:bldP spid="279" grpId="1" animBg="1"/>
      <p:bldP spid="279" grpId="2" animBg="1"/>
      <p:bldP spid="280" grpId="0" animBg="1"/>
      <p:bldP spid="280" grpId="1" animBg="1"/>
      <p:bldP spid="280" grpId="2" animBg="1"/>
      <p:bldP spid="281" grpId="0" animBg="1"/>
      <p:bldP spid="281" grpId="1" animBg="1"/>
      <p:bldP spid="281" grpId="2" animBg="1"/>
      <p:bldP spid="282" grpId="0" animBg="1"/>
      <p:bldP spid="282" grpId="1" animBg="1"/>
      <p:bldP spid="282" grpId="2" animBg="1"/>
      <p:bldP spid="287" grpId="0" animBg="1"/>
      <p:bldP spid="287" grpId="1" animBg="1"/>
      <p:bldP spid="287" grpId="2" animBg="1"/>
      <p:bldP spid="288" grpId="0" animBg="1"/>
      <p:bldP spid="288" grpId="1" animBg="1"/>
      <p:bldP spid="288" grpId="2" animBg="1"/>
      <p:bldP spid="289" grpId="0" animBg="1"/>
      <p:bldP spid="289" grpId="1" animBg="1"/>
      <p:bldP spid="289" grpId="2" animBg="1"/>
      <p:bldP spid="290" grpId="0" animBg="1"/>
      <p:bldP spid="290" grpId="1" animBg="1"/>
      <p:bldP spid="290" grpId="2"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380</Words>
  <Application>Microsoft Office PowerPoint</Application>
  <PresentationFormat>A4 Paper (210x297 mm)</PresentationFormat>
  <Paragraphs>16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Rodwell</dc:creator>
  <cp:lastModifiedBy>John Rodwell</cp:lastModifiedBy>
  <cp:revision>120</cp:revision>
  <dcterms:created xsi:type="dcterms:W3CDTF">2018-10-21T08:35:33Z</dcterms:created>
  <dcterms:modified xsi:type="dcterms:W3CDTF">2018-10-27T20:52:54Z</dcterms:modified>
</cp:coreProperties>
</file>