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74" r:id="rId3"/>
    <p:sldId id="264" r:id="rId4"/>
    <p:sldId id="266" r:id="rId5"/>
    <p:sldId id="265" r:id="rId6"/>
    <p:sldId id="269" r:id="rId7"/>
    <p:sldId id="268" r:id="rId8"/>
    <p:sldId id="270" r:id="rId9"/>
    <p:sldId id="271" r:id="rId10"/>
    <p:sldId id="272" r:id="rId11"/>
    <p:sldId id="273" r:id="rId12"/>
    <p:sldId id="27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619141"/>
    <a:srgbClr val="201B1F"/>
    <a:srgbClr val="850000"/>
    <a:srgbClr val="B80100"/>
    <a:srgbClr val="920000"/>
    <a:srgbClr val="D0CECE"/>
    <a:srgbClr val="548235"/>
    <a:srgbClr val="F4B1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A5D0E-25CC-4E9D-BF3D-10DEDB7799A0}" type="datetimeFigureOut">
              <a:rPr lang="en-US" smtClean="0"/>
              <a:t>03-Mar-17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4ABC2-F255-499B-90BA-C3F3B171E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773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A5D0E-25CC-4E9D-BF3D-10DEDB7799A0}" type="datetimeFigureOut">
              <a:rPr lang="en-US" smtClean="0"/>
              <a:t>03-Mar-17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4ABC2-F255-499B-90BA-C3F3B171E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424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A5D0E-25CC-4E9D-BF3D-10DEDB7799A0}" type="datetimeFigureOut">
              <a:rPr lang="en-US" smtClean="0"/>
              <a:t>03-Mar-17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4ABC2-F255-499B-90BA-C3F3B171E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01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A5D0E-25CC-4E9D-BF3D-10DEDB7799A0}" type="datetimeFigureOut">
              <a:rPr lang="en-US" smtClean="0"/>
              <a:t>03-Mar-17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4ABC2-F255-499B-90BA-C3F3B171E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570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A5D0E-25CC-4E9D-BF3D-10DEDB7799A0}" type="datetimeFigureOut">
              <a:rPr lang="en-US" smtClean="0"/>
              <a:t>03-Mar-17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4ABC2-F255-499B-90BA-C3F3B171E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979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A5D0E-25CC-4E9D-BF3D-10DEDB7799A0}" type="datetimeFigureOut">
              <a:rPr lang="en-US" smtClean="0"/>
              <a:t>03-Mar-17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4ABC2-F255-499B-90BA-C3F3B171E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885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A5D0E-25CC-4E9D-BF3D-10DEDB7799A0}" type="datetimeFigureOut">
              <a:rPr lang="en-US" smtClean="0"/>
              <a:t>03-Mar-17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4ABC2-F255-499B-90BA-C3F3B171E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42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A5D0E-25CC-4E9D-BF3D-10DEDB7799A0}" type="datetimeFigureOut">
              <a:rPr lang="en-US" smtClean="0"/>
              <a:t>03-Mar-17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4ABC2-F255-499B-90BA-C3F3B171E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410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619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A5D0E-25CC-4E9D-BF3D-10DEDB7799A0}" type="datetimeFigureOut">
              <a:rPr lang="en-US" smtClean="0"/>
              <a:t>03-Mar-17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4ABC2-F255-499B-90BA-C3F3B171EF6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3334452"/>
            <a:ext cx="12192000" cy="32314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5" t="45149" r="3586" b="29463"/>
          <a:stretch/>
        </p:blipFill>
        <p:spPr>
          <a:xfrm>
            <a:off x="0" y="0"/>
            <a:ext cx="12192000" cy="3334452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0" y="4207071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 userDrawn="1"/>
        </p:nvCxnSpPr>
        <p:spPr>
          <a:xfrm flipH="1">
            <a:off x="-40703" y="4207071"/>
            <a:ext cx="402653" cy="219612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0" y="5750121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2653" y="7070"/>
            <a:ext cx="11467323" cy="4465489"/>
          </a:xfrm>
          <a:prstGeom prst="rect">
            <a:avLst/>
          </a:prstGeom>
          <a:scene3d>
            <a:camera prst="orthographicFront">
              <a:rot lat="21299958" lon="0" rev="21599960"/>
            </a:camera>
            <a:lightRig rig="threePt" dir="t"/>
          </a:scene3d>
        </p:spPr>
      </p:pic>
      <p:sp>
        <p:nvSpPr>
          <p:cNvPr id="11" name="Oval 10"/>
          <p:cNvSpPr/>
          <p:nvPr userDrawn="1"/>
        </p:nvSpPr>
        <p:spPr>
          <a:xfrm>
            <a:off x="5932004" y="6644885"/>
            <a:ext cx="763487" cy="16549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cxnSpLocks/>
          </p:cNvCxnSpPr>
          <p:nvPr userDrawn="1"/>
        </p:nvCxnSpPr>
        <p:spPr>
          <a:xfrm>
            <a:off x="11830050" y="4207071"/>
            <a:ext cx="402653" cy="282437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644885"/>
            <a:ext cx="2260605" cy="21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895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A5D0E-25CC-4E9D-BF3D-10DEDB7799A0}" type="datetimeFigureOut">
              <a:rPr lang="en-US" smtClean="0"/>
              <a:t>03-Mar-17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4ABC2-F255-499B-90BA-C3F3B171E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322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A5D0E-25CC-4E9D-BF3D-10DEDB7799A0}" type="datetimeFigureOut">
              <a:rPr lang="en-US" smtClean="0"/>
              <a:t>03-Mar-17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4ABC2-F255-499B-90BA-C3F3B171E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290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A5D0E-25CC-4E9D-BF3D-10DEDB7799A0}" type="datetimeFigureOut">
              <a:rPr lang="en-US" smtClean="0"/>
              <a:t>03-Mar-17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4ABC2-F255-499B-90BA-C3F3B171E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675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8.png"/><Relationship Id="rId5" Type="http://schemas.openxmlformats.org/officeDocument/2006/relationships/image" Target="../media/image1.jpeg"/><Relationship Id="rId10" Type="http://schemas.openxmlformats.org/officeDocument/2006/relationships/image" Target="../media/image7.png"/><Relationship Id="rId4" Type="http://schemas.openxmlformats.org/officeDocument/2006/relationships/audio" Target="../media/audio1.wav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" Target="slide10.xml"/><Relationship Id="rId7" Type="http://schemas.openxmlformats.org/officeDocument/2006/relationships/slide" Target="slide6.xml"/><Relationship Id="rId12" Type="http://schemas.openxmlformats.org/officeDocument/2006/relationships/image" Target="../media/image5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image" Target="../media/image12.png"/><Relationship Id="rId5" Type="http://schemas.openxmlformats.org/officeDocument/2006/relationships/slide" Target="slide8.xml"/><Relationship Id="rId10" Type="http://schemas.openxmlformats.org/officeDocument/2006/relationships/slide" Target="slide3.xml"/><Relationship Id="rId4" Type="http://schemas.openxmlformats.org/officeDocument/2006/relationships/slide" Target="slide9.xml"/><Relationship Id="rId9" Type="http://schemas.openxmlformats.org/officeDocument/2006/relationships/slide" Target="slid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image" Target="../media/image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9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334452"/>
            <a:ext cx="12192000" cy="32314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5" t="45149" r="3586" b="29463"/>
          <a:stretch/>
        </p:blipFill>
        <p:spPr>
          <a:xfrm>
            <a:off x="0" y="0"/>
            <a:ext cx="12192000" cy="333445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0" y="4207071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11830050" y="4207071"/>
            <a:ext cx="402653" cy="282437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>
          <a:xfrm flipH="1">
            <a:off x="-40703" y="4207071"/>
            <a:ext cx="402653" cy="219612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0" y="5750121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950" y="24019"/>
            <a:ext cx="11467323" cy="4465489"/>
          </a:xfrm>
          <a:prstGeom prst="rect">
            <a:avLst/>
          </a:prstGeom>
          <a:scene3d>
            <a:camera prst="orthographicFront">
              <a:rot lat="21299958" lon="0" rev="21599960"/>
            </a:camera>
            <a:lightRig rig="threePt" dir="t"/>
          </a:scene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0541" y="1429916"/>
            <a:ext cx="1222871" cy="2872594"/>
          </a:xfrm>
          <a:prstGeom prst="rect">
            <a:avLst/>
          </a:prstGeom>
        </p:spPr>
      </p:pic>
      <p:sp>
        <p:nvSpPr>
          <p:cNvPr id="20" name="Arrow: Right 19">
            <a:hlinkClick r:id="" action="ppaction://hlinkshowjump?jump=nextslide"/>
          </p:cNvPr>
          <p:cNvSpPr/>
          <p:nvPr/>
        </p:nvSpPr>
        <p:spPr>
          <a:xfrm>
            <a:off x="10381785" y="6028551"/>
            <a:ext cx="981307" cy="553465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START</a:t>
            </a:r>
            <a:endParaRPr lang="en-US" sz="1400" dirty="0"/>
          </a:p>
        </p:txBody>
      </p:sp>
      <p:sp>
        <p:nvSpPr>
          <p:cNvPr id="21" name="Rectangle 20"/>
          <p:cNvSpPr/>
          <p:nvPr/>
        </p:nvSpPr>
        <p:spPr>
          <a:xfrm>
            <a:off x="1839951" y="5823419"/>
            <a:ext cx="8274205" cy="1034581"/>
          </a:xfrm>
          <a:prstGeom prst="rect">
            <a:avLst/>
          </a:prstGeom>
          <a:solidFill>
            <a:srgbClr val="D0CECE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5932004" y="6644885"/>
            <a:ext cx="763487" cy="16549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5976257" y="1361602"/>
            <a:ext cx="2853850" cy="2940908"/>
            <a:chOff x="4962293" y="1381340"/>
            <a:chExt cx="2853850" cy="2940908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2293" y="1381340"/>
              <a:ext cx="2853850" cy="2940908"/>
            </a:xfrm>
            <a:prstGeom prst="rect">
              <a:avLst/>
            </a:prstGeom>
          </p:spPr>
        </p:pic>
        <p:sp>
          <p:nvSpPr>
            <p:cNvPr id="24" name="Freeform: Shape 23"/>
            <p:cNvSpPr/>
            <p:nvPr/>
          </p:nvSpPr>
          <p:spPr>
            <a:xfrm>
              <a:off x="5904523" y="3497385"/>
              <a:ext cx="234462" cy="586153"/>
            </a:xfrm>
            <a:custGeom>
              <a:avLst/>
              <a:gdLst>
                <a:gd name="connsiteX0" fmla="*/ 66431 w 234462"/>
                <a:gd name="connsiteY0" fmla="*/ 0 h 586153"/>
                <a:gd name="connsiteX1" fmla="*/ 128954 w 234462"/>
                <a:gd name="connsiteY1" fmla="*/ 39077 h 586153"/>
                <a:gd name="connsiteX2" fmla="*/ 160215 w 234462"/>
                <a:gd name="connsiteY2" fmla="*/ 42984 h 586153"/>
                <a:gd name="connsiteX3" fmla="*/ 187569 w 234462"/>
                <a:gd name="connsiteY3" fmla="*/ 42984 h 586153"/>
                <a:gd name="connsiteX4" fmla="*/ 222739 w 234462"/>
                <a:gd name="connsiteY4" fmla="*/ 42984 h 586153"/>
                <a:gd name="connsiteX5" fmla="*/ 234462 w 234462"/>
                <a:gd name="connsiteY5" fmla="*/ 42984 h 586153"/>
                <a:gd name="connsiteX6" fmla="*/ 207108 w 234462"/>
                <a:gd name="connsiteY6" fmla="*/ 218830 h 586153"/>
                <a:gd name="connsiteX7" fmla="*/ 175846 w 234462"/>
                <a:gd name="connsiteY7" fmla="*/ 269630 h 586153"/>
                <a:gd name="connsiteX8" fmla="*/ 164123 w 234462"/>
                <a:gd name="connsiteY8" fmla="*/ 336061 h 586153"/>
                <a:gd name="connsiteX9" fmla="*/ 160215 w 234462"/>
                <a:gd name="connsiteY9" fmla="*/ 375138 h 586153"/>
                <a:gd name="connsiteX10" fmla="*/ 132862 w 234462"/>
                <a:gd name="connsiteY10" fmla="*/ 441569 h 586153"/>
                <a:gd name="connsiteX11" fmla="*/ 113323 w 234462"/>
                <a:gd name="connsiteY11" fmla="*/ 484553 h 586153"/>
                <a:gd name="connsiteX12" fmla="*/ 105508 w 234462"/>
                <a:gd name="connsiteY12" fmla="*/ 531446 h 586153"/>
                <a:gd name="connsiteX13" fmla="*/ 101600 w 234462"/>
                <a:gd name="connsiteY13" fmla="*/ 566615 h 586153"/>
                <a:gd name="connsiteX14" fmla="*/ 101600 w 234462"/>
                <a:gd name="connsiteY14" fmla="*/ 586153 h 586153"/>
                <a:gd name="connsiteX15" fmla="*/ 74246 w 234462"/>
                <a:gd name="connsiteY15" fmla="*/ 566615 h 586153"/>
                <a:gd name="connsiteX16" fmla="*/ 58615 w 234462"/>
                <a:gd name="connsiteY16" fmla="*/ 539261 h 586153"/>
                <a:gd name="connsiteX17" fmla="*/ 3908 w 234462"/>
                <a:gd name="connsiteY17" fmla="*/ 558800 h 586153"/>
                <a:gd name="connsiteX18" fmla="*/ 0 w 234462"/>
                <a:gd name="connsiteY18" fmla="*/ 492369 h 586153"/>
                <a:gd name="connsiteX19" fmla="*/ 3908 w 234462"/>
                <a:gd name="connsiteY19" fmla="*/ 457200 h 586153"/>
                <a:gd name="connsiteX20" fmla="*/ 3908 w 234462"/>
                <a:gd name="connsiteY20" fmla="*/ 406400 h 586153"/>
                <a:gd name="connsiteX21" fmla="*/ 11723 w 234462"/>
                <a:gd name="connsiteY21" fmla="*/ 296984 h 586153"/>
                <a:gd name="connsiteX22" fmla="*/ 23446 w 234462"/>
                <a:gd name="connsiteY22" fmla="*/ 191477 h 586153"/>
                <a:gd name="connsiteX23" fmla="*/ 31262 w 234462"/>
                <a:gd name="connsiteY23" fmla="*/ 117230 h 586153"/>
                <a:gd name="connsiteX24" fmla="*/ 46892 w 234462"/>
                <a:gd name="connsiteY24" fmla="*/ 54707 h 586153"/>
                <a:gd name="connsiteX25" fmla="*/ 66431 w 234462"/>
                <a:gd name="connsiteY25" fmla="*/ 0 h 586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34462" h="586153">
                  <a:moveTo>
                    <a:pt x="66431" y="0"/>
                  </a:moveTo>
                  <a:lnTo>
                    <a:pt x="128954" y="39077"/>
                  </a:lnTo>
                  <a:lnTo>
                    <a:pt x="160215" y="42984"/>
                  </a:lnTo>
                  <a:lnTo>
                    <a:pt x="187569" y="42984"/>
                  </a:lnTo>
                  <a:lnTo>
                    <a:pt x="222739" y="42984"/>
                  </a:lnTo>
                  <a:lnTo>
                    <a:pt x="234462" y="42984"/>
                  </a:lnTo>
                  <a:lnTo>
                    <a:pt x="207108" y="218830"/>
                  </a:lnTo>
                  <a:lnTo>
                    <a:pt x="175846" y="269630"/>
                  </a:lnTo>
                  <a:lnTo>
                    <a:pt x="164123" y="336061"/>
                  </a:lnTo>
                  <a:lnTo>
                    <a:pt x="160215" y="375138"/>
                  </a:lnTo>
                  <a:lnTo>
                    <a:pt x="132862" y="441569"/>
                  </a:lnTo>
                  <a:lnTo>
                    <a:pt x="113323" y="484553"/>
                  </a:lnTo>
                  <a:lnTo>
                    <a:pt x="105508" y="531446"/>
                  </a:lnTo>
                  <a:lnTo>
                    <a:pt x="101600" y="566615"/>
                  </a:lnTo>
                  <a:lnTo>
                    <a:pt x="101600" y="586153"/>
                  </a:lnTo>
                  <a:lnTo>
                    <a:pt x="74246" y="566615"/>
                  </a:lnTo>
                  <a:lnTo>
                    <a:pt x="58615" y="539261"/>
                  </a:lnTo>
                  <a:lnTo>
                    <a:pt x="3908" y="558800"/>
                  </a:lnTo>
                  <a:lnTo>
                    <a:pt x="0" y="492369"/>
                  </a:lnTo>
                  <a:lnTo>
                    <a:pt x="3908" y="457200"/>
                  </a:lnTo>
                  <a:lnTo>
                    <a:pt x="3908" y="406400"/>
                  </a:lnTo>
                  <a:lnTo>
                    <a:pt x="11723" y="296984"/>
                  </a:lnTo>
                  <a:lnTo>
                    <a:pt x="23446" y="191477"/>
                  </a:lnTo>
                  <a:lnTo>
                    <a:pt x="31262" y="117230"/>
                  </a:lnTo>
                  <a:lnTo>
                    <a:pt x="46892" y="54707"/>
                  </a:lnTo>
                  <a:lnTo>
                    <a:pt x="6643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80100">
                    <a:shade val="30000"/>
                    <a:satMod val="115000"/>
                  </a:srgbClr>
                </a:gs>
                <a:gs pos="50000">
                  <a:srgbClr val="B80100">
                    <a:shade val="67500"/>
                    <a:satMod val="115000"/>
                  </a:srgbClr>
                </a:gs>
                <a:gs pos="100000">
                  <a:srgbClr val="B801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5" name="Freeform: Shape 24"/>
            <p:cNvSpPr/>
            <p:nvPr/>
          </p:nvSpPr>
          <p:spPr>
            <a:xfrm>
              <a:off x="6614674" y="3479666"/>
              <a:ext cx="258864" cy="586154"/>
            </a:xfrm>
            <a:custGeom>
              <a:avLst/>
              <a:gdLst>
                <a:gd name="connsiteX0" fmla="*/ 0 w 218830"/>
                <a:gd name="connsiteY0" fmla="*/ 35170 h 586154"/>
                <a:gd name="connsiteX1" fmla="*/ 78153 w 218830"/>
                <a:gd name="connsiteY1" fmla="*/ 42985 h 586154"/>
                <a:gd name="connsiteX2" fmla="*/ 105507 w 218830"/>
                <a:gd name="connsiteY2" fmla="*/ 35170 h 586154"/>
                <a:gd name="connsiteX3" fmla="*/ 140676 w 218830"/>
                <a:gd name="connsiteY3" fmla="*/ 0 h 586154"/>
                <a:gd name="connsiteX4" fmla="*/ 168030 w 218830"/>
                <a:gd name="connsiteY4" fmla="*/ 46893 h 586154"/>
                <a:gd name="connsiteX5" fmla="*/ 187569 w 218830"/>
                <a:gd name="connsiteY5" fmla="*/ 113324 h 586154"/>
                <a:gd name="connsiteX6" fmla="*/ 203200 w 218830"/>
                <a:gd name="connsiteY6" fmla="*/ 300893 h 586154"/>
                <a:gd name="connsiteX7" fmla="*/ 203200 w 218830"/>
                <a:gd name="connsiteY7" fmla="*/ 390770 h 586154"/>
                <a:gd name="connsiteX8" fmla="*/ 195384 w 218830"/>
                <a:gd name="connsiteY8" fmla="*/ 441570 h 586154"/>
                <a:gd name="connsiteX9" fmla="*/ 195384 w 218830"/>
                <a:gd name="connsiteY9" fmla="*/ 515816 h 586154"/>
                <a:gd name="connsiteX10" fmla="*/ 218830 w 218830"/>
                <a:gd name="connsiteY10" fmla="*/ 578339 h 586154"/>
                <a:gd name="connsiteX11" fmla="*/ 164123 w 218830"/>
                <a:gd name="connsiteY11" fmla="*/ 554893 h 586154"/>
                <a:gd name="connsiteX12" fmla="*/ 125046 w 218830"/>
                <a:gd name="connsiteY12" fmla="*/ 558800 h 586154"/>
                <a:gd name="connsiteX13" fmla="*/ 101600 w 218830"/>
                <a:gd name="connsiteY13" fmla="*/ 586154 h 586154"/>
                <a:gd name="connsiteX14" fmla="*/ 89876 w 218830"/>
                <a:gd name="connsiteY14" fmla="*/ 496277 h 586154"/>
                <a:gd name="connsiteX15" fmla="*/ 70338 w 218830"/>
                <a:gd name="connsiteY15" fmla="*/ 410308 h 586154"/>
                <a:gd name="connsiteX16" fmla="*/ 54707 w 218830"/>
                <a:gd name="connsiteY16" fmla="*/ 359508 h 586154"/>
                <a:gd name="connsiteX17" fmla="*/ 31261 w 218830"/>
                <a:gd name="connsiteY17" fmla="*/ 242277 h 586154"/>
                <a:gd name="connsiteX18" fmla="*/ 3907 w 218830"/>
                <a:gd name="connsiteY18" fmla="*/ 175847 h 586154"/>
                <a:gd name="connsiteX19" fmla="*/ 3907 w 218830"/>
                <a:gd name="connsiteY19" fmla="*/ 89877 h 586154"/>
                <a:gd name="connsiteX20" fmla="*/ 0 w 218830"/>
                <a:gd name="connsiteY20" fmla="*/ 35170 h 586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18830" h="586154">
                  <a:moveTo>
                    <a:pt x="0" y="35170"/>
                  </a:moveTo>
                  <a:lnTo>
                    <a:pt x="78153" y="42985"/>
                  </a:lnTo>
                  <a:lnTo>
                    <a:pt x="105507" y="35170"/>
                  </a:lnTo>
                  <a:lnTo>
                    <a:pt x="140676" y="0"/>
                  </a:lnTo>
                  <a:lnTo>
                    <a:pt x="168030" y="46893"/>
                  </a:lnTo>
                  <a:lnTo>
                    <a:pt x="187569" y="113324"/>
                  </a:lnTo>
                  <a:lnTo>
                    <a:pt x="203200" y="300893"/>
                  </a:lnTo>
                  <a:lnTo>
                    <a:pt x="203200" y="390770"/>
                  </a:lnTo>
                  <a:lnTo>
                    <a:pt x="195384" y="441570"/>
                  </a:lnTo>
                  <a:lnTo>
                    <a:pt x="195384" y="515816"/>
                  </a:lnTo>
                  <a:lnTo>
                    <a:pt x="218830" y="578339"/>
                  </a:lnTo>
                  <a:lnTo>
                    <a:pt x="164123" y="554893"/>
                  </a:lnTo>
                  <a:lnTo>
                    <a:pt x="125046" y="558800"/>
                  </a:lnTo>
                  <a:lnTo>
                    <a:pt x="101600" y="586154"/>
                  </a:lnTo>
                  <a:lnTo>
                    <a:pt x="89876" y="496277"/>
                  </a:lnTo>
                  <a:lnTo>
                    <a:pt x="70338" y="410308"/>
                  </a:lnTo>
                  <a:lnTo>
                    <a:pt x="54707" y="359508"/>
                  </a:lnTo>
                  <a:lnTo>
                    <a:pt x="31261" y="242277"/>
                  </a:lnTo>
                  <a:lnTo>
                    <a:pt x="3907" y="175847"/>
                  </a:lnTo>
                  <a:lnTo>
                    <a:pt x="3907" y="89877"/>
                  </a:lnTo>
                  <a:lnTo>
                    <a:pt x="0" y="3517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80100">
                    <a:shade val="30000"/>
                    <a:satMod val="115000"/>
                  </a:srgbClr>
                </a:gs>
                <a:gs pos="50000">
                  <a:srgbClr val="B80100">
                    <a:shade val="67500"/>
                    <a:satMod val="115000"/>
                  </a:srgbClr>
                </a:gs>
                <a:gs pos="100000">
                  <a:srgbClr val="B801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88498" y="-187052"/>
            <a:ext cx="9614225" cy="132904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72675" y="4300247"/>
            <a:ext cx="6419644" cy="13839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76257" y="6083560"/>
            <a:ext cx="681134" cy="681134"/>
          </a:xfrm>
          <a:prstGeom prst="rect">
            <a:avLst/>
          </a:prstGeom>
        </p:spPr>
      </p:pic>
      <p:pic>
        <p:nvPicPr>
          <p:cNvPr id="26" name="football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777408" y="69558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7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52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0" presetClass="path" presetSubtype="0" decel="81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.00156 0.00371 L -0.00391 -0.79027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" y="-396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oal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5400000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65000" y="6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2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2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9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86604" y="4207071"/>
            <a:ext cx="357808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bl" rotWithShape="0">
                    <a:schemeClr val="bg1">
                      <a:lumMod val="95000"/>
                    </a:schemeClr>
                  </a:outerShdw>
                </a:effectLst>
              </a:rPr>
              <a:t>GOAL!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3412" y="1475695"/>
            <a:ext cx="1222871" cy="287259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52966">
            <a:off x="4405825" y="2118245"/>
            <a:ext cx="3584333" cy="117743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594676" y="4305905"/>
            <a:ext cx="3312766" cy="1323439"/>
          </a:xfrm>
          <a:prstGeom prst="rect">
            <a:avLst/>
          </a:prstGeom>
          <a:solidFill>
            <a:srgbClr val="61914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bl" rotWithShape="0">
                    <a:schemeClr val="bg1">
                      <a:lumMod val="95000"/>
                    </a:schemeClr>
                  </a:outerShdw>
                </a:effectLst>
              </a:rPr>
              <a:t>SAVED!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839951" y="5823419"/>
            <a:ext cx="8274205" cy="1034581"/>
          </a:xfrm>
          <a:prstGeom prst="rect">
            <a:avLst/>
          </a:prstGeom>
          <a:solidFill>
            <a:srgbClr val="D0CECE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76257" y="6083560"/>
            <a:ext cx="681134" cy="68113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793412" y="6028551"/>
            <a:ext cx="1018591" cy="800270"/>
          </a:xfrm>
          <a:prstGeom prst="ellipse">
            <a:avLst/>
          </a:prstGeom>
          <a:solidFill>
            <a:srgbClr val="F4B183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60623" y="5870899"/>
            <a:ext cx="17919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Red 5</a:t>
            </a:r>
          </a:p>
        </p:txBody>
      </p:sp>
      <p:sp>
        <p:nvSpPr>
          <p:cNvPr id="11" name="Arrow: Right 10">
            <a:hlinkClick r:id="rId6" action="ppaction://hlinksldjump"/>
          </p:cNvPr>
          <p:cNvSpPr/>
          <p:nvPr/>
        </p:nvSpPr>
        <p:spPr>
          <a:xfrm>
            <a:off x="10381785" y="6028551"/>
            <a:ext cx="981307" cy="553465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7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2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371 L -0.37057 -0.39513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07" y="-199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path" presetSubtype="0" decel="43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3.33333E-6 0.00023 L -0.03984 -0.01945 L -0.07734 -0.03056 L -0.11849 -0.03426 L -0.17356 0.00301 L -0.19843 0.05949 L -0.21106 0.13148 L -0.2181 0.1868 " pathEditMode="relative" rAng="0" ptsTypes="AAAAAAAA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11" y="759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500" fill="hold"/>
                                        <p:tgtEl>
                                          <p:spTgt spid="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-3600000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oal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9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86604" y="4207071"/>
            <a:ext cx="357808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bl" rotWithShape="0">
                    <a:schemeClr val="bg1">
                      <a:lumMod val="95000"/>
                    </a:schemeClr>
                  </a:outerShdw>
                </a:effectLst>
              </a:rPr>
              <a:t>GOAL!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594676" y="4305905"/>
            <a:ext cx="3312766" cy="1323439"/>
          </a:xfrm>
          <a:prstGeom prst="rect">
            <a:avLst/>
          </a:prstGeom>
          <a:solidFill>
            <a:srgbClr val="61914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bl" rotWithShape="0">
                    <a:schemeClr val="bg1">
                      <a:lumMod val="95000"/>
                    </a:schemeClr>
                  </a:outerShdw>
                </a:effectLst>
              </a:rPr>
              <a:t>SAVED!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839951" y="5839111"/>
            <a:ext cx="8274205" cy="1018889"/>
          </a:xfrm>
          <a:prstGeom prst="rect">
            <a:avLst/>
          </a:prstGeom>
          <a:solidFill>
            <a:srgbClr val="D0CECE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76257" y="6083560"/>
            <a:ext cx="681134" cy="68113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820546" y="5978368"/>
            <a:ext cx="1018591" cy="800270"/>
          </a:xfrm>
          <a:prstGeom prst="ellipse">
            <a:avLst/>
          </a:prstGeom>
          <a:solidFill>
            <a:srgbClr val="F4B183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4962293" y="1381340"/>
            <a:ext cx="2853850" cy="2940908"/>
            <a:chOff x="4962293" y="1381340"/>
            <a:chExt cx="2853850" cy="2940908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2293" y="1381340"/>
              <a:ext cx="2853850" cy="2940908"/>
            </a:xfrm>
            <a:prstGeom prst="rect">
              <a:avLst/>
            </a:prstGeom>
          </p:spPr>
        </p:pic>
        <p:sp>
          <p:nvSpPr>
            <p:cNvPr id="10" name="Freeform: Shape 9"/>
            <p:cNvSpPr/>
            <p:nvPr/>
          </p:nvSpPr>
          <p:spPr>
            <a:xfrm>
              <a:off x="5904523" y="3497385"/>
              <a:ext cx="234462" cy="586153"/>
            </a:xfrm>
            <a:custGeom>
              <a:avLst/>
              <a:gdLst>
                <a:gd name="connsiteX0" fmla="*/ 66431 w 234462"/>
                <a:gd name="connsiteY0" fmla="*/ 0 h 586153"/>
                <a:gd name="connsiteX1" fmla="*/ 128954 w 234462"/>
                <a:gd name="connsiteY1" fmla="*/ 39077 h 586153"/>
                <a:gd name="connsiteX2" fmla="*/ 160215 w 234462"/>
                <a:gd name="connsiteY2" fmla="*/ 42984 h 586153"/>
                <a:gd name="connsiteX3" fmla="*/ 187569 w 234462"/>
                <a:gd name="connsiteY3" fmla="*/ 42984 h 586153"/>
                <a:gd name="connsiteX4" fmla="*/ 222739 w 234462"/>
                <a:gd name="connsiteY4" fmla="*/ 42984 h 586153"/>
                <a:gd name="connsiteX5" fmla="*/ 234462 w 234462"/>
                <a:gd name="connsiteY5" fmla="*/ 42984 h 586153"/>
                <a:gd name="connsiteX6" fmla="*/ 207108 w 234462"/>
                <a:gd name="connsiteY6" fmla="*/ 218830 h 586153"/>
                <a:gd name="connsiteX7" fmla="*/ 175846 w 234462"/>
                <a:gd name="connsiteY7" fmla="*/ 269630 h 586153"/>
                <a:gd name="connsiteX8" fmla="*/ 164123 w 234462"/>
                <a:gd name="connsiteY8" fmla="*/ 336061 h 586153"/>
                <a:gd name="connsiteX9" fmla="*/ 160215 w 234462"/>
                <a:gd name="connsiteY9" fmla="*/ 375138 h 586153"/>
                <a:gd name="connsiteX10" fmla="*/ 132862 w 234462"/>
                <a:gd name="connsiteY10" fmla="*/ 441569 h 586153"/>
                <a:gd name="connsiteX11" fmla="*/ 113323 w 234462"/>
                <a:gd name="connsiteY11" fmla="*/ 484553 h 586153"/>
                <a:gd name="connsiteX12" fmla="*/ 105508 w 234462"/>
                <a:gd name="connsiteY12" fmla="*/ 531446 h 586153"/>
                <a:gd name="connsiteX13" fmla="*/ 101600 w 234462"/>
                <a:gd name="connsiteY13" fmla="*/ 566615 h 586153"/>
                <a:gd name="connsiteX14" fmla="*/ 101600 w 234462"/>
                <a:gd name="connsiteY14" fmla="*/ 586153 h 586153"/>
                <a:gd name="connsiteX15" fmla="*/ 74246 w 234462"/>
                <a:gd name="connsiteY15" fmla="*/ 566615 h 586153"/>
                <a:gd name="connsiteX16" fmla="*/ 58615 w 234462"/>
                <a:gd name="connsiteY16" fmla="*/ 539261 h 586153"/>
                <a:gd name="connsiteX17" fmla="*/ 3908 w 234462"/>
                <a:gd name="connsiteY17" fmla="*/ 558800 h 586153"/>
                <a:gd name="connsiteX18" fmla="*/ 0 w 234462"/>
                <a:gd name="connsiteY18" fmla="*/ 492369 h 586153"/>
                <a:gd name="connsiteX19" fmla="*/ 3908 w 234462"/>
                <a:gd name="connsiteY19" fmla="*/ 457200 h 586153"/>
                <a:gd name="connsiteX20" fmla="*/ 3908 w 234462"/>
                <a:gd name="connsiteY20" fmla="*/ 406400 h 586153"/>
                <a:gd name="connsiteX21" fmla="*/ 11723 w 234462"/>
                <a:gd name="connsiteY21" fmla="*/ 296984 h 586153"/>
                <a:gd name="connsiteX22" fmla="*/ 23446 w 234462"/>
                <a:gd name="connsiteY22" fmla="*/ 191477 h 586153"/>
                <a:gd name="connsiteX23" fmla="*/ 31262 w 234462"/>
                <a:gd name="connsiteY23" fmla="*/ 117230 h 586153"/>
                <a:gd name="connsiteX24" fmla="*/ 46892 w 234462"/>
                <a:gd name="connsiteY24" fmla="*/ 54707 h 586153"/>
                <a:gd name="connsiteX25" fmla="*/ 66431 w 234462"/>
                <a:gd name="connsiteY25" fmla="*/ 0 h 586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34462" h="586153">
                  <a:moveTo>
                    <a:pt x="66431" y="0"/>
                  </a:moveTo>
                  <a:lnTo>
                    <a:pt x="128954" y="39077"/>
                  </a:lnTo>
                  <a:lnTo>
                    <a:pt x="160215" y="42984"/>
                  </a:lnTo>
                  <a:lnTo>
                    <a:pt x="187569" y="42984"/>
                  </a:lnTo>
                  <a:lnTo>
                    <a:pt x="222739" y="42984"/>
                  </a:lnTo>
                  <a:lnTo>
                    <a:pt x="234462" y="42984"/>
                  </a:lnTo>
                  <a:lnTo>
                    <a:pt x="207108" y="218830"/>
                  </a:lnTo>
                  <a:lnTo>
                    <a:pt x="175846" y="269630"/>
                  </a:lnTo>
                  <a:lnTo>
                    <a:pt x="164123" y="336061"/>
                  </a:lnTo>
                  <a:lnTo>
                    <a:pt x="160215" y="375138"/>
                  </a:lnTo>
                  <a:lnTo>
                    <a:pt x="132862" y="441569"/>
                  </a:lnTo>
                  <a:lnTo>
                    <a:pt x="113323" y="484553"/>
                  </a:lnTo>
                  <a:lnTo>
                    <a:pt x="105508" y="531446"/>
                  </a:lnTo>
                  <a:lnTo>
                    <a:pt x="101600" y="566615"/>
                  </a:lnTo>
                  <a:lnTo>
                    <a:pt x="101600" y="586153"/>
                  </a:lnTo>
                  <a:lnTo>
                    <a:pt x="74246" y="566615"/>
                  </a:lnTo>
                  <a:lnTo>
                    <a:pt x="58615" y="539261"/>
                  </a:lnTo>
                  <a:lnTo>
                    <a:pt x="3908" y="558800"/>
                  </a:lnTo>
                  <a:lnTo>
                    <a:pt x="0" y="492369"/>
                  </a:lnTo>
                  <a:lnTo>
                    <a:pt x="3908" y="457200"/>
                  </a:lnTo>
                  <a:lnTo>
                    <a:pt x="3908" y="406400"/>
                  </a:lnTo>
                  <a:lnTo>
                    <a:pt x="11723" y="296984"/>
                  </a:lnTo>
                  <a:lnTo>
                    <a:pt x="23446" y="191477"/>
                  </a:lnTo>
                  <a:lnTo>
                    <a:pt x="31262" y="117230"/>
                  </a:lnTo>
                  <a:lnTo>
                    <a:pt x="46892" y="54707"/>
                  </a:lnTo>
                  <a:lnTo>
                    <a:pt x="6643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80100">
                    <a:shade val="30000"/>
                    <a:satMod val="115000"/>
                  </a:srgbClr>
                </a:gs>
                <a:gs pos="50000">
                  <a:srgbClr val="B80100">
                    <a:shade val="67500"/>
                    <a:satMod val="115000"/>
                  </a:srgbClr>
                </a:gs>
                <a:gs pos="100000">
                  <a:srgbClr val="B801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/>
            <p:cNvSpPr/>
            <p:nvPr/>
          </p:nvSpPr>
          <p:spPr>
            <a:xfrm>
              <a:off x="6614674" y="3479666"/>
              <a:ext cx="258864" cy="586154"/>
            </a:xfrm>
            <a:custGeom>
              <a:avLst/>
              <a:gdLst>
                <a:gd name="connsiteX0" fmla="*/ 0 w 218830"/>
                <a:gd name="connsiteY0" fmla="*/ 35170 h 586154"/>
                <a:gd name="connsiteX1" fmla="*/ 78153 w 218830"/>
                <a:gd name="connsiteY1" fmla="*/ 42985 h 586154"/>
                <a:gd name="connsiteX2" fmla="*/ 105507 w 218830"/>
                <a:gd name="connsiteY2" fmla="*/ 35170 h 586154"/>
                <a:gd name="connsiteX3" fmla="*/ 140676 w 218830"/>
                <a:gd name="connsiteY3" fmla="*/ 0 h 586154"/>
                <a:gd name="connsiteX4" fmla="*/ 168030 w 218830"/>
                <a:gd name="connsiteY4" fmla="*/ 46893 h 586154"/>
                <a:gd name="connsiteX5" fmla="*/ 187569 w 218830"/>
                <a:gd name="connsiteY5" fmla="*/ 113324 h 586154"/>
                <a:gd name="connsiteX6" fmla="*/ 203200 w 218830"/>
                <a:gd name="connsiteY6" fmla="*/ 300893 h 586154"/>
                <a:gd name="connsiteX7" fmla="*/ 203200 w 218830"/>
                <a:gd name="connsiteY7" fmla="*/ 390770 h 586154"/>
                <a:gd name="connsiteX8" fmla="*/ 195384 w 218830"/>
                <a:gd name="connsiteY8" fmla="*/ 441570 h 586154"/>
                <a:gd name="connsiteX9" fmla="*/ 195384 w 218830"/>
                <a:gd name="connsiteY9" fmla="*/ 515816 h 586154"/>
                <a:gd name="connsiteX10" fmla="*/ 218830 w 218830"/>
                <a:gd name="connsiteY10" fmla="*/ 578339 h 586154"/>
                <a:gd name="connsiteX11" fmla="*/ 164123 w 218830"/>
                <a:gd name="connsiteY11" fmla="*/ 554893 h 586154"/>
                <a:gd name="connsiteX12" fmla="*/ 125046 w 218830"/>
                <a:gd name="connsiteY12" fmla="*/ 558800 h 586154"/>
                <a:gd name="connsiteX13" fmla="*/ 101600 w 218830"/>
                <a:gd name="connsiteY13" fmla="*/ 586154 h 586154"/>
                <a:gd name="connsiteX14" fmla="*/ 89876 w 218830"/>
                <a:gd name="connsiteY14" fmla="*/ 496277 h 586154"/>
                <a:gd name="connsiteX15" fmla="*/ 70338 w 218830"/>
                <a:gd name="connsiteY15" fmla="*/ 410308 h 586154"/>
                <a:gd name="connsiteX16" fmla="*/ 54707 w 218830"/>
                <a:gd name="connsiteY16" fmla="*/ 359508 h 586154"/>
                <a:gd name="connsiteX17" fmla="*/ 31261 w 218830"/>
                <a:gd name="connsiteY17" fmla="*/ 242277 h 586154"/>
                <a:gd name="connsiteX18" fmla="*/ 3907 w 218830"/>
                <a:gd name="connsiteY18" fmla="*/ 175847 h 586154"/>
                <a:gd name="connsiteX19" fmla="*/ 3907 w 218830"/>
                <a:gd name="connsiteY19" fmla="*/ 89877 h 586154"/>
                <a:gd name="connsiteX20" fmla="*/ 0 w 218830"/>
                <a:gd name="connsiteY20" fmla="*/ 35170 h 586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18830" h="586154">
                  <a:moveTo>
                    <a:pt x="0" y="35170"/>
                  </a:moveTo>
                  <a:lnTo>
                    <a:pt x="78153" y="42985"/>
                  </a:lnTo>
                  <a:lnTo>
                    <a:pt x="105507" y="35170"/>
                  </a:lnTo>
                  <a:lnTo>
                    <a:pt x="140676" y="0"/>
                  </a:lnTo>
                  <a:lnTo>
                    <a:pt x="168030" y="46893"/>
                  </a:lnTo>
                  <a:lnTo>
                    <a:pt x="187569" y="113324"/>
                  </a:lnTo>
                  <a:lnTo>
                    <a:pt x="203200" y="300893"/>
                  </a:lnTo>
                  <a:lnTo>
                    <a:pt x="203200" y="390770"/>
                  </a:lnTo>
                  <a:lnTo>
                    <a:pt x="195384" y="441570"/>
                  </a:lnTo>
                  <a:lnTo>
                    <a:pt x="195384" y="515816"/>
                  </a:lnTo>
                  <a:lnTo>
                    <a:pt x="218830" y="578339"/>
                  </a:lnTo>
                  <a:lnTo>
                    <a:pt x="164123" y="554893"/>
                  </a:lnTo>
                  <a:lnTo>
                    <a:pt x="125046" y="558800"/>
                  </a:lnTo>
                  <a:lnTo>
                    <a:pt x="101600" y="586154"/>
                  </a:lnTo>
                  <a:lnTo>
                    <a:pt x="89876" y="496277"/>
                  </a:lnTo>
                  <a:lnTo>
                    <a:pt x="70338" y="410308"/>
                  </a:lnTo>
                  <a:lnTo>
                    <a:pt x="54707" y="359508"/>
                  </a:lnTo>
                  <a:lnTo>
                    <a:pt x="31261" y="242277"/>
                  </a:lnTo>
                  <a:lnTo>
                    <a:pt x="3907" y="175847"/>
                  </a:lnTo>
                  <a:lnTo>
                    <a:pt x="3907" y="89877"/>
                  </a:lnTo>
                  <a:lnTo>
                    <a:pt x="0" y="3517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80100">
                    <a:shade val="30000"/>
                    <a:satMod val="115000"/>
                  </a:srgbClr>
                </a:gs>
                <a:gs pos="50000">
                  <a:srgbClr val="B80100">
                    <a:shade val="67500"/>
                    <a:satMod val="115000"/>
                  </a:srgbClr>
                </a:gs>
                <a:gs pos="100000">
                  <a:srgbClr val="B801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Freeform: Shape 19"/>
          <p:cNvSpPr/>
          <p:nvPr/>
        </p:nvSpPr>
        <p:spPr>
          <a:xfrm>
            <a:off x="5955323" y="3548185"/>
            <a:ext cx="183662" cy="35281"/>
          </a:xfrm>
          <a:custGeom>
            <a:avLst/>
            <a:gdLst>
              <a:gd name="connsiteX0" fmla="*/ 0 w 183662"/>
              <a:gd name="connsiteY0" fmla="*/ 0 h 35281"/>
              <a:gd name="connsiteX1" fmla="*/ 58615 w 183662"/>
              <a:gd name="connsiteY1" fmla="*/ 19538 h 35281"/>
              <a:gd name="connsiteX2" fmla="*/ 113323 w 183662"/>
              <a:gd name="connsiteY2" fmla="*/ 27353 h 35281"/>
              <a:gd name="connsiteX3" fmla="*/ 136769 w 183662"/>
              <a:gd name="connsiteY3" fmla="*/ 35169 h 35281"/>
              <a:gd name="connsiteX4" fmla="*/ 183662 w 183662"/>
              <a:gd name="connsiteY4" fmla="*/ 31261 h 35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662" h="35281">
                <a:moveTo>
                  <a:pt x="0" y="0"/>
                </a:moveTo>
                <a:cubicBezTo>
                  <a:pt x="19864" y="7489"/>
                  <a:pt x="39728" y="14979"/>
                  <a:pt x="58615" y="19538"/>
                </a:cubicBezTo>
                <a:cubicBezTo>
                  <a:pt x="77502" y="24097"/>
                  <a:pt x="100297" y="24748"/>
                  <a:pt x="113323" y="27353"/>
                </a:cubicBezTo>
                <a:cubicBezTo>
                  <a:pt x="126349" y="29958"/>
                  <a:pt x="125046" y="34518"/>
                  <a:pt x="136769" y="35169"/>
                </a:cubicBezTo>
                <a:cubicBezTo>
                  <a:pt x="148492" y="35820"/>
                  <a:pt x="166077" y="33540"/>
                  <a:pt x="183662" y="31261"/>
                </a:cubicBezTo>
              </a:path>
            </a:pathLst>
          </a:custGeom>
          <a:noFill/>
          <a:ln>
            <a:solidFill>
              <a:srgbClr val="85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/>
          <p:cNvSpPr/>
          <p:nvPr/>
        </p:nvSpPr>
        <p:spPr>
          <a:xfrm rot="20378329">
            <a:off x="6627940" y="3548190"/>
            <a:ext cx="183662" cy="35281"/>
          </a:xfrm>
          <a:custGeom>
            <a:avLst/>
            <a:gdLst>
              <a:gd name="connsiteX0" fmla="*/ 0 w 183662"/>
              <a:gd name="connsiteY0" fmla="*/ 0 h 35281"/>
              <a:gd name="connsiteX1" fmla="*/ 58615 w 183662"/>
              <a:gd name="connsiteY1" fmla="*/ 19538 h 35281"/>
              <a:gd name="connsiteX2" fmla="*/ 113323 w 183662"/>
              <a:gd name="connsiteY2" fmla="*/ 27353 h 35281"/>
              <a:gd name="connsiteX3" fmla="*/ 136769 w 183662"/>
              <a:gd name="connsiteY3" fmla="*/ 35169 h 35281"/>
              <a:gd name="connsiteX4" fmla="*/ 183662 w 183662"/>
              <a:gd name="connsiteY4" fmla="*/ 31261 h 35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662" h="35281">
                <a:moveTo>
                  <a:pt x="0" y="0"/>
                </a:moveTo>
                <a:cubicBezTo>
                  <a:pt x="19864" y="7489"/>
                  <a:pt x="39728" y="14979"/>
                  <a:pt x="58615" y="19538"/>
                </a:cubicBezTo>
                <a:cubicBezTo>
                  <a:pt x="77502" y="24097"/>
                  <a:pt x="100297" y="24748"/>
                  <a:pt x="113323" y="27353"/>
                </a:cubicBezTo>
                <a:cubicBezTo>
                  <a:pt x="126349" y="29958"/>
                  <a:pt x="125046" y="34518"/>
                  <a:pt x="136769" y="35169"/>
                </a:cubicBezTo>
                <a:cubicBezTo>
                  <a:pt x="148492" y="35820"/>
                  <a:pt x="166077" y="33540"/>
                  <a:pt x="183662" y="31261"/>
                </a:cubicBezTo>
              </a:path>
            </a:pathLst>
          </a:custGeom>
          <a:noFill/>
          <a:ln>
            <a:solidFill>
              <a:srgbClr val="85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59723" flipH="1" flipV="1">
            <a:off x="4560256" y="1131697"/>
            <a:ext cx="4066781" cy="3008877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04298" y="5870899"/>
            <a:ext cx="24428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White 5</a:t>
            </a:r>
          </a:p>
        </p:txBody>
      </p:sp>
      <p:sp>
        <p:nvSpPr>
          <p:cNvPr id="26" name="Arrow: Right 25">
            <a:hlinkClick r:id="rId6" action="ppaction://hlinksldjump"/>
          </p:cNvPr>
          <p:cNvSpPr/>
          <p:nvPr/>
        </p:nvSpPr>
        <p:spPr>
          <a:xfrm>
            <a:off x="10381785" y="6028551"/>
            <a:ext cx="981307" cy="553465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2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2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371 L 0.32005 -0.54953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24" y="-276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path" presetSubtype="0" decel="43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2.08333E-7 0.00324 L 0.03815 -0.01667 L 0.07435 -0.02824 L 0.11445 -0.03171 L 0.16797 0.00602 L 0.19193 0.06366 L 0.2043 0.13704 L 0.21146 0.19352 " pathEditMode="relative" rAng="0" ptsTypes="AAAAAAAA">
                                      <p:cBhvr>
                                        <p:cTn id="14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73" y="775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500" fill="hold"/>
                                        <p:tgtEl>
                                          <p:spTgt spid="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8" presetClass="emph" presetSubtype="0" accel="9000" decel="33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5100000">
                                      <p:cBhvr>
                                        <p:cTn id="18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oal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010414" y="535477"/>
            <a:ext cx="8432800" cy="5844564"/>
          </a:xfrm>
          <a:prstGeom prst="rect">
            <a:avLst/>
          </a:prstGeom>
          <a:solidFill>
            <a:schemeClr val="tx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hlinkClick r:id="rId2" action="ppaction://hlinksldjump"/>
          </p:cNvPr>
          <p:cNvSpPr>
            <a:spLocks noChangeAspect="1"/>
          </p:cNvSpPr>
          <p:nvPr/>
        </p:nvSpPr>
        <p:spPr>
          <a:xfrm>
            <a:off x="5316814" y="2696171"/>
            <a:ext cx="1820000" cy="9000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57150"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3600" b="1" dirty="0">
                <a:solidFill>
                  <a:schemeClr val="bg1">
                    <a:lumMod val="95000"/>
                  </a:schemeClr>
                </a:solidFill>
              </a:rPr>
              <a:t>LAST</a:t>
            </a:r>
            <a:endParaRPr lang="en-US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Oval 13">
            <a:hlinkClick r:id="rId3" action="ppaction://hlinksldjump"/>
          </p:cNvPr>
          <p:cNvSpPr>
            <a:spLocks noChangeAspect="1"/>
          </p:cNvSpPr>
          <p:nvPr/>
        </p:nvSpPr>
        <p:spPr>
          <a:xfrm>
            <a:off x="5316814" y="2696171"/>
            <a:ext cx="1820000" cy="9000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57150"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3600" b="1" dirty="0">
                <a:solidFill>
                  <a:schemeClr val="bg1">
                    <a:lumMod val="95000"/>
                  </a:schemeClr>
                </a:solidFill>
              </a:rPr>
              <a:t>NEXT</a:t>
            </a:r>
            <a:endParaRPr lang="en-US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Oval 12">
            <a:hlinkClick r:id="rId4" action="ppaction://hlinksldjump"/>
          </p:cNvPr>
          <p:cNvSpPr>
            <a:spLocks noChangeAspect="1"/>
          </p:cNvSpPr>
          <p:nvPr/>
        </p:nvSpPr>
        <p:spPr>
          <a:xfrm>
            <a:off x="5316814" y="2696171"/>
            <a:ext cx="1820000" cy="9000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57150"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3600" b="1" dirty="0">
                <a:solidFill>
                  <a:schemeClr val="bg1">
                    <a:lumMod val="95000"/>
                  </a:schemeClr>
                </a:solidFill>
              </a:rPr>
              <a:t>NEXT</a:t>
            </a:r>
            <a:endParaRPr lang="en-US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Oval 11">
            <a:hlinkClick r:id="rId5" action="ppaction://hlinksldjump"/>
          </p:cNvPr>
          <p:cNvSpPr>
            <a:spLocks noChangeAspect="1"/>
          </p:cNvSpPr>
          <p:nvPr/>
        </p:nvSpPr>
        <p:spPr>
          <a:xfrm>
            <a:off x="5316814" y="2696171"/>
            <a:ext cx="1820000" cy="9000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57150"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3600" b="1" dirty="0">
                <a:solidFill>
                  <a:schemeClr val="bg1">
                    <a:lumMod val="95000"/>
                  </a:schemeClr>
                </a:solidFill>
              </a:rPr>
              <a:t>NEXT</a:t>
            </a:r>
            <a:endParaRPr lang="en-US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Oval 10">
            <a:hlinkClick r:id="rId6" action="ppaction://hlinksldjump"/>
          </p:cNvPr>
          <p:cNvSpPr>
            <a:spLocks noChangeAspect="1"/>
          </p:cNvSpPr>
          <p:nvPr/>
        </p:nvSpPr>
        <p:spPr>
          <a:xfrm>
            <a:off x="5316814" y="2696171"/>
            <a:ext cx="1820000" cy="9000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57150"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3600" b="1" dirty="0">
                <a:solidFill>
                  <a:schemeClr val="bg1">
                    <a:lumMod val="95000"/>
                  </a:schemeClr>
                </a:solidFill>
              </a:rPr>
              <a:t>NEXT</a:t>
            </a:r>
            <a:endParaRPr lang="en-US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Oval 9">
            <a:hlinkClick r:id="rId7" action="ppaction://hlinksldjump"/>
          </p:cNvPr>
          <p:cNvSpPr>
            <a:spLocks noChangeAspect="1"/>
          </p:cNvSpPr>
          <p:nvPr/>
        </p:nvSpPr>
        <p:spPr>
          <a:xfrm>
            <a:off x="5316814" y="2696171"/>
            <a:ext cx="1820000" cy="9000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57150"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3600" b="1" dirty="0">
                <a:solidFill>
                  <a:schemeClr val="bg1">
                    <a:lumMod val="95000"/>
                  </a:schemeClr>
                </a:solidFill>
              </a:rPr>
              <a:t>NEXT</a:t>
            </a:r>
            <a:endParaRPr lang="en-US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Oval 8">
            <a:hlinkClick r:id="rId8" action="ppaction://hlinksldjump"/>
          </p:cNvPr>
          <p:cNvSpPr>
            <a:spLocks noChangeAspect="1"/>
          </p:cNvSpPr>
          <p:nvPr/>
        </p:nvSpPr>
        <p:spPr>
          <a:xfrm>
            <a:off x="5316814" y="2696171"/>
            <a:ext cx="1820000" cy="9000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57150"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3600" b="1" dirty="0">
                <a:solidFill>
                  <a:schemeClr val="bg1">
                    <a:lumMod val="95000"/>
                  </a:schemeClr>
                </a:solidFill>
              </a:rPr>
              <a:t>NEXT</a:t>
            </a:r>
            <a:endParaRPr lang="en-US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Oval 7">
            <a:hlinkClick r:id="rId9" action="ppaction://hlinksldjump"/>
          </p:cNvPr>
          <p:cNvSpPr>
            <a:spLocks noChangeAspect="1"/>
          </p:cNvSpPr>
          <p:nvPr/>
        </p:nvSpPr>
        <p:spPr>
          <a:xfrm>
            <a:off x="5316814" y="2696171"/>
            <a:ext cx="1820000" cy="9000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57150"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3600" b="1" dirty="0">
                <a:solidFill>
                  <a:schemeClr val="bg1">
                    <a:lumMod val="95000"/>
                  </a:schemeClr>
                </a:solidFill>
              </a:rPr>
              <a:t>NEXT</a:t>
            </a:r>
            <a:endParaRPr lang="en-US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Oval 5">
            <a:hlinkClick r:id="rId10" action="ppaction://hlinksldjump"/>
          </p:cNvPr>
          <p:cNvSpPr>
            <a:spLocks noChangeAspect="1"/>
          </p:cNvSpPr>
          <p:nvPr/>
        </p:nvSpPr>
        <p:spPr>
          <a:xfrm>
            <a:off x="5316814" y="2696171"/>
            <a:ext cx="1820000" cy="9000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57150"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3600" b="1" dirty="0">
                <a:solidFill>
                  <a:schemeClr val="bg1">
                    <a:lumMod val="95000"/>
                  </a:schemeClr>
                </a:solidFill>
              </a:rPr>
              <a:t>NEXT</a:t>
            </a:r>
            <a:endParaRPr lang="en-US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083" y="1659194"/>
            <a:ext cx="1095591" cy="1999598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7737274" y="1634855"/>
            <a:ext cx="2106120" cy="2025596"/>
            <a:chOff x="4962293" y="1381340"/>
            <a:chExt cx="2853850" cy="294090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2293" y="1381340"/>
              <a:ext cx="2853850" cy="2940908"/>
            </a:xfrm>
            <a:prstGeom prst="rect">
              <a:avLst/>
            </a:prstGeom>
          </p:spPr>
        </p:pic>
        <p:sp>
          <p:nvSpPr>
            <p:cNvPr id="39" name="Freeform: Shape 38"/>
            <p:cNvSpPr/>
            <p:nvPr/>
          </p:nvSpPr>
          <p:spPr>
            <a:xfrm>
              <a:off x="5904523" y="3497385"/>
              <a:ext cx="234462" cy="586153"/>
            </a:xfrm>
            <a:custGeom>
              <a:avLst/>
              <a:gdLst>
                <a:gd name="connsiteX0" fmla="*/ 66431 w 234462"/>
                <a:gd name="connsiteY0" fmla="*/ 0 h 586153"/>
                <a:gd name="connsiteX1" fmla="*/ 128954 w 234462"/>
                <a:gd name="connsiteY1" fmla="*/ 39077 h 586153"/>
                <a:gd name="connsiteX2" fmla="*/ 160215 w 234462"/>
                <a:gd name="connsiteY2" fmla="*/ 42984 h 586153"/>
                <a:gd name="connsiteX3" fmla="*/ 187569 w 234462"/>
                <a:gd name="connsiteY3" fmla="*/ 42984 h 586153"/>
                <a:gd name="connsiteX4" fmla="*/ 222739 w 234462"/>
                <a:gd name="connsiteY4" fmla="*/ 42984 h 586153"/>
                <a:gd name="connsiteX5" fmla="*/ 234462 w 234462"/>
                <a:gd name="connsiteY5" fmla="*/ 42984 h 586153"/>
                <a:gd name="connsiteX6" fmla="*/ 207108 w 234462"/>
                <a:gd name="connsiteY6" fmla="*/ 218830 h 586153"/>
                <a:gd name="connsiteX7" fmla="*/ 175846 w 234462"/>
                <a:gd name="connsiteY7" fmla="*/ 269630 h 586153"/>
                <a:gd name="connsiteX8" fmla="*/ 164123 w 234462"/>
                <a:gd name="connsiteY8" fmla="*/ 336061 h 586153"/>
                <a:gd name="connsiteX9" fmla="*/ 160215 w 234462"/>
                <a:gd name="connsiteY9" fmla="*/ 375138 h 586153"/>
                <a:gd name="connsiteX10" fmla="*/ 132862 w 234462"/>
                <a:gd name="connsiteY10" fmla="*/ 441569 h 586153"/>
                <a:gd name="connsiteX11" fmla="*/ 113323 w 234462"/>
                <a:gd name="connsiteY11" fmla="*/ 484553 h 586153"/>
                <a:gd name="connsiteX12" fmla="*/ 105508 w 234462"/>
                <a:gd name="connsiteY12" fmla="*/ 531446 h 586153"/>
                <a:gd name="connsiteX13" fmla="*/ 101600 w 234462"/>
                <a:gd name="connsiteY13" fmla="*/ 566615 h 586153"/>
                <a:gd name="connsiteX14" fmla="*/ 101600 w 234462"/>
                <a:gd name="connsiteY14" fmla="*/ 586153 h 586153"/>
                <a:gd name="connsiteX15" fmla="*/ 74246 w 234462"/>
                <a:gd name="connsiteY15" fmla="*/ 566615 h 586153"/>
                <a:gd name="connsiteX16" fmla="*/ 58615 w 234462"/>
                <a:gd name="connsiteY16" fmla="*/ 539261 h 586153"/>
                <a:gd name="connsiteX17" fmla="*/ 3908 w 234462"/>
                <a:gd name="connsiteY17" fmla="*/ 558800 h 586153"/>
                <a:gd name="connsiteX18" fmla="*/ 0 w 234462"/>
                <a:gd name="connsiteY18" fmla="*/ 492369 h 586153"/>
                <a:gd name="connsiteX19" fmla="*/ 3908 w 234462"/>
                <a:gd name="connsiteY19" fmla="*/ 457200 h 586153"/>
                <a:gd name="connsiteX20" fmla="*/ 3908 w 234462"/>
                <a:gd name="connsiteY20" fmla="*/ 406400 h 586153"/>
                <a:gd name="connsiteX21" fmla="*/ 11723 w 234462"/>
                <a:gd name="connsiteY21" fmla="*/ 296984 h 586153"/>
                <a:gd name="connsiteX22" fmla="*/ 23446 w 234462"/>
                <a:gd name="connsiteY22" fmla="*/ 191477 h 586153"/>
                <a:gd name="connsiteX23" fmla="*/ 31262 w 234462"/>
                <a:gd name="connsiteY23" fmla="*/ 117230 h 586153"/>
                <a:gd name="connsiteX24" fmla="*/ 46892 w 234462"/>
                <a:gd name="connsiteY24" fmla="*/ 54707 h 586153"/>
                <a:gd name="connsiteX25" fmla="*/ 66431 w 234462"/>
                <a:gd name="connsiteY25" fmla="*/ 0 h 586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34462" h="586153">
                  <a:moveTo>
                    <a:pt x="66431" y="0"/>
                  </a:moveTo>
                  <a:lnTo>
                    <a:pt x="128954" y="39077"/>
                  </a:lnTo>
                  <a:lnTo>
                    <a:pt x="160215" y="42984"/>
                  </a:lnTo>
                  <a:lnTo>
                    <a:pt x="187569" y="42984"/>
                  </a:lnTo>
                  <a:lnTo>
                    <a:pt x="222739" y="42984"/>
                  </a:lnTo>
                  <a:lnTo>
                    <a:pt x="234462" y="42984"/>
                  </a:lnTo>
                  <a:lnTo>
                    <a:pt x="207108" y="218830"/>
                  </a:lnTo>
                  <a:lnTo>
                    <a:pt x="175846" y="269630"/>
                  </a:lnTo>
                  <a:lnTo>
                    <a:pt x="164123" y="336061"/>
                  </a:lnTo>
                  <a:lnTo>
                    <a:pt x="160215" y="375138"/>
                  </a:lnTo>
                  <a:lnTo>
                    <a:pt x="132862" y="441569"/>
                  </a:lnTo>
                  <a:lnTo>
                    <a:pt x="113323" y="484553"/>
                  </a:lnTo>
                  <a:lnTo>
                    <a:pt x="105508" y="531446"/>
                  </a:lnTo>
                  <a:lnTo>
                    <a:pt x="101600" y="566615"/>
                  </a:lnTo>
                  <a:lnTo>
                    <a:pt x="101600" y="586153"/>
                  </a:lnTo>
                  <a:lnTo>
                    <a:pt x="74246" y="566615"/>
                  </a:lnTo>
                  <a:lnTo>
                    <a:pt x="58615" y="539261"/>
                  </a:lnTo>
                  <a:lnTo>
                    <a:pt x="3908" y="558800"/>
                  </a:lnTo>
                  <a:lnTo>
                    <a:pt x="0" y="492369"/>
                  </a:lnTo>
                  <a:lnTo>
                    <a:pt x="3908" y="457200"/>
                  </a:lnTo>
                  <a:lnTo>
                    <a:pt x="3908" y="406400"/>
                  </a:lnTo>
                  <a:lnTo>
                    <a:pt x="11723" y="296984"/>
                  </a:lnTo>
                  <a:lnTo>
                    <a:pt x="23446" y="191477"/>
                  </a:lnTo>
                  <a:lnTo>
                    <a:pt x="31262" y="117230"/>
                  </a:lnTo>
                  <a:lnTo>
                    <a:pt x="46892" y="54707"/>
                  </a:lnTo>
                  <a:lnTo>
                    <a:pt x="6643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80100">
                    <a:shade val="30000"/>
                    <a:satMod val="115000"/>
                  </a:srgbClr>
                </a:gs>
                <a:gs pos="50000">
                  <a:srgbClr val="B80100">
                    <a:shade val="67500"/>
                    <a:satMod val="115000"/>
                  </a:srgbClr>
                </a:gs>
                <a:gs pos="100000">
                  <a:srgbClr val="B801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/>
            <p:cNvSpPr/>
            <p:nvPr/>
          </p:nvSpPr>
          <p:spPr>
            <a:xfrm>
              <a:off x="6614674" y="3479666"/>
              <a:ext cx="258864" cy="586154"/>
            </a:xfrm>
            <a:custGeom>
              <a:avLst/>
              <a:gdLst>
                <a:gd name="connsiteX0" fmla="*/ 0 w 218830"/>
                <a:gd name="connsiteY0" fmla="*/ 35170 h 586154"/>
                <a:gd name="connsiteX1" fmla="*/ 78153 w 218830"/>
                <a:gd name="connsiteY1" fmla="*/ 42985 h 586154"/>
                <a:gd name="connsiteX2" fmla="*/ 105507 w 218830"/>
                <a:gd name="connsiteY2" fmla="*/ 35170 h 586154"/>
                <a:gd name="connsiteX3" fmla="*/ 140676 w 218830"/>
                <a:gd name="connsiteY3" fmla="*/ 0 h 586154"/>
                <a:gd name="connsiteX4" fmla="*/ 168030 w 218830"/>
                <a:gd name="connsiteY4" fmla="*/ 46893 h 586154"/>
                <a:gd name="connsiteX5" fmla="*/ 187569 w 218830"/>
                <a:gd name="connsiteY5" fmla="*/ 113324 h 586154"/>
                <a:gd name="connsiteX6" fmla="*/ 203200 w 218830"/>
                <a:gd name="connsiteY6" fmla="*/ 300893 h 586154"/>
                <a:gd name="connsiteX7" fmla="*/ 203200 w 218830"/>
                <a:gd name="connsiteY7" fmla="*/ 390770 h 586154"/>
                <a:gd name="connsiteX8" fmla="*/ 195384 w 218830"/>
                <a:gd name="connsiteY8" fmla="*/ 441570 h 586154"/>
                <a:gd name="connsiteX9" fmla="*/ 195384 w 218830"/>
                <a:gd name="connsiteY9" fmla="*/ 515816 h 586154"/>
                <a:gd name="connsiteX10" fmla="*/ 218830 w 218830"/>
                <a:gd name="connsiteY10" fmla="*/ 578339 h 586154"/>
                <a:gd name="connsiteX11" fmla="*/ 164123 w 218830"/>
                <a:gd name="connsiteY11" fmla="*/ 554893 h 586154"/>
                <a:gd name="connsiteX12" fmla="*/ 125046 w 218830"/>
                <a:gd name="connsiteY12" fmla="*/ 558800 h 586154"/>
                <a:gd name="connsiteX13" fmla="*/ 101600 w 218830"/>
                <a:gd name="connsiteY13" fmla="*/ 586154 h 586154"/>
                <a:gd name="connsiteX14" fmla="*/ 89876 w 218830"/>
                <a:gd name="connsiteY14" fmla="*/ 496277 h 586154"/>
                <a:gd name="connsiteX15" fmla="*/ 70338 w 218830"/>
                <a:gd name="connsiteY15" fmla="*/ 410308 h 586154"/>
                <a:gd name="connsiteX16" fmla="*/ 54707 w 218830"/>
                <a:gd name="connsiteY16" fmla="*/ 359508 h 586154"/>
                <a:gd name="connsiteX17" fmla="*/ 31261 w 218830"/>
                <a:gd name="connsiteY17" fmla="*/ 242277 h 586154"/>
                <a:gd name="connsiteX18" fmla="*/ 3907 w 218830"/>
                <a:gd name="connsiteY18" fmla="*/ 175847 h 586154"/>
                <a:gd name="connsiteX19" fmla="*/ 3907 w 218830"/>
                <a:gd name="connsiteY19" fmla="*/ 89877 h 586154"/>
                <a:gd name="connsiteX20" fmla="*/ 0 w 218830"/>
                <a:gd name="connsiteY20" fmla="*/ 35170 h 586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18830" h="586154">
                  <a:moveTo>
                    <a:pt x="0" y="35170"/>
                  </a:moveTo>
                  <a:lnTo>
                    <a:pt x="78153" y="42985"/>
                  </a:lnTo>
                  <a:lnTo>
                    <a:pt x="105507" y="35170"/>
                  </a:lnTo>
                  <a:lnTo>
                    <a:pt x="140676" y="0"/>
                  </a:lnTo>
                  <a:lnTo>
                    <a:pt x="168030" y="46893"/>
                  </a:lnTo>
                  <a:lnTo>
                    <a:pt x="187569" y="113324"/>
                  </a:lnTo>
                  <a:lnTo>
                    <a:pt x="203200" y="300893"/>
                  </a:lnTo>
                  <a:lnTo>
                    <a:pt x="203200" y="390770"/>
                  </a:lnTo>
                  <a:lnTo>
                    <a:pt x="195384" y="441570"/>
                  </a:lnTo>
                  <a:lnTo>
                    <a:pt x="195384" y="515816"/>
                  </a:lnTo>
                  <a:lnTo>
                    <a:pt x="218830" y="578339"/>
                  </a:lnTo>
                  <a:lnTo>
                    <a:pt x="164123" y="554893"/>
                  </a:lnTo>
                  <a:lnTo>
                    <a:pt x="125046" y="558800"/>
                  </a:lnTo>
                  <a:lnTo>
                    <a:pt x="101600" y="586154"/>
                  </a:lnTo>
                  <a:lnTo>
                    <a:pt x="89876" y="496277"/>
                  </a:lnTo>
                  <a:lnTo>
                    <a:pt x="70338" y="410308"/>
                  </a:lnTo>
                  <a:lnTo>
                    <a:pt x="54707" y="359508"/>
                  </a:lnTo>
                  <a:lnTo>
                    <a:pt x="31261" y="242277"/>
                  </a:lnTo>
                  <a:lnTo>
                    <a:pt x="3907" y="175847"/>
                  </a:lnTo>
                  <a:lnTo>
                    <a:pt x="3907" y="89877"/>
                  </a:lnTo>
                  <a:lnTo>
                    <a:pt x="0" y="3517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80100">
                    <a:shade val="30000"/>
                    <a:satMod val="115000"/>
                  </a:srgbClr>
                </a:gs>
                <a:gs pos="50000">
                  <a:srgbClr val="B80100">
                    <a:shade val="67500"/>
                    <a:satMod val="115000"/>
                  </a:srgbClr>
                </a:gs>
                <a:gs pos="100000">
                  <a:srgbClr val="B801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Rectangle 40"/>
          <p:cNvSpPr/>
          <p:nvPr/>
        </p:nvSpPr>
        <p:spPr>
          <a:xfrm>
            <a:off x="2718711" y="4457332"/>
            <a:ext cx="1900335" cy="914400"/>
          </a:xfrm>
          <a:prstGeom prst="rect">
            <a:avLst/>
          </a:prstGeom>
          <a:solidFill>
            <a:schemeClr val="bg2">
              <a:lumMod val="25000"/>
            </a:schemeClr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Arial Black" panose="020B0A04020102020204" pitchFamily="34" charset="0"/>
              </a:rPr>
              <a:t>5</a:t>
            </a:r>
            <a:endParaRPr lang="en-US" sz="4400" dirty="0">
              <a:latin typeface="Arial Black" panose="020B0A040201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474451" y="3817651"/>
            <a:ext cx="2462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</a:rPr>
              <a:t>SAVED</a:t>
            </a:r>
            <a:endParaRPr lang="en-US" sz="3200" dirty="0">
              <a:solidFill>
                <a:schemeClr val="bg1">
                  <a:lumMod val="8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718711" y="4457332"/>
            <a:ext cx="1900335" cy="914400"/>
          </a:xfrm>
          <a:prstGeom prst="rect">
            <a:avLst/>
          </a:prstGeom>
          <a:solidFill>
            <a:schemeClr val="bg2">
              <a:lumMod val="25000"/>
            </a:schemeClr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Arial Black" panose="020B0A04020102020204" pitchFamily="34" charset="0"/>
              </a:rPr>
              <a:t>4</a:t>
            </a:r>
            <a:endParaRPr lang="en-US" sz="4400" dirty="0">
              <a:latin typeface="Arial Black" panose="020B0A040201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718711" y="4457332"/>
            <a:ext cx="1900335" cy="914400"/>
          </a:xfrm>
          <a:prstGeom prst="rect">
            <a:avLst/>
          </a:prstGeom>
          <a:solidFill>
            <a:schemeClr val="bg2">
              <a:lumMod val="25000"/>
            </a:schemeClr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Arial Black" panose="020B0A04020102020204" pitchFamily="34" charset="0"/>
              </a:rPr>
              <a:t>3</a:t>
            </a:r>
            <a:endParaRPr lang="en-US" sz="4400" dirty="0">
              <a:latin typeface="Arial Black" panose="020B0A040201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718711" y="4457332"/>
            <a:ext cx="1900335" cy="914400"/>
          </a:xfrm>
          <a:prstGeom prst="rect">
            <a:avLst/>
          </a:prstGeom>
          <a:solidFill>
            <a:schemeClr val="bg2">
              <a:lumMod val="25000"/>
            </a:schemeClr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Arial Black" panose="020B0A04020102020204" pitchFamily="34" charset="0"/>
              </a:rPr>
              <a:t>2</a:t>
            </a:r>
            <a:endParaRPr lang="en-US" sz="4400" dirty="0">
              <a:latin typeface="Arial Black" panose="020B0A0402010202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718711" y="4457332"/>
            <a:ext cx="1900335" cy="914400"/>
          </a:xfrm>
          <a:prstGeom prst="rect">
            <a:avLst/>
          </a:prstGeom>
          <a:solidFill>
            <a:schemeClr val="bg2">
              <a:lumMod val="25000"/>
            </a:schemeClr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Arial Black" panose="020B0A04020102020204" pitchFamily="34" charset="0"/>
              </a:rPr>
              <a:t>1</a:t>
            </a:r>
            <a:endParaRPr lang="en-US" sz="4400" dirty="0">
              <a:latin typeface="Arial Black" panose="020B0A04020102020204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718711" y="4457332"/>
            <a:ext cx="1900335" cy="914400"/>
          </a:xfrm>
          <a:prstGeom prst="rect">
            <a:avLst/>
          </a:prstGeom>
          <a:solidFill>
            <a:schemeClr val="bg2">
              <a:lumMod val="25000"/>
            </a:schemeClr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Arial Black" panose="020B0A04020102020204" pitchFamily="34" charset="0"/>
              </a:rPr>
              <a:t>0</a:t>
            </a:r>
            <a:endParaRPr lang="en-US" sz="4400" dirty="0">
              <a:latin typeface="Arial Black" panose="020B0A0402010202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861917" y="4457332"/>
            <a:ext cx="1856834" cy="914400"/>
          </a:xfrm>
          <a:prstGeom prst="rect">
            <a:avLst/>
          </a:prstGeom>
          <a:solidFill>
            <a:schemeClr val="bg2">
              <a:lumMod val="25000"/>
            </a:schemeClr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Arial Black" panose="020B0A04020102020204" pitchFamily="34" charset="0"/>
              </a:rPr>
              <a:t>5</a:t>
            </a:r>
            <a:endParaRPr lang="en-US" sz="4400" dirty="0">
              <a:latin typeface="Arial Black" panose="020B0A040201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587510" y="3817651"/>
            <a:ext cx="2405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</a:rPr>
              <a:t>SAVED</a:t>
            </a:r>
            <a:endParaRPr lang="en-US" sz="3200" dirty="0">
              <a:solidFill>
                <a:schemeClr val="bg1">
                  <a:lumMod val="8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861917" y="4457332"/>
            <a:ext cx="1856834" cy="914400"/>
          </a:xfrm>
          <a:prstGeom prst="rect">
            <a:avLst/>
          </a:prstGeom>
          <a:solidFill>
            <a:schemeClr val="bg2">
              <a:lumMod val="25000"/>
            </a:schemeClr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Arial Black" panose="020B0A04020102020204" pitchFamily="34" charset="0"/>
              </a:rPr>
              <a:t>4</a:t>
            </a:r>
            <a:endParaRPr lang="en-US" sz="4400" dirty="0">
              <a:latin typeface="Arial Black" panose="020B0A04020102020204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861917" y="4457332"/>
            <a:ext cx="1856834" cy="914400"/>
          </a:xfrm>
          <a:prstGeom prst="rect">
            <a:avLst/>
          </a:prstGeom>
          <a:solidFill>
            <a:schemeClr val="bg2">
              <a:lumMod val="25000"/>
            </a:schemeClr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Arial Black" panose="020B0A04020102020204" pitchFamily="34" charset="0"/>
              </a:rPr>
              <a:t>3</a:t>
            </a:r>
            <a:endParaRPr lang="en-US" sz="4400" dirty="0">
              <a:latin typeface="Arial Black" panose="020B0A04020102020204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861917" y="4457332"/>
            <a:ext cx="1856834" cy="914400"/>
          </a:xfrm>
          <a:prstGeom prst="rect">
            <a:avLst/>
          </a:prstGeom>
          <a:solidFill>
            <a:schemeClr val="bg2">
              <a:lumMod val="25000"/>
            </a:schemeClr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Arial Black" panose="020B0A04020102020204" pitchFamily="34" charset="0"/>
              </a:rPr>
              <a:t>2</a:t>
            </a:r>
            <a:endParaRPr lang="en-US" sz="4400" dirty="0">
              <a:latin typeface="Arial Black" panose="020B0A04020102020204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7861917" y="4457332"/>
            <a:ext cx="1856834" cy="914400"/>
          </a:xfrm>
          <a:prstGeom prst="rect">
            <a:avLst/>
          </a:prstGeom>
          <a:solidFill>
            <a:schemeClr val="bg2">
              <a:lumMod val="25000"/>
            </a:schemeClr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Arial Black" panose="020B0A04020102020204" pitchFamily="34" charset="0"/>
              </a:rPr>
              <a:t>1</a:t>
            </a:r>
            <a:endParaRPr lang="en-US" sz="4400" dirty="0">
              <a:latin typeface="Arial Black" panose="020B0A0402010202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7861917" y="4457332"/>
            <a:ext cx="1856834" cy="914400"/>
          </a:xfrm>
          <a:prstGeom prst="rect">
            <a:avLst/>
          </a:prstGeom>
          <a:solidFill>
            <a:schemeClr val="bg2">
              <a:lumMod val="25000"/>
            </a:schemeClr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Arial Black" panose="020B0A04020102020204" pitchFamily="34" charset="0"/>
              </a:rPr>
              <a:t>0</a:t>
            </a:r>
            <a:endParaRPr lang="en-US" sz="4400" dirty="0">
              <a:latin typeface="Arial Black" panose="020B0A040201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405435" y="460730"/>
            <a:ext cx="76427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</a:rPr>
              <a:t>SCOREBOARD</a:t>
            </a:r>
            <a:endParaRPr lang="en-US" sz="7200" dirty="0">
              <a:solidFill>
                <a:schemeClr val="bg1">
                  <a:lumMod val="8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992458" y="1709283"/>
            <a:ext cx="246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>
                    <a:lumMod val="95000"/>
                  </a:schemeClr>
                </a:solidFill>
              </a:rPr>
              <a:t>If a goal was scored click the ‘NEXT’ button</a:t>
            </a:r>
            <a:endParaRPr lang="en-US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405435" y="2684310"/>
            <a:ext cx="76427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</a:rPr>
              <a:t>FINAL SCORE</a:t>
            </a:r>
            <a:endParaRPr lang="en-US" sz="4800" dirty="0">
              <a:solidFill>
                <a:schemeClr val="bg1">
                  <a:lumMod val="8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900025" y="4169482"/>
            <a:ext cx="26171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>
                    <a:lumMod val="85000"/>
                  </a:schemeClr>
                </a:solidFill>
              </a:rPr>
              <a:t>If a penalty was saved click the relevant score  box</a:t>
            </a:r>
          </a:p>
          <a:p>
            <a:pPr algn="ctr"/>
            <a:endParaRPr lang="en-GB" sz="1600" dirty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r>
              <a:rPr lang="en-GB" sz="1600" dirty="0">
                <a:solidFill>
                  <a:schemeClr val="bg1">
                    <a:lumMod val="85000"/>
                  </a:schemeClr>
                </a:solidFill>
              </a:rPr>
              <a:t>Then click the ‘NEXT’ button</a:t>
            </a: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8" name="Arrow: Right 67"/>
          <p:cNvSpPr/>
          <p:nvPr/>
        </p:nvSpPr>
        <p:spPr>
          <a:xfrm>
            <a:off x="7029491" y="4660637"/>
            <a:ext cx="487680" cy="281572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Arrow: Right 68"/>
          <p:cNvSpPr/>
          <p:nvPr/>
        </p:nvSpPr>
        <p:spPr>
          <a:xfrm flipH="1">
            <a:off x="4900025" y="4660637"/>
            <a:ext cx="487680" cy="281572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91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13" grpId="0" animBg="1"/>
      <p:bldP spid="12" grpId="0" animBg="1"/>
      <p:bldP spid="11" grpId="0" animBg="1"/>
      <p:bldP spid="10" grpId="0" animBg="1"/>
      <p:bldP spid="9" grpId="0" animBg="1"/>
      <p:bldP spid="8" grpId="0" animBg="1"/>
      <p:bldP spid="6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9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86604" y="4207071"/>
            <a:ext cx="357808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bl" rotWithShape="0">
                    <a:schemeClr val="bg1">
                      <a:lumMod val="95000"/>
                    </a:schemeClr>
                  </a:outerShdw>
                </a:effectLst>
              </a:rPr>
              <a:t>GOAL!</a:t>
            </a:r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11830050" y="4207071"/>
            <a:ext cx="402653" cy="282437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4549" y="1304693"/>
            <a:ext cx="1222871" cy="287259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630">
                        <a14:foregroundMark x1="3142" y1="12025" x2="9242" y2="24684"/>
                        <a14:foregroundMark x1="1848" y1="14241" x2="1848" y2="142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23383" flipH="1">
            <a:off x="5030875" y="1539312"/>
            <a:ext cx="3584333" cy="209362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594676" y="4305905"/>
            <a:ext cx="3312766" cy="1323439"/>
          </a:xfrm>
          <a:prstGeom prst="rect">
            <a:avLst/>
          </a:prstGeom>
          <a:solidFill>
            <a:srgbClr val="61914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bl" rotWithShape="0">
                    <a:schemeClr val="bg1">
                      <a:lumMod val="95000"/>
                    </a:schemeClr>
                  </a:outerShdw>
                </a:effectLst>
              </a:rPr>
              <a:t>SAVED!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839951" y="5823419"/>
            <a:ext cx="8274205" cy="1034581"/>
          </a:xfrm>
          <a:prstGeom prst="rect">
            <a:avLst/>
          </a:prstGeom>
          <a:solidFill>
            <a:srgbClr val="D0CECE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76257" y="6083560"/>
            <a:ext cx="681134" cy="68113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793412" y="6028551"/>
            <a:ext cx="1018591" cy="800270"/>
          </a:xfrm>
          <a:prstGeom prst="ellipse">
            <a:avLst/>
          </a:prstGeom>
          <a:solidFill>
            <a:srgbClr val="F4B183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60623" y="5870899"/>
            <a:ext cx="17919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Red 1</a:t>
            </a:r>
          </a:p>
        </p:txBody>
      </p:sp>
      <p:sp>
        <p:nvSpPr>
          <p:cNvPr id="20" name="Arrow: Right 19">
            <a:hlinkClick r:id="rId7" action="ppaction://hlinksldjump"/>
          </p:cNvPr>
          <p:cNvSpPr/>
          <p:nvPr/>
        </p:nvSpPr>
        <p:spPr>
          <a:xfrm>
            <a:off x="10381785" y="6028551"/>
            <a:ext cx="981307" cy="553465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78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2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371 L 0.3138 -0.75555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12" y="-3796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4.58333E-6 -3.33333E-6 L 0.04401 -0.0199 L 0.08567 -0.03125 L 0.13138 -0.03541 L 0.1927 0.00301 L 0.22031 0.06019 L 0.23437 0.13311 L 0.24244 0.18889 " pathEditMode="relative" rAng="0" ptsTypes="AAAAAAAA">
                                      <p:cBhvr>
                                        <p:cTn id="14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22" y="766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5100000">
                                      <p:cBhvr>
                                        <p:cTn id="16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8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oal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9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86604" y="4207071"/>
            <a:ext cx="357808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bl" rotWithShape="0">
                    <a:schemeClr val="bg1">
                      <a:lumMod val="95000"/>
                    </a:schemeClr>
                  </a:outerShdw>
                </a:effectLst>
              </a:rPr>
              <a:t>GOAL!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594676" y="4305905"/>
            <a:ext cx="3312766" cy="1323439"/>
          </a:xfrm>
          <a:prstGeom prst="rect">
            <a:avLst/>
          </a:prstGeom>
          <a:solidFill>
            <a:srgbClr val="61914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bl" rotWithShape="0">
                    <a:schemeClr val="bg1">
                      <a:lumMod val="95000"/>
                    </a:schemeClr>
                  </a:outerShdw>
                </a:effectLst>
              </a:rPr>
              <a:t>SAVED!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839951" y="5839111"/>
            <a:ext cx="8274205" cy="1018889"/>
          </a:xfrm>
          <a:prstGeom prst="rect">
            <a:avLst/>
          </a:prstGeom>
          <a:solidFill>
            <a:srgbClr val="D0CECE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76257" y="6083560"/>
            <a:ext cx="681134" cy="68113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793412" y="6028551"/>
            <a:ext cx="1018591" cy="800270"/>
          </a:xfrm>
          <a:prstGeom prst="ellipse">
            <a:avLst/>
          </a:prstGeom>
          <a:solidFill>
            <a:srgbClr val="F4B183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4962293" y="1381340"/>
            <a:ext cx="2853850" cy="2940908"/>
            <a:chOff x="4962293" y="1381340"/>
            <a:chExt cx="2853850" cy="2940908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2293" y="1381340"/>
              <a:ext cx="2853850" cy="2940908"/>
            </a:xfrm>
            <a:prstGeom prst="rect">
              <a:avLst/>
            </a:prstGeom>
          </p:spPr>
        </p:pic>
        <p:sp>
          <p:nvSpPr>
            <p:cNvPr id="10" name="Freeform: Shape 9"/>
            <p:cNvSpPr/>
            <p:nvPr/>
          </p:nvSpPr>
          <p:spPr>
            <a:xfrm>
              <a:off x="5904523" y="3497385"/>
              <a:ext cx="234462" cy="586153"/>
            </a:xfrm>
            <a:custGeom>
              <a:avLst/>
              <a:gdLst>
                <a:gd name="connsiteX0" fmla="*/ 66431 w 234462"/>
                <a:gd name="connsiteY0" fmla="*/ 0 h 586153"/>
                <a:gd name="connsiteX1" fmla="*/ 128954 w 234462"/>
                <a:gd name="connsiteY1" fmla="*/ 39077 h 586153"/>
                <a:gd name="connsiteX2" fmla="*/ 160215 w 234462"/>
                <a:gd name="connsiteY2" fmla="*/ 42984 h 586153"/>
                <a:gd name="connsiteX3" fmla="*/ 187569 w 234462"/>
                <a:gd name="connsiteY3" fmla="*/ 42984 h 586153"/>
                <a:gd name="connsiteX4" fmla="*/ 222739 w 234462"/>
                <a:gd name="connsiteY4" fmla="*/ 42984 h 586153"/>
                <a:gd name="connsiteX5" fmla="*/ 234462 w 234462"/>
                <a:gd name="connsiteY5" fmla="*/ 42984 h 586153"/>
                <a:gd name="connsiteX6" fmla="*/ 207108 w 234462"/>
                <a:gd name="connsiteY6" fmla="*/ 218830 h 586153"/>
                <a:gd name="connsiteX7" fmla="*/ 175846 w 234462"/>
                <a:gd name="connsiteY7" fmla="*/ 269630 h 586153"/>
                <a:gd name="connsiteX8" fmla="*/ 164123 w 234462"/>
                <a:gd name="connsiteY8" fmla="*/ 336061 h 586153"/>
                <a:gd name="connsiteX9" fmla="*/ 160215 w 234462"/>
                <a:gd name="connsiteY9" fmla="*/ 375138 h 586153"/>
                <a:gd name="connsiteX10" fmla="*/ 132862 w 234462"/>
                <a:gd name="connsiteY10" fmla="*/ 441569 h 586153"/>
                <a:gd name="connsiteX11" fmla="*/ 113323 w 234462"/>
                <a:gd name="connsiteY11" fmla="*/ 484553 h 586153"/>
                <a:gd name="connsiteX12" fmla="*/ 105508 w 234462"/>
                <a:gd name="connsiteY12" fmla="*/ 531446 h 586153"/>
                <a:gd name="connsiteX13" fmla="*/ 101600 w 234462"/>
                <a:gd name="connsiteY13" fmla="*/ 566615 h 586153"/>
                <a:gd name="connsiteX14" fmla="*/ 101600 w 234462"/>
                <a:gd name="connsiteY14" fmla="*/ 586153 h 586153"/>
                <a:gd name="connsiteX15" fmla="*/ 74246 w 234462"/>
                <a:gd name="connsiteY15" fmla="*/ 566615 h 586153"/>
                <a:gd name="connsiteX16" fmla="*/ 58615 w 234462"/>
                <a:gd name="connsiteY16" fmla="*/ 539261 h 586153"/>
                <a:gd name="connsiteX17" fmla="*/ 3908 w 234462"/>
                <a:gd name="connsiteY17" fmla="*/ 558800 h 586153"/>
                <a:gd name="connsiteX18" fmla="*/ 0 w 234462"/>
                <a:gd name="connsiteY18" fmla="*/ 492369 h 586153"/>
                <a:gd name="connsiteX19" fmla="*/ 3908 w 234462"/>
                <a:gd name="connsiteY19" fmla="*/ 457200 h 586153"/>
                <a:gd name="connsiteX20" fmla="*/ 3908 w 234462"/>
                <a:gd name="connsiteY20" fmla="*/ 406400 h 586153"/>
                <a:gd name="connsiteX21" fmla="*/ 11723 w 234462"/>
                <a:gd name="connsiteY21" fmla="*/ 296984 h 586153"/>
                <a:gd name="connsiteX22" fmla="*/ 23446 w 234462"/>
                <a:gd name="connsiteY22" fmla="*/ 191477 h 586153"/>
                <a:gd name="connsiteX23" fmla="*/ 31262 w 234462"/>
                <a:gd name="connsiteY23" fmla="*/ 117230 h 586153"/>
                <a:gd name="connsiteX24" fmla="*/ 46892 w 234462"/>
                <a:gd name="connsiteY24" fmla="*/ 54707 h 586153"/>
                <a:gd name="connsiteX25" fmla="*/ 66431 w 234462"/>
                <a:gd name="connsiteY25" fmla="*/ 0 h 586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34462" h="586153">
                  <a:moveTo>
                    <a:pt x="66431" y="0"/>
                  </a:moveTo>
                  <a:lnTo>
                    <a:pt x="128954" y="39077"/>
                  </a:lnTo>
                  <a:lnTo>
                    <a:pt x="160215" y="42984"/>
                  </a:lnTo>
                  <a:lnTo>
                    <a:pt x="187569" y="42984"/>
                  </a:lnTo>
                  <a:lnTo>
                    <a:pt x="222739" y="42984"/>
                  </a:lnTo>
                  <a:lnTo>
                    <a:pt x="234462" y="42984"/>
                  </a:lnTo>
                  <a:lnTo>
                    <a:pt x="207108" y="218830"/>
                  </a:lnTo>
                  <a:lnTo>
                    <a:pt x="175846" y="269630"/>
                  </a:lnTo>
                  <a:lnTo>
                    <a:pt x="164123" y="336061"/>
                  </a:lnTo>
                  <a:lnTo>
                    <a:pt x="160215" y="375138"/>
                  </a:lnTo>
                  <a:lnTo>
                    <a:pt x="132862" y="441569"/>
                  </a:lnTo>
                  <a:lnTo>
                    <a:pt x="113323" y="484553"/>
                  </a:lnTo>
                  <a:lnTo>
                    <a:pt x="105508" y="531446"/>
                  </a:lnTo>
                  <a:lnTo>
                    <a:pt x="101600" y="566615"/>
                  </a:lnTo>
                  <a:lnTo>
                    <a:pt x="101600" y="586153"/>
                  </a:lnTo>
                  <a:lnTo>
                    <a:pt x="74246" y="566615"/>
                  </a:lnTo>
                  <a:lnTo>
                    <a:pt x="58615" y="539261"/>
                  </a:lnTo>
                  <a:lnTo>
                    <a:pt x="3908" y="558800"/>
                  </a:lnTo>
                  <a:lnTo>
                    <a:pt x="0" y="492369"/>
                  </a:lnTo>
                  <a:lnTo>
                    <a:pt x="3908" y="457200"/>
                  </a:lnTo>
                  <a:lnTo>
                    <a:pt x="3908" y="406400"/>
                  </a:lnTo>
                  <a:lnTo>
                    <a:pt x="11723" y="296984"/>
                  </a:lnTo>
                  <a:lnTo>
                    <a:pt x="23446" y="191477"/>
                  </a:lnTo>
                  <a:lnTo>
                    <a:pt x="31262" y="117230"/>
                  </a:lnTo>
                  <a:lnTo>
                    <a:pt x="46892" y="54707"/>
                  </a:lnTo>
                  <a:lnTo>
                    <a:pt x="6643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80100">
                    <a:shade val="30000"/>
                    <a:satMod val="115000"/>
                  </a:srgbClr>
                </a:gs>
                <a:gs pos="50000">
                  <a:srgbClr val="B80100">
                    <a:shade val="67500"/>
                    <a:satMod val="115000"/>
                  </a:srgbClr>
                </a:gs>
                <a:gs pos="100000">
                  <a:srgbClr val="B801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/>
            <p:cNvSpPr/>
            <p:nvPr/>
          </p:nvSpPr>
          <p:spPr>
            <a:xfrm>
              <a:off x="6614674" y="3479666"/>
              <a:ext cx="258864" cy="586154"/>
            </a:xfrm>
            <a:custGeom>
              <a:avLst/>
              <a:gdLst>
                <a:gd name="connsiteX0" fmla="*/ 0 w 218830"/>
                <a:gd name="connsiteY0" fmla="*/ 35170 h 586154"/>
                <a:gd name="connsiteX1" fmla="*/ 78153 w 218830"/>
                <a:gd name="connsiteY1" fmla="*/ 42985 h 586154"/>
                <a:gd name="connsiteX2" fmla="*/ 105507 w 218830"/>
                <a:gd name="connsiteY2" fmla="*/ 35170 h 586154"/>
                <a:gd name="connsiteX3" fmla="*/ 140676 w 218830"/>
                <a:gd name="connsiteY3" fmla="*/ 0 h 586154"/>
                <a:gd name="connsiteX4" fmla="*/ 168030 w 218830"/>
                <a:gd name="connsiteY4" fmla="*/ 46893 h 586154"/>
                <a:gd name="connsiteX5" fmla="*/ 187569 w 218830"/>
                <a:gd name="connsiteY5" fmla="*/ 113324 h 586154"/>
                <a:gd name="connsiteX6" fmla="*/ 203200 w 218830"/>
                <a:gd name="connsiteY6" fmla="*/ 300893 h 586154"/>
                <a:gd name="connsiteX7" fmla="*/ 203200 w 218830"/>
                <a:gd name="connsiteY7" fmla="*/ 390770 h 586154"/>
                <a:gd name="connsiteX8" fmla="*/ 195384 w 218830"/>
                <a:gd name="connsiteY8" fmla="*/ 441570 h 586154"/>
                <a:gd name="connsiteX9" fmla="*/ 195384 w 218830"/>
                <a:gd name="connsiteY9" fmla="*/ 515816 h 586154"/>
                <a:gd name="connsiteX10" fmla="*/ 218830 w 218830"/>
                <a:gd name="connsiteY10" fmla="*/ 578339 h 586154"/>
                <a:gd name="connsiteX11" fmla="*/ 164123 w 218830"/>
                <a:gd name="connsiteY11" fmla="*/ 554893 h 586154"/>
                <a:gd name="connsiteX12" fmla="*/ 125046 w 218830"/>
                <a:gd name="connsiteY12" fmla="*/ 558800 h 586154"/>
                <a:gd name="connsiteX13" fmla="*/ 101600 w 218830"/>
                <a:gd name="connsiteY13" fmla="*/ 586154 h 586154"/>
                <a:gd name="connsiteX14" fmla="*/ 89876 w 218830"/>
                <a:gd name="connsiteY14" fmla="*/ 496277 h 586154"/>
                <a:gd name="connsiteX15" fmla="*/ 70338 w 218830"/>
                <a:gd name="connsiteY15" fmla="*/ 410308 h 586154"/>
                <a:gd name="connsiteX16" fmla="*/ 54707 w 218830"/>
                <a:gd name="connsiteY16" fmla="*/ 359508 h 586154"/>
                <a:gd name="connsiteX17" fmla="*/ 31261 w 218830"/>
                <a:gd name="connsiteY17" fmla="*/ 242277 h 586154"/>
                <a:gd name="connsiteX18" fmla="*/ 3907 w 218830"/>
                <a:gd name="connsiteY18" fmla="*/ 175847 h 586154"/>
                <a:gd name="connsiteX19" fmla="*/ 3907 w 218830"/>
                <a:gd name="connsiteY19" fmla="*/ 89877 h 586154"/>
                <a:gd name="connsiteX20" fmla="*/ 0 w 218830"/>
                <a:gd name="connsiteY20" fmla="*/ 35170 h 586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18830" h="586154">
                  <a:moveTo>
                    <a:pt x="0" y="35170"/>
                  </a:moveTo>
                  <a:lnTo>
                    <a:pt x="78153" y="42985"/>
                  </a:lnTo>
                  <a:lnTo>
                    <a:pt x="105507" y="35170"/>
                  </a:lnTo>
                  <a:lnTo>
                    <a:pt x="140676" y="0"/>
                  </a:lnTo>
                  <a:lnTo>
                    <a:pt x="168030" y="46893"/>
                  </a:lnTo>
                  <a:lnTo>
                    <a:pt x="187569" y="113324"/>
                  </a:lnTo>
                  <a:lnTo>
                    <a:pt x="203200" y="300893"/>
                  </a:lnTo>
                  <a:lnTo>
                    <a:pt x="203200" y="390770"/>
                  </a:lnTo>
                  <a:lnTo>
                    <a:pt x="195384" y="441570"/>
                  </a:lnTo>
                  <a:lnTo>
                    <a:pt x="195384" y="515816"/>
                  </a:lnTo>
                  <a:lnTo>
                    <a:pt x="218830" y="578339"/>
                  </a:lnTo>
                  <a:lnTo>
                    <a:pt x="164123" y="554893"/>
                  </a:lnTo>
                  <a:lnTo>
                    <a:pt x="125046" y="558800"/>
                  </a:lnTo>
                  <a:lnTo>
                    <a:pt x="101600" y="586154"/>
                  </a:lnTo>
                  <a:lnTo>
                    <a:pt x="89876" y="496277"/>
                  </a:lnTo>
                  <a:lnTo>
                    <a:pt x="70338" y="410308"/>
                  </a:lnTo>
                  <a:lnTo>
                    <a:pt x="54707" y="359508"/>
                  </a:lnTo>
                  <a:lnTo>
                    <a:pt x="31261" y="242277"/>
                  </a:lnTo>
                  <a:lnTo>
                    <a:pt x="3907" y="175847"/>
                  </a:lnTo>
                  <a:lnTo>
                    <a:pt x="3907" y="89877"/>
                  </a:lnTo>
                  <a:lnTo>
                    <a:pt x="0" y="3517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80100">
                    <a:shade val="30000"/>
                    <a:satMod val="115000"/>
                  </a:srgbClr>
                </a:gs>
                <a:gs pos="50000">
                  <a:srgbClr val="B80100">
                    <a:shade val="67500"/>
                    <a:satMod val="115000"/>
                  </a:srgbClr>
                </a:gs>
                <a:gs pos="100000">
                  <a:srgbClr val="B801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Freeform: Shape 19"/>
          <p:cNvSpPr/>
          <p:nvPr/>
        </p:nvSpPr>
        <p:spPr>
          <a:xfrm>
            <a:off x="5955323" y="3548185"/>
            <a:ext cx="183662" cy="35281"/>
          </a:xfrm>
          <a:custGeom>
            <a:avLst/>
            <a:gdLst>
              <a:gd name="connsiteX0" fmla="*/ 0 w 183662"/>
              <a:gd name="connsiteY0" fmla="*/ 0 h 35281"/>
              <a:gd name="connsiteX1" fmla="*/ 58615 w 183662"/>
              <a:gd name="connsiteY1" fmla="*/ 19538 h 35281"/>
              <a:gd name="connsiteX2" fmla="*/ 113323 w 183662"/>
              <a:gd name="connsiteY2" fmla="*/ 27353 h 35281"/>
              <a:gd name="connsiteX3" fmla="*/ 136769 w 183662"/>
              <a:gd name="connsiteY3" fmla="*/ 35169 h 35281"/>
              <a:gd name="connsiteX4" fmla="*/ 183662 w 183662"/>
              <a:gd name="connsiteY4" fmla="*/ 31261 h 35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662" h="35281">
                <a:moveTo>
                  <a:pt x="0" y="0"/>
                </a:moveTo>
                <a:cubicBezTo>
                  <a:pt x="19864" y="7489"/>
                  <a:pt x="39728" y="14979"/>
                  <a:pt x="58615" y="19538"/>
                </a:cubicBezTo>
                <a:cubicBezTo>
                  <a:pt x="77502" y="24097"/>
                  <a:pt x="100297" y="24748"/>
                  <a:pt x="113323" y="27353"/>
                </a:cubicBezTo>
                <a:cubicBezTo>
                  <a:pt x="126349" y="29958"/>
                  <a:pt x="125046" y="34518"/>
                  <a:pt x="136769" y="35169"/>
                </a:cubicBezTo>
                <a:cubicBezTo>
                  <a:pt x="148492" y="35820"/>
                  <a:pt x="166077" y="33540"/>
                  <a:pt x="183662" y="31261"/>
                </a:cubicBezTo>
              </a:path>
            </a:pathLst>
          </a:custGeom>
          <a:noFill/>
          <a:ln>
            <a:solidFill>
              <a:srgbClr val="85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/>
          <p:cNvSpPr/>
          <p:nvPr/>
        </p:nvSpPr>
        <p:spPr>
          <a:xfrm rot="20378329">
            <a:off x="6627940" y="3548190"/>
            <a:ext cx="183662" cy="35281"/>
          </a:xfrm>
          <a:custGeom>
            <a:avLst/>
            <a:gdLst>
              <a:gd name="connsiteX0" fmla="*/ 0 w 183662"/>
              <a:gd name="connsiteY0" fmla="*/ 0 h 35281"/>
              <a:gd name="connsiteX1" fmla="*/ 58615 w 183662"/>
              <a:gd name="connsiteY1" fmla="*/ 19538 h 35281"/>
              <a:gd name="connsiteX2" fmla="*/ 113323 w 183662"/>
              <a:gd name="connsiteY2" fmla="*/ 27353 h 35281"/>
              <a:gd name="connsiteX3" fmla="*/ 136769 w 183662"/>
              <a:gd name="connsiteY3" fmla="*/ 35169 h 35281"/>
              <a:gd name="connsiteX4" fmla="*/ 183662 w 183662"/>
              <a:gd name="connsiteY4" fmla="*/ 31261 h 35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662" h="35281">
                <a:moveTo>
                  <a:pt x="0" y="0"/>
                </a:moveTo>
                <a:cubicBezTo>
                  <a:pt x="19864" y="7489"/>
                  <a:pt x="39728" y="14979"/>
                  <a:pt x="58615" y="19538"/>
                </a:cubicBezTo>
                <a:cubicBezTo>
                  <a:pt x="77502" y="24097"/>
                  <a:pt x="100297" y="24748"/>
                  <a:pt x="113323" y="27353"/>
                </a:cubicBezTo>
                <a:cubicBezTo>
                  <a:pt x="126349" y="29958"/>
                  <a:pt x="125046" y="34518"/>
                  <a:pt x="136769" y="35169"/>
                </a:cubicBezTo>
                <a:cubicBezTo>
                  <a:pt x="148492" y="35820"/>
                  <a:pt x="166077" y="33540"/>
                  <a:pt x="183662" y="31261"/>
                </a:cubicBezTo>
              </a:path>
            </a:pathLst>
          </a:custGeom>
          <a:noFill/>
          <a:ln>
            <a:solidFill>
              <a:srgbClr val="85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38629" flipV="1">
            <a:off x="4612069" y="1963321"/>
            <a:ext cx="3806429" cy="1597972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04298" y="5870899"/>
            <a:ext cx="24428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White 1</a:t>
            </a:r>
          </a:p>
        </p:txBody>
      </p:sp>
      <p:sp>
        <p:nvSpPr>
          <p:cNvPr id="25" name="Arrow: Right 24">
            <a:hlinkClick r:id="rId6" action="ppaction://hlinksldjump"/>
          </p:cNvPr>
          <p:cNvSpPr/>
          <p:nvPr/>
        </p:nvSpPr>
        <p:spPr>
          <a:xfrm>
            <a:off x="10381785" y="6028551"/>
            <a:ext cx="981307" cy="553465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85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2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371 L 0.33008 -0.40324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19" y="-2034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decel="43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5E-6 -1.48148E-6 L 0.0431 -0.01805 L 0.08386 -0.02847 L 0.12891 -0.03171 L 0.1892 0.00255 L 0.21628 0.05463 L 0.23021 0.12107 L 0.23816 0.17199 " pathEditMode="relative" rAng="0" ptsTypes="AAAAAAAA">
                                      <p:cBhvr>
                                        <p:cTn id="16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01" y="701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accel="9000" decel="33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5100000">
                                      <p:cBhvr>
                                        <p:cTn id="18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oal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9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86604" y="4207071"/>
            <a:ext cx="357808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bl" rotWithShape="0">
                    <a:schemeClr val="bg1">
                      <a:lumMod val="95000"/>
                    </a:schemeClr>
                  </a:outerShdw>
                </a:effectLst>
              </a:rPr>
              <a:t>GOAL!</a:t>
            </a:r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11830050" y="4207071"/>
            <a:ext cx="402653" cy="282437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530" y="1662776"/>
            <a:ext cx="1399414" cy="261395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594676" y="4305905"/>
            <a:ext cx="3312766" cy="1323439"/>
          </a:xfrm>
          <a:prstGeom prst="rect">
            <a:avLst/>
          </a:prstGeom>
          <a:solidFill>
            <a:srgbClr val="61914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bl" rotWithShape="0">
                    <a:schemeClr val="bg1">
                      <a:lumMod val="95000"/>
                    </a:schemeClr>
                  </a:outerShdw>
                </a:effectLst>
              </a:rPr>
              <a:t>SAVED!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839951" y="5823419"/>
            <a:ext cx="8274205" cy="1034581"/>
          </a:xfrm>
          <a:prstGeom prst="rect">
            <a:avLst/>
          </a:prstGeom>
          <a:solidFill>
            <a:srgbClr val="D0CECE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71259">
            <a:off x="4925892" y="1598873"/>
            <a:ext cx="3503282" cy="1819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76257" y="6083560"/>
            <a:ext cx="681134" cy="68113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793412" y="6028551"/>
            <a:ext cx="1018591" cy="800270"/>
          </a:xfrm>
          <a:prstGeom prst="ellipse">
            <a:avLst/>
          </a:prstGeom>
          <a:solidFill>
            <a:srgbClr val="F4B183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60623" y="5870899"/>
            <a:ext cx="17919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Red 2</a:t>
            </a:r>
          </a:p>
        </p:txBody>
      </p:sp>
      <p:sp>
        <p:nvSpPr>
          <p:cNvPr id="12" name="Arrow: Right 11">
            <a:hlinkClick r:id="rId6" action="ppaction://hlinksldjump"/>
          </p:cNvPr>
          <p:cNvSpPr/>
          <p:nvPr/>
        </p:nvSpPr>
        <p:spPr>
          <a:xfrm>
            <a:off x="10381785" y="6028551"/>
            <a:ext cx="981307" cy="553465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66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2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371 L 0.00768 -0.61481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" y="-3092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path" presetSubtype="0" decel="43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1.25E-6 3.7037E-7 L -0.01549 -0.01898 L -0.0293 -0.02963 L -0.04479 -0.03241 L -0.06549 0.00255 L -0.07487 0.05694 L -0.07943 0.12616 L -0.08151 0.18056 " pathEditMode="relative" rAng="0" ptsTypes="AAAAAAAA">
                                      <p:cBhvr>
                                        <p:cTn id="1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76" y="740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-5100000">
                                      <p:cBhvr>
                                        <p:cTn id="1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500" fill="hold"/>
                                        <p:tgtEl>
                                          <p:spTgt spid="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oal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9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86604" y="4207071"/>
            <a:ext cx="357808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bl" rotWithShape="0">
                    <a:schemeClr val="bg1">
                      <a:lumMod val="95000"/>
                    </a:schemeClr>
                  </a:outerShdw>
                </a:effectLst>
              </a:rPr>
              <a:t>GOAL!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4207071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832" y="1437096"/>
            <a:ext cx="2767294" cy="285007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52966">
            <a:off x="3651978" y="1948554"/>
            <a:ext cx="4074948" cy="158670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594676" y="4305905"/>
            <a:ext cx="3312766" cy="1323439"/>
          </a:xfrm>
          <a:prstGeom prst="rect">
            <a:avLst/>
          </a:prstGeom>
          <a:solidFill>
            <a:srgbClr val="61914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bl" rotWithShape="0">
                    <a:schemeClr val="bg1">
                      <a:lumMod val="95000"/>
                    </a:schemeClr>
                  </a:outerShdw>
                </a:effectLst>
              </a:rPr>
              <a:t>SAVED!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839951" y="5823419"/>
            <a:ext cx="8274205" cy="1034581"/>
          </a:xfrm>
          <a:prstGeom prst="rect">
            <a:avLst/>
          </a:prstGeom>
          <a:solidFill>
            <a:srgbClr val="D0CECE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5932004" y="6644885"/>
            <a:ext cx="763487" cy="16549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76257" y="6083560"/>
            <a:ext cx="681134" cy="68113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793412" y="6028551"/>
            <a:ext cx="1018591" cy="800270"/>
          </a:xfrm>
          <a:prstGeom prst="ellipse">
            <a:avLst/>
          </a:prstGeom>
          <a:solidFill>
            <a:srgbClr val="F4B183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04298" y="5870899"/>
            <a:ext cx="24428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White 2</a:t>
            </a:r>
          </a:p>
        </p:txBody>
      </p:sp>
      <p:sp>
        <p:nvSpPr>
          <p:cNvPr id="13" name="Arrow: Right 12">
            <a:hlinkClick r:id="rId6" action="ppaction://hlinksldjump"/>
          </p:cNvPr>
          <p:cNvSpPr/>
          <p:nvPr/>
        </p:nvSpPr>
        <p:spPr>
          <a:xfrm>
            <a:off x="10381785" y="6028551"/>
            <a:ext cx="981307" cy="553465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54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19 -0.00324 L 0.05117 -0.00486 L -0.00104 -0.00486 L 0.05013 -0.00324 L -0.01016 -0.00162 L -0.01016 -0.00139 " pathEditMode="relative" rAng="0" ptsTypes="AAAA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decel="2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371 L -0.31237 -0.75763 " pathEditMode="relative" rAng="0" ptsTypes="AA">
                                      <p:cBhvr>
                                        <p:cTn id="1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03" y="-3807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17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0" presetClass="path" presetSubtype="0" decel="43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3.54167E-6 -0.00602 L -0.03607 -0.02222 L -0.06993 -0.03125 L -0.10716 -0.03426 L -0.1573 -0.00371 L -0.17969 0.04213 L -0.19128 0.10092 L -0.19766 0.14606 " pathEditMode="relative" rAng="0" ptsTypes="AAAAAAAA">
                                      <p:cBhvr>
                                        <p:cTn id="21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83" y="618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" presetClass="emph" presetSubtype="0" decel="84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3" dur="1500" fill="hold"/>
                                        <p:tgtEl>
                                          <p:spTgt spid="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-4200000">
                                      <p:cBhvr>
                                        <p:cTn id="25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oal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9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86604" y="4207071"/>
            <a:ext cx="357808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bl" rotWithShape="0">
                    <a:schemeClr val="bg1">
                      <a:lumMod val="95000"/>
                    </a:schemeClr>
                  </a:outerShdw>
                </a:effectLst>
              </a:rPr>
              <a:t>GOAL!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3412" y="1475695"/>
            <a:ext cx="1222871" cy="287259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52966">
            <a:off x="4405825" y="2118245"/>
            <a:ext cx="3584333" cy="117743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594676" y="4305905"/>
            <a:ext cx="3312766" cy="1323439"/>
          </a:xfrm>
          <a:prstGeom prst="rect">
            <a:avLst/>
          </a:prstGeom>
          <a:solidFill>
            <a:srgbClr val="61914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bl" rotWithShape="0">
                    <a:schemeClr val="bg1">
                      <a:lumMod val="95000"/>
                    </a:schemeClr>
                  </a:outerShdw>
                </a:effectLst>
              </a:rPr>
              <a:t>SAVED!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839951" y="5823419"/>
            <a:ext cx="8274205" cy="1034581"/>
          </a:xfrm>
          <a:prstGeom prst="rect">
            <a:avLst/>
          </a:prstGeom>
          <a:solidFill>
            <a:srgbClr val="D0CECE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76257" y="6083560"/>
            <a:ext cx="681134" cy="68113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793412" y="6028551"/>
            <a:ext cx="1018591" cy="800270"/>
          </a:xfrm>
          <a:prstGeom prst="ellipse">
            <a:avLst/>
          </a:prstGeom>
          <a:solidFill>
            <a:srgbClr val="F4B183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60623" y="5870899"/>
            <a:ext cx="17919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Red 3</a:t>
            </a:r>
          </a:p>
        </p:txBody>
      </p:sp>
      <p:sp>
        <p:nvSpPr>
          <p:cNvPr id="11" name="Arrow: Right 10">
            <a:hlinkClick r:id="rId6" action="ppaction://hlinksldjump"/>
          </p:cNvPr>
          <p:cNvSpPr/>
          <p:nvPr/>
        </p:nvSpPr>
        <p:spPr>
          <a:xfrm>
            <a:off x="10381785" y="6028551"/>
            <a:ext cx="981307" cy="553465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300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2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371 L -0.31237 -0.75763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03" y="-3807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path" presetSubtype="0" decel="43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3.33333E-6 4.07407E-6 L -0.05234 -0.01945 L -0.10169 -0.03056 L -0.15586 -0.03426 L -0.22864 0.00277 L -0.26132 0.05856 L -0.27812 0.12963 L -0.2875 0.18426 " pathEditMode="relative" rAng="0" ptsTypes="AAAAAAAA">
                                      <p:cBhvr>
                                        <p:cTn id="14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75" y="75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-3600000">
                                      <p:cBhvr>
                                        <p:cTn id="16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500" fill="hold"/>
                                        <p:tgtEl>
                                          <p:spTgt spid="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oal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9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86604" y="4207071"/>
            <a:ext cx="357808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bl" rotWithShape="0">
                    <a:schemeClr val="bg1">
                      <a:lumMod val="95000"/>
                    </a:schemeClr>
                  </a:outerShdw>
                </a:effectLst>
              </a:rPr>
              <a:t>GOAL!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594676" y="4305905"/>
            <a:ext cx="3312766" cy="1323439"/>
          </a:xfrm>
          <a:prstGeom prst="rect">
            <a:avLst/>
          </a:prstGeom>
          <a:solidFill>
            <a:srgbClr val="61914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bl" rotWithShape="0">
                    <a:schemeClr val="bg1">
                      <a:lumMod val="95000"/>
                    </a:schemeClr>
                  </a:outerShdw>
                </a:effectLst>
              </a:rPr>
              <a:t>SAVED!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839951" y="5839111"/>
            <a:ext cx="8274205" cy="1018889"/>
          </a:xfrm>
          <a:prstGeom prst="rect">
            <a:avLst/>
          </a:prstGeom>
          <a:solidFill>
            <a:srgbClr val="D0CECE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76257" y="6083560"/>
            <a:ext cx="681134" cy="68113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793412" y="6028551"/>
            <a:ext cx="1018591" cy="800270"/>
          </a:xfrm>
          <a:prstGeom prst="ellipse">
            <a:avLst/>
          </a:prstGeom>
          <a:solidFill>
            <a:srgbClr val="F4B183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4962293" y="1381340"/>
            <a:ext cx="2853850" cy="2940908"/>
            <a:chOff x="4962293" y="1381340"/>
            <a:chExt cx="2853850" cy="2940908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2293" y="1381340"/>
              <a:ext cx="2853850" cy="2940908"/>
            </a:xfrm>
            <a:prstGeom prst="rect">
              <a:avLst/>
            </a:prstGeom>
          </p:spPr>
        </p:pic>
        <p:sp>
          <p:nvSpPr>
            <p:cNvPr id="10" name="Freeform: Shape 9"/>
            <p:cNvSpPr/>
            <p:nvPr/>
          </p:nvSpPr>
          <p:spPr>
            <a:xfrm>
              <a:off x="5904523" y="3497385"/>
              <a:ext cx="234462" cy="586153"/>
            </a:xfrm>
            <a:custGeom>
              <a:avLst/>
              <a:gdLst>
                <a:gd name="connsiteX0" fmla="*/ 66431 w 234462"/>
                <a:gd name="connsiteY0" fmla="*/ 0 h 586153"/>
                <a:gd name="connsiteX1" fmla="*/ 128954 w 234462"/>
                <a:gd name="connsiteY1" fmla="*/ 39077 h 586153"/>
                <a:gd name="connsiteX2" fmla="*/ 160215 w 234462"/>
                <a:gd name="connsiteY2" fmla="*/ 42984 h 586153"/>
                <a:gd name="connsiteX3" fmla="*/ 187569 w 234462"/>
                <a:gd name="connsiteY3" fmla="*/ 42984 h 586153"/>
                <a:gd name="connsiteX4" fmla="*/ 222739 w 234462"/>
                <a:gd name="connsiteY4" fmla="*/ 42984 h 586153"/>
                <a:gd name="connsiteX5" fmla="*/ 234462 w 234462"/>
                <a:gd name="connsiteY5" fmla="*/ 42984 h 586153"/>
                <a:gd name="connsiteX6" fmla="*/ 207108 w 234462"/>
                <a:gd name="connsiteY6" fmla="*/ 218830 h 586153"/>
                <a:gd name="connsiteX7" fmla="*/ 175846 w 234462"/>
                <a:gd name="connsiteY7" fmla="*/ 269630 h 586153"/>
                <a:gd name="connsiteX8" fmla="*/ 164123 w 234462"/>
                <a:gd name="connsiteY8" fmla="*/ 336061 h 586153"/>
                <a:gd name="connsiteX9" fmla="*/ 160215 w 234462"/>
                <a:gd name="connsiteY9" fmla="*/ 375138 h 586153"/>
                <a:gd name="connsiteX10" fmla="*/ 132862 w 234462"/>
                <a:gd name="connsiteY10" fmla="*/ 441569 h 586153"/>
                <a:gd name="connsiteX11" fmla="*/ 113323 w 234462"/>
                <a:gd name="connsiteY11" fmla="*/ 484553 h 586153"/>
                <a:gd name="connsiteX12" fmla="*/ 105508 w 234462"/>
                <a:gd name="connsiteY12" fmla="*/ 531446 h 586153"/>
                <a:gd name="connsiteX13" fmla="*/ 101600 w 234462"/>
                <a:gd name="connsiteY13" fmla="*/ 566615 h 586153"/>
                <a:gd name="connsiteX14" fmla="*/ 101600 w 234462"/>
                <a:gd name="connsiteY14" fmla="*/ 586153 h 586153"/>
                <a:gd name="connsiteX15" fmla="*/ 74246 w 234462"/>
                <a:gd name="connsiteY15" fmla="*/ 566615 h 586153"/>
                <a:gd name="connsiteX16" fmla="*/ 58615 w 234462"/>
                <a:gd name="connsiteY16" fmla="*/ 539261 h 586153"/>
                <a:gd name="connsiteX17" fmla="*/ 3908 w 234462"/>
                <a:gd name="connsiteY17" fmla="*/ 558800 h 586153"/>
                <a:gd name="connsiteX18" fmla="*/ 0 w 234462"/>
                <a:gd name="connsiteY18" fmla="*/ 492369 h 586153"/>
                <a:gd name="connsiteX19" fmla="*/ 3908 w 234462"/>
                <a:gd name="connsiteY19" fmla="*/ 457200 h 586153"/>
                <a:gd name="connsiteX20" fmla="*/ 3908 w 234462"/>
                <a:gd name="connsiteY20" fmla="*/ 406400 h 586153"/>
                <a:gd name="connsiteX21" fmla="*/ 11723 w 234462"/>
                <a:gd name="connsiteY21" fmla="*/ 296984 h 586153"/>
                <a:gd name="connsiteX22" fmla="*/ 23446 w 234462"/>
                <a:gd name="connsiteY22" fmla="*/ 191477 h 586153"/>
                <a:gd name="connsiteX23" fmla="*/ 31262 w 234462"/>
                <a:gd name="connsiteY23" fmla="*/ 117230 h 586153"/>
                <a:gd name="connsiteX24" fmla="*/ 46892 w 234462"/>
                <a:gd name="connsiteY24" fmla="*/ 54707 h 586153"/>
                <a:gd name="connsiteX25" fmla="*/ 66431 w 234462"/>
                <a:gd name="connsiteY25" fmla="*/ 0 h 586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34462" h="586153">
                  <a:moveTo>
                    <a:pt x="66431" y="0"/>
                  </a:moveTo>
                  <a:lnTo>
                    <a:pt x="128954" y="39077"/>
                  </a:lnTo>
                  <a:lnTo>
                    <a:pt x="160215" y="42984"/>
                  </a:lnTo>
                  <a:lnTo>
                    <a:pt x="187569" y="42984"/>
                  </a:lnTo>
                  <a:lnTo>
                    <a:pt x="222739" y="42984"/>
                  </a:lnTo>
                  <a:lnTo>
                    <a:pt x="234462" y="42984"/>
                  </a:lnTo>
                  <a:lnTo>
                    <a:pt x="207108" y="218830"/>
                  </a:lnTo>
                  <a:lnTo>
                    <a:pt x="175846" y="269630"/>
                  </a:lnTo>
                  <a:lnTo>
                    <a:pt x="164123" y="336061"/>
                  </a:lnTo>
                  <a:lnTo>
                    <a:pt x="160215" y="375138"/>
                  </a:lnTo>
                  <a:lnTo>
                    <a:pt x="132862" y="441569"/>
                  </a:lnTo>
                  <a:lnTo>
                    <a:pt x="113323" y="484553"/>
                  </a:lnTo>
                  <a:lnTo>
                    <a:pt x="105508" y="531446"/>
                  </a:lnTo>
                  <a:lnTo>
                    <a:pt x="101600" y="566615"/>
                  </a:lnTo>
                  <a:lnTo>
                    <a:pt x="101600" y="586153"/>
                  </a:lnTo>
                  <a:lnTo>
                    <a:pt x="74246" y="566615"/>
                  </a:lnTo>
                  <a:lnTo>
                    <a:pt x="58615" y="539261"/>
                  </a:lnTo>
                  <a:lnTo>
                    <a:pt x="3908" y="558800"/>
                  </a:lnTo>
                  <a:lnTo>
                    <a:pt x="0" y="492369"/>
                  </a:lnTo>
                  <a:lnTo>
                    <a:pt x="3908" y="457200"/>
                  </a:lnTo>
                  <a:lnTo>
                    <a:pt x="3908" y="406400"/>
                  </a:lnTo>
                  <a:lnTo>
                    <a:pt x="11723" y="296984"/>
                  </a:lnTo>
                  <a:lnTo>
                    <a:pt x="23446" y="191477"/>
                  </a:lnTo>
                  <a:lnTo>
                    <a:pt x="31262" y="117230"/>
                  </a:lnTo>
                  <a:lnTo>
                    <a:pt x="46892" y="54707"/>
                  </a:lnTo>
                  <a:lnTo>
                    <a:pt x="6643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80100">
                    <a:shade val="30000"/>
                    <a:satMod val="115000"/>
                  </a:srgbClr>
                </a:gs>
                <a:gs pos="50000">
                  <a:srgbClr val="B80100">
                    <a:shade val="67500"/>
                    <a:satMod val="115000"/>
                  </a:srgbClr>
                </a:gs>
                <a:gs pos="100000">
                  <a:srgbClr val="B801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/>
            <p:cNvSpPr/>
            <p:nvPr/>
          </p:nvSpPr>
          <p:spPr>
            <a:xfrm>
              <a:off x="6614674" y="3479666"/>
              <a:ext cx="258864" cy="586154"/>
            </a:xfrm>
            <a:custGeom>
              <a:avLst/>
              <a:gdLst>
                <a:gd name="connsiteX0" fmla="*/ 0 w 218830"/>
                <a:gd name="connsiteY0" fmla="*/ 35170 h 586154"/>
                <a:gd name="connsiteX1" fmla="*/ 78153 w 218830"/>
                <a:gd name="connsiteY1" fmla="*/ 42985 h 586154"/>
                <a:gd name="connsiteX2" fmla="*/ 105507 w 218830"/>
                <a:gd name="connsiteY2" fmla="*/ 35170 h 586154"/>
                <a:gd name="connsiteX3" fmla="*/ 140676 w 218830"/>
                <a:gd name="connsiteY3" fmla="*/ 0 h 586154"/>
                <a:gd name="connsiteX4" fmla="*/ 168030 w 218830"/>
                <a:gd name="connsiteY4" fmla="*/ 46893 h 586154"/>
                <a:gd name="connsiteX5" fmla="*/ 187569 w 218830"/>
                <a:gd name="connsiteY5" fmla="*/ 113324 h 586154"/>
                <a:gd name="connsiteX6" fmla="*/ 203200 w 218830"/>
                <a:gd name="connsiteY6" fmla="*/ 300893 h 586154"/>
                <a:gd name="connsiteX7" fmla="*/ 203200 w 218830"/>
                <a:gd name="connsiteY7" fmla="*/ 390770 h 586154"/>
                <a:gd name="connsiteX8" fmla="*/ 195384 w 218830"/>
                <a:gd name="connsiteY8" fmla="*/ 441570 h 586154"/>
                <a:gd name="connsiteX9" fmla="*/ 195384 w 218830"/>
                <a:gd name="connsiteY9" fmla="*/ 515816 h 586154"/>
                <a:gd name="connsiteX10" fmla="*/ 218830 w 218830"/>
                <a:gd name="connsiteY10" fmla="*/ 578339 h 586154"/>
                <a:gd name="connsiteX11" fmla="*/ 164123 w 218830"/>
                <a:gd name="connsiteY11" fmla="*/ 554893 h 586154"/>
                <a:gd name="connsiteX12" fmla="*/ 125046 w 218830"/>
                <a:gd name="connsiteY12" fmla="*/ 558800 h 586154"/>
                <a:gd name="connsiteX13" fmla="*/ 101600 w 218830"/>
                <a:gd name="connsiteY13" fmla="*/ 586154 h 586154"/>
                <a:gd name="connsiteX14" fmla="*/ 89876 w 218830"/>
                <a:gd name="connsiteY14" fmla="*/ 496277 h 586154"/>
                <a:gd name="connsiteX15" fmla="*/ 70338 w 218830"/>
                <a:gd name="connsiteY15" fmla="*/ 410308 h 586154"/>
                <a:gd name="connsiteX16" fmla="*/ 54707 w 218830"/>
                <a:gd name="connsiteY16" fmla="*/ 359508 h 586154"/>
                <a:gd name="connsiteX17" fmla="*/ 31261 w 218830"/>
                <a:gd name="connsiteY17" fmla="*/ 242277 h 586154"/>
                <a:gd name="connsiteX18" fmla="*/ 3907 w 218830"/>
                <a:gd name="connsiteY18" fmla="*/ 175847 h 586154"/>
                <a:gd name="connsiteX19" fmla="*/ 3907 w 218830"/>
                <a:gd name="connsiteY19" fmla="*/ 89877 h 586154"/>
                <a:gd name="connsiteX20" fmla="*/ 0 w 218830"/>
                <a:gd name="connsiteY20" fmla="*/ 35170 h 586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18830" h="586154">
                  <a:moveTo>
                    <a:pt x="0" y="35170"/>
                  </a:moveTo>
                  <a:lnTo>
                    <a:pt x="78153" y="42985"/>
                  </a:lnTo>
                  <a:lnTo>
                    <a:pt x="105507" y="35170"/>
                  </a:lnTo>
                  <a:lnTo>
                    <a:pt x="140676" y="0"/>
                  </a:lnTo>
                  <a:lnTo>
                    <a:pt x="168030" y="46893"/>
                  </a:lnTo>
                  <a:lnTo>
                    <a:pt x="187569" y="113324"/>
                  </a:lnTo>
                  <a:lnTo>
                    <a:pt x="203200" y="300893"/>
                  </a:lnTo>
                  <a:lnTo>
                    <a:pt x="203200" y="390770"/>
                  </a:lnTo>
                  <a:lnTo>
                    <a:pt x="195384" y="441570"/>
                  </a:lnTo>
                  <a:lnTo>
                    <a:pt x="195384" y="515816"/>
                  </a:lnTo>
                  <a:lnTo>
                    <a:pt x="218830" y="578339"/>
                  </a:lnTo>
                  <a:lnTo>
                    <a:pt x="164123" y="554893"/>
                  </a:lnTo>
                  <a:lnTo>
                    <a:pt x="125046" y="558800"/>
                  </a:lnTo>
                  <a:lnTo>
                    <a:pt x="101600" y="586154"/>
                  </a:lnTo>
                  <a:lnTo>
                    <a:pt x="89876" y="496277"/>
                  </a:lnTo>
                  <a:lnTo>
                    <a:pt x="70338" y="410308"/>
                  </a:lnTo>
                  <a:lnTo>
                    <a:pt x="54707" y="359508"/>
                  </a:lnTo>
                  <a:lnTo>
                    <a:pt x="31261" y="242277"/>
                  </a:lnTo>
                  <a:lnTo>
                    <a:pt x="3907" y="175847"/>
                  </a:lnTo>
                  <a:lnTo>
                    <a:pt x="3907" y="89877"/>
                  </a:lnTo>
                  <a:lnTo>
                    <a:pt x="0" y="3517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80100">
                    <a:shade val="30000"/>
                    <a:satMod val="115000"/>
                  </a:srgbClr>
                </a:gs>
                <a:gs pos="50000">
                  <a:srgbClr val="B80100">
                    <a:shade val="67500"/>
                    <a:satMod val="115000"/>
                  </a:srgbClr>
                </a:gs>
                <a:gs pos="100000">
                  <a:srgbClr val="B801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Freeform: Shape 19"/>
          <p:cNvSpPr/>
          <p:nvPr/>
        </p:nvSpPr>
        <p:spPr>
          <a:xfrm>
            <a:off x="5955323" y="3548185"/>
            <a:ext cx="183662" cy="35281"/>
          </a:xfrm>
          <a:custGeom>
            <a:avLst/>
            <a:gdLst>
              <a:gd name="connsiteX0" fmla="*/ 0 w 183662"/>
              <a:gd name="connsiteY0" fmla="*/ 0 h 35281"/>
              <a:gd name="connsiteX1" fmla="*/ 58615 w 183662"/>
              <a:gd name="connsiteY1" fmla="*/ 19538 h 35281"/>
              <a:gd name="connsiteX2" fmla="*/ 113323 w 183662"/>
              <a:gd name="connsiteY2" fmla="*/ 27353 h 35281"/>
              <a:gd name="connsiteX3" fmla="*/ 136769 w 183662"/>
              <a:gd name="connsiteY3" fmla="*/ 35169 h 35281"/>
              <a:gd name="connsiteX4" fmla="*/ 183662 w 183662"/>
              <a:gd name="connsiteY4" fmla="*/ 31261 h 35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662" h="35281">
                <a:moveTo>
                  <a:pt x="0" y="0"/>
                </a:moveTo>
                <a:cubicBezTo>
                  <a:pt x="19864" y="7489"/>
                  <a:pt x="39728" y="14979"/>
                  <a:pt x="58615" y="19538"/>
                </a:cubicBezTo>
                <a:cubicBezTo>
                  <a:pt x="77502" y="24097"/>
                  <a:pt x="100297" y="24748"/>
                  <a:pt x="113323" y="27353"/>
                </a:cubicBezTo>
                <a:cubicBezTo>
                  <a:pt x="126349" y="29958"/>
                  <a:pt x="125046" y="34518"/>
                  <a:pt x="136769" y="35169"/>
                </a:cubicBezTo>
                <a:cubicBezTo>
                  <a:pt x="148492" y="35820"/>
                  <a:pt x="166077" y="33540"/>
                  <a:pt x="183662" y="31261"/>
                </a:cubicBezTo>
              </a:path>
            </a:pathLst>
          </a:custGeom>
          <a:noFill/>
          <a:ln>
            <a:solidFill>
              <a:srgbClr val="85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/>
          <p:cNvSpPr/>
          <p:nvPr/>
        </p:nvSpPr>
        <p:spPr>
          <a:xfrm rot="20378329">
            <a:off x="6627940" y="3548190"/>
            <a:ext cx="183662" cy="35281"/>
          </a:xfrm>
          <a:custGeom>
            <a:avLst/>
            <a:gdLst>
              <a:gd name="connsiteX0" fmla="*/ 0 w 183662"/>
              <a:gd name="connsiteY0" fmla="*/ 0 h 35281"/>
              <a:gd name="connsiteX1" fmla="*/ 58615 w 183662"/>
              <a:gd name="connsiteY1" fmla="*/ 19538 h 35281"/>
              <a:gd name="connsiteX2" fmla="*/ 113323 w 183662"/>
              <a:gd name="connsiteY2" fmla="*/ 27353 h 35281"/>
              <a:gd name="connsiteX3" fmla="*/ 136769 w 183662"/>
              <a:gd name="connsiteY3" fmla="*/ 35169 h 35281"/>
              <a:gd name="connsiteX4" fmla="*/ 183662 w 183662"/>
              <a:gd name="connsiteY4" fmla="*/ 31261 h 35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662" h="35281">
                <a:moveTo>
                  <a:pt x="0" y="0"/>
                </a:moveTo>
                <a:cubicBezTo>
                  <a:pt x="19864" y="7489"/>
                  <a:pt x="39728" y="14979"/>
                  <a:pt x="58615" y="19538"/>
                </a:cubicBezTo>
                <a:cubicBezTo>
                  <a:pt x="77502" y="24097"/>
                  <a:pt x="100297" y="24748"/>
                  <a:pt x="113323" y="27353"/>
                </a:cubicBezTo>
                <a:cubicBezTo>
                  <a:pt x="126349" y="29958"/>
                  <a:pt x="125046" y="34518"/>
                  <a:pt x="136769" y="35169"/>
                </a:cubicBezTo>
                <a:cubicBezTo>
                  <a:pt x="148492" y="35820"/>
                  <a:pt x="166077" y="33540"/>
                  <a:pt x="183662" y="31261"/>
                </a:cubicBezTo>
              </a:path>
            </a:pathLst>
          </a:custGeom>
          <a:noFill/>
          <a:ln>
            <a:solidFill>
              <a:srgbClr val="85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38629" flipV="1">
            <a:off x="4612069" y="1963321"/>
            <a:ext cx="3806429" cy="1597972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04298" y="5870899"/>
            <a:ext cx="24428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White 3</a:t>
            </a:r>
          </a:p>
        </p:txBody>
      </p:sp>
      <p:sp>
        <p:nvSpPr>
          <p:cNvPr id="25" name="Arrow: Right 24">
            <a:hlinkClick r:id="rId6" action="ppaction://hlinksldjump"/>
          </p:cNvPr>
          <p:cNvSpPr/>
          <p:nvPr/>
        </p:nvSpPr>
        <p:spPr>
          <a:xfrm>
            <a:off x="10381785" y="6028551"/>
            <a:ext cx="981307" cy="553465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06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2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371 L 0.33008 -0.40324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19" y="-2034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path" presetSubtype="0" decel="43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5E-6 -1.48148E-6 L 0.0431 -0.01805 L 0.08386 -0.02847 L 0.12891 -0.03171 L 0.1892 0.00255 L 0.21628 0.05463 L 0.23021 0.12107 L 0.23816 0.17199 " pathEditMode="relative" rAng="0" ptsTypes="AAAAAAAA">
                                      <p:cBhvr>
                                        <p:cTn id="14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01" y="701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500" fill="hold"/>
                                        <p:tgtEl>
                                          <p:spTgt spid="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8" presetClass="emph" presetSubtype="0" accel="9000" decel="33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5100000">
                                      <p:cBhvr>
                                        <p:cTn id="18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oal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9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334452"/>
            <a:ext cx="12192000" cy="32314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5" t="45149" r="3586" b="29463"/>
          <a:stretch/>
        </p:blipFill>
        <p:spPr>
          <a:xfrm>
            <a:off x="0" y="0"/>
            <a:ext cx="12192000" cy="33344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86604" y="4207071"/>
            <a:ext cx="357808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bl" rotWithShape="0">
                    <a:schemeClr val="bg1">
                      <a:lumMod val="95000"/>
                    </a:schemeClr>
                  </a:outerShdw>
                </a:effectLst>
              </a:rPr>
              <a:t>GOAL!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4207071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11830050" y="4207071"/>
            <a:ext cx="402653" cy="282437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>
          <a:xfrm flipH="1">
            <a:off x="-40703" y="4207071"/>
            <a:ext cx="402653" cy="219612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0" y="5750121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950" y="24019"/>
            <a:ext cx="11467323" cy="4465489"/>
          </a:xfrm>
          <a:prstGeom prst="rect">
            <a:avLst/>
          </a:prstGeom>
          <a:scene3d>
            <a:camera prst="orthographicFront">
              <a:rot lat="21299958" lon="0" rev="21599960"/>
            </a:camera>
            <a:lightRig rig="threePt" dir="t"/>
          </a:scene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250" y="1858617"/>
            <a:ext cx="1351166" cy="23484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52279">
            <a:off x="5340961" y="1209953"/>
            <a:ext cx="3508909" cy="209362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594676" y="4305905"/>
            <a:ext cx="3312766" cy="1323439"/>
          </a:xfrm>
          <a:prstGeom prst="rect">
            <a:avLst/>
          </a:prstGeom>
          <a:solidFill>
            <a:srgbClr val="61914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bl" rotWithShape="0">
                    <a:schemeClr val="bg1">
                      <a:lumMod val="95000"/>
                    </a:schemeClr>
                  </a:outerShdw>
                </a:effectLst>
              </a:rPr>
              <a:t>SAVED!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839951" y="5823419"/>
            <a:ext cx="8274205" cy="1034581"/>
          </a:xfrm>
          <a:prstGeom prst="rect">
            <a:avLst/>
          </a:prstGeom>
          <a:solidFill>
            <a:srgbClr val="D0CECE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5932004" y="6644885"/>
            <a:ext cx="763487" cy="16549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76257" y="6083560"/>
            <a:ext cx="681134" cy="68113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793412" y="6028551"/>
            <a:ext cx="1018591" cy="800270"/>
          </a:xfrm>
          <a:prstGeom prst="ellipse">
            <a:avLst/>
          </a:prstGeom>
          <a:solidFill>
            <a:srgbClr val="F4B183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60623" y="5870899"/>
            <a:ext cx="17919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Red 4</a:t>
            </a:r>
          </a:p>
        </p:txBody>
      </p:sp>
      <p:sp>
        <p:nvSpPr>
          <p:cNvPr id="23" name="Arrow: Right 22">
            <a:hlinkClick r:id="rId8" action="ppaction://hlinksldjump"/>
          </p:cNvPr>
          <p:cNvSpPr/>
          <p:nvPr/>
        </p:nvSpPr>
        <p:spPr>
          <a:xfrm>
            <a:off x="10381785" y="6028551"/>
            <a:ext cx="981307" cy="553465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82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2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371 L 0.33854 -0.79027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49" y="-3969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6" presetClass="emp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65000" y="6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07513 0.04305 L -0.03112 0.02106 L 0.01055 0.00833 L 0.05625 0.00393 L 0.11758 0.04629 L 0.14518 0.10972 L 0.15925 0.1905 L 0.16732 0.25254 " pathEditMode="relative" rAng="0" ptsTypes="AAAAAAAA">
                                      <p:cBhvr>
                                        <p:cTn id="16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22" y="851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4200000">
                                      <p:cBhvr>
                                        <p:cTn id="18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8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oal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9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86604" y="4207071"/>
            <a:ext cx="357808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bl" rotWithShape="0">
                    <a:schemeClr val="bg1">
                      <a:lumMod val="95000"/>
                    </a:schemeClr>
                  </a:outerShdw>
                </a:effectLst>
              </a:rPr>
              <a:t>GOAL!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594676" y="4305905"/>
            <a:ext cx="3312766" cy="1323439"/>
          </a:xfrm>
          <a:prstGeom prst="rect">
            <a:avLst/>
          </a:prstGeom>
          <a:solidFill>
            <a:srgbClr val="61914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bl" rotWithShape="0">
                    <a:schemeClr val="bg1">
                      <a:lumMod val="95000"/>
                    </a:schemeClr>
                  </a:outerShdw>
                </a:effectLst>
              </a:rPr>
              <a:t>SAVED!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4207071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832" y="1437096"/>
            <a:ext cx="2767294" cy="285007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52966">
            <a:off x="4458063" y="1691022"/>
            <a:ext cx="3635166" cy="1796283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839951" y="5823419"/>
            <a:ext cx="8274205" cy="1034581"/>
          </a:xfrm>
          <a:prstGeom prst="rect">
            <a:avLst/>
          </a:prstGeom>
          <a:solidFill>
            <a:srgbClr val="D0CECE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76257" y="6083560"/>
            <a:ext cx="681134" cy="68113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793412" y="6028551"/>
            <a:ext cx="1018591" cy="800270"/>
          </a:xfrm>
          <a:prstGeom prst="ellipse">
            <a:avLst/>
          </a:prstGeom>
          <a:solidFill>
            <a:srgbClr val="F4B183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04298" y="5870899"/>
            <a:ext cx="24428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White 4</a:t>
            </a:r>
          </a:p>
        </p:txBody>
      </p:sp>
      <p:sp>
        <p:nvSpPr>
          <p:cNvPr id="12" name="Arrow: Right 11">
            <a:hlinkClick r:id="rId6" action="ppaction://hlinksldjump"/>
          </p:cNvPr>
          <p:cNvSpPr/>
          <p:nvPr/>
        </p:nvSpPr>
        <p:spPr>
          <a:xfrm>
            <a:off x="10381785" y="6028551"/>
            <a:ext cx="981307" cy="553465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610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19 -0.00324 L 0.05117 -0.00486 L -0.00104 -0.00486 L 0.05013 -0.00324 L -0.01016 -0.00162 L -0.01016 -0.00139 " pathEditMode="relative" rAng="0" ptsTypes="AAAA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decel="2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371 L 0.08984 -0.54814 " pathEditMode="relative" rAng="0" ptsTypes="AA">
                                      <p:cBhvr>
                                        <p:cTn id="1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14" y="-2759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17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0" presetClass="path" presetSubtype="0" decel="43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01132 0.04004 L -0.02565 0.02615 L -0.03893 0.01851 L -0.05364 0.01643 L -0.0733 0.04213 L -0.08216 0.08125 L -0.08672 0.13148 L -0.08906 0.17014 " pathEditMode="relative" rAng="0" ptsTypes="AAAAAAAA">
                                      <p:cBhvr>
                                        <p:cTn id="21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93" y="532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" presetClass="emph" presetSubtype="0" decel="95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3" dur="1500" fill="hold"/>
                                        <p:tgtEl>
                                          <p:spTgt spid="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-4200000">
                                      <p:cBhvr>
                                        <p:cTn id="25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oal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971</TotalTime>
  <Words>115</Words>
  <Application>Microsoft Office PowerPoint</Application>
  <PresentationFormat>Widescreen</PresentationFormat>
  <Paragraphs>60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Rodwell</dc:creator>
  <cp:lastModifiedBy>John</cp:lastModifiedBy>
  <cp:revision>88</cp:revision>
  <dcterms:created xsi:type="dcterms:W3CDTF">2017-01-09T09:21:14Z</dcterms:created>
  <dcterms:modified xsi:type="dcterms:W3CDTF">2017-03-03T17:27:02Z</dcterms:modified>
</cp:coreProperties>
</file>