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5" r:id="rId4"/>
    <p:sldId id="266" r:id="rId5"/>
    <p:sldId id="263" r:id="rId6"/>
    <p:sldId id="267" r:id="rId7"/>
    <p:sldId id="264" r:id="rId8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000000"/>
    <a:srgbClr val="D6DCE5"/>
    <a:srgbClr val="FFE699"/>
    <a:srgbClr val="F2F2F2"/>
    <a:srgbClr val="191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74B2-E4D9-4439-AB52-A7D33F138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E4A6B-4CD4-461C-8C35-9773871B4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C3A4-00A5-4E46-AC02-459A48F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8547D-F299-4578-A42A-2EDFE587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113B-78FC-405D-BCB5-63DDCC1C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2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EFB5-9DA4-471E-9E1B-150DB488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395C4-363B-470D-95A7-37ADD55D2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A0EA4-226E-46DA-BB5B-04632B58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6B95F-691A-4CAE-949F-B5755F1E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D14BB-3791-4975-9240-991C54A4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D10EBA-6B3B-492B-9035-0305729C8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5924C-3D0B-41D1-BB9F-470E5ECDD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ABD8B-3B82-4473-9291-44E83BA2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3A2B-9D55-433B-9DA7-4B19C700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C91C5-C43A-4571-B3E6-72F5543D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8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E792-6FFE-483D-BB0B-8B110022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A663-BD6C-4350-A5EB-5931D597B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69178-AD0C-4EBA-A927-321AAE93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AFBD5-42CB-4179-A481-4A0DDDAB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BC8C-3073-40E4-91ED-1D454A44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6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B2AE-5AB1-495E-9DAA-D37C26D4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F4A55-7451-4F5A-BB96-E84C4094B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E4D69-58BB-4FC9-8766-A6AEB591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97EF-70C9-48B0-99E1-549ABBF2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DE29E-729C-448A-88E0-53CB22C2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BF53-9E11-47D4-8835-5C0AFB8E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E3C3-7012-4D59-992D-D3CF6733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399FD-6404-4364-9B73-EC29A69EA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578D-4817-4747-99D9-ABDD017C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84CE9-F8EE-46BB-B61A-4D54D7A0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D63F1-2714-4669-A61E-88522A1A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99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2902-04AB-44A3-BD0F-150BEA1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0C4C8-02CB-4CD8-85C7-D2D0A752A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97B6F-E206-444B-A2A4-DD29B5B23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BA871-1531-47EE-94CA-0030CBBEC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1CA42-8A1D-4CC8-8CB4-64CF64F1E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4EB32-AF75-404C-BC7C-9F590FCF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D8528-8C20-48CD-A2CE-F0F40740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66310-62C0-4520-9605-A2BFC8B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9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DCED-8357-4335-B499-5E1A42C4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C03DA-B48E-4123-B05D-B1798D2A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5F6B8-2099-4789-AA59-C998248A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15BCA-6D13-4387-90C5-4F42A08E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75C53-B497-49AD-BF08-DD7B1EBD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2BFA0-FAB0-4F40-AA58-93FD2A47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76322-3369-4042-B3BC-19F23871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4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C133-E8B0-49B1-80B4-58DD90DD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51693-81BA-4FBD-8DD6-A55D2A63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76504-BA6C-43BA-BB2F-3AD515428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80647-2DB8-4DB9-A491-ABC5C229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8AD59-CB4B-4CEB-A97B-92928530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53B39-3439-45A2-89C9-AE603661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3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5FFB-0C09-4987-9A41-34ED6257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73FD2-8167-4B0C-88EC-ECD54231F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11C85-C449-4ED4-A58A-5A3202662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4F408-8C35-4EB8-90C7-D51B580D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F043-30F5-4976-8BEA-DA009352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BF49-205B-4995-A6F5-F12489F7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4E6AD-E24F-45D2-A2BB-BDDFE24B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C2EA9-B857-440D-A6D8-06A291E1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E2EF3-23C7-4FFA-911C-014EB58EB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ACC08-A93E-4E96-8A83-0178FDD6199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19A17-8265-4CEF-B692-19958DC20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4487-518A-4564-8EA0-045A5DD6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54ED-6B37-4327-A304-235CB2A3A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ILL donkey Picture 19">
            <a:extLst>
              <a:ext uri="{FF2B5EF4-FFF2-40B4-BE49-F238E27FC236}">
                <a16:creationId xmlns:a16="http://schemas.microsoft.com/office/drawing/2014/main" id="{510A5B21-ABEF-46C1-B524-F58DDB26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602" y="1566201"/>
            <a:ext cx="2920237" cy="3883489"/>
          </a:xfrm>
          <a:prstGeom prst="rect">
            <a:avLst/>
          </a:prstGeom>
        </p:spPr>
      </p:pic>
      <p:pic>
        <p:nvPicPr>
          <p:cNvPr id="2" name="Moving donkey Picture 19">
            <a:extLst>
              <a:ext uri="{FF2B5EF4-FFF2-40B4-BE49-F238E27FC236}">
                <a16:creationId xmlns:a16="http://schemas.microsoft.com/office/drawing/2014/main" id="{6E97BCC2-00A4-47BB-8098-2827C020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77" y="1625851"/>
            <a:ext cx="2920237" cy="3883489"/>
          </a:xfrm>
          <a:prstGeom prst="rect">
            <a:avLst/>
          </a:prstGeom>
        </p:spPr>
      </p:pic>
      <p:sp>
        <p:nvSpPr>
          <p:cNvPr id="3" name="Dark Rectangle 20">
            <a:extLst>
              <a:ext uri="{FF2B5EF4-FFF2-40B4-BE49-F238E27FC236}">
                <a16:creationId xmlns:a16="http://schemas.microsoft.com/office/drawing/2014/main" id="{2B862C12-DCB8-4440-88C2-E062C7A5830D}"/>
              </a:ext>
            </a:extLst>
          </p:cNvPr>
          <p:cNvSpPr/>
          <p:nvPr/>
        </p:nvSpPr>
        <p:spPr>
          <a:xfrm>
            <a:off x="-14916" y="0"/>
            <a:ext cx="1221968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oon - sun background Rectangle 9">
            <a:extLst>
              <a:ext uri="{FF2B5EF4-FFF2-40B4-BE49-F238E27FC236}">
                <a16:creationId xmlns:a16="http://schemas.microsoft.com/office/drawing/2014/main" id="{964599A0-9D10-4FCD-B4B3-0EF3FCD7B346}"/>
              </a:ext>
            </a:extLst>
          </p:cNvPr>
          <p:cNvSpPr/>
          <p:nvPr/>
        </p:nvSpPr>
        <p:spPr>
          <a:xfrm>
            <a:off x="0" y="3674378"/>
            <a:ext cx="1510018" cy="3183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33276C74-16AF-4B79-8AAE-579656D43DE2}"/>
              </a:ext>
            </a:extLst>
          </p:cNvPr>
          <p:cNvSpPr/>
          <p:nvPr/>
        </p:nvSpPr>
        <p:spPr>
          <a:xfrm>
            <a:off x="296867" y="5253415"/>
            <a:ext cx="882885" cy="877330"/>
          </a:xfrm>
          <a:prstGeom prst="sun">
            <a:avLst>
              <a:gd name="adj" fmla="val 2080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oon 5">
            <a:extLst>
              <a:ext uri="{FF2B5EF4-FFF2-40B4-BE49-F238E27FC236}">
                <a16:creationId xmlns:a16="http://schemas.microsoft.com/office/drawing/2014/main" id="{B1745E9A-01C1-4807-B975-CC7DB2BB4265}"/>
              </a:ext>
            </a:extLst>
          </p:cNvPr>
          <p:cNvSpPr/>
          <p:nvPr/>
        </p:nvSpPr>
        <p:spPr>
          <a:xfrm rot="10800000">
            <a:off x="505231" y="3986045"/>
            <a:ext cx="466156" cy="877328"/>
          </a:xfrm>
          <a:prstGeom prst="moon">
            <a:avLst>
              <a:gd name="adj" fmla="val 58823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A91109-DAA2-410B-B6ED-4D867183024C}"/>
              </a:ext>
            </a:extLst>
          </p:cNvPr>
          <p:cNvSpPr/>
          <p:nvPr/>
        </p:nvSpPr>
        <p:spPr>
          <a:xfrm>
            <a:off x="1562412" y="4578656"/>
            <a:ext cx="932018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WHEN YOU HEAR THE CHIMES, THE DONKEY HAS STOPPED,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SO CLICK WHERE </a:t>
            </a:r>
          </a:p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YOU THINK THE TARGET IS </a:t>
            </a:r>
          </a:p>
          <a:p>
            <a:r>
              <a:rPr 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(PLAYERS TAKE TURNS TO CLICK BUT CANNOT CLICK IN THE SAME SPACE AS ANY OTHER PLAYER)</a:t>
            </a:r>
            <a:endParaRPr lang="en-US" sz="1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inger Paint" panose="020B050604000002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A70B7-1A90-46B0-8A37-17034F239941}"/>
              </a:ext>
            </a:extLst>
          </p:cNvPr>
          <p:cNvSpPr/>
          <p:nvPr/>
        </p:nvSpPr>
        <p:spPr>
          <a:xfrm>
            <a:off x="1562412" y="5551197"/>
            <a:ext cx="9403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THEN CLICK ON THE SUN TO MAKE IT LIGHT AGAIN, AND SEE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HOW CLOSE YOU </a:t>
            </a:r>
          </a:p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ARE TO THE TARGET</a:t>
            </a:r>
            <a:endParaRPr lang="en-US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inger Paint" panose="020B05060400000200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FC3AFA-5979-4F82-BAAC-1F4BAE117DD0}"/>
              </a:ext>
            </a:extLst>
          </p:cNvPr>
          <p:cNvGrpSpPr/>
          <p:nvPr/>
        </p:nvGrpSpPr>
        <p:grpSpPr>
          <a:xfrm>
            <a:off x="213338" y="6287452"/>
            <a:ext cx="1009956" cy="499782"/>
            <a:chOff x="1179752" y="7314308"/>
            <a:chExt cx="1009956" cy="49978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5FCEBE-79CC-49DB-A3F5-A771F3FBDB0C}"/>
                </a:ext>
              </a:extLst>
            </p:cNvPr>
            <p:cNvSpPr/>
            <p:nvPr/>
          </p:nvSpPr>
          <p:spPr>
            <a:xfrm>
              <a:off x="1179752" y="7314308"/>
              <a:ext cx="499782" cy="49978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240E688-C8DE-43D4-9F52-FEEAA07483E6}"/>
                </a:ext>
              </a:extLst>
            </p:cNvPr>
            <p:cNvSpPr/>
            <p:nvPr/>
          </p:nvSpPr>
          <p:spPr>
            <a:xfrm>
              <a:off x="1689926" y="7314308"/>
              <a:ext cx="499782" cy="49978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9BDFBA-2E81-44B8-8BB2-ABBCD08F9231}"/>
              </a:ext>
            </a:extLst>
          </p:cNvPr>
          <p:cNvSpPr/>
          <p:nvPr/>
        </p:nvSpPr>
        <p:spPr>
          <a:xfrm>
            <a:off x="1241559" y="6352677"/>
            <a:ext cx="43380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Finger Paint" panose="020B0506040000020004" pitchFamily="34" charset="0"/>
              </a:rPr>
              <a:t>&lt;&lt;&lt; </a:t>
            </a:r>
            <a:r>
              <a:rPr lang="en-US" sz="1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Finger Paint" panose="020B0506040000020004" pitchFamily="34" charset="0"/>
              </a:rPr>
              <a:t>(THIS IS HOW THE DONKEY WILL MOVE)</a:t>
            </a:r>
          </a:p>
        </p:txBody>
      </p:sp>
      <p:sp>
        <p:nvSpPr>
          <p:cNvPr id="21" name="Arrow: Right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35558B-79F4-403F-A58A-A1DF3E3F5776}"/>
              </a:ext>
            </a:extLst>
          </p:cNvPr>
          <p:cNvSpPr/>
          <p:nvPr/>
        </p:nvSpPr>
        <p:spPr>
          <a:xfrm>
            <a:off x="10375639" y="6072126"/>
            <a:ext cx="1180618" cy="47233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A0BD14-3790-443D-B188-D6923D2E866E}"/>
              </a:ext>
            </a:extLst>
          </p:cNvPr>
          <p:cNvSpPr/>
          <p:nvPr/>
        </p:nvSpPr>
        <p:spPr>
          <a:xfrm>
            <a:off x="1522108" y="3040614"/>
            <a:ext cx="4238660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HOW TO PLAY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F883FF-9DB9-48B5-B5FF-671075906122}"/>
              </a:ext>
            </a:extLst>
          </p:cNvPr>
          <p:cNvSpPr/>
          <p:nvPr/>
        </p:nvSpPr>
        <p:spPr>
          <a:xfrm>
            <a:off x="3753035" y="1039876"/>
            <a:ext cx="4540025" cy="46166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A GAME FOR 1 – 4 PLAYERS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F50CFB-9114-4173-9208-352ED22D00D4}"/>
              </a:ext>
            </a:extLst>
          </p:cNvPr>
          <p:cNvSpPr/>
          <p:nvPr/>
        </p:nvSpPr>
        <p:spPr>
          <a:xfrm>
            <a:off x="838200" y="136525"/>
            <a:ext cx="1067151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PIN THE TAIL ON THE DONKEY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EF9764-9CC2-4503-9B3A-3188F5655ADA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2418" y="313490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A06EE-D328-4442-83E9-BED1EE3D1583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4008" y="332582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4BF175-8ECA-4C89-9DDA-A72CE94F4783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1508" y="350979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FB53D7-DFD3-42E5-97EF-41D15BAB1D20}"/>
              </a:ext>
            </a:extLst>
          </p:cNvPr>
          <p:cNvSpPr/>
          <p:nvPr/>
        </p:nvSpPr>
        <p:spPr>
          <a:xfrm>
            <a:off x="1562412" y="3883115"/>
            <a:ext cx="9052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CLICK ON THE MOON TO START THE DONKEY MOVING – AND MAKE IT DARK</a:t>
            </a:r>
          </a:p>
          <a:p>
            <a:r>
              <a:rPr 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inger Paint" panose="020B0506040000020004" pitchFamily="34" charset="0"/>
              </a:rPr>
              <a:t>(YOU CAN TRACE THE MOVEMENT OF THE TARGET WITH YOUR CURSOR IF YOU WANT)</a:t>
            </a:r>
            <a:endParaRPr lang="en-US" sz="1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inger Paint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path" presetSubtype="0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25E-7 1.11111E-6 C -6.25E-7 0.14954 0.06927 0.2706 0.15456 0.2706 C 0.25482 0.2706 0.29089 0.13611 0.30651 0.0544 L 0.32175 -0.0544 C 0.33724 -0.13565 0.37604 -0.26991 0.48932 -0.26991 C 0.56133 -0.26991 0.64388 -0.14931 0.64388 1.11111E-6 C 0.64388 0.14954 0.56133 0.2706 0.48932 0.2706 C 0.37604 0.2706 0.33724 0.13611 0.32175 0.0544 L 0.30651 -0.0544 C 0.29089 -0.13565 0.25482 -0.26991 0.15456 -0.26991 C 0.06927 -0.26991 -6.25E-7 -0.14931 -6.25E-7 1.11111E-6 Z " pathEditMode="relative" rAng="0" ptsTypes="AAAAAAAAAAA">
                                      <p:cBhvr>
                                        <p:cTn id="17" dur="1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  <p:bldP spid="15" grpId="0"/>
      <p:bldP spid="19" grpId="0"/>
      <p:bldP spid="21" grpId="0" animBg="1"/>
      <p:bldP spid="2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A5B05838-0F33-4512-BA7C-32455B61F66D}"/>
              </a:ext>
            </a:extLst>
          </p:cNvPr>
          <p:cNvSpPr/>
          <p:nvPr/>
        </p:nvSpPr>
        <p:spPr>
          <a:xfrm>
            <a:off x="838200" y="136525"/>
            <a:ext cx="1067151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PIN THE TAIL ON THE DONKEY</a:t>
            </a:r>
          </a:p>
        </p:txBody>
      </p:sp>
      <p:pic>
        <p:nvPicPr>
          <p:cNvPr id="23" name="Final donkey Picture 22">
            <a:extLst>
              <a:ext uri="{FF2B5EF4-FFF2-40B4-BE49-F238E27FC236}">
                <a16:creationId xmlns:a16="http://schemas.microsoft.com/office/drawing/2014/main" id="{675C0FD3-E27E-432B-81A6-7C346EFA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493" y="1329685"/>
            <a:ext cx="2920237" cy="3883489"/>
          </a:xfrm>
          <a:prstGeom prst="rect">
            <a:avLst/>
          </a:prstGeom>
        </p:spPr>
      </p:pic>
      <p:pic>
        <p:nvPicPr>
          <p:cNvPr id="20" name="Moving donkey Picture 19">
            <a:extLst>
              <a:ext uri="{FF2B5EF4-FFF2-40B4-BE49-F238E27FC236}">
                <a16:creationId xmlns:a16="http://schemas.microsoft.com/office/drawing/2014/main" id="{CDE38A1B-AF24-4252-A570-1A1F51FF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206" y="-38292"/>
            <a:ext cx="2920237" cy="3883489"/>
          </a:xfrm>
          <a:prstGeom prst="rect">
            <a:avLst/>
          </a:prstGeom>
        </p:spPr>
      </p:pic>
      <p:sp>
        <p:nvSpPr>
          <p:cNvPr id="21" name="Dark Rectangle 20">
            <a:extLst>
              <a:ext uri="{FF2B5EF4-FFF2-40B4-BE49-F238E27FC236}">
                <a16:creationId xmlns:a16="http://schemas.microsoft.com/office/drawing/2014/main" id="{D3C310CC-49CB-4891-B12D-F285B602EF6F}"/>
              </a:ext>
            </a:extLst>
          </p:cNvPr>
          <p:cNvSpPr/>
          <p:nvPr/>
        </p:nvSpPr>
        <p:spPr>
          <a:xfrm>
            <a:off x="-13843" y="-15659"/>
            <a:ext cx="12219686" cy="69970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C86F3A-96D2-474F-B2C8-E1690FF6B11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4004" y="309259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E168B3-DBAC-4430-8A0A-7EC1DD48232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359" y="346035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C4254-E7E1-4425-8B34-07514531760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379" y="275552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5F3DBF-20CF-43CC-AC74-3656B477665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1703" y="272581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0E4804-83FD-4C3B-B815-EABC154E793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302" y="275296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F120C-B43C-4CC6-B7C6-0FA1A39F894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093" y="340332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671FBB-F298-4DFA-91DB-E872CEC67A5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964" y="350842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F87668-5EFF-416C-9D2F-BB121FE752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6927" y="371719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37DB37-3856-490A-86C5-90B85D1941C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595" y="281160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B2E364-8B97-4AC6-8360-B222D91DA14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820" y="329921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D5A95E-0EA1-4512-80AF-399DEDBA37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573" y="293593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689E0B-803A-47E8-BE32-8C1403247E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6788" y="310197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D1775F-C03D-4D10-897F-E284BCD2C8E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9284" y="281705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D98654-D8AC-401F-86B2-9C66A63AAC6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8327" y="304763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CD9475-444B-4B06-8116-11E0B9CDAF2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4799" y="370349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D0064A-DA41-42F2-9303-06A3B65A8E4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795" y="380134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48ED51-1547-4C15-8CCE-C5D222E826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916" y="353930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58AB72-423C-48A8-8F9E-FBB1F2A28F7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913" y="220785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C1AB8A-4AFD-4FDE-9700-C3C7EA3E3E9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0155" y="444168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07000A-A1F1-4E18-85D1-E19B3AE5137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7843" y="214430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60A5E2-B9B7-46D5-9A3E-FCC826DACD6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324" y="305622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AE29E14-BCEE-45D6-8F7E-C003D012785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797" y="451667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4EA802-74FC-469D-9AE3-98DFCBCEB7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730" y="377296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D8E65AE-73EF-4565-9B31-EFDE9C0847D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973" y="455801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48E3D10-A22B-4233-9F51-7090D430BE5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142" y="455210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E230DE3-7F74-4F32-AF55-8F5FE2651F7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602" y="380906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6F9F18-E061-4936-A659-421E463410E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7803" y="224405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5F1A699-FF51-4C3F-A4D7-B6CEA6D30A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4685" y="223202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4E24FE3-DF78-4A09-B167-8B94C388FF0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511" y="453160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5F34AEA-7C86-42EA-86DC-3BC6B505F85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545" y="212921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7C080DD-7386-42CD-BAA1-2F2DE46D073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159" y="384942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6802ACF-C565-4938-9750-AEFC6786749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896" y="376413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0DB6798-9752-4A27-93DC-4B680A5C6D8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269" y="397431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778A47A-CE03-4BFB-9E8A-BA56E09EFAF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86" y="290395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CC2F8DE-6DD5-4363-8F8C-6B12EDA59A85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852" y="290393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303EC6C-DC38-42DD-9AF7-6F95FD636D9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13" y="308682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C991363-6E1F-4D93-A844-A08ACA5A3C1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979" y="308680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5D763A0-C199-4D82-BD01-2CA141DA3B6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350" y="308680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CF5B470-D9E2-4783-8944-5DA92CD8A09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8285" y="305593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0" name="moon - sun background Rectangle 9">
            <a:extLst>
              <a:ext uri="{FF2B5EF4-FFF2-40B4-BE49-F238E27FC236}">
                <a16:creationId xmlns:a16="http://schemas.microsoft.com/office/drawing/2014/main" id="{6DBAA4A1-D7EC-49C0-B66E-76243C9EB4C9}"/>
              </a:ext>
            </a:extLst>
          </p:cNvPr>
          <p:cNvSpPr/>
          <p:nvPr/>
        </p:nvSpPr>
        <p:spPr>
          <a:xfrm>
            <a:off x="0" y="3674378"/>
            <a:ext cx="1510018" cy="3183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84A4D8DC-393D-4D26-BC1E-746CB79D0DC5}"/>
              </a:ext>
            </a:extLst>
          </p:cNvPr>
          <p:cNvSpPr/>
          <p:nvPr/>
        </p:nvSpPr>
        <p:spPr>
          <a:xfrm>
            <a:off x="296867" y="5238901"/>
            <a:ext cx="882885" cy="877330"/>
          </a:xfrm>
          <a:prstGeom prst="sun">
            <a:avLst>
              <a:gd name="adj" fmla="val 2080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9C9A24D3-FC54-43D9-9871-00E4DB34D77E}"/>
              </a:ext>
            </a:extLst>
          </p:cNvPr>
          <p:cNvSpPr/>
          <p:nvPr/>
        </p:nvSpPr>
        <p:spPr>
          <a:xfrm rot="10800000">
            <a:off x="505232" y="4017837"/>
            <a:ext cx="466156" cy="877328"/>
          </a:xfrm>
          <a:prstGeom prst="moon">
            <a:avLst>
              <a:gd name="adj" fmla="val 58823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C126FF-4B5E-431B-8AAC-311CDA8042A2}"/>
              </a:ext>
            </a:extLst>
          </p:cNvPr>
          <p:cNvSpPr/>
          <p:nvPr/>
        </p:nvSpPr>
        <p:spPr>
          <a:xfrm>
            <a:off x="10370916" y="6217829"/>
            <a:ext cx="1180618" cy="47233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F5314-9B62-4027-871E-33B704D69075}"/>
              </a:ext>
            </a:extLst>
          </p:cNvPr>
          <p:cNvSpPr/>
          <p:nvPr/>
        </p:nvSpPr>
        <p:spPr>
          <a:xfrm>
            <a:off x="296867" y="6235786"/>
            <a:ext cx="783771" cy="52251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4E7637-ABBC-4C6B-8FD6-6B2CEBCE8CDC}"/>
              </a:ext>
            </a:extLst>
          </p:cNvPr>
          <p:cNvSpPr>
            <a:spLocks noChangeAspect="1"/>
          </p:cNvSpPr>
          <p:nvPr/>
        </p:nvSpPr>
        <p:spPr>
          <a:xfrm>
            <a:off x="2627983" y="2760835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64E83A-E3E6-4A34-94B5-EABE0A640956}"/>
              </a:ext>
            </a:extLst>
          </p:cNvPr>
          <p:cNvSpPr>
            <a:spLocks noChangeAspect="1"/>
          </p:cNvSpPr>
          <p:nvPr/>
        </p:nvSpPr>
        <p:spPr>
          <a:xfrm>
            <a:off x="2696306" y="3029847"/>
            <a:ext cx="294914" cy="3288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F12466-A485-4814-8F24-A305B449E5FE}"/>
              </a:ext>
            </a:extLst>
          </p:cNvPr>
          <p:cNvSpPr>
            <a:spLocks noChangeAspect="1"/>
          </p:cNvSpPr>
          <p:nvPr/>
        </p:nvSpPr>
        <p:spPr>
          <a:xfrm>
            <a:off x="2900938" y="2760835"/>
            <a:ext cx="40385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971135-BE95-487C-B72F-AA24F353BF77}"/>
              </a:ext>
            </a:extLst>
          </p:cNvPr>
          <p:cNvSpPr>
            <a:spLocks noChangeAspect="1"/>
          </p:cNvSpPr>
          <p:nvPr/>
        </p:nvSpPr>
        <p:spPr>
          <a:xfrm>
            <a:off x="3327516" y="2755527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B922-2295-4713-A0EB-2E9EA33A23E8}"/>
              </a:ext>
            </a:extLst>
          </p:cNvPr>
          <p:cNvSpPr>
            <a:spLocks noChangeAspect="1"/>
          </p:cNvSpPr>
          <p:nvPr/>
        </p:nvSpPr>
        <p:spPr>
          <a:xfrm>
            <a:off x="3359977" y="3451766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04DFE8-1B67-4DBA-8ABE-FAE25AEB2D0A}"/>
              </a:ext>
            </a:extLst>
          </p:cNvPr>
          <p:cNvSpPr>
            <a:spLocks noChangeAspect="1"/>
          </p:cNvSpPr>
          <p:nvPr/>
        </p:nvSpPr>
        <p:spPr>
          <a:xfrm>
            <a:off x="2680066" y="3359698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89119E-4F56-4FE5-9B89-E547CD1CACEA}"/>
              </a:ext>
            </a:extLst>
          </p:cNvPr>
          <p:cNvSpPr>
            <a:spLocks noChangeAspect="1"/>
          </p:cNvSpPr>
          <p:nvPr/>
        </p:nvSpPr>
        <p:spPr>
          <a:xfrm>
            <a:off x="2923855" y="3440547"/>
            <a:ext cx="442232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6C846E-C1D9-4CC4-A98B-8816F5FF79DE}"/>
              </a:ext>
            </a:extLst>
          </p:cNvPr>
          <p:cNvSpPr>
            <a:spLocks noChangeAspect="1"/>
          </p:cNvSpPr>
          <p:nvPr/>
        </p:nvSpPr>
        <p:spPr>
          <a:xfrm>
            <a:off x="2412588" y="3644690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8C5FBB-711D-4887-945E-B5CADBD48F39}"/>
              </a:ext>
            </a:extLst>
          </p:cNvPr>
          <p:cNvSpPr>
            <a:spLocks noChangeAspect="1"/>
          </p:cNvSpPr>
          <p:nvPr/>
        </p:nvSpPr>
        <p:spPr>
          <a:xfrm>
            <a:off x="2214522" y="2762210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28D2B0-D1AA-4034-AC5D-05AD91480BF0}"/>
              </a:ext>
            </a:extLst>
          </p:cNvPr>
          <p:cNvSpPr>
            <a:spLocks noChangeAspect="1"/>
          </p:cNvSpPr>
          <p:nvPr/>
        </p:nvSpPr>
        <p:spPr>
          <a:xfrm>
            <a:off x="2214693" y="3180692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27C915-9D06-4A84-9116-AA33AED49FDB}"/>
              </a:ext>
            </a:extLst>
          </p:cNvPr>
          <p:cNvSpPr>
            <a:spLocks noChangeAspect="1"/>
          </p:cNvSpPr>
          <p:nvPr/>
        </p:nvSpPr>
        <p:spPr>
          <a:xfrm>
            <a:off x="2898606" y="202794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12F9D3-9773-4EF1-82C5-C4E34FCF5164}"/>
              </a:ext>
            </a:extLst>
          </p:cNvPr>
          <p:cNvSpPr>
            <a:spLocks noChangeAspect="1"/>
          </p:cNvSpPr>
          <p:nvPr/>
        </p:nvSpPr>
        <p:spPr>
          <a:xfrm>
            <a:off x="4083978" y="416796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5E397-6F1E-463D-A28F-1AE1D7598183}"/>
              </a:ext>
            </a:extLst>
          </p:cNvPr>
          <p:cNvSpPr>
            <a:spLocks noChangeAspect="1"/>
          </p:cNvSpPr>
          <p:nvPr/>
        </p:nvSpPr>
        <p:spPr>
          <a:xfrm>
            <a:off x="3614901" y="202994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14A8ED-B394-4861-A302-DC9A0726B752}"/>
              </a:ext>
            </a:extLst>
          </p:cNvPr>
          <p:cNvSpPr>
            <a:spLocks noChangeAspect="1"/>
          </p:cNvSpPr>
          <p:nvPr/>
        </p:nvSpPr>
        <p:spPr>
          <a:xfrm>
            <a:off x="4110572" y="2707507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C8552A-DB71-48C0-9532-BFAE82FE3443}"/>
              </a:ext>
            </a:extLst>
          </p:cNvPr>
          <p:cNvSpPr>
            <a:spLocks noChangeAspect="1"/>
          </p:cNvSpPr>
          <p:nvPr/>
        </p:nvSpPr>
        <p:spPr>
          <a:xfrm>
            <a:off x="3680045" y="416796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4DEE2F-BA2B-4F32-9EA9-5D4F55710A55}"/>
              </a:ext>
            </a:extLst>
          </p:cNvPr>
          <p:cNvSpPr>
            <a:spLocks noChangeAspect="1"/>
          </p:cNvSpPr>
          <p:nvPr/>
        </p:nvSpPr>
        <p:spPr>
          <a:xfrm>
            <a:off x="4083978" y="3424251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E5C828-B5C4-4AAF-A3AF-169F7D2CE5A6}"/>
              </a:ext>
            </a:extLst>
          </p:cNvPr>
          <p:cNvSpPr>
            <a:spLocks noChangeAspect="1"/>
          </p:cNvSpPr>
          <p:nvPr/>
        </p:nvSpPr>
        <p:spPr>
          <a:xfrm>
            <a:off x="2264221" y="420930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3D3F37-93E7-4F9E-BECC-16EF3B5B643B}"/>
              </a:ext>
            </a:extLst>
          </p:cNvPr>
          <p:cNvSpPr>
            <a:spLocks noChangeAspect="1"/>
          </p:cNvSpPr>
          <p:nvPr/>
        </p:nvSpPr>
        <p:spPr>
          <a:xfrm>
            <a:off x="1565390" y="420339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98011C-8C2B-47A8-85B3-49C066460965}"/>
              </a:ext>
            </a:extLst>
          </p:cNvPr>
          <p:cNvSpPr>
            <a:spLocks noChangeAspect="1"/>
          </p:cNvSpPr>
          <p:nvPr/>
        </p:nvSpPr>
        <p:spPr>
          <a:xfrm>
            <a:off x="1521850" y="3460352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8B47318-01CF-4B5C-B921-3E098B4C5641}"/>
              </a:ext>
            </a:extLst>
          </p:cNvPr>
          <p:cNvSpPr>
            <a:spLocks noChangeAspect="1"/>
          </p:cNvSpPr>
          <p:nvPr/>
        </p:nvSpPr>
        <p:spPr>
          <a:xfrm>
            <a:off x="1492021" y="2753311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5C8C68-46DD-4651-89F3-3E19F7314831}"/>
              </a:ext>
            </a:extLst>
          </p:cNvPr>
          <p:cNvSpPr>
            <a:spLocks noChangeAspect="1"/>
          </p:cNvSpPr>
          <p:nvPr/>
        </p:nvSpPr>
        <p:spPr>
          <a:xfrm>
            <a:off x="4102442" y="201889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7CDB89-8047-401E-93B2-E1A68F35FE2C}"/>
              </a:ext>
            </a:extLst>
          </p:cNvPr>
          <p:cNvSpPr>
            <a:spLocks noChangeAspect="1"/>
          </p:cNvSpPr>
          <p:nvPr/>
        </p:nvSpPr>
        <p:spPr>
          <a:xfrm>
            <a:off x="2186913" y="202794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E15292E-DFEB-4422-B2C8-2DF708A20BB2}"/>
              </a:ext>
            </a:extLst>
          </p:cNvPr>
          <p:cNvSpPr>
            <a:spLocks noChangeAspect="1"/>
          </p:cNvSpPr>
          <p:nvPr/>
        </p:nvSpPr>
        <p:spPr>
          <a:xfrm>
            <a:off x="2904759" y="4182896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6B7339-5321-423D-A114-050225E944BD}"/>
              </a:ext>
            </a:extLst>
          </p:cNvPr>
          <p:cNvSpPr>
            <a:spLocks noChangeAspect="1"/>
          </p:cNvSpPr>
          <p:nvPr/>
        </p:nvSpPr>
        <p:spPr>
          <a:xfrm>
            <a:off x="1502419" y="2018961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0B60AF-4B36-485E-891F-016F52604BA2}"/>
              </a:ext>
            </a:extLst>
          </p:cNvPr>
          <p:cNvSpPr>
            <a:spLocks noChangeAspect="1"/>
          </p:cNvSpPr>
          <p:nvPr/>
        </p:nvSpPr>
        <p:spPr>
          <a:xfrm>
            <a:off x="3346473" y="3049044"/>
            <a:ext cx="294914" cy="37497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29168B-78C9-4B79-A685-74F2AC88E267}"/>
              </a:ext>
            </a:extLst>
          </p:cNvPr>
          <p:cNvSpPr>
            <a:spLocks noChangeAspect="1"/>
          </p:cNvSpPr>
          <p:nvPr/>
        </p:nvSpPr>
        <p:spPr>
          <a:xfrm>
            <a:off x="3584944" y="2744551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B4D0AA-4B56-4532-8B0B-DC1925A122D2}"/>
              </a:ext>
            </a:extLst>
          </p:cNvPr>
          <p:cNvSpPr>
            <a:spLocks noChangeAspect="1"/>
          </p:cNvSpPr>
          <p:nvPr/>
        </p:nvSpPr>
        <p:spPr>
          <a:xfrm>
            <a:off x="3613987" y="2975126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0848E3-713D-469B-9F90-06AEC3598DE8}"/>
              </a:ext>
            </a:extLst>
          </p:cNvPr>
          <p:cNvSpPr>
            <a:spLocks noChangeAspect="1"/>
          </p:cNvSpPr>
          <p:nvPr/>
        </p:nvSpPr>
        <p:spPr>
          <a:xfrm>
            <a:off x="2882292" y="3665831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28C48D-5088-4460-B82D-9D03AAD0A33E}"/>
              </a:ext>
            </a:extLst>
          </p:cNvPr>
          <p:cNvSpPr>
            <a:spLocks noChangeAspect="1"/>
          </p:cNvSpPr>
          <p:nvPr/>
        </p:nvSpPr>
        <p:spPr>
          <a:xfrm>
            <a:off x="3361455" y="3728836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19C9341-6A33-4590-8C9B-D5B8A2202512}"/>
              </a:ext>
            </a:extLst>
          </p:cNvPr>
          <p:cNvSpPr>
            <a:spLocks noChangeAspect="1"/>
          </p:cNvSpPr>
          <p:nvPr/>
        </p:nvSpPr>
        <p:spPr>
          <a:xfrm>
            <a:off x="3627967" y="3451766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FEFBD0E-21B6-4F1B-B25C-C2FB02CEBFEB}"/>
              </a:ext>
            </a:extLst>
          </p:cNvPr>
          <p:cNvSpPr>
            <a:spLocks noChangeAspect="1"/>
          </p:cNvSpPr>
          <p:nvPr/>
        </p:nvSpPr>
        <p:spPr>
          <a:xfrm>
            <a:off x="3607819" y="3776918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CE20E10-D810-4E41-9B89-07F7CAC6F1BE}"/>
              </a:ext>
            </a:extLst>
          </p:cNvPr>
          <p:cNvSpPr>
            <a:spLocks noChangeAspect="1"/>
          </p:cNvSpPr>
          <p:nvPr/>
        </p:nvSpPr>
        <p:spPr>
          <a:xfrm>
            <a:off x="2014220" y="3617708"/>
            <a:ext cx="606837" cy="60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DC90C53-AE16-4D77-812B-E855A2F4A1F2}"/>
              </a:ext>
            </a:extLst>
          </p:cNvPr>
          <p:cNvSpPr>
            <a:spLocks noChangeAspect="1"/>
          </p:cNvSpPr>
          <p:nvPr/>
        </p:nvSpPr>
        <p:spPr>
          <a:xfrm>
            <a:off x="2444059" y="3866098"/>
            <a:ext cx="555605" cy="5556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B486FE-29F5-4F96-99AE-D4D10323E5ED}"/>
              </a:ext>
            </a:extLst>
          </p:cNvPr>
          <p:cNvSpPr>
            <a:spLocks noChangeAspect="1"/>
          </p:cNvSpPr>
          <p:nvPr/>
        </p:nvSpPr>
        <p:spPr>
          <a:xfrm>
            <a:off x="3022645" y="3050487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E25A3EB-E7CE-445E-A2AD-AA83E9C310A4}"/>
              </a:ext>
            </a:extLst>
          </p:cNvPr>
          <p:cNvSpPr>
            <a:spLocks noChangeAspect="1"/>
          </p:cNvSpPr>
          <p:nvPr/>
        </p:nvSpPr>
        <p:spPr>
          <a:xfrm>
            <a:off x="3199111" y="3050469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05F4FA9-B4B9-4F36-9DE1-4FBEB682DEBF}"/>
              </a:ext>
            </a:extLst>
          </p:cNvPr>
          <p:cNvSpPr>
            <a:spLocks noChangeAspect="1"/>
          </p:cNvSpPr>
          <p:nvPr/>
        </p:nvSpPr>
        <p:spPr>
          <a:xfrm>
            <a:off x="3019772" y="3233359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491A0C-CEEE-49A2-A0DB-0602B65AEFAA}"/>
              </a:ext>
            </a:extLst>
          </p:cNvPr>
          <p:cNvSpPr>
            <a:spLocks noChangeAspect="1"/>
          </p:cNvSpPr>
          <p:nvPr/>
        </p:nvSpPr>
        <p:spPr>
          <a:xfrm>
            <a:off x="3196238" y="3233341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52C673-6802-47B4-9DEC-84F59F651177}"/>
              </a:ext>
            </a:extLst>
          </p:cNvPr>
          <p:cNvSpPr>
            <a:spLocks noChangeAspect="1"/>
          </p:cNvSpPr>
          <p:nvPr/>
        </p:nvSpPr>
        <p:spPr>
          <a:xfrm>
            <a:off x="3228609" y="3233341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F86E74C-B85E-4203-8F37-AEC940CA99E2}"/>
              </a:ext>
            </a:extLst>
          </p:cNvPr>
          <p:cNvSpPr>
            <a:spLocks noChangeAspect="1"/>
          </p:cNvSpPr>
          <p:nvPr/>
        </p:nvSpPr>
        <p:spPr>
          <a:xfrm>
            <a:off x="3117433" y="3136754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82C00-7705-422F-9AEC-EDD64F1FBBBD}"/>
              </a:ext>
            </a:extLst>
          </p:cNvPr>
          <p:cNvSpPr/>
          <p:nvPr/>
        </p:nvSpPr>
        <p:spPr>
          <a:xfrm>
            <a:off x="1082238" y="1580752"/>
            <a:ext cx="4100727" cy="48332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13007 3.7037E-6 0.23606 0.12592 0.23606 0.28125 C 0.23606 0.4368 0.13007 0.56342 3.33333E-6 0.56342 C -0.13008 0.56342 -0.23516 0.4368 -0.23516 0.28125 C -0.23516 0.12592 -0.13008 3.7037E-6 3.33333E-6 3.7037E-6 Z " pathEditMode="relative" rAng="0" ptsTypes="AAAAA">
                                      <p:cBhvr>
                                        <p:cTn id="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8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2BCE7D26-E14A-4C90-A20E-C606702E4346}"/>
              </a:ext>
            </a:extLst>
          </p:cNvPr>
          <p:cNvSpPr/>
          <p:nvPr/>
        </p:nvSpPr>
        <p:spPr>
          <a:xfrm>
            <a:off x="838200" y="136525"/>
            <a:ext cx="1067151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PIN THE TAIL ON THE DONKEY</a:t>
            </a:r>
          </a:p>
        </p:txBody>
      </p:sp>
      <p:pic>
        <p:nvPicPr>
          <p:cNvPr id="23" name="Final donkey Picture 22">
            <a:extLst>
              <a:ext uri="{FF2B5EF4-FFF2-40B4-BE49-F238E27FC236}">
                <a16:creationId xmlns:a16="http://schemas.microsoft.com/office/drawing/2014/main" id="{675C0FD3-E27E-432B-81A6-7C346EFA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663" y="167833"/>
            <a:ext cx="2920237" cy="3883489"/>
          </a:xfrm>
          <a:prstGeom prst="rect">
            <a:avLst/>
          </a:prstGeom>
        </p:spPr>
      </p:pic>
      <p:pic>
        <p:nvPicPr>
          <p:cNvPr id="20" name="Moving donkey Picture 19">
            <a:extLst>
              <a:ext uri="{FF2B5EF4-FFF2-40B4-BE49-F238E27FC236}">
                <a16:creationId xmlns:a16="http://schemas.microsoft.com/office/drawing/2014/main" id="{CDE38A1B-AF24-4252-A570-1A1F51FF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109" y="167833"/>
            <a:ext cx="2920237" cy="3883489"/>
          </a:xfrm>
          <a:prstGeom prst="rect">
            <a:avLst/>
          </a:prstGeom>
        </p:spPr>
      </p:pic>
      <p:sp>
        <p:nvSpPr>
          <p:cNvPr id="21" name="Dark Rectangle 20">
            <a:extLst>
              <a:ext uri="{FF2B5EF4-FFF2-40B4-BE49-F238E27FC236}">
                <a16:creationId xmlns:a16="http://schemas.microsoft.com/office/drawing/2014/main" id="{D3C310CC-49CB-4891-B12D-F285B602EF6F}"/>
              </a:ext>
            </a:extLst>
          </p:cNvPr>
          <p:cNvSpPr/>
          <p:nvPr/>
        </p:nvSpPr>
        <p:spPr>
          <a:xfrm>
            <a:off x="0" y="-16754"/>
            <a:ext cx="12219686" cy="69836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C86F3A-96D2-474F-B2C8-E1690FF6B11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174" y="193074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E168B3-DBAC-4430-8A0A-7EC1DD48232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529" y="229850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C4254-E7E1-4425-8B34-07514531760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549" y="159367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5F3DBF-20CF-43CC-AC74-3656B477665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0873" y="156395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0E4804-83FD-4C3B-B815-EABC154E793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1472" y="159111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F120C-B43C-4CC6-B7C6-0FA1A39F894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1263" y="224147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671FBB-F298-4DFA-91DB-E872CEC67A5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9134" y="234657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F87668-5EFF-416C-9D2F-BB121FE752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6097" y="255534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37DB37-3856-490A-86C5-90B85D1941C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765" y="164974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B2E364-8B97-4AC6-8360-B222D91DA14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4990" y="213736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D5A95E-0EA1-4512-80AF-399DEDBA37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743" y="177407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689E0B-803A-47E8-BE32-8C1403247E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5958" y="194012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D1775F-C03D-4D10-897F-E284BCD2C8E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8454" y="165520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D98654-D8AC-401F-86B2-9C66A63AAC6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7497" y="188578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CD9475-444B-4B06-8116-11E0B9CDAF2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969" y="254164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D0064A-DA41-42F2-9303-06A3B65A8E4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965" y="263949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48ED51-1547-4C15-8CCE-C5D222E826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6086" y="237744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58AB72-423C-48A8-8F9E-FBB1F2A28F7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6083" y="104600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C1AB8A-4AFD-4FDE-9700-C3C7EA3E3E9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9325" y="327983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07000A-A1F1-4E18-85D1-E19B3AE5137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013" y="98245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60A5E2-B9B7-46D5-9A3E-FCC826DACD6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4494" y="189436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AE29E14-BCEE-45D6-8F7E-C003D012785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967" y="335482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4EA802-74FC-469D-9AE3-98DFCBCEB7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900" y="261111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D8E65AE-73EF-4565-9B31-EFDE9C0847D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143" y="339616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48E3D10-A22B-4233-9F51-7090D430BE5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312" y="339025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E230DE3-7F74-4F32-AF55-8F5FE2651F7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5772" y="264721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6F9F18-E061-4936-A659-421E463410E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6973" y="108220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5F1A699-FF51-4C3F-A4D7-B6CEA6D30A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855" y="107017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4E24FE3-DF78-4A09-B167-8B94C388FF0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8681" y="336975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5F34AEA-7C86-42EA-86DC-3BC6B505F85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7715" y="96736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7C080DD-7386-42CD-BAA1-2F2DE46D073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329" y="268757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6802ACF-C565-4938-9750-AEFC6786749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3066" y="260228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0DB6798-9752-4A27-93DC-4B680A5C6D8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8439" y="281246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778A47A-CE03-4BFB-9E8A-BA56E09EFAF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7556" y="174209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CC2F8DE-6DD5-4363-8F8C-6B12EDA59A85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4022" y="174208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303EC6C-DC38-42DD-9AF7-6F95FD636D9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4683" y="192497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C991363-6E1F-4D93-A844-A08ACA5A3C1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1149" y="192495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5D763A0-C199-4D82-BD01-2CA141DA3B6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520" y="192495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CF5B470-D9E2-4783-8944-5DA92CD8A09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455" y="189408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0" name="moon - sun background Rectangle 9">
            <a:extLst>
              <a:ext uri="{FF2B5EF4-FFF2-40B4-BE49-F238E27FC236}">
                <a16:creationId xmlns:a16="http://schemas.microsoft.com/office/drawing/2014/main" id="{6DBAA4A1-D7EC-49C0-B66E-76243C9EB4C9}"/>
              </a:ext>
            </a:extLst>
          </p:cNvPr>
          <p:cNvSpPr/>
          <p:nvPr/>
        </p:nvSpPr>
        <p:spPr>
          <a:xfrm>
            <a:off x="0" y="3674378"/>
            <a:ext cx="1510018" cy="3183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84A4D8DC-393D-4D26-BC1E-746CB79D0DC5}"/>
              </a:ext>
            </a:extLst>
          </p:cNvPr>
          <p:cNvSpPr/>
          <p:nvPr/>
        </p:nvSpPr>
        <p:spPr>
          <a:xfrm>
            <a:off x="296867" y="5253415"/>
            <a:ext cx="882885" cy="877330"/>
          </a:xfrm>
          <a:prstGeom prst="sun">
            <a:avLst>
              <a:gd name="adj" fmla="val 2080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9C9A24D3-FC54-43D9-9871-00E4DB34D77E}"/>
              </a:ext>
            </a:extLst>
          </p:cNvPr>
          <p:cNvSpPr/>
          <p:nvPr/>
        </p:nvSpPr>
        <p:spPr>
          <a:xfrm rot="10800000">
            <a:off x="505231" y="3971531"/>
            <a:ext cx="466156" cy="877328"/>
          </a:xfrm>
          <a:prstGeom prst="moon">
            <a:avLst>
              <a:gd name="adj" fmla="val 58823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Arrow: Right 10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268D1-474F-4E75-93E5-74B85AAB60C3}"/>
              </a:ext>
            </a:extLst>
          </p:cNvPr>
          <p:cNvSpPr/>
          <p:nvPr/>
        </p:nvSpPr>
        <p:spPr>
          <a:xfrm>
            <a:off x="10370916" y="6217829"/>
            <a:ext cx="1180618" cy="47233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4E7637-ABBC-4C6B-8FD6-6B2CEBCE8CDC}"/>
              </a:ext>
            </a:extLst>
          </p:cNvPr>
          <p:cNvSpPr>
            <a:spLocks noChangeAspect="1"/>
          </p:cNvSpPr>
          <p:nvPr/>
        </p:nvSpPr>
        <p:spPr>
          <a:xfrm>
            <a:off x="8117153" y="1598983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64E83A-E3E6-4A34-94B5-EABE0A640956}"/>
              </a:ext>
            </a:extLst>
          </p:cNvPr>
          <p:cNvSpPr>
            <a:spLocks noChangeAspect="1"/>
          </p:cNvSpPr>
          <p:nvPr/>
        </p:nvSpPr>
        <p:spPr>
          <a:xfrm>
            <a:off x="8185476" y="1867995"/>
            <a:ext cx="294914" cy="3288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F12466-A485-4814-8F24-A305B449E5FE}"/>
              </a:ext>
            </a:extLst>
          </p:cNvPr>
          <p:cNvSpPr>
            <a:spLocks noChangeAspect="1"/>
          </p:cNvSpPr>
          <p:nvPr/>
        </p:nvSpPr>
        <p:spPr>
          <a:xfrm>
            <a:off x="8390108" y="1598983"/>
            <a:ext cx="40385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971135-BE95-487C-B72F-AA24F353BF77}"/>
              </a:ext>
            </a:extLst>
          </p:cNvPr>
          <p:cNvSpPr>
            <a:spLocks noChangeAspect="1"/>
          </p:cNvSpPr>
          <p:nvPr/>
        </p:nvSpPr>
        <p:spPr>
          <a:xfrm>
            <a:off x="8816686" y="1593675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B922-2295-4713-A0EB-2E9EA33A23E8}"/>
              </a:ext>
            </a:extLst>
          </p:cNvPr>
          <p:cNvSpPr>
            <a:spLocks noChangeAspect="1"/>
          </p:cNvSpPr>
          <p:nvPr/>
        </p:nvSpPr>
        <p:spPr>
          <a:xfrm>
            <a:off x="8849147" y="2289914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04DFE8-1B67-4DBA-8ABE-FAE25AEB2D0A}"/>
              </a:ext>
            </a:extLst>
          </p:cNvPr>
          <p:cNvSpPr>
            <a:spLocks noChangeAspect="1"/>
          </p:cNvSpPr>
          <p:nvPr/>
        </p:nvSpPr>
        <p:spPr>
          <a:xfrm>
            <a:off x="8169236" y="2197846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89119E-4F56-4FE5-9B89-E547CD1CACEA}"/>
              </a:ext>
            </a:extLst>
          </p:cNvPr>
          <p:cNvSpPr>
            <a:spLocks noChangeAspect="1"/>
          </p:cNvSpPr>
          <p:nvPr/>
        </p:nvSpPr>
        <p:spPr>
          <a:xfrm>
            <a:off x="8413025" y="2278695"/>
            <a:ext cx="442232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6C846E-C1D9-4CC4-A98B-8816F5FF79DE}"/>
              </a:ext>
            </a:extLst>
          </p:cNvPr>
          <p:cNvSpPr>
            <a:spLocks noChangeAspect="1"/>
          </p:cNvSpPr>
          <p:nvPr/>
        </p:nvSpPr>
        <p:spPr>
          <a:xfrm>
            <a:off x="7901758" y="2482838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8C5FBB-711D-4887-945E-B5CADBD48F39}"/>
              </a:ext>
            </a:extLst>
          </p:cNvPr>
          <p:cNvSpPr>
            <a:spLocks noChangeAspect="1"/>
          </p:cNvSpPr>
          <p:nvPr/>
        </p:nvSpPr>
        <p:spPr>
          <a:xfrm>
            <a:off x="7703692" y="1600358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28D2B0-D1AA-4034-AC5D-05AD91480BF0}"/>
              </a:ext>
            </a:extLst>
          </p:cNvPr>
          <p:cNvSpPr>
            <a:spLocks noChangeAspect="1"/>
          </p:cNvSpPr>
          <p:nvPr/>
        </p:nvSpPr>
        <p:spPr>
          <a:xfrm>
            <a:off x="7703863" y="2018840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27C915-9D06-4A84-9116-AA33AED49FDB}"/>
              </a:ext>
            </a:extLst>
          </p:cNvPr>
          <p:cNvSpPr>
            <a:spLocks noChangeAspect="1"/>
          </p:cNvSpPr>
          <p:nvPr/>
        </p:nvSpPr>
        <p:spPr>
          <a:xfrm>
            <a:off x="8387776" y="86609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12F9D3-9773-4EF1-82C5-C4E34FCF5164}"/>
              </a:ext>
            </a:extLst>
          </p:cNvPr>
          <p:cNvSpPr>
            <a:spLocks noChangeAspect="1"/>
          </p:cNvSpPr>
          <p:nvPr/>
        </p:nvSpPr>
        <p:spPr>
          <a:xfrm>
            <a:off x="9573148" y="300611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5E397-6F1E-463D-A28F-1AE1D7598183}"/>
              </a:ext>
            </a:extLst>
          </p:cNvPr>
          <p:cNvSpPr>
            <a:spLocks noChangeAspect="1"/>
          </p:cNvSpPr>
          <p:nvPr/>
        </p:nvSpPr>
        <p:spPr>
          <a:xfrm>
            <a:off x="9104071" y="86808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14A8ED-B394-4861-A302-DC9A0726B752}"/>
              </a:ext>
            </a:extLst>
          </p:cNvPr>
          <p:cNvSpPr>
            <a:spLocks noChangeAspect="1"/>
          </p:cNvSpPr>
          <p:nvPr/>
        </p:nvSpPr>
        <p:spPr>
          <a:xfrm>
            <a:off x="9599742" y="154565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C8552A-DB71-48C0-9532-BFAE82FE3443}"/>
              </a:ext>
            </a:extLst>
          </p:cNvPr>
          <p:cNvSpPr>
            <a:spLocks noChangeAspect="1"/>
          </p:cNvSpPr>
          <p:nvPr/>
        </p:nvSpPr>
        <p:spPr>
          <a:xfrm>
            <a:off x="9169215" y="300611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4DEE2F-BA2B-4F32-9EA9-5D4F55710A55}"/>
              </a:ext>
            </a:extLst>
          </p:cNvPr>
          <p:cNvSpPr>
            <a:spLocks noChangeAspect="1"/>
          </p:cNvSpPr>
          <p:nvPr/>
        </p:nvSpPr>
        <p:spPr>
          <a:xfrm>
            <a:off x="9573148" y="226239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E5C828-B5C4-4AAF-A3AF-169F7D2CE5A6}"/>
              </a:ext>
            </a:extLst>
          </p:cNvPr>
          <p:cNvSpPr>
            <a:spLocks noChangeAspect="1"/>
          </p:cNvSpPr>
          <p:nvPr/>
        </p:nvSpPr>
        <p:spPr>
          <a:xfrm>
            <a:off x="7753391" y="304744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3D3F37-93E7-4F9E-BECC-16EF3B5B643B}"/>
              </a:ext>
            </a:extLst>
          </p:cNvPr>
          <p:cNvSpPr>
            <a:spLocks noChangeAspect="1"/>
          </p:cNvSpPr>
          <p:nvPr/>
        </p:nvSpPr>
        <p:spPr>
          <a:xfrm>
            <a:off x="7054560" y="304154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98011C-8C2B-47A8-85B3-49C066460965}"/>
              </a:ext>
            </a:extLst>
          </p:cNvPr>
          <p:cNvSpPr>
            <a:spLocks noChangeAspect="1"/>
          </p:cNvSpPr>
          <p:nvPr/>
        </p:nvSpPr>
        <p:spPr>
          <a:xfrm>
            <a:off x="7011020" y="229850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8B47318-01CF-4B5C-B921-3E098B4C5641}"/>
              </a:ext>
            </a:extLst>
          </p:cNvPr>
          <p:cNvSpPr>
            <a:spLocks noChangeAspect="1"/>
          </p:cNvSpPr>
          <p:nvPr/>
        </p:nvSpPr>
        <p:spPr>
          <a:xfrm>
            <a:off x="6981191" y="159145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5C8C68-46DD-4651-89F3-3E19F7314831}"/>
              </a:ext>
            </a:extLst>
          </p:cNvPr>
          <p:cNvSpPr>
            <a:spLocks noChangeAspect="1"/>
          </p:cNvSpPr>
          <p:nvPr/>
        </p:nvSpPr>
        <p:spPr>
          <a:xfrm>
            <a:off x="9591612" y="85703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7CDB89-8047-401E-93B2-E1A68F35FE2C}"/>
              </a:ext>
            </a:extLst>
          </p:cNvPr>
          <p:cNvSpPr>
            <a:spLocks noChangeAspect="1"/>
          </p:cNvSpPr>
          <p:nvPr/>
        </p:nvSpPr>
        <p:spPr>
          <a:xfrm>
            <a:off x="7676083" y="86609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E15292E-DFEB-4422-B2C8-2DF708A20BB2}"/>
              </a:ext>
            </a:extLst>
          </p:cNvPr>
          <p:cNvSpPr>
            <a:spLocks noChangeAspect="1"/>
          </p:cNvSpPr>
          <p:nvPr/>
        </p:nvSpPr>
        <p:spPr>
          <a:xfrm>
            <a:off x="8393929" y="302104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6B7339-5321-423D-A114-050225E944BD}"/>
              </a:ext>
            </a:extLst>
          </p:cNvPr>
          <p:cNvSpPr>
            <a:spLocks noChangeAspect="1"/>
          </p:cNvSpPr>
          <p:nvPr/>
        </p:nvSpPr>
        <p:spPr>
          <a:xfrm>
            <a:off x="6991589" y="85710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0B60AF-4B36-485E-891F-016F52604BA2}"/>
              </a:ext>
            </a:extLst>
          </p:cNvPr>
          <p:cNvSpPr>
            <a:spLocks noChangeAspect="1"/>
          </p:cNvSpPr>
          <p:nvPr/>
        </p:nvSpPr>
        <p:spPr>
          <a:xfrm>
            <a:off x="8835643" y="1887192"/>
            <a:ext cx="294914" cy="37497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29168B-78C9-4B79-A685-74F2AC88E267}"/>
              </a:ext>
            </a:extLst>
          </p:cNvPr>
          <p:cNvSpPr>
            <a:spLocks noChangeAspect="1"/>
          </p:cNvSpPr>
          <p:nvPr/>
        </p:nvSpPr>
        <p:spPr>
          <a:xfrm>
            <a:off x="9074114" y="1582699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B4D0AA-4B56-4532-8B0B-DC1925A122D2}"/>
              </a:ext>
            </a:extLst>
          </p:cNvPr>
          <p:cNvSpPr>
            <a:spLocks noChangeAspect="1"/>
          </p:cNvSpPr>
          <p:nvPr/>
        </p:nvSpPr>
        <p:spPr>
          <a:xfrm>
            <a:off x="9103157" y="1813274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0848E3-713D-469B-9F90-06AEC3598DE8}"/>
              </a:ext>
            </a:extLst>
          </p:cNvPr>
          <p:cNvSpPr>
            <a:spLocks noChangeAspect="1"/>
          </p:cNvSpPr>
          <p:nvPr/>
        </p:nvSpPr>
        <p:spPr>
          <a:xfrm>
            <a:off x="8371462" y="2503979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28C48D-5088-4460-B82D-9D03AAD0A33E}"/>
              </a:ext>
            </a:extLst>
          </p:cNvPr>
          <p:cNvSpPr>
            <a:spLocks noChangeAspect="1"/>
          </p:cNvSpPr>
          <p:nvPr/>
        </p:nvSpPr>
        <p:spPr>
          <a:xfrm>
            <a:off x="8850625" y="2566984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19C9341-6A33-4590-8C9B-D5B8A2202512}"/>
              </a:ext>
            </a:extLst>
          </p:cNvPr>
          <p:cNvSpPr>
            <a:spLocks noChangeAspect="1"/>
          </p:cNvSpPr>
          <p:nvPr/>
        </p:nvSpPr>
        <p:spPr>
          <a:xfrm>
            <a:off x="9117137" y="2289914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FEFBD0E-21B6-4F1B-B25C-C2FB02CEBFEB}"/>
              </a:ext>
            </a:extLst>
          </p:cNvPr>
          <p:cNvSpPr>
            <a:spLocks noChangeAspect="1"/>
          </p:cNvSpPr>
          <p:nvPr/>
        </p:nvSpPr>
        <p:spPr>
          <a:xfrm>
            <a:off x="9096989" y="2615066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CE20E10-D810-4E41-9B89-07F7CAC6F1BE}"/>
              </a:ext>
            </a:extLst>
          </p:cNvPr>
          <p:cNvSpPr>
            <a:spLocks noChangeAspect="1"/>
          </p:cNvSpPr>
          <p:nvPr/>
        </p:nvSpPr>
        <p:spPr>
          <a:xfrm>
            <a:off x="7503390" y="2455856"/>
            <a:ext cx="606837" cy="60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DC90C53-AE16-4D77-812B-E855A2F4A1F2}"/>
              </a:ext>
            </a:extLst>
          </p:cNvPr>
          <p:cNvSpPr>
            <a:spLocks noChangeAspect="1"/>
          </p:cNvSpPr>
          <p:nvPr/>
        </p:nvSpPr>
        <p:spPr>
          <a:xfrm>
            <a:off x="7933229" y="2704246"/>
            <a:ext cx="555605" cy="5556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B486FE-29F5-4F96-99AE-D4D10323E5ED}"/>
              </a:ext>
            </a:extLst>
          </p:cNvPr>
          <p:cNvSpPr>
            <a:spLocks noChangeAspect="1"/>
          </p:cNvSpPr>
          <p:nvPr/>
        </p:nvSpPr>
        <p:spPr>
          <a:xfrm>
            <a:off x="8511815" y="1888635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E25A3EB-E7CE-445E-A2AD-AA83E9C310A4}"/>
              </a:ext>
            </a:extLst>
          </p:cNvPr>
          <p:cNvSpPr>
            <a:spLocks noChangeAspect="1"/>
          </p:cNvSpPr>
          <p:nvPr/>
        </p:nvSpPr>
        <p:spPr>
          <a:xfrm>
            <a:off x="8688281" y="1888617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05F4FA9-B4B9-4F36-9DE1-4FBEB682DEBF}"/>
              </a:ext>
            </a:extLst>
          </p:cNvPr>
          <p:cNvSpPr>
            <a:spLocks noChangeAspect="1"/>
          </p:cNvSpPr>
          <p:nvPr/>
        </p:nvSpPr>
        <p:spPr>
          <a:xfrm>
            <a:off x="8508942" y="2071507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491A0C-CEEE-49A2-A0DB-0602B65AEFAA}"/>
              </a:ext>
            </a:extLst>
          </p:cNvPr>
          <p:cNvSpPr>
            <a:spLocks noChangeAspect="1"/>
          </p:cNvSpPr>
          <p:nvPr/>
        </p:nvSpPr>
        <p:spPr>
          <a:xfrm>
            <a:off x="8685408" y="2071489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52C673-6802-47B4-9DEC-84F59F651177}"/>
              </a:ext>
            </a:extLst>
          </p:cNvPr>
          <p:cNvSpPr>
            <a:spLocks noChangeAspect="1"/>
          </p:cNvSpPr>
          <p:nvPr/>
        </p:nvSpPr>
        <p:spPr>
          <a:xfrm>
            <a:off x="8717779" y="2071489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F86E74C-B85E-4203-8F37-AEC940CA99E2}"/>
              </a:ext>
            </a:extLst>
          </p:cNvPr>
          <p:cNvSpPr>
            <a:spLocks noChangeAspect="1"/>
          </p:cNvSpPr>
          <p:nvPr/>
        </p:nvSpPr>
        <p:spPr>
          <a:xfrm>
            <a:off x="8606603" y="1974902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425BC5-3B3E-459E-B246-DB20E7E3AAF7}"/>
              </a:ext>
            </a:extLst>
          </p:cNvPr>
          <p:cNvSpPr/>
          <p:nvPr/>
        </p:nvSpPr>
        <p:spPr>
          <a:xfrm>
            <a:off x="6683611" y="744035"/>
            <a:ext cx="4100727" cy="48332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C69853-A1CC-4072-9048-2B361D2B4CD3}"/>
              </a:ext>
            </a:extLst>
          </p:cNvPr>
          <p:cNvSpPr>
            <a:spLocks noChangeAspect="1"/>
          </p:cNvSpPr>
          <p:nvPr/>
        </p:nvSpPr>
        <p:spPr>
          <a:xfrm>
            <a:off x="322372" y="6294097"/>
            <a:ext cx="830189" cy="48240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0.56055 1.11111E-6 L 0.56055 0.5294 L -2.29167E-6 0.5294 L -2.29167E-6 1.11111E-6 Z " pathEditMode="relative" rAng="0" ptsTypes="AAAAA">
                                      <p:cBhvr>
                                        <p:cTn id="9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2645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3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E8A49729-1FC6-4D01-9887-633E5CE1E024}"/>
              </a:ext>
            </a:extLst>
          </p:cNvPr>
          <p:cNvSpPr/>
          <p:nvPr/>
        </p:nvSpPr>
        <p:spPr>
          <a:xfrm>
            <a:off x="838200" y="136525"/>
            <a:ext cx="1067151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PIN THE TAIL ON THE DONKEY</a:t>
            </a:r>
          </a:p>
        </p:txBody>
      </p:sp>
      <p:pic>
        <p:nvPicPr>
          <p:cNvPr id="23" name="Final donkey Picture 22">
            <a:extLst>
              <a:ext uri="{FF2B5EF4-FFF2-40B4-BE49-F238E27FC236}">
                <a16:creationId xmlns:a16="http://schemas.microsoft.com/office/drawing/2014/main" id="{675C0FD3-E27E-432B-81A6-7C346EFA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809" y="2166688"/>
            <a:ext cx="2920237" cy="3883489"/>
          </a:xfrm>
          <a:prstGeom prst="rect">
            <a:avLst/>
          </a:prstGeom>
        </p:spPr>
      </p:pic>
      <p:pic>
        <p:nvPicPr>
          <p:cNvPr id="20" name="Moving donkey Picture 19">
            <a:extLst>
              <a:ext uri="{FF2B5EF4-FFF2-40B4-BE49-F238E27FC236}">
                <a16:creationId xmlns:a16="http://schemas.microsoft.com/office/drawing/2014/main" id="{CDE38A1B-AF24-4252-A570-1A1F51FF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200" y="582"/>
            <a:ext cx="2920237" cy="3883489"/>
          </a:xfrm>
          <a:prstGeom prst="rect">
            <a:avLst/>
          </a:prstGeom>
        </p:spPr>
      </p:pic>
      <p:sp>
        <p:nvSpPr>
          <p:cNvPr id="21" name="Dark Rectangle 20">
            <a:extLst>
              <a:ext uri="{FF2B5EF4-FFF2-40B4-BE49-F238E27FC236}">
                <a16:creationId xmlns:a16="http://schemas.microsoft.com/office/drawing/2014/main" id="{D3C310CC-49CB-4891-B12D-F285B602EF6F}"/>
              </a:ext>
            </a:extLst>
          </p:cNvPr>
          <p:cNvSpPr/>
          <p:nvPr/>
        </p:nvSpPr>
        <p:spPr>
          <a:xfrm>
            <a:off x="0" y="-3005"/>
            <a:ext cx="1221968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C86F3A-96D2-474F-B2C8-E1690FF6B11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320" y="392960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E168B3-DBAC-4430-8A0A-7EC1DD48232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2675" y="429735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C4254-E7E1-4425-8B34-07514531760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695" y="359253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5F3DBF-20CF-43CC-AC74-3656B477665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019" y="356281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0E4804-83FD-4C3B-B815-EABC154E793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618" y="358996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F120C-B43C-4CC6-B7C6-0FA1A39F894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409" y="424033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671FBB-F298-4DFA-91DB-E872CEC67A5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3280" y="434542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F87668-5EFF-416C-9D2F-BB121FE752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0243" y="455420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37DB37-3856-490A-86C5-90B85D1941C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911" y="364860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B2E364-8B97-4AC6-8360-B222D91DA14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9136" y="413622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D5A95E-0EA1-4512-80AF-399DEDBA37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4889" y="377293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689E0B-803A-47E8-BE32-8C1403247E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104" y="393898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D1775F-C03D-4D10-897F-E284BCD2C8E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2600" y="365406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D98654-D8AC-401F-86B2-9C66A63AAC6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643" y="388463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CD9475-444B-4B06-8116-11E0B9CDAF2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115" y="454049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D0064A-DA41-42F2-9303-06A3B65A8E4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111" y="463834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48ED51-1547-4C15-8CCE-C5D222E826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232" y="437630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58AB72-423C-48A8-8F9E-FBB1F2A28F7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229" y="304485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C1AB8A-4AFD-4FDE-9700-C3C7EA3E3E9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471" y="527868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07000A-A1F1-4E18-85D1-E19B3AE5137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1159" y="298131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60A5E2-B9B7-46D5-9A3E-FCC826DACD6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8640" y="389322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AE29E14-BCEE-45D6-8F7E-C003D012785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8113" y="535368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4EA802-74FC-469D-9AE3-98DFCBCEB7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2046" y="460996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D8E65AE-73EF-4565-9B31-EFDE9C0847D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289" y="539501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48E3D10-A22B-4233-9F51-7090D430BE5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458" y="538911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E230DE3-7F74-4F32-AF55-8F5FE2651F7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9918" y="464606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6F9F18-E061-4936-A659-421E463410E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119" y="308106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5F1A699-FF51-4C3F-A4D7-B6CEA6D30A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8001" y="306903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4E24FE3-DF78-4A09-B167-8B94C388FF0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827" y="536861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5F34AEA-7C86-42EA-86DC-3BC6B505F85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861" y="296622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7C080DD-7386-42CD-BAA1-2F2DE46D073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5475" y="468642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6802ACF-C565-4938-9750-AEFC6786749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212" y="460114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0DB6798-9752-4A27-93DC-4B680A5C6D8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2585" y="481132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778A47A-CE03-4BFB-9E8A-BA56E09EFAF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702" y="374095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CC2F8DE-6DD5-4363-8F8C-6B12EDA59A85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8168" y="374093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303EC6C-DC38-42DD-9AF7-6F95FD636D9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29" y="392382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C991363-6E1F-4D93-A844-A08ACA5A3C1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295" y="392380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5D763A0-C199-4D82-BD01-2CA141DA3B6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7666" y="392380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CF5B470-D9E2-4783-8944-5DA92CD8A09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601" y="389293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0" name="moon - sun background Rectangle 9">
            <a:extLst>
              <a:ext uri="{FF2B5EF4-FFF2-40B4-BE49-F238E27FC236}">
                <a16:creationId xmlns:a16="http://schemas.microsoft.com/office/drawing/2014/main" id="{6DBAA4A1-D7EC-49C0-B66E-76243C9EB4C9}"/>
              </a:ext>
            </a:extLst>
          </p:cNvPr>
          <p:cNvSpPr/>
          <p:nvPr/>
        </p:nvSpPr>
        <p:spPr>
          <a:xfrm>
            <a:off x="0" y="3674378"/>
            <a:ext cx="1510018" cy="3183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84A4D8DC-393D-4D26-BC1E-746CB79D0DC5}"/>
              </a:ext>
            </a:extLst>
          </p:cNvPr>
          <p:cNvSpPr/>
          <p:nvPr/>
        </p:nvSpPr>
        <p:spPr>
          <a:xfrm>
            <a:off x="296867" y="5238901"/>
            <a:ext cx="882885" cy="877330"/>
          </a:xfrm>
          <a:prstGeom prst="sun">
            <a:avLst>
              <a:gd name="adj" fmla="val 2080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9C9A24D3-FC54-43D9-9871-00E4DB34D77E}"/>
              </a:ext>
            </a:extLst>
          </p:cNvPr>
          <p:cNvSpPr/>
          <p:nvPr/>
        </p:nvSpPr>
        <p:spPr>
          <a:xfrm rot="10800000">
            <a:off x="505231" y="3971531"/>
            <a:ext cx="466156" cy="877328"/>
          </a:xfrm>
          <a:prstGeom prst="moon">
            <a:avLst>
              <a:gd name="adj" fmla="val 58823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79DDF94-85D9-4C7A-8516-38953D718713}"/>
              </a:ext>
            </a:extLst>
          </p:cNvPr>
          <p:cNvSpPr>
            <a:spLocks noChangeAspect="1"/>
          </p:cNvSpPr>
          <p:nvPr/>
        </p:nvSpPr>
        <p:spPr>
          <a:xfrm>
            <a:off x="200148" y="6269575"/>
            <a:ext cx="1022783" cy="531451"/>
          </a:xfrm>
          <a:prstGeom prst="triangle">
            <a:avLst>
              <a:gd name="adj" fmla="val 47170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Arrow: Right 9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1F4CDE-2571-48C1-B53C-E3BD6042DE94}"/>
              </a:ext>
            </a:extLst>
          </p:cNvPr>
          <p:cNvSpPr/>
          <p:nvPr/>
        </p:nvSpPr>
        <p:spPr>
          <a:xfrm>
            <a:off x="10370916" y="6217829"/>
            <a:ext cx="1180618" cy="47233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4E7637-ABBC-4C6B-8FD6-6B2CEBCE8CDC}"/>
              </a:ext>
            </a:extLst>
          </p:cNvPr>
          <p:cNvSpPr>
            <a:spLocks noChangeAspect="1"/>
          </p:cNvSpPr>
          <p:nvPr/>
        </p:nvSpPr>
        <p:spPr>
          <a:xfrm>
            <a:off x="8271299" y="3597838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64E83A-E3E6-4A34-94B5-EABE0A640956}"/>
              </a:ext>
            </a:extLst>
          </p:cNvPr>
          <p:cNvSpPr>
            <a:spLocks noChangeAspect="1"/>
          </p:cNvSpPr>
          <p:nvPr/>
        </p:nvSpPr>
        <p:spPr>
          <a:xfrm>
            <a:off x="8339622" y="3866850"/>
            <a:ext cx="294914" cy="3288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F12466-A485-4814-8F24-A305B449E5FE}"/>
              </a:ext>
            </a:extLst>
          </p:cNvPr>
          <p:cNvSpPr>
            <a:spLocks noChangeAspect="1"/>
          </p:cNvSpPr>
          <p:nvPr/>
        </p:nvSpPr>
        <p:spPr>
          <a:xfrm>
            <a:off x="8544254" y="3597838"/>
            <a:ext cx="40385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971135-BE95-487C-B72F-AA24F353BF77}"/>
              </a:ext>
            </a:extLst>
          </p:cNvPr>
          <p:cNvSpPr>
            <a:spLocks noChangeAspect="1"/>
          </p:cNvSpPr>
          <p:nvPr/>
        </p:nvSpPr>
        <p:spPr>
          <a:xfrm>
            <a:off x="8970832" y="3592530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B922-2295-4713-A0EB-2E9EA33A23E8}"/>
              </a:ext>
            </a:extLst>
          </p:cNvPr>
          <p:cNvSpPr>
            <a:spLocks noChangeAspect="1"/>
          </p:cNvSpPr>
          <p:nvPr/>
        </p:nvSpPr>
        <p:spPr>
          <a:xfrm>
            <a:off x="9003293" y="4288769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04DFE8-1B67-4DBA-8ABE-FAE25AEB2D0A}"/>
              </a:ext>
            </a:extLst>
          </p:cNvPr>
          <p:cNvSpPr>
            <a:spLocks noChangeAspect="1"/>
          </p:cNvSpPr>
          <p:nvPr/>
        </p:nvSpPr>
        <p:spPr>
          <a:xfrm>
            <a:off x="8323382" y="4196701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89119E-4F56-4FE5-9B89-E547CD1CACEA}"/>
              </a:ext>
            </a:extLst>
          </p:cNvPr>
          <p:cNvSpPr>
            <a:spLocks noChangeAspect="1"/>
          </p:cNvSpPr>
          <p:nvPr/>
        </p:nvSpPr>
        <p:spPr>
          <a:xfrm>
            <a:off x="8567171" y="4277550"/>
            <a:ext cx="442232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6C846E-C1D9-4CC4-A98B-8816F5FF79DE}"/>
              </a:ext>
            </a:extLst>
          </p:cNvPr>
          <p:cNvSpPr>
            <a:spLocks noChangeAspect="1"/>
          </p:cNvSpPr>
          <p:nvPr/>
        </p:nvSpPr>
        <p:spPr>
          <a:xfrm>
            <a:off x="8055904" y="4481693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8C5FBB-711D-4887-945E-B5CADBD48F39}"/>
              </a:ext>
            </a:extLst>
          </p:cNvPr>
          <p:cNvSpPr>
            <a:spLocks noChangeAspect="1"/>
          </p:cNvSpPr>
          <p:nvPr/>
        </p:nvSpPr>
        <p:spPr>
          <a:xfrm>
            <a:off x="7857838" y="3599213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28D2B0-D1AA-4034-AC5D-05AD91480BF0}"/>
              </a:ext>
            </a:extLst>
          </p:cNvPr>
          <p:cNvSpPr>
            <a:spLocks noChangeAspect="1"/>
          </p:cNvSpPr>
          <p:nvPr/>
        </p:nvSpPr>
        <p:spPr>
          <a:xfrm>
            <a:off x="7858009" y="4017695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27C915-9D06-4A84-9116-AA33AED49FDB}"/>
              </a:ext>
            </a:extLst>
          </p:cNvPr>
          <p:cNvSpPr>
            <a:spLocks noChangeAspect="1"/>
          </p:cNvSpPr>
          <p:nvPr/>
        </p:nvSpPr>
        <p:spPr>
          <a:xfrm>
            <a:off x="8541922" y="286494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12F9D3-9773-4EF1-82C5-C4E34FCF5164}"/>
              </a:ext>
            </a:extLst>
          </p:cNvPr>
          <p:cNvSpPr>
            <a:spLocks noChangeAspect="1"/>
          </p:cNvSpPr>
          <p:nvPr/>
        </p:nvSpPr>
        <p:spPr>
          <a:xfrm>
            <a:off x="9727294" y="500496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5E397-6F1E-463D-A28F-1AE1D7598183}"/>
              </a:ext>
            </a:extLst>
          </p:cNvPr>
          <p:cNvSpPr>
            <a:spLocks noChangeAspect="1"/>
          </p:cNvSpPr>
          <p:nvPr/>
        </p:nvSpPr>
        <p:spPr>
          <a:xfrm>
            <a:off x="9258217" y="286694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14A8ED-B394-4861-A302-DC9A0726B752}"/>
              </a:ext>
            </a:extLst>
          </p:cNvPr>
          <p:cNvSpPr>
            <a:spLocks noChangeAspect="1"/>
          </p:cNvSpPr>
          <p:nvPr/>
        </p:nvSpPr>
        <p:spPr>
          <a:xfrm>
            <a:off x="9753888" y="354451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C8552A-DB71-48C0-9532-BFAE82FE3443}"/>
              </a:ext>
            </a:extLst>
          </p:cNvPr>
          <p:cNvSpPr>
            <a:spLocks noChangeAspect="1"/>
          </p:cNvSpPr>
          <p:nvPr/>
        </p:nvSpPr>
        <p:spPr>
          <a:xfrm>
            <a:off x="9323361" y="500496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4DEE2F-BA2B-4F32-9EA9-5D4F55710A55}"/>
              </a:ext>
            </a:extLst>
          </p:cNvPr>
          <p:cNvSpPr>
            <a:spLocks noChangeAspect="1"/>
          </p:cNvSpPr>
          <p:nvPr/>
        </p:nvSpPr>
        <p:spPr>
          <a:xfrm>
            <a:off x="9727294" y="426125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E5C828-B5C4-4AAF-A3AF-169F7D2CE5A6}"/>
              </a:ext>
            </a:extLst>
          </p:cNvPr>
          <p:cNvSpPr>
            <a:spLocks noChangeAspect="1"/>
          </p:cNvSpPr>
          <p:nvPr/>
        </p:nvSpPr>
        <p:spPr>
          <a:xfrm>
            <a:off x="7907537" y="504630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3D3F37-93E7-4F9E-BECC-16EF3B5B643B}"/>
              </a:ext>
            </a:extLst>
          </p:cNvPr>
          <p:cNvSpPr>
            <a:spLocks noChangeAspect="1"/>
          </p:cNvSpPr>
          <p:nvPr/>
        </p:nvSpPr>
        <p:spPr>
          <a:xfrm>
            <a:off x="7208706" y="504039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98011C-8C2B-47A8-85B3-49C066460965}"/>
              </a:ext>
            </a:extLst>
          </p:cNvPr>
          <p:cNvSpPr>
            <a:spLocks noChangeAspect="1"/>
          </p:cNvSpPr>
          <p:nvPr/>
        </p:nvSpPr>
        <p:spPr>
          <a:xfrm>
            <a:off x="7165166" y="429735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8B47318-01CF-4B5C-B921-3E098B4C5641}"/>
              </a:ext>
            </a:extLst>
          </p:cNvPr>
          <p:cNvSpPr>
            <a:spLocks noChangeAspect="1"/>
          </p:cNvSpPr>
          <p:nvPr/>
        </p:nvSpPr>
        <p:spPr>
          <a:xfrm>
            <a:off x="7135337" y="359031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5C8C68-46DD-4651-89F3-3E19F7314831}"/>
              </a:ext>
            </a:extLst>
          </p:cNvPr>
          <p:cNvSpPr>
            <a:spLocks noChangeAspect="1"/>
          </p:cNvSpPr>
          <p:nvPr/>
        </p:nvSpPr>
        <p:spPr>
          <a:xfrm>
            <a:off x="9745758" y="2855893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7CDB89-8047-401E-93B2-E1A68F35FE2C}"/>
              </a:ext>
            </a:extLst>
          </p:cNvPr>
          <p:cNvSpPr>
            <a:spLocks noChangeAspect="1"/>
          </p:cNvSpPr>
          <p:nvPr/>
        </p:nvSpPr>
        <p:spPr>
          <a:xfrm>
            <a:off x="7830229" y="2864948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E15292E-DFEB-4422-B2C8-2DF708A20BB2}"/>
              </a:ext>
            </a:extLst>
          </p:cNvPr>
          <p:cNvSpPr>
            <a:spLocks noChangeAspect="1"/>
          </p:cNvSpPr>
          <p:nvPr/>
        </p:nvSpPr>
        <p:spPr>
          <a:xfrm>
            <a:off x="8548075" y="501989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6B7339-5321-423D-A114-050225E944BD}"/>
              </a:ext>
            </a:extLst>
          </p:cNvPr>
          <p:cNvSpPr>
            <a:spLocks noChangeAspect="1"/>
          </p:cNvSpPr>
          <p:nvPr/>
        </p:nvSpPr>
        <p:spPr>
          <a:xfrm>
            <a:off x="7145735" y="285596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0B60AF-4B36-485E-891F-016F52604BA2}"/>
              </a:ext>
            </a:extLst>
          </p:cNvPr>
          <p:cNvSpPr>
            <a:spLocks noChangeAspect="1"/>
          </p:cNvSpPr>
          <p:nvPr/>
        </p:nvSpPr>
        <p:spPr>
          <a:xfrm>
            <a:off x="8989789" y="3886047"/>
            <a:ext cx="294914" cy="37497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29168B-78C9-4B79-A685-74F2AC88E267}"/>
              </a:ext>
            </a:extLst>
          </p:cNvPr>
          <p:cNvSpPr>
            <a:spLocks noChangeAspect="1"/>
          </p:cNvSpPr>
          <p:nvPr/>
        </p:nvSpPr>
        <p:spPr>
          <a:xfrm>
            <a:off x="9228260" y="3581554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B4D0AA-4B56-4532-8B0B-DC1925A122D2}"/>
              </a:ext>
            </a:extLst>
          </p:cNvPr>
          <p:cNvSpPr>
            <a:spLocks noChangeAspect="1"/>
          </p:cNvSpPr>
          <p:nvPr/>
        </p:nvSpPr>
        <p:spPr>
          <a:xfrm>
            <a:off x="9257303" y="3812129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0848E3-713D-469B-9F90-06AEC3598DE8}"/>
              </a:ext>
            </a:extLst>
          </p:cNvPr>
          <p:cNvSpPr>
            <a:spLocks noChangeAspect="1"/>
          </p:cNvSpPr>
          <p:nvPr/>
        </p:nvSpPr>
        <p:spPr>
          <a:xfrm>
            <a:off x="8525608" y="4502834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28C48D-5088-4460-B82D-9D03AAD0A33E}"/>
              </a:ext>
            </a:extLst>
          </p:cNvPr>
          <p:cNvSpPr>
            <a:spLocks noChangeAspect="1"/>
          </p:cNvSpPr>
          <p:nvPr/>
        </p:nvSpPr>
        <p:spPr>
          <a:xfrm>
            <a:off x="9004771" y="4565839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19C9341-6A33-4590-8C9B-D5B8A2202512}"/>
              </a:ext>
            </a:extLst>
          </p:cNvPr>
          <p:cNvSpPr>
            <a:spLocks noChangeAspect="1"/>
          </p:cNvSpPr>
          <p:nvPr/>
        </p:nvSpPr>
        <p:spPr>
          <a:xfrm>
            <a:off x="9271283" y="4288769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FEFBD0E-21B6-4F1B-B25C-C2FB02CEBFEB}"/>
              </a:ext>
            </a:extLst>
          </p:cNvPr>
          <p:cNvSpPr>
            <a:spLocks noChangeAspect="1"/>
          </p:cNvSpPr>
          <p:nvPr/>
        </p:nvSpPr>
        <p:spPr>
          <a:xfrm>
            <a:off x="9251135" y="4613921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CE20E10-D810-4E41-9B89-07F7CAC6F1BE}"/>
              </a:ext>
            </a:extLst>
          </p:cNvPr>
          <p:cNvSpPr>
            <a:spLocks noChangeAspect="1"/>
          </p:cNvSpPr>
          <p:nvPr/>
        </p:nvSpPr>
        <p:spPr>
          <a:xfrm>
            <a:off x="7657536" y="4454711"/>
            <a:ext cx="606837" cy="60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DC90C53-AE16-4D77-812B-E855A2F4A1F2}"/>
              </a:ext>
            </a:extLst>
          </p:cNvPr>
          <p:cNvSpPr>
            <a:spLocks noChangeAspect="1"/>
          </p:cNvSpPr>
          <p:nvPr/>
        </p:nvSpPr>
        <p:spPr>
          <a:xfrm>
            <a:off x="8087375" y="4703101"/>
            <a:ext cx="555605" cy="5556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B486FE-29F5-4F96-99AE-D4D10323E5ED}"/>
              </a:ext>
            </a:extLst>
          </p:cNvPr>
          <p:cNvSpPr>
            <a:spLocks noChangeAspect="1"/>
          </p:cNvSpPr>
          <p:nvPr/>
        </p:nvSpPr>
        <p:spPr>
          <a:xfrm>
            <a:off x="8665961" y="3887490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E25A3EB-E7CE-445E-A2AD-AA83E9C310A4}"/>
              </a:ext>
            </a:extLst>
          </p:cNvPr>
          <p:cNvSpPr>
            <a:spLocks noChangeAspect="1"/>
          </p:cNvSpPr>
          <p:nvPr/>
        </p:nvSpPr>
        <p:spPr>
          <a:xfrm>
            <a:off x="8842427" y="3887472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05F4FA9-B4B9-4F36-9DE1-4FBEB682DEBF}"/>
              </a:ext>
            </a:extLst>
          </p:cNvPr>
          <p:cNvSpPr>
            <a:spLocks noChangeAspect="1"/>
          </p:cNvSpPr>
          <p:nvPr/>
        </p:nvSpPr>
        <p:spPr>
          <a:xfrm>
            <a:off x="8663088" y="4070362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491A0C-CEEE-49A2-A0DB-0602B65AEFAA}"/>
              </a:ext>
            </a:extLst>
          </p:cNvPr>
          <p:cNvSpPr>
            <a:spLocks noChangeAspect="1"/>
          </p:cNvSpPr>
          <p:nvPr/>
        </p:nvSpPr>
        <p:spPr>
          <a:xfrm>
            <a:off x="8839554" y="4070344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52C673-6802-47B4-9DEC-84F59F651177}"/>
              </a:ext>
            </a:extLst>
          </p:cNvPr>
          <p:cNvSpPr>
            <a:spLocks noChangeAspect="1"/>
          </p:cNvSpPr>
          <p:nvPr/>
        </p:nvSpPr>
        <p:spPr>
          <a:xfrm>
            <a:off x="8871925" y="4070344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F86E74C-B85E-4203-8F37-AEC940CA99E2}"/>
              </a:ext>
            </a:extLst>
          </p:cNvPr>
          <p:cNvSpPr>
            <a:spLocks noChangeAspect="1"/>
          </p:cNvSpPr>
          <p:nvPr/>
        </p:nvSpPr>
        <p:spPr>
          <a:xfrm>
            <a:off x="8760749" y="3973757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BF19BF-03B5-406E-9415-6B969AA0996A}"/>
              </a:ext>
            </a:extLst>
          </p:cNvPr>
          <p:cNvSpPr/>
          <p:nvPr/>
        </p:nvSpPr>
        <p:spPr>
          <a:xfrm>
            <a:off x="6697370" y="2574275"/>
            <a:ext cx="4100727" cy="48332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2793 0.51065 L -0.27904 0.51065 L -8.33333E-7 -0.00185 Z " pathEditMode="relative" rAng="0" ptsTypes="AAAA">
                                      <p:cBhvr>
                                        <p:cTn id="9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562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0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321CD88F-22AB-4F1B-BE85-9F8E22D83EC0}"/>
              </a:ext>
            </a:extLst>
          </p:cNvPr>
          <p:cNvSpPr/>
          <p:nvPr/>
        </p:nvSpPr>
        <p:spPr>
          <a:xfrm>
            <a:off x="838200" y="136525"/>
            <a:ext cx="1067151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PIN THE TAIL ON THE DONKEY</a:t>
            </a:r>
          </a:p>
        </p:txBody>
      </p:sp>
      <p:pic>
        <p:nvPicPr>
          <p:cNvPr id="2" name="Final donkey Picture 22">
            <a:extLst>
              <a:ext uri="{FF2B5EF4-FFF2-40B4-BE49-F238E27FC236}">
                <a16:creationId xmlns:a16="http://schemas.microsoft.com/office/drawing/2014/main" id="{CF3A0BA1-83BB-4639-9802-D0BADF9C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467" y="1642118"/>
            <a:ext cx="2920237" cy="388348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" name="Moving donkey Picture 19">
            <a:extLst>
              <a:ext uri="{FF2B5EF4-FFF2-40B4-BE49-F238E27FC236}">
                <a16:creationId xmlns:a16="http://schemas.microsoft.com/office/drawing/2014/main" id="{B5138F79-F4B9-498C-8BF4-19886FD3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77" y="1625851"/>
            <a:ext cx="2920237" cy="3883489"/>
          </a:xfrm>
          <a:prstGeom prst="rect">
            <a:avLst/>
          </a:prstGeom>
        </p:spPr>
      </p:pic>
      <p:sp>
        <p:nvSpPr>
          <p:cNvPr id="7" name="Dark Rectangle 20">
            <a:extLst>
              <a:ext uri="{FF2B5EF4-FFF2-40B4-BE49-F238E27FC236}">
                <a16:creationId xmlns:a16="http://schemas.microsoft.com/office/drawing/2014/main" id="{F45E9514-0339-49E8-A6C9-15A4C591D141}"/>
              </a:ext>
            </a:extLst>
          </p:cNvPr>
          <p:cNvSpPr/>
          <p:nvPr/>
        </p:nvSpPr>
        <p:spPr>
          <a:xfrm>
            <a:off x="-27092" y="0"/>
            <a:ext cx="1221909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0DAC5F-75EB-4E53-AD5B-2079321A30F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7075" y="325555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BB1E64-539E-482F-B692-0D8EA72E38F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2430" y="362331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D5F99E-7DD0-4756-B4F8-D64460A31A5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9450" y="291848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8FA049-C2E7-40A7-AB15-FEDC8B3862E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774" y="288877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76F22-1E34-4188-8739-577D27AF716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5373" y="291592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98CFD9-F464-46EE-ACAD-143B62A3E51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5164" y="356628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5E3B3D-DFF7-4A90-B0C0-DC36799DA4E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3035" y="367138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738B5-3CE2-4C6C-8B98-4375F90A5155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9998" y="388015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78FCD9-55E5-416E-A50D-F710C187951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666" y="297455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657C7C-6BC9-470B-B981-65C49204320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891" y="346217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4BA6-0F31-4376-8296-2348F5B390B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4644" y="309889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729452-5717-47A9-9DD6-8953882AEEB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859" y="326493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1D59E-A5B1-41DB-B843-13362DBFDD6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2355" y="298001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82BFA8-102C-4DCD-A0AD-21483793E18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1398" y="321059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B34F1F-AC68-47DD-B518-6E8EAD5720B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870" y="386645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E3E23E1-26B5-4513-96C5-3346C3AF73E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8866" y="396430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37BF9D-5AD9-4A36-B9DF-DA1262F6D58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9987" y="370225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74EC5A-4949-48CB-9A6E-A6E6C760E7D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9984" y="237081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F414266-0A16-4CED-93C5-DDADC69008B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3226" y="460464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48FC5D1-4FFD-4ECE-AFDF-B0920D4D967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914" y="230726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1E76A55-A505-4F1A-A766-89018497D0EA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8395" y="321917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D67FC7E-6687-488B-ACBE-7A25F2060CB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7868" y="467963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BBB1706-BE6F-4D27-A55B-998861DC67A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801" y="393592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8DAD42E-0C94-4F07-A258-8CE11FBDF52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044" y="472097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4857151-D4C5-40EB-8ACD-7168C023E98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3213" y="471506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FE3082A-866B-4FD5-96B8-E018A1B5D47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673" y="397202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FBCCA57-9DB4-4E39-B364-C821055ACAC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874" y="240701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796C592-5E60-46C4-810B-4E65A29A7B7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756" y="239498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E1E75F8-9C5C-4B63-94FD-D69CF3BC6A2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2582" y="469456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A1A7DAA-E4B5-4405-910F-D4A2D95955B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1616" y="229217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451C1B4-9FC3-4771-870C-D4F50FB4453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5230" y="401238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EB120A7-7E4A-4ED7-8304-E93A819A980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6967" y="392709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2BA7456-8ABF-46DC-8864-A60C7E95B61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2340" y="413727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03A312A-CF44-4C37-B8E4-D4579023712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457" y="306691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B94220F-FF2B-4875-86B5-DE2DFF617A5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23" y="306689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F94DF13-3DF7-4255-AD05-842CBEC5369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8584" y="324978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977CF5A-C525-4859-939F-A01DC530072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5050" y="324976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A8D08FF-08EC-4EB8-B297-ECBFB190BBA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7421" y="324976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24F8C68-EE8F-4381-B6E2-6D9F50C129A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1356" y="321889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6" name="moon - sun background Rectangle 9">
            <a:extLst>
              <a:ext uri="{FF2B5EF4-FFF2-40B4-BE49-F238E27FC236}">
                <a16:creationId xmlns:a16="http://schemas.microsoft.com/office/drawing/2014/main" id="{3198EEF6-F2C0-4992-96F3-D3FC55999E1B}"/>
              </a:ext>
            </a:extLst>
          </p:cNvPr>
          <p:cNvSpPr/>
          <p:nvPr/>
        </p:nvSpPr>
        <p:spPr>
          <a:xfrm>
            <a:off x="0" y="3674378"/>
            <a:ext cx="1510018" cy="3183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78E18329-CA04-4E4A-8E0D-0F42270C9B74}"/>
              </a:ext>
            </a:extLst>
          </p:cNvPr>
          <p:cNvSpPr/>
          <p:nvPr/>
        </p:nvSpPr>
        <p:spPr>
          <a:xfrm>
            <a:off x="296867" y="5253415"/>
            <a:ext cx="882885" cy="877330"/>
          </a:xfrm>
          <a:prstGeom prst="sun">
            <a:avLst>
              <a:gd name="adj" fmla="val 2080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A1373FC0-AE51-459C-9514-07D0DA26503D}"/>
              </a:ext>
            </a:extLst>
          </p:cNvPr>
          <p:cNvSpPr/>
          <p:nvPr/>
        </p:nvSpPr>
        <p:spPr>
          <a:xfrm rot="10800000">
            <a:off x="505232" y="4017837"/>
            <a:ext cx="466156" cy="877328"/>
          </a:xfrm>
          <a:prstGeom prst="moon">
            <a:avLst>
              <a:gd name="adj" fmla="val 58823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BEC7E25-3EA8-4814-9977-A1AA6A58D2A0}"/>
              </a:ext>
            </a:extLst>
          </p:cNvPr>
          <p:cNvGrpSpPr/>
          <p:nvPr/>
        </p:nvGrpSpPr>
        <p:grpSpPr>
          <a:xfrm>
            <a:off x="155282" y="6287452"/>
            <a:ext cx="1024470" cy="499782"/>
            <a:chOff x="1179752" y="7314308"/>
            <a:chExt cx="1024470" cy="499782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180DF4-3E7B-4FFD-B5E9-58A8B6712D4C}"/>
                </a:ext>
              </a:extLst>
            </p:cNvPr>
            <p:cNvSpPr/>
            <p:nvPr/>
          </p:nvSpPr>
          <p:spPr>
            <a:xfrm>
              <a:off x="1179752" y="7314308"/>
              <a:ext cx="499782" cy="49978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698EC8A-EF73-4F75-A851-9595C39B7CB4}"/>
                </a:ext>
              </a:extLst>
            </p:cNvPr>
            <p:cNvSpPr/>
            <p:nvPr/>
          </p:nvSpPr>
          <p:spPr>
            <a:xfrm>
              <a:off x="1704440" y="7314308"/>
              <a:ext cx="499782" cy="49978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Arrow: Right 10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F9D917-D9DD-4236-8DE5-22C923DDACC4}"/>
              </a:ext>
            </a:extLst>
          </p:cNvPr>
          <p:cNvSpPr/>
          <p:nvPr/>
        </p:nvSpPr>
        <p:spPr>
          <a:xfrm>
            <a:off x="10370916" y="6217829"/>
            <a:ext cx="1180618" cy="47233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34460-D636-43DC-BEA5-B8966CDA5B33}"/>
              </a:ext>
            </a:extLst>
          </p:cNvPr>
          <p:cNvSpPr>
            <a:spLocks noChangeAspect="1"/>
          </p:cNvSpPr>
          <p:nvPr/>
        </p:nvSpPr>
        <p:spPr>
          <a:xfrm>
            <a:off x="9341054" y="2923794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A05765-CCCD-4B6B-946B-3935E1120058}"/>
              </a:ext>
            </a:extLst>
          </p:cNvPr>
          <p:cNvSpPr>
            <a:spLocks noChangeAspect="1"/>
          </p:cNvSpPr>
          <p:nvPr/>
        </p:nvSpPr>
        <p:spPr>
          <a:xfrm>
            <a:off x="9409377" y="3192806"/>
            <a:ext cx="294914" cy="3288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187C3A-DC26-4E40-B950-864379A68AEB}"/>
              </a:ext>
            </a:extLst>
          </p:cNvPr>
          <p:cNvSpPr>
            <a:spLocks noChangeAspect="1"/>
          </p:cNvSpPr>
          <p:nvPr/>
        </p:nvSpPr>
        <p:spPr>
          <a:xfrm>
            <a:off x="9614009" y="2923794"/>
            <a:ext cx="40385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9F249D-9051-436D-A0E7-2745F037A4AE}"/>
              </a:ext>
            </a:extLst>
          </p:cNvPr>
          <p:cNvSpPr>
            <a:spLocks noChangeAspect="1"/>
          </p:cNvSpPr>
          <p:nvPr/>
        </p:nvSpPr>
        <p:spPr>
          <a:xfrm>
            <a:off x="10040587" y="2918486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79B892-1D14-446A-9C32-D57024F1858C}"/>
              </a:ext>
            </a:extLst>
          </p:cNvPr>
          <p:cNvSpPr>
            <a:spLocks noChangeAspect="1"/>
          </p:cNvSpPr>
          <p:nvPr/>
        </p:nvSpPr>
        <p:spPr>
          <a:xfrm>
            <a:off x="10073048" y="3614725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636838-7960-487A-9AD1-156F288B2634}"/>
              </a:ext>
            </a:extLst>
          </p:cNvPr>
          <p:cNvSpPr>
            <a:spLocks noChangeAspect="1"/>
          </p:cNvSpPr>
          <p:nvPr/>
        </p:nvSpPr>
        <p:spPr>
          <a:xfrm>
            <a:off x="9393137" y="3522657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7E9DDB-0B3E-41F3-8B8D-F8ADBA35F1D4}"/>
              </a:ext>
            </a:extLst>
          </p:cNvPr>
          <p:cNvSpPr>
            <a:spLocks noChangeAspect="1"/>
          </p:cNvSpPr>
          <p:nvPr/>
        </p:nvSpPr>
        <p:spPr>
          <a:xfrm>
            <a:off x="9636926" y="3603506"/>
            <a:ext cx="442232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BC26F4-B02B-4ADF-878E-636A7F811B97}"/>
              </a:ext>
            </a:extLst>
          </p:cNvPr>
          <p:cNvSpPr>
            <a:spLocks noChangeAspect="1"/>
          </p:cNvSpPr>
          <p:nvPr/>
        </p:nvSpPr>
        <p:spPr>
          <a:xfrm>
            <a:off x="9125659" y="3807649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5AA2FC-C307-4FEA-A3D5-16D5C0A0EB7F}"/>
              </a:ext>
            </a:extLst>
          </p:cNvPr>
          <p:cNvSpPr>
            <a:spLocks noChangeAspect="1"/>
          </p:cNvSpPr>
          <p:nvPr/>
        </p:nvSpPr>
        <p:spPr>
          <a:xfrm>
            <a:off x="8927593" y="2925169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9DACFB-1B09-4EAE-A56A-C34D3E8A414E}"/>
              </a:ext>
            </a:extLst>
          </p:cNvPr>
          <p:cNvSpPr>
            <a:spLocks noChangeAspect="1"/>
          </p:cNvSpPr>
          <p:nvPr/>
        </p:nvSpPr>
        <p:spPr>
          <a:xfrm>
            <a:off x="8927764" y="3343651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2B8B64-3F7A-44B2-A24B-55DB6D9E1372}"/>
              </a:ext>
            </a:extLst>
          </p:cNvPr>
          <p:cNvSpPr>
            <a:spLocks noChangeAspect="1"/>
          </p:cNvSpPr>
          <p:nvPr/>
        </p:nvSpPr>
        <p:spPr>
          <a:xfrm>
            <a:off x="9611677" y="219090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0A1679-5741-4BA1-B90B-58D5BCEFADD4}"/>
              </a:ext>
            </a:extLst>
          </p:cNvPr>
          <p:cNvSpPr>
            <a:spLocks noChangeAspect="1"/>
          </p:cNvSpPr>
          <p:nvPr/>
        </p:nvSpPr>
        <p:spPr>
          <a:xfrm>
            <a:off x="10797049" y="433092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C6B299-52AA-4829-9C70-E258ABB3E6C8}"/>
              </a:ext>
            </a:extLst>
          </p:cNvPr>
          <p:cNvSpPr>
            <a:spLocks noChangeAspect="1"/>
          </p:cNvSpPr>
          <p:nvPr/>
        </p:nvSpPr>
        <p:spPr>
          <a:xfrm>
            <a:off x="10327972" y="219289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9218B4-7312-4453-80D9-8ADC5F48C0A2}"/>
              </a:ext>
            </a:extLst>
          </p:cNvPr>
          <p:cNvSpPr>
            <a:spLocks noChangeAspect="1"/>
          </p:cNvSpPr>
          <p:nvPr/>
        </p:nvSpPr>
        <p:spPr>
          <a:xfrm>
            <a:off x="10823643" y="2870466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CA62959-1117-4CA0-B667-814BC9BB3A1D}"/>
              </a:ext>
            </a:extLst>
          </p:cNvPr>
          <p:cNvSpPr>
            <a:spLocks noChangeAspect="1"/>
          </p:cNvSpPr>
          <p:nvPr/>
        </p:nvSpPr>
        <p:spPr>
          <a:xfrm>
            <a:off x="10393116" y="433092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273F79-BCF0-4963-B1AB-75E99081839A}"/>
              </a:ext>
            </a:extLst>
          </p:cNvPr>
          <p:cNvSpPr>
            <a:spLocks noChangeAspect="1"/>
          </p:cNvSpPr>
          <p:nvPr/>
        </p:nvSpPr>
        <p:spPr>
          <a:xfrm>
            <a:off x="10797049" y="358721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6DE28-1558-4E0A-B072-FA5454D24244}"/>
              </a:ext>
            </a:extLst>
          </p:cNvPr>
          <p:cNvSpPr>
            <a:spLocks noChangeAspect="1"/>
          </p:cNvSpPr>
          <p:nvPr/>
        </p:nvSpPr>
        <p:spPr>
          <a:xfrm>
            <a:off x="8977292" y="437225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385609-100D-45E2-9AD9-E8425EE28EE8}"/>
              </a:ext>
            </a:extLst>
          </p:cNvPr>
          <p:cNvSpPr>
            <a:spLocks noChangeAspect="1"/>
          </p:cNvSpPr>
          <p:nvPr/>
        </p:nvSpPr>
        <p:spPr>
          <a:xfrm>
            <a:off x="8278461" y="436635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5A5D31-EF3E-40B4-AA22-504367E79A6F}"/>
              </a:ext>
            </a:extLst>
          </p:cNvPr>
          <p:cNvSpPr>
            <a:spLocks noChangeAspect="1"/>
          </p:cNvSpPr>
          <p:nvPr/>
        </p:nvSpPr>
        <p:spPr>
          <a:xfrm>
            <a:off x="8234921" y="3623311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214B5C-08BD-442F-A90E-EA4014027C65}"/>
              </a:ext>
            </a:extLst>
          </p:cNvPr>
          <p:cNvSpPr>
            <a:spLocks noChangeAspect="1"/>
          </p:cNvSpPr>
          <p:nvPr/>
        </p:nvSpPr>
        <p:spPr>
          <a:xfrm>
            <a:off x="8205092" y="291627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F6C3F3-3772-4219-B52F-210E513C37EB}"/>
              </a:ext>
            </a:extLst>
          </p:cNvPr>
          <p:cNvSpPr>
            <a:spLocks noChangeAspect="1"/>
          </p:cNvSpPr>
          <p:nvPr/>
        </p:nvSpPr>
        <p:spPr>
          <a:xfrm>
            <a:off x="10815513" y="218184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F3869D-BB1B-4841-B727-32B5D098C029}"/>
              </a:ext>
            </a:extLst>
          </p:cNvPr>
          <p:cNvSpPr>
            <a:spLocks noChangeAspect="1"/>
          </p:cNvSpPr>
          <p:nvPr/>
        </p:nvSpPr>
        <p:spPr>
          <a:xfrm>
            <a:off x="8899984" y="219090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356C80-94FE-48BE-9A71-1D2D5ED919E6}"/>
              </a:ext>
            </a:extLst>
          </p:cNvPr>
          <p:cNvSpPr>
            <a:spLocks noChangeAspect="1"/>
          </p:cNvSpPr>
          <p:nvPr/>
        </p:nvSpPr>
        <p:spPr>
          <a:xfrm>
            <a:off x="9617830" y="434585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814B0B-6A51-49A0-816D-544141AA88C2}"/>
              </a:ext>
            </a:extLst>
          </p:cNvPr>
          <p:cNvSpPr>
            <a:spLocks noChangeAspect="1"/>
          </p:cNvSpPr>
          <p:nvPr/>
        </p:nvSpPr>
        <p:spPr>
          <a:xfrm>
            <a:off x="8215490" y="218192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9E1D9B-C972-45F4-BB56-8FFA7E52F196}"/>
              </a:ext>
            </a:extLst>
          </p:cNvPr>
          <p:cNvSpPr>
            <a:spLocks noChangeAspect="1"/>
          </p:cNvSpPr>
          <p:nvPr/>
        </p:nvSpPr>
        <p:spPr>
          <a:xfrm>
            <a:off x="10059544" y="3212003"/>
            <a:ext cx="294914" cy="37497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FFC5CF-8EA2-4507-99FE-DBA3A7281C34}"/>
              </a:ext>
            </a:extLst>
          </p:cNvPr>
          <p:cNvSpPr>
            <a:spLocks noChangeAspect="1"/>
          </p:cNvSpPr>
          <p:nvPr/>
        </p:nvSpPr>
        <p:spPr>
          <a:xfrm>
            <a:off x="10298015" y="2907510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BE3332-94D0-4915-B9E7-96E8187EA69F}"/>
              </a:ext>
            </a:extLst>
          </p:cNvPr>
          <p:cNvSpPr>
            <a:spLocks noChangeAspect="1"/>
          </p:cNvSpPr>
          <p:nvPr/>
        </p:nvSpPr>
        <p:spPr>
          <a:xfrm>
            <a:off x="10327058" y="3138085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C54D60-906D-49DF-92FD-63C638AE20E3}"/>
              </a:ext>
            </a:extLst>
          </p:cNvPr>
          <p:cNvSpPr>
            <a:spLocks noChangeAspect="1"/>
          </p:cNvSpPr>
          <p:nvPr/>
        </p:nvSpPr>
        <p:spPr>
          <a:xfrm>
            <a:off x="9595363" y="3828790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489C6B-990F-4BB6-A6FE-478109459DA9}"/>
              </a:ext>
            </a:extLst>
          </p:cNvPr>
          <p:cNvSpPr>
            <a:spLocks noChangeAspect="1"/>
          </p:cNvSpPr>
          <p:nvPr/>
        </p:nvSpPr>
        <p:spPr>
          <a:xfrm>
            <a:off x="10074526" y="3891795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C5CCFD6-7DF8-4785-90B9-22A696CA7BAB}"/>
              </a:ext>
            </a:extLst>
          </p:cNvPr>
          <p:cNvSpPr>
            <a:spLocks noChangeAspect="1"/>
          </p:cNvSpPr>
          <p:nvPr/>
        </p:nvSpPr>
        <p:spPr>
          <a:xfrm>
            <a:off x="10341038" y="3614725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ED607AA-E6A0-4229-920C-7AC9EA1EECBD}"/>
              </a:ext>
            </a:extLst>
          </p:cNvPr>
          <p:cNvSpPr>
            <a:spLocks noChangeAspect="1"/>
          </p:cNvSpPr>
          <p:nvPr/>
        </p:nvSpPr>
        <p:spPr>
          <a:xfrm>
            <a:off x="10320890" y="3939877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1172EDD-9492-4E1E-8DCF-9B9990545FF2}"/>
              </a:ext>
            </a:extLst>
          </p:cNvPr>
          <p:cNvSpPr>
            <a:spLocks noChangeAspect="1"/>
          </p:cNvSpPr>
          <p:nvPr/>
        </p:nvSpPr>
        <p:spPr>
          <a:xfrm>
            <a:off x="8727291" y="3780667"/>
            <a:ext cx="606837" cy="60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8D7B5C-1609-406D-84D8-E1594B6087C0}"/>
              </a:ext>
            </a:extLst>
          </p:cNvPr>
          <p:cNvSpPr>
            <a:spLocks noChangeAspect="1"/>
          </p:cNvSpPr>
          <p:nvPr/>
        </p:nvSpPr>
        <p:spPr>
          <a:xfrm>
            <a:off x="9157130" y="4029057"/>
            <a:ext cx="555605" cy="5556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BC3025-3C68-4738-9EAB-B113C5A863E5}"/>
              </a:ext>
            </a:extLst>
          </p:cNvPr>
          <p:cNvSpPr>
            <a:spLocks noChangeAspect="1"/>
          </p:cNvSpPr>
          <p:nvPr/>
        </p:nvSpPr>
        <p:spPr>
          <a:xfrm>
            <a:off x="9735716" y="3213446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55E449F-BD65-4A2E-8117-B555732D1652}"/>
              </a:ext>
            </a:extLst>
          </p:cNvPr>
          <p:cNvSpPr>
            <a:spLocks noChangeAspect="1"/>
          </p:cNvSpPr>
          <p:nvPr/>
        </p:nvSpPr>
        <p:spPr>
          <a:xfrm>
            <a:off x="9912182" y="3213428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6F78716-1FA6-48E0-B408-D7FA744FA031}"/>
              </a:ext>
            </a:extLst>
          </p:cNvPr>
          <p:cNvSpPr>
            <a:spLocks noChangeAspect="1"/>
          </p:cNvSpPr>
          <p:nvPr/>
        </p:nvSpPr>
        <p:spPr>
          <a:xfrm>
            <a:off x="9732843" y="3396318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A9096F2-6E8A-4E46-ADA4-39B021940863}"/>
              </a:ext>
            </a:extLst>
          </p:cNvPr>
          <p:cNvSpPr>
            <a:spLocks noChangeAspect="1"/>
          </p:cNvSpPr>
          <p:nvPr/>
        </p:nvSpPr>
        <p:spPr>
          <a:xfrm>
            <a:off x="9909309" y="3396300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D012F26-52FF-4CF4-A3FA-7D42753ECD61}"/>
              </a:ext>
            </a:extLst>
          </p:cNvPr>
          <p:cNvSpPr>
            <a:spLocks noChangeAspect="1"/>
          </p:cNvSpPr>
          <p:nvPr/>
        </p:nvSpPr>
        <p:spPr>
          <a:xfrm>
            <a:off x="9941680" y="3396300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CB1EC19-0E14-44EB-AB69-A44C915B8D28}"/>
              </a:ext>
            </a:extLst>
          </p:cNvPr>
          <p:cNvSpPr>
            <a:spLocks noChangeAspect="1"/>
          </p:cNvSpPr>
          <p:nvPr/>
        </p:nvSpPr>
        <p:spPr>
          <a:xfrm>
            <a:off x="9830504" y="3299713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865E4D6-5669-489A-83C8-C973518AE8A2}"/>
              </a:ext>
            </a:extLst>
          </p:cNvPr>
          <p:cNvSpPr/>
          <p:nvPr/>
        </p:nvSpPr>
        <p:spPr>
          <a:xfrm>
            <a:off x="7697014" y="1832444"/>
            <a:ext cx="4100727" cy="48332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-6.25E-7 0.14954 0.06927 0.2706 0.15456 0.2706 C 0.25482 0.2706 0.29089 0.13611 0.30651 0.0544 L 0.32175 -0.0544 C 0.33724 -0.13565 0.37604 -0.26991 0.48932 -0.26991 C 0.56133 -0.26991 0.64388 -0.14931 0.64388 1.11111E-6 C 0.64388 0.14954 0.56133 0.2706 0.48932 0.2706 C 0.37604 0.2706 0.33724 0.13611 0.32175 0.0544 L 0.30651 -0.0544 C 0.29089 -0.13565 0.25482 -0.26991 0.15456 -0.26991 C 0.06927 -0.26991 -6.25E-7 -0.14931 -6.25E-7 1.11111E-6 Z " pathEditMode="relative" rAng="0" ptsTypes="AAAAAAAAAAA">
                                      <p:cBhvr>
                                        <p:cTn id="9" dur="1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4" grpId="0" animBg="1"/>
      <p:bldP spid="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4DE435A-31CA-49D0-848B-D40E5D2BF88F}"/>
              </a:ext>
            </a:extLst>
          </p:cNvPr>
          <p:cNvSpPr/>
          <p:nvPr/>
        </p:nvSpPr>
        <p:spPr>
          <a:xfrm>
            <a:off x="838200" y="136525"/>
            <a:ext cx="1067151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0007" dist="330200" dir="7680000" sy="30000" kx="1300200" algn="ctr" rotWithShape="0">
                    <a:prstClr val="black">
                      <a:alpha val="47000"/>
                    </a:prstClr>
                  </a:outerShdw>
                </a:effectLst>
                <a:latin typeface="Finger Paint" panose="020B0506040000020004" pitchFamily="34" charset="0"/>
              </a:rPr>
              <a:t>PIN THE TAIL ON THE DONKEY</a:t>
            </a:r>
          </a:p>
        </p:txBody>
      </p:sp>
      <p:pic>
        <p:nvPicPr>
          <p:cNvPr id="23" name="Final donkey Picture 22">
            <a:extLst>
              <a:ext uri="{FF2B5EF4-FFF2-40B4-BE49-F238E27FC236}">
                <a16:creationId xmlns:a16="http://schemas.microsoft.com/office/drawing/2014/main" id="{675C0FD3-E27E-432B-81A6-7C346EFA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77" y="345649"/>
            <a:ext cx="2920237" cy="3883489"/>
          </a:xfrm>
          <a:prstGeom prst="rect">
            <a:avLst/>
          </a:prstGeom>
        </p:spPr>
      </p:pic>
      <p:pic>
        <p:nvPicPr>
          <p:cNvPr id="20" name="Moving donkey Picture 19">
            <a:extLst>
              <a:ext uri="{FF2B5EF4-FFF2-40B4-BE49-F238E27FC236}">
                <a16:creationId xmlns:a16="http://schemas.microsoft.com/office/drawing/2014/main" id="{CDE38A1B-AF24-4252-A570-1A1F51FF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63" y="338365"/>
            <a:ext cx="2920237" cy="3883489"/>
          </a:xfrm>
          <a:prstGeom prst="rect">
            <a:avLst/>
          </a:prstGeom>
        </p:spPr>
      </p:pic>
      <p:sp>
        <p:nvSpPr>
          <p:cNvPr id="21" name="Dark Rectangle 20">
            <a:extLst>
              <a:ext uri="{FF2B5EF4-FFF2-40B4-BE49-F238E27FC236}">
                <a16:creationId xmlns:a16="http://schemas.microsoft.com/office/drawing/2014/main" id="{D3C310CC-49CB-4891-B12D-F285B602EF6F}"/>
              </a:ext>
            </a:extLst>
          </p:cNvPr>
          <p:cNvSpPr/>
          <p:nvPr/>
        </p:nvSpPr>
        <p:spPr>
          <a:xfrm>
            <a:off x="14550" y="-17008"/>
            <a:ext cx="12219686" cy="6909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C86F3A-96D2-474F-B2C8-E1690FF6B11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6888" y="210856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E168B3-DBAC-4430-8A0A-7EC1DD48232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2243" y="247631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C4254-E7E1-4425-8B34-07514531760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9263" y="177149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5F3DBF-20CF-43CC-AC74-3656B477665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587" y="174177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0E4804-83FD-4C3B-B815-EABC154E793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186" y="176892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F120C-B43C-4CC6-B7C6-0FA1A39F894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977" y="241929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671FBB-F298-4DFA-91DB-E872CEC67A5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2848" y="252439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F87668-5EFF-416C-9D2F-BB121FE752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811" y="273316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37DB37-3856-490A-86C5-90B85D1941C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2479" y="182756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B2E364-8B97-4AC6-8360-B222D91DA14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8704" y="231518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D5A95E-0EA1-4512-80AF-399DEDBA37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457" y="195189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689E0B-803A-47E8-BE32-8C1403247E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9672" y="211794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D1775F-C03D-4D10-897F-E284BCD2C8E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2168" y="183302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D98654-D8AC-401F-86B2-9C66A63AAC6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1211" y="206359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CD9475-444B-4B06-8116-11E0B9CDAF2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683" y="271945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D0064A-DA41-42F2-9303-06A3B65A8E4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8679" y="281730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48ED51-1547-4C15-8CCE-C5D222E826B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9800" y="255526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558AB72-423C-48A8-8F9E-FBB1F2A28F7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797" y="1223816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C1AB8A-4AFD-4FDE-9700-C3C7EA3E3E9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3039" y="345764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07000A-A1F1-4E18-85D1-E19B3AE5137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727" y="116027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60A5E2-B9B7-46D5-9A3E-FCC826DACD6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208" y="2072184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AE29E14-BCEE-45D6-8F7E-C003D012785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681" y="353264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4EA802-74FC-469D-9AE3-98DFCBCEB7B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1614" y="2788928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D8E65AE-73EF-4565-9B31-EFDE9C0847D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857" y="357397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48E3D10-A22B-4233-9F51-7090D430BE5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026" y="356807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E230DE3-7F74-4F32-AF55-8F5FE2651F7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9486" y="282502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6F9F18-E061-4936-A659-421E463410EE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687" y="126002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5F1A699-FF51-4C3F-A4D7-B6CEA6D30AD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7569" y="1247991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4E24FE3-DF78-4A09-B167-8B94C388FF0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395" y="354757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5F34AEA-7C86-42EA-86DC-3BC6B505F85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29" y="114518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7C080DD-7386-42CD-BAA1-2F2DE46D073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43" y="2865390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6802ACF-C565-4938-9750-AEFC6786749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780" y="2780102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0DB6798-9752-4A27-93DC-4B680A5C6D87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153" y="2990283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778A47A-CE03-4BFB-9E8A-BA56E09EFAF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270" y="1919915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CC2F8DE-6DD5-4363-8F8C-6B12EDA59A85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7736" y="191989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303EC6C-DC38-42DD-9AF7-6F95FD636D9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397" y="210278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C991363-6E1F-4D93-A844-A08ACA5A3C1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863" y="210276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5D763A0-C199-4D82-BD01-2CA141DA3B66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234" y="2102769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CF5B470-D9E2-4783-8944-5DA92CD8A09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169" y="2071897"/>
            <a:ext cx="1149292" cy="1274882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10" name="moon - sun background Rectangle 9">
            <a:extLst>
              <a:ext uri="{FF2B5EF4-FFF2-40B4-BE49-F238E27FC236}">
                <a16:creationId xmlns:a16="http://schemas.microsoft.com/office/drawing/2014/main" id="{6DBAA4A1-D7EC-49C0-B66E-76243C9EB4C9}"/>
              </a:ext>
            </a:extLst>
          </p:cNvPr>
          <p:cNvSpPr/>
          <p:nvPr/>
        </p:nvSpPr>
        <p:spPr>
          <a:xfrm>
            <a:off x="0" y="3674378"/>
            <a:ext cx="1510018" cy="3183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84A4D8DC-393D-4D26-BC1E-746CB79D0DC5}"/>
              </a:ext>
            </a:extLst>
          </p:cNvPr>
          <p:cNvSpPr/>
          <p:nvPr/>
        </p:nvSpPr>
        <p:spPr>
          <a:xfrm>
            <a:off x="296867" y="5253415"/>
            <a:ext cx="882885" cy="877330"/>
          </a:xfrm>
          <a:prstGeom prst="sun">
            <a:avLst>
              <a:gd name="adj" fmla="val 2080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9C9A24D3-FC54-43D9-9871-00E4DB34D77E}"/>
              </a:ext>
            </a:extLst>
          </p:cNvPr>
          <p:cNvSpPr/>
          <p:nvPr/>
        </p:nvSpPr>
        <p:spPr>
          <a:xfrm rot="10800000">
            <a:off x="505231" y="3986045"/>
            <a:ext cx="466156" cy="877328"/>
          </a:xfrm>
          <a:prstGeom prst="moon">
            <a:avLst>
              <a:gd name="adj" fmla="val 58823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CC8733BE-E139-45A0-9348-1DD0574FB932}"/>
              </a:ext>
            </a:extLst>
          </p:cNvPr>
          <p:cNvSpPr/>
          <p:nvPr/>
        </p:nvSpPr>
        <p:spPr>
          <a:xfrm>
            <a:off x="193290" y="6300987"/>
            <a:ext cx="1090036" cy="472338"/>
          </a:xfrm>
          <a:prstGeom prst="hexagon">
            <a:avLst>
              <a:gd name="adj" fmla="val 55729"/>
              <a:gd name="vf" fmla="val 115470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4E7637-ABBC-4C6B-8FD6-6B2CEBCE8CDC}"/>
              </a:ext>
            </a:extLst>
          </p:cNvPr>
          <p:cNvSpPr>
            <a:spLocks noChangeAspect="1"/>
          </p:cNvSpPr>
          <p:nvPr/>
        </p:nvSpPr>
        <p:spPr>
          <a:xfrm>
            <a:off x="4270867" y="1776799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64E83A-E3E6-4A34-94B5-EABE0A640956}"/>
              </a:ext>
            </a:extLst>
          </p:cNvPr>
          <p:cNvSpPr>
            <a:spLocks noChangeAspect="1"/>
          </p:cNvSpPr>
          <p:nvPr/>
        </p:nvSpPr>
        <p:spPr>
          <a:xfrm>
            <a:off x="4339190" y="2045811"/>
            <a:ext cx="294914" cy="3288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F12466-A485-4814-8F24-A305B449E5FE}"/>
              </a:ext>
            </a:extLst>
          </p:cNvPr>
          <p:cNvSpPr>
            <a:spLocks noChangeAspect="1"/>
          </p:cNvSpPr>
          <p:nvPr/>
        </p:nvSpPr>
        <p:spPr>
          <a:xfrm>
            <a:off x="4543822" y="1776799"/>
            <a:ext cx="40385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971135-BE95-487C-B72F-AA24F353BF77}"/>
              </a:ext>
            </a:extLst>
          </p:cNvPr>
          <p:cNvSpPr>
            <a:spLocks noChangeAspect="1"/>
          </p:cNvSpPr>
          <p:nvPr/>
        </p:nvSpPr>
        <p:spPr>
          <a:xfrm>
            <a:off x="4970400" y="1771491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B922-2295-4713-A0EB-2E9EA33A23E8}"/>
              </a:ext>
            </a:extLst>
          </p:cNvPr>
          <p:cNvSpPr>
            <a:spLocks noChangeAspect="1"/>
          </p:cNvSpPr>
          <p:nvPr/>
        </p:nvSpPr>
        <p:spPr>
          <a:xfrm>
            <a:off x="5002861" y="2467730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04DFE8-1B67-4DBA-8ABE-FAE25AEB2D0A}"/>
              </a:ext>
            </a:extLst>
          </p:cNvPr>
          <p:cNvSpPr>
            <a:spLocks noChangeAspect="1"/>
          </p:cNvSpPr>
          <p:nvPr/>
        </p:nvSpPr>
        <p:spPr>
          <a:xfrm>
            <a:off x="4322950" y="2375662"/>
            <a:ext cx="294914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89119E-4F56-4FE5-9B89-E547CD1CACEA}"/>
              </a:ext>
            </a:extLst>
          </p:cNvPr>
          <p:cNvSpPr>
            <a:spLocks noChangeAspect="1"/>
          </p:cNvSpPr>
          <p:nvPr/>
        </p:nvSpPr>
        <p:spPr>
          <a:xfrm>
            <a:off x="4566739" y="2456511"/>
            <a:ext cx="442232" cy="2949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6C846E-C1D9-4CC4-A98B-8816F5FF79DE}"/>
              </a:ext>
            </a:extLst>
          </p:cNvPr>
          <p:cNvSpPr>
            <a:spLocks noChangeAspect="1"/>
          </p:cNvSpPr>
          <p:nvPr/>
        </p:nvSpPr>
        <p:spPr>
          <a:xfrm>
            <a:off x="4055472" y="2660654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8C5FBB-711D-4887-945E-B5CADBD48F39}"/>
              </a:ext>
            </a:extLst>
          </p:cNvPr>
          <p:cNvSpPr>
            <a:spLocks noChangeAspect="1"/>
          </p:cNvSpPr>
          <p:nvPr/>
        </p:nvSpPr>
        <p:spPr>
          <a:xfrm>
            <a:off x="3857406" y="1778174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28D2B0-D1AA-4034-AC5D-05AD91480BF0}"/>
              </a:ext>
            </a:extLst>
          </p:cNvPr>
          <p:cNvSpPr>
            <a:spLocks noChangeAspect="1"/>
          </p:cNvSpPr>
          <p:nvPr/>
        </p:nvSpPr>
        <p:spPr>
          <a:xfrm>
            <a:off x="3857577" y="2196656"/>
            <a:ext cx="478434" cy="47843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27C915-9D06-4A84-9116-AA33AED49FDB}"/>
              </a:ext>
            </a:extLst>
          </p:cNvPr>
          <p:cNvSpPr>
            <a:spLocks noChangeAspect="1"/>
          </p:cNvSpPr>
          <p:nvPr/>
        </p:nvSpPr>
        <p:spPr>
          <a:xfrm>
            <a:off x="4541490" y="104390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12F9D3-9773-4EF1-82C5-C4E34FCF5164}"/>
              </a:ext>
            </a:extLst>
          </p:cNvPr>
          <p:cNvSpPr>
            <a:spLocks noChangeAspect="1"/>
          </p:cNvSpPr>
          <p:nvPr/>
        </p:nvSpPr>
        <p:spPr>
          <a:xfrm>
            <a:off x="5726862" y="318392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A5E397-6F1E-463D-A28F-1AE1D7598183}"/>
              </a:ext>
            </a:extLst>
          </p:cNvPr>
          <p:cNvSpPr>
            <a:spLocks noChangeAspect="1"/>
          </p:cNvSpPr>
          <p:nvPr/>
        </p:nvSpPr>
        <p:spPr>
          <a:xfrm>
            <a:off x="5257785" y="104590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14A8ED-B394-4861-A302-DC9A0726B752}"/>
              </a:ext>
            </a:extLst>
          </p:cNvPr>
          <p:cNvSpPr>
            <a:spLocks noChangeAspect="1"/>
          </p:cNvSpPr>
          <p:nvPr/>
        </p:nvSpPr>
        <p:spPr>
          <a:xfrm>
            <a:off x="5753456" y="1723471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C8552A-DB71-48C0-9532-BFAE82FE3443}"/>
              </a:ext>
            </a:extLst>
          </p:cNvPr>
          <p:cNvSpPr>
            <a:spLocks noChangeAspect="1"/>
          </p:cNvSpPr>
          <p:nvPr/>
        </p:nvSpPr>
        <p:spPr>
          <a:xfrm>
            <a:off x="5322929" y="318392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4DEE2F-BA2B-4F32-9EA9-5D4F55710A55}"/>
              </a:ext>
            </a:extLst>
          </p:cNvPr>
          <p:cNvSpPr>
            <a:spLocks noChangeAspect="1"/>
          </p:cNvSpPr>
          <p:nvPr/>
        </p:nvSpPr>
        <p:spPr>
          <a:xfrm>
            <a:off x="5726862" y="244021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E5C828-B5C4-4AAF-A3AF-169F7D2CE5A6}"/>
              </a:ext>
            </a:extLst>
          </p:cNvPr>
          <p:cNvSpPr>
            <a:spLocks noChangeAspect="1"/>
          </p:cNvSpPr>
          <p:nvPr/>
        </p:nvSpPr>
        <p:spPr>
          <a:xfrm>
            <a:off x="3907105" y="322526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3D3F37-93E7-4F9E-BECC-16EF3B5B643B}"/>
              </a:ext>
            </a:extLst>
          </p:cNvPr>
          <p:cNvSpPr>
            <a:spLocks noChangeAspect="1"/>
          </p:cNvSpPr>
          <p:nvPr/>
        </p:nvSpPr>
        <p:spPr>
          <a:xfrm>
            <a:off x="3208274" y="321935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98011C-8C2B-47A8-85B3-49C066460965}"/>
              </a:ext>
            </a:extLst>
          </p:cNvPr>
          <p:cNvSpPr>
            <a:spLocks noChangeAspect="1"/>
          </p:cNvSpPr>
          <p:nvPr/>
        </p:nvSpPr>
        <p:spPr>
          <a:xfrm>
            <a:off x="3164734" y="2476316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8B47318-01CF-4B5C-B921-3E098B4C5641}"/>
              </a:ext>
            </a:extLst>
          </p:cNvPr>
          <p:cNvSpPr>
            <a:spLocks noChangeAspect="1"/>
          </p:cNvSpPr>
          <p:nvPr/>
        </p:nvSpPr>
        <p:spPr>
          <a:xfrm>
            <a:off x="3134905" y="176927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5C8C68-46DD-4651-89F3-3E19F7314831}"/>
              </a:ext>
            </a:extLst>
          </p:cNvPr>
          <p:cNvSpPr>
            <a:spLocks noChangeAspect="1"/>
          </p:cNvSpPr>
          <p:nvPr/>
        </p:nvSpPr>
        <p:spPr>
          <a:xfrm>
            <a:off x="5745326" y="1034854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7CDB89-8047-401E-93B2-E1A68F35FE2C}"/>
              </a:ext>
            </a:extLst>
          </p:cNvPr>
          <p:cNvSpPr>
            <a:spLocks noChangeAspect="1"/>
          </p:cNvSpPr>
          <p:nvPr/>
        </p:nvSpPr>
        <p:spPr>
          <a:xfrm>
            <a:off x="3829797" y="1043909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E15292E-DFEB-4422-B2C8-2DF708A20BB2}"/>
              </a:ext>
            </a:extLst>
          </p:cNvPr>
          <p:cNvSpPr>
            <a:spLocks noChangeAspect="1"/>
          </p:cNvSpPr>
          <p:nvPr/>
        </p:nvSpPr>
        <p:spPr>
          <a:xfrm>
            <a:off x="4547643" y="3198860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6B7339-5321-423D-A114-050225E944BD}"/>
              </a:ext>
            </a:extLst>
          </p:cNvPr>
          <p:cNvSpPr>
            <a:spLocks noChangeAspect="1"/>
          </p:cNvSpPr>
          <p:nvPr/>
        </p:nvSpPr>
        <p:spPr>
          <a:xfrm>
            <a:off x="3145303" y="1034925"/>
            <a:ext cx="741874" cy="7418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0B60AF-4B36-485E-891F-016F52604BA2}"/>
              </a:ext>
            </a:extLst>
          </p:cNvPr>
          <p:cNvSpPr>
            <a:spLocks noChangeAspect="1"/>
          </p:cNvSpPr>
          <p:nvPr/>
        </p:nvSpPr>
        <p:spPr>
          <a:xfrm>
            <a:off x="4989357" y="2065008"/>
            <a:ext cx="294914" cy="37497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29168B-78C9-4B79-A685-74F2AC88E267}"/>
              </a:ext>
            </a:extLst>
          </p:cNvPr>
          <p:cNvSpPr>
            <a:spLocks noChangeAspect="1"/>
          </p:cNvSpPr>
          <p:nvPr/>
        </p:nvSpPr>
        <p:spPr>
          <a:xfrm>
            <a:off x="5227828" y="1760515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B4D0AA-4B56-4532-8B0B-DC1925A122D2}"/>
              </a:ext>
            </a:extLst>
          </p:cNvPr>
          <p:cNvSpPr>
            <a:spLocks noChangeAspect="1"/>
          </p:cNvSpPr>
          <p:nvPr/>
        </p:nvSpPr>
        <p:spPr>
          <a:xfrm>
            <a:off x="5256871" y="1991090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0848E3-713D-469B-9F90-06AEC3598DE8}"/>
              </a:ext>
            </a:extLst>
          </p:cNvPr>
          <p:cNvSpPr>
            <a:spLocks noChangeAspect="1"/>
          </p:cNvSpPr>
          <p:nvPr/>
        </p:nvSpPr>
        <p:spPr>
          <a:xfrm>
            <a:off x="4525176" y="2681795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28C48D-5088-4460-B82D-9D03AAD0A33E}"/>
              </a:ext>
            </a:extLst>
          </p:cNvPr>
          <p:cNvSpPr>
            <a:spLocks noChangeAspect="1"/>
          </p:cNvSpPr>
          <p:nvPr/>
        </p:nvSpPr>
        <p:spPr>
          <a:xfrm>
            <a:off x="5004339" y="2744800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19C9341-6A33-4590-8C9B-D5B8A2202512}"/>
              </a:ext>
            </a:extLst>
          </p:cNvPr>
          <p:cNvSpPr>
            <a:spLocks noChangeAspect="1"/>
          </p:cNvSpPr>
          <p:nvPr/>
        </p:nvSpPr>
        <p:spPr>
          <a:xfrm>
            <a:off x="5270851" y="2467730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FEFBD0E-21B6-4F1B-B25C-C2FB02CEBFEB}"/>
              </a:ext>
            </a:extLst>
          </p:cNvPr>
          <p:cNvSpPr>
            <a:spLocks noChangeAspect="1"/>
          </p:cNvSpPr>
          <p:nvPr/>
        </p:nvSpPr>
        <p:spPr>
          <a:xfrm>
            <a:off x="5250703" y="2792882"/>
            <a:ext cx="519595" cy="5195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CE20E10-D810-4E41-9B89-07F7CAC6F1BE}"/>
              </a:ext>
            </a:extLst>
          </p:cNvPr>
          <p:cNvSpPr>
            <a:spLocks noChangeAspect="1"/>
          </p:cNvSpPr>
          <p:nvPr/>
        </p:nvSpPr>
        <p:spPr>
          <a:xfrm>
            <a:off x="3657104" y="2633672"/>
            <a:ext cx="606837" cy="60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DC90C53-AE16-4D77-812B-E855A2F4A1F2}"/>
              </a:ext>
            </a:extLst>
          </p:cNvPr>
          <p:cNvSpPr>
            <a:spLocks noChangeAspect="1"/>
          </p:cNvSpPr>
          <p:nvPr/>
        </p:nvSpPr>
        <p:spPr>
          <a:xfrm>
            <a:off x="4086943" y="2882062"/>
            <a:ext cx="555605" cy="5556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B486FE-29F5-4F96-99AE-D4D10323E5ED}"/>
              </a:ext>
            </a:extLst>
          </p:cNvPr>
          <p:cNvSpPr>
            <a:spLocks noChangeAspect="1"/>
          </p:cNvSpPr>
          <p:nvPr/>
        </p:nvSpPr>
        <p:spPr>
          <a:xfrm>
            <a:off x="4665529" y="2066451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E25A3EB-E7CE-445E-A2AD-AA83E9C310A4}"/>
              </a:ext>
            </a:extLst>
          </p:cNvPr>
          <p:cNvSpPr>
            <a:spLocks noChangeAspect="1"/>
          </p:cNvSpPr>
          <p:nvPr/>
        </p:nvSpPr>
        <p:spPr>
          <a:xfrm>
            <a:off x="4841995" y="2066433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05F4FA9-B4B9-4F36-9DE1-4FBEB682DEBF}"/>
              </a:ext>
            </a:extLst>
          </p:cNvPr>
          <p:cNvSpPr>
            <a:spLocks noChangeAspect="1"/>
          </p:cNvSpPr>
          <p:nvPr/>
        </p:nvSpPr>
        <p:spPr>
          <a:xfrm>
            <a:off x="4662656" y="2249323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6491A0C-CEEE-49A2-A0DB-0602B65AEFAA}"/>
              </a:ext>
            </a:extLst>
          </p:cNvPr>
          <p:cNvSpPr>
            <a:spLocks noChangeAspect="1"/>
          </p:cNvSpPr>
          <p:nvPr/>
        </p:nvSpPr>
        <p:spPr>
          <a:xfrm>
            <a:off x="4839122" y="2249305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52C673-6802-47B4-9DEC-84F59F651177}"/>
              </a:ext>
            </a:extLst>
          </p:cNvPr>
          <p:cNvSpPr>
            <a:spLocks noChangeAspect="1"/>
          </p:cNvSpPr>
          <p:nvPr/>
        </p:nvSpPr>
        <p:spPr>
          <a:xfrm>
            <a:off x="4871493" y="2249305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F86E74C-B85E-4203-8F37-AEC940CA99E2}"/>
              </a:ext>
            </a:extLst>
          </p:cNvPr>
          <p:cNvSpPr>
            <a:spLocks noChangeAspect="1"/>
          </p:cNvSpPr>
          <p:nvPr/>
        </p:nvSpPr>
        <p:spPr>
          <a:xfrm>
            <a:off x="4760317" y="2152718"/>
            <a:ext cx="180000" cy="18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Arrow: Right 9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038952-86BF-4D87-9FAD-DCFB87F60A14}"/>
              </a:ext>
            </a:extLst>
          </p:cNvPr>
          <p:cNvSpPr/>
          <p:nvPr/>
        </p:nvSpPr>
        <p:spPr>
          <a:xfrm>
            <a:off x="10370916" y="6217829"/>
            <a:ext cx="1180618" cy="47233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38EC8A6-E186-4561-BB37-6C04F009C840}"/>
              </a:ext>
            </a:extLst>
          </p:cNvPr>
          <p:cNvSpPr/>
          <p:nvPr/>
        </p:nvSpPr>
        <p:spPr>
          <a:xfrm>
            <a:off x="2653954" y="831371"/>
            <a:ext cx="4100727" cy="48332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7214 2.59259E-6 L 0.40964 0.23102 L 0.27214 0.46041 L -2.91667E-6 0.46041 L -0.13711 0.23102 L -2.91667E-6 2.59259E-6 Z " pathEditMode="relative" rAng="0" ptsTypes="AAAAAAA">
                                      <p:cBhvr>
                                        <p:cTn id="9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23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9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nal donkey Picture 22">
            <a:extLst>
              <a:ext uri="{FF2B5EF4-FFF2-40B4-BE49-F238E27FC236}">
                <a16:creationId xmlns:a16="http://schemas.microsoft.com/office/drawing/2014/main" id="{F8CCC7E0-DF2E-4ED9-92F9-ED2839D7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94" y="3516944"/>
            <a:ext cx="2920237" cy="3883489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7" name="Moving donkey Picture 19">
            <a:extLst>
              <a:ext uri="{FF2B5EF4-FFF2-40B4-BE49-F238E27FC236}">
                <a16:creationId xmlns:a16="http://schemas.microsoft.com/office/drawing/2014/main" id="{763D66E1-59BD-43B8-B4D6-7C76CF7C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646" y="1202199"/>
            <a:ext cx="2920237" cy="3883489"/>
          </a:xfrm>
          <a:prstGeom prst="rect">
            <a:avLst/>
          </a:prstGeom>
        </p:spPr>
      </p:pic>
      <p:sp>
        <p:nvSpPr>
          <p:cNvPr id="12" name="Dark Rectangle 20">
            <a:extLst>
              <a:ext uri="{FF2B5EF4-FFF2-40B4-BE49-F238E27FC236}">
                <a16:creationId xmlns:a16="http://schemas.microsoft.com/office/drawing/2014/main" id="{D26DFC97-8518-438F-B89C-F188D8BB6164}"/>
              </a:ext>
            </a:extLst>
          </p:cNvPr>
          <p:cNvSpPr/>
          <p:nvPr/>
        </p:nvSpPr>
        <p:spPr>
          <a:xfrm>
            <a:off x="-18992" y="-57872"/>
            <a:ext cx="12219092" cy="70242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moon - sun background Rectangle 9">
            <a:extLst>
              <a:ext uri="{FF2B5EF4-FFF2-40B4-BE49-F238E27FC236}">
                <a16:creationId xmlns:a16="http://schemas.microsoft.com/office/drawing/2014/main" id="{9AF537A3-1CA4-4CE1-8DC6-EBF661E8BC85}"/>
              </a:ext>
            </a:extLst>
          </p:cNvPr>
          <p:cNvSpPr/>
          <p:nvPr/>
        </p:nvSpPr>
        <p:spPr>
          <a:xfrm>
            <a:off x="0" y="3674378"/>
            <a:ext cx="1510018" cy="31836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4969E251-D439-410D-ACC6-A6B8892B2286}"/>
              </a:ext>
            </a:extLst>
          </p:cNvPr>
          <p:cNvSpPr/>
          <p:nvPr/>
        </p:nvSpPr>
        <p:spPr>
          <a:xfrm>
            <a:off x="296836" y="5255447"/>
            <a:ext cx="882885" cy="877330"/>
          </a:xfrm>
          <a:prstGeom prst="sun">
            <a:avLst>
              <a:gd name="adj" fmla="val 2080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oon 14">
            <a:extLst>
              <a:ext uri="{FF2B5EF4-FFF2-40B4-BE49-F238E27FC236}">
                <a16:creationId xmlns:a16="http://schemas.microsoft.com/office/drawing/2014/main" id="{853C7585-E125-4AEA-86E0-F71E05B18E51}"/>
              </a:ext>
            </a:extLst>
          </p:cNvPr>
          <p:cNvSpPr/>
          <p:nvPr/>
        </p:nvSpPr>
        <p:spPr>
          <a:xfrm rot="10800000">
            <a:off x="505232" y="3957615"/>
            <a:ext cx="466156" cy="877328"/>
          </a:xfrm>
          <a:prstGeom prst="moon">
            <a:avLst>
              <a:gd name="adj" fmla="val 58823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51762C-539F-4DEE-8E18-0F24935719CD}"/>
              </a:ext>
            </a:extLst>
          </p:cNvPr>
          <p:cNvSpPr/>
          <p:nvPr/>
        </p:nvSpPr>
        <p:spPr>
          <a:xfrm rot="5400000">
            <a:off x="486646" y="6301046"/>
            <a:ext cx="469710" cy="483346"/>
          </a:xfrm>
          <a:custGeom>
            <a:avLst/>
            <a:gdLst>
              <a:gd name="connsiteX0" fmla="*/ 0 w 4900216"/>
              <a:gd name="connsiteY0" fmla="*/ 3354883 h 4900216"/>
              <a:gd name="connsiteX1" fmla="*/ 0 w 4900216"/>
              <a:gd name="connsiteY1" fmla="*/ 1545333 h 4900216"/>
              <a:gd name="connsiteX2" fmla="*/ 1545334 w 4900216"/>
              <a:gd name="connsiteY2" fmla="*/ 1545333 h 4900216"/>
              <a:gd name="connsiteX3" fmla="*/ 1545334 w 4900216"/>
              <a:gd name="connsiteY3" fmla="*/ 0 h 4900216"/>
              <a:gd name="connsiteX4" fmla="*/ 3354884 w 4900216"/>
              <a:gd name="connsiteY4" fmla="*/ 0 h 4900216"/>
              <a:gd name="connsiteX5" fmla="*/ 3354884 w 4900216"/>
              <a:gd name="connsiteY5" fmla="*/ 1545333 h 4900216"/>
              <a:gd name="connsiteX6" fmla="*/ 4900216 w 4900216"/>
              <a:gd name="connsiteY6" fmla="*/ 1545333 h 4900216"/>
              <a:gd name="connsiteX7" fmla="*/ 4900216 w 4900216"/>
              <a:gd name="connsiteY7" fmla="*/ 3354883 h 4900216"/>
              <a:gd name="connsiteX8" fmla="*/ 3354884 w 4900216"/>
              <a:gd name="connsiteY8" fmla="*/ 3354883 h 4900216"/>
              <a:gd name="connsiteX9" fmla="*/ 3354884 w 4900216"/>
              <a:gd name="connsiteY9" fmla="*/ 4900216 h 4900216"/>
              <a:gd name="connsiteX10" fmla="*/ 1545334 w 4900216"/>
              <a:gd name="connsiteY10" fmla="*/ 4900216 h 4900216"/>
              <a:gd name="connsiteX11" fmla="*/ 1545334 w 4900216"/>
              <a:gd name="connsiteY11" fmla="*/ 3354883 h 490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0216" h="4900216">
                <a:moveTo>
                  <a:pt x="0" y="3354883"/>
                </a:moveTo>
                <a:lnTo>
                  <a:pt x="0" y="1545333"/>
                </a:lnTo>
                <a:lnTo>
                  <a:pt x="1545334" y="1545333"/>
                </a:lnTo>
                <a:lnTo>
                  <a:pt x="1545334" y="0"/>
                </a:lnTo>
                <a:lnTo>
                  <a:pt x="3354884" y="0"/>
                </a:lnTo>
                <a:lnTo>
                  <a:pt x="3354884" y="1545333"/>
                </a:lnTo>
                <a:lnTo>
                  <a:pt x="4900216" y="1545333"/>
                </a:lnTo>
                <a:lnTo>
                  <a:pt x="4900216" y="3354883"/>
                </a:lnTo>
                <a:lnTo>
                  <a:pt x="3354884" y="3354883"/>
                </a:lnTo>
                <a:lnTo>
                  <a:pt x="3354884" y="4900216"/>
                </a:lnTo>
                <a:lnTo>
                  <a:pt x="1545334" y="4900216"/>
                </a:lnTo>
                <a:lnTo>
                  <a:pt x="1545334" y="3354883"/>
                </a:lnTo>
                <a:close/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98D764-1002-447B-8738-E30FC039389B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9753" y="5135042"/>
            <a:ext cx="1149292" cy="1274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4AC628-61F2-4867-986C-F33AC3764E03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108" y="5502796"/>
            <a:ext cx="1149292" cy="1274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D489F4-2D71-4E95-B2D3-F7EAE40A6E7E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2128" y="4797971"/>
            <a:ext cx="1149292" cy="1274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D9209-5C50-4ED9-8B55-94CCE03785E6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452" y="4768255"/>
            <a:ext cx="1149292" cy="1274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227B8E-88CA-44B9-98D4-A9541E8CAEB8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8051" y="4795408"/>
            <a:ext cx="1149292" cy="1274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87770-7ADF-427D-B7BB-5B48B2DE5855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842" y="5445773"/>
            <a:ext cx="1149292" cy="12748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274329-4CDE-4378-95C1-1617760F8399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713" y="5550870"/>
            <a:ext cx="1149292" cy="12748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5956D3-7DC3-4ABD-BC9C-9B06E479F8E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676" y="5759641"/>
            <a:ext cx="1149292" cy="1274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E54177-9BF1-4F5F-9124-27A8F8B504E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344" y="4854044"/>
            <a:ext cx="1149292" cy="1274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966B63-9FD5-4716-A87E-859EA5CCF95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569" y="5341661"/>
            <a:ext cx="1149292" cy="12748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A42F14-7775-4EEA-AD66-D5AF8281B83E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322" y="4978375"/>
            <a:ext cx="1149292" cy="12748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08DF172-A266-458C-A2D9-61668B9D7579}"/>
              </a:ext>
            </a:extLst>
          </p:cNvPr>
          <p:cNvSpPr>
            <a:spLocks noChangeAspect="1"/>
          </p:cNvSpPr>
          <p:nvPr/>
        </p:nvSpPr>
        <p:spPr>
          <a:xfrm>
            <a:off x="5473732" y="4803279"/>
            <a:ext cx="294914" cy="2949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1083581-4DC9-4C83-BCF9-CD773D45CE3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537" y="5144421"/>
            <a:ext cx="1149292" cy="12748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B69C35-B167-456F-AC97-F8E01838621A}"/>
              </a:ext>
            </a:extLst>
          </p:cNvPr>
          <p:cNvSpPr>
            <a:spLocks noChangeAspect="1"/>
          </p:cNvSpPr>
          <p:nvPr/>
        </p:nvSpPr>
        <p:spPr>
          <a:xfrm>
            <a:off x="5542055" y="5072291"/>
            <a:ext cx="294914" cy="3288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FD8417-DF32-40FC-A3D4-60B9D2630082}"/>
              </a:ext>
            </a:extLst>
          </p:cNvPr>
          <p:cNvSpPr>
            <a:spLocks noChangeAspect="1"/>
          </p:cNvSpPr>
          <p:nvPr/>
        </p:nvSpPr>
        <p:spPr>
          <a:xfrm>
            <a:off x="5746687" y="4803279"/>
            <a:ext cx="403854" cy="2949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360AF4-9C3A-4D28-8FFE-1314A5654416}"/>
              </a:ext>
            </a:extLst>
          </p:cNvPr>
          <p:cNvSpPr>
            <a:spLocks noChangeAspect="1"/>
          </p:cNvSpPr>
          <p:nvPr/>
        </p:nvSpPr>
        <p:spPr>
          <a:xfrm>
            <a:off x="6173265" y="4797971"/>
            <a:ext cx="294914" cy="2949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B3873A-F31F-41C3-B198-A6C92571C6BF}"/>
              </a:ext>
            </a:extLst>
          </p:cNvPr>
          <p:cNvSpPr>
            <a:spLocks noChangeAspect="1"/>
          </p:cNvSpPr>
          <p:nvPr/>
        </p:nvSpPr>
        <p:spPr>
          <a:xfrm>
            <a:off x="6205726" y="5494210"/>
            <a:ext cx="294914" cy="2949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6BBE4F-BEDD-4183-895D-0B949F38E4CE}"/>
              </a:ext>
            </a:extLst>
          </p:cNvPr>
          <p:cNvSpPr>
            <a:spLocks noChangeAspect="1"/>
          </p:cNvSpPr>
          <p:nvPr/>
        </p:nvSpPr>
        <p:spPr>
          <a:xfrm>
            <a:off x="5525815" y="5402142"/>
            <a:ext cx="294914" cy="2949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09B1C-3A43-47B9-91C8-EF5B17910F32}"/>
              </a:ext>
            </a:extLst>
          </p:cNvPr>
          <p:cNvSpPr>
            <a:spLocks noChangeAspect="1"/>
          </p:cNvSpPr>
          <p:nvPr/>
        </p:nvSpPr>
        <p:spPr>
          <a:xfrm>
            <a:off x="5769604" y="5482991"/>
            <a:ext cx="442232" cy="2949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A1CB99-CE8B-43C7-8023-B22634DAA24D}"/>
              </a:ext>
            </a:extLst>
          </p:cNvPr>
          <p:cNvSpPr>
            <a:spLocks noChangeAspect="1"/>
          </p:cNvSpPr>
          <p:nvPr/>
        </p:nvSpPr>
        <p:spPr>
          <a:xfrm>
            <a:off x="5258337" y="5687134"/>
            <a:ext cx="478434" cy="4784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896707F-7DBB-44E9-B616-111EAEBA335A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033" y="4859503"/>
            <a:ext cx="1149292" cy="12748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EC22BFB-8B98-46C3-AB7A-50FA9CB9037E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076" y="5090078"/>
            <a:ext cx="1149292" cy="12748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95D393-AE0F-4D41-8FE2-4C712B40461D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548" y="5745936"/>
            <a:ext cx="1149292" cy="127488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768429E-EBC3-46ED-8298-C0E04AFCED13}"/>
              </a:ext>
            </a:extLst>
          </p:cNvPr>
          <p:cNvSpPr>
            <a:spLocks noChangeAspect="1"/>
          </p:cNvSpPr>
          <p:nvPr/>
        </p:nvSpPr>
        <p:spPr>
          <a:xfrm>
            <a:off x="5060271" y="4804654"/>
            <a:ext cx="478434" cy="4784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5F08BCD-26E6-411D-BB94-9013A0DC4D40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544" y="5843788"/>
            <a:ext cx="1149292" cy="127488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9534414-E349-4C5D-8FBD-8F0F29B57323}"/>
              </a:ext>
            </a:extLst>
          </p:cNvPr>
          <p:cNvSpPr>
            <a:spLocks noChangeAspect="1"/>
          </p:cNvSpPr>
          <p:nvPr/>
        </p:nvSpPr>
        <p:spPr>
          <a:xfrm>
            <a:off x="5060442" y="5223136"/>
            <a:ext cx="478434" cy="4784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1029B52-BFAC-4AEB-9E4A-7E3BCF540225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2665" y="5581744"/>
            <a:ext cx="1149292" cy="12748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EEB79C-DB8C-4F2F-8F71-DCFEB22FDD20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2662" y="4250296"/>
            <a:ext cx="1149292" cy="127488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63BCBB5-513D-4AF8-9A2D-12164ED28F6B}"/>
              </a:ext>
            </a:extLst>
          </p:cNvPr>
          <p:cNvSpPr>
            <a:spLocks noChangeAspect="1"/>
          </p:cNvSpPr>
          <p:nvPr/>
        </p:nvSpPr>
        <p:spPr>
          <a:xfrm>
            <a:off x="5744355" y="4070389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CF80C4-340B-419D-9432-48D90F9BBE5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5904" y="6484129"/>
            <a:ext cx="1149292" cy="127488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DB48AB7-9FEC-4FDF-A383-1BB068ED463C}"/>
              </a:ext>
            </a:extLst>
          </p:cNvPr>
          <p:cNvSpPr>
            <a:spLocks noChangeAspect="1"/>
          </p:cNvSpPr>
          <p:nvPr/>
        </p:nvSpPr>
        <p:spPr>
          <a:xfrm>
            <a:off x="6929727" y="6210409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440FFEE-43B9-4B39-B9BF-FC45FEF2986D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592" y="4186753"/>
            <a:ext cx="1149292" cy="127488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E34EE54-A0C8-4FBD-A472-9193E6DB1295}"/>
              </a:ext>
            </a:extLst>
          </p:cNvPr>
          <p:cNvSpPr>
            <a:spLocks noChangeAspect="1"/>
          </p:cNvSpPr>
          <p:nvPr/>
        </p:nvSpPr>
        <p:spPr>
          <a:xfrm>
            <a:off x="6460650" y="4072384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82AA356-B556-4920-AD17-C5587B37708B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1073" y="5098664"/>
            <a:ext cx="1149292" cy="127488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683D46B-6B9C-4F7E-8DF9-186EBAAFBC82}"/>
              </a:ext>
            </a:extLst>
          </p:cNvPr>
          <p:cNvSpPr>
            <a:spLocks noChangeAspect="1"/>
          </p:cNvSpPr>
          <p:nvPr/>
        </p:nvSpPr>
        <p:spPr>
          <a:xfrm>
            <a:off x="6956321" y="4749951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5EA081E-98FE-4BC6-9EAB-FC9059FAC6D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0546" y="6559122"/>
            <a:ext cx="1149292" cy="127488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3C9799F-C535-4BF5-A1B9-0D74366F8F25}"/>
              </a:ext>
            </a:extLst>
          </p:cNvPr>
          <p:cNvSpPr>
            <a:spLocks noChangeAspect="1"/>
          </p:cNvSpPr>
          <p:nvPr/>
        </p:nvSpPr>
        <p:spPr>
          <a:xfrm>
            <a:off x="6525794" y="6210409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A81D10F-3671-4686-BBE7-5167BB654925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479" y="5815408"/>
            <a:ext cx="1149292" cy="127488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49FB799-5352-4B8E-918C-6F6BB4F20DFC}"/>
              </a:ext>
            </a:extLst>
          </p:cNvPr>
          <p:cNvSpPr>
            <a:spLocks noChangeAspect="1"/>
          </p:cNvSpPr>
          <p:nvPr/>
        </p:nvSpPr>
        <p:spPr>
          <a:xfrm>
            <a:off x="6929727" y="5466695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E329146-A86A-4467-B114-7CB7B8C66E04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722" y="6600457"/>
            <a:ext cx="1149292" cy="127488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324237D7-0111-4C7D-A2AD-8E9BAD5285EB}"/>
              </a:ext>
            </a:extLst>
          </p:cNvPr>
          <p:cNvSpPr>
            <a:spLocks noChangeAspect="1"/>
          </p:cNvSpPr>
          <p:nvPr/>
        </p:nvSpPr>
        <p:spPr>
          <a:xfrm>
            <a:off x="5109970" y="6251744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0FC9A39-9EEA-41D9-BE4D-0CA8A29E001F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891" y="6594552"/>
            <a:ext cx="1149292" cy="127488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8E5662D-5912-4788-B1F3-B481F50DAFCF}"/>
              </a:ext>
            </a:extLst>
          </p:cNvPr>
          <p:cNvSpPr>
            <a:spLocks noChangeAspect="1"/>
          </p:cNvSpPr>
          <p:nvPr/>
        </p:nvSpPr>
        <p:spPr>
          <a:xfrm>
            <a:off x="4411139" y="6245839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A7BDAF5-C82A-4A43-83D7-0F68081E290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351" y="5851509"/>
            <a:ext cx="1149292" cy="127488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F1AB80C-3782-49F4-8C7B-F48A4BE3AA93}"/>
              </a:ext>
            </a:extLst>
          </p:cNvPr>
          <p:cNvSpPr>
            <a:spLocks noChangeAspect="1"/>
          </p:cNvSpPr>
          <p:nvPr/>
        </p:nvSpPr>
        <p:spPr>
          <a:xfrm>
            <a:off x="4367599" y="5502796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1E71DB-5FD3-40DB-B9A7-DCE274E1F516}"/>
              </a:ext>
            </a:extLst>
          </p:cNvPr>
          <p:cNvSpPr>
            <a:spLocks noChangeAspect="1"/>
          </p:cNvSpPr>
          <p:nvPr/>
        </p:nvSpPr>
        <p:spPr>
          <a:xfrm>
            <a:off x="4337770" y="4795755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D3FFF3C-A9D7-4C0E-BDFA-B3EB8F2CB1B0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3552" y="4286501"/>
            <a:ext cx="1149292" cy="127488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6C91F9E-6140-4DD4-A8E5-F7DE1DC9BAA1}"/>
              </a:ext>
            </a:extLst>
          </p:cNvPr>
          <p:cNvSpPr>
            <a:spLocks noChangeAspect="1"/>
          </p:cNvSpPr>
          <p:nvPr/>
        </p:nvSpPr>
        <p:spPr>
          <a:xfrm>
            <a:off x="6948191" y="4061334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F15469A-5105-4F6E-9A78-989781B04026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434" y="4274471"/>
            <a:ext cx="1149292" cy="127488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5BF00D5-094D-4AE0-8CB8-BA7579D409F2}"/>
              </a:ext>
            </a:extLst>
          </p:cNvPr>
          <p:cNvSpPr>
            <a:spLocks noChangeAspect="1"/>
          </p:cNvSpPr>
          <p:nvPr/>
        </p:nvSpPr>
        <p:spPr>
          <a:xfrm>
            <a:off x="5032662" y="4070389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6C64AD0-DB59-4499-B9A8-2F79EE8C100F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260" y="6574053"/>
            <a:ext cx="1149292" cy="1274882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9C96D586-590E-4EE6-96FE-163146729A92}"/>
              </a:ext>
            </a:extLst>
          </p:cNvPr>
          <p:cNvSpPr>
            <a:spLocks noChangeAspect="1"/>
          </p:cNvSpPr>
          <p:nvPr/>
        </p:nvSpPr>
        <p:spPr>
          <a:xfrm>
            <a:off x="5750508" y="6225340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1310621-56FE-4C5A-A49D-DF4B0E4D0B5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294" y="4171662"/>
            <a:ext cx="1149292" cy="1274882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37DD5A7-1E6B-4E89-A092-13B6518AE984}"/>
              </a:ext>
            </a:extLst>
          </p:cNvPr>
          <p:cNvSpPr>
            <a:spLocks noChangeAspect="1"/>
          </p:cNvSpPr>
          <p:nvPr/>
        </p:nvSpPr>
        <p:spPr>
          <a:xfrm>
            <a:off x="4348168" y="4061405"/>
            <a:ext cx="741874" cy="74187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5FCD705-4358-47FF-ADE5-2D5699D088F7}"/>
              </a:ext>
            </a:extLst>
          </p:cNvPr>
          <p:cNvSpPr>
            <a:spLocks noChangeAspect="1"/>
          </p:cNvSpPr>
          <p:nvPr/>
        </p:nvSpPr>
        <p:spPr>
          <a:xfrm>
            <a:off x="6192222" y="5091488"/>
            <a:ext cx="294914" cy="3749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FB0E32-E2D6-4C7D-BD0F-344413A188FE}"/>
              </a:ext>
            </a:extLst>
          </p:cNvPr>
          <p:cNvSpPr>
            <a:spLocks noChangeAspect="1"/>
          </p:cNvSpPr>
          <p:nvPr/>
        </p:nvSpPr>
        <p:spPr>
          <a:xfrm>
            <a:off x="6430693" y="4786995"/>
            <a:ext cx="519595" cy="51959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F9051F-B430-40F6-AA55-6F94D71EF2DC}"/>
              </a:ext>
            </a:extLst>
          </p:cNvPr>
          <p:cNvSpPr>
            <a:spLocks noChangeAspect="1"/>
          </p:cNvSpPr>
          <p:nvPr/>
        </p:nvSpPr>
        <p:spPr>
          <a:xfrm>
            <a:off x="6459736" y="5017570"/>
            <a:ext cx="519595" cy="51959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1314E83-9905-4FDF-9493-E0BC75B53131}"/>
              </a:ext>
            </a:extLst>
          </p:cNvPr>
          <p:cNvSpPr>
            <a:spLocks noChangeAspect="1"/>
          </p:cNvSpPr>
          <p:nvPr/>
        </p:nvSpPr>
        <p:spPr>
          <a:xfrm>
            <a:off x="5728041" y="5708275"/>
            <a:ext cx="519595" cy="51959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DBF9E5-7D54-4F4D-9875-BCB86075952A}"/>
              </a:ext>
            </a:extLst>
          </p:cNvPr>
          <p:cNvSpPr>
            <a:spLocks noChangeAspect="1"/>
          </p:cNvSpPr>
          <p:nvPr/>
        </p:nvSpPr>
        <p:spPr>
          <a:xfrm>
            <a:off x="6207204" y="5771280"/>
            <a:ext cx="519595" cy="51959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40C252-5D6C-4678-96A5-4791A205B7B5}"/>
              </a:ext>
            </a:extLst>
          </p:cNvPr>
          <p:cNvSpPr>
            <a:spLocks noChangeAspect="1"/>
          </p:cNvSpPr>
          <p:nvPr/>
        </p:nvSpPr>
        <p:spPr>
          <a:xfrm>
            <a:off x="6473716" y="5494210"/>
            <a:ext cx="519595" cy="51959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026DC0B-73D9-4F65-A44A-34609ACF314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908" y="5891870"/>
            <a:ext cx="1149292" cy="127488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388051B-C3CC-4982-9908-870F91E46333}"/>
              </a:ext>
            </a:extLst>
          </p:cNvPr>
          <p:cNvSpPr>
            <a:spLocks noChangeAspect="1"/>
          </p:cNvSpPr>
          <p:nvPr/>
        </p:nvSpPr>
        <p:spPr>
          <a:xfrm>
            <a:off x="6453568" y="5819362"/>
            <a:ext cx="519595" cy="51959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B509A5F-514E-4701-A953-AA14F9468175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645" y="5806582"/>
            <a:ext cx="1149292" cy="1274882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0254C13-CE09-4A4C-9529-89A629C637AB}"/>
              </a:ext>
            </a:extLst>
          </p:cNvPr>
          <p:cNvSpPr>
            <a:spLocks noChangeAspect="1"/>
          </p:cNvSpPr>
          <p:nvPr/>
        </p:nvSpPr>
        <p:spPr>
          <a:xfrm>
            <a:off x="4859969" y="5660152"/>
            <a:ext cx="606837" cy="6068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8B47498-58A9-473E-B149-4733C6798189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5018" y="6016763"/>
            <a:ext cx="1149292" cy="1274882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913B998-8453-4B8C-8212-B3C6464B30D9}"/>
              </a:ext>
            </a:extLst>
          </p:cNvPr>
          <p:cNvSpPr>
            <a:spLocks noChangeAspect="1"/>
          </p:cNvSpPr>
          <p:nvPr/>
        </p:nvSpPr>
        <p:spPr>
          <a:xfrm>
            <a:off x="5289808" y="5908542"/>
            <a:ext cx="555605" cy="5556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E4723D3-2818-4DA9-A6A1-301E4DE060A1}"/>
              </a:ext>
            </a:extLst>
          </p:cNvPr>
          <p:cNvSpPr>
            <a:spLocks noChangeAspect="1"/>
          </p:cNvSpPr>
          <p:nvPr/>
        </p:nvSpPr>
        <p:spPr>
          <a:xfrm>
            <a:off x="5868394" y="5092931"/>
            <a:ext cx="180000" cy="18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C380A04-8FB0-4D3F-9826-276EE696FEB4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135" y="4946395"/>
            <a:ext cx="1149292" cy="1274882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EF8F5FB-53F5-4340-94C5-741655E0E4B8}"/>
              </a:ext>
            </a:extLst>
          </p:cNvPr>
          <p:cNvSpPr>
            <a:spLocks noChangeAspect="1"/>
          </p:cNvSpPr>
          <p:nvPr/>
        </p:nvSpPr>
        <p:spPr>
          <a:xfrm>
            <a:off x="6044860" y="5092913"/>
            <a:ext cx="180000" cy="18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A4EA100-995D-49E2-A021-6AEA776D1220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0601" y="4946377"/>
            <a:ext cx="1149292" cy="127488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EF3FC93-9C9B-4D85-A810-AA7B649C2D6D}"/>
              </a:ext>
            </a:extLst>
          </p:cNvPr>
          <p:cNvSpPr>
            <a:spLocks noChangeAspect="1"/>
          </p:cNvSpPr>
          <p:nvPr/>
        </p:nvSpPr>
        <p:spPr>
          <a:xfrm>
            <a:off x="5865521" y="5275803"/>
            <a:ext cx="180000" cy="18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11ED008-BE13-402E-8727-F1B7D088C66C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262" y="5129267"/>
            <a:ext cx="1149292" cy="1274882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7CC2EB5-BAE2-4E98-B542-50160D6CF670}"/>
              </a:ext>
            </a:extLst>
          </p:cNvPr>
          <p:cNvSpPr>
            <a:spLocks noChangeAspect="1"/>
          </p:cNvSpPr>
          <p:nvPr/>
        </p:nvSpPr>
        <p:spPr>
          <a:xfrm>
            <a:off x="6041987" y="5275785"/>
            <a:ext cx="180000" cy="18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75A7916-AE9F-49E3-B3C7-73AEF52EAE39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728" y="5129249"/>
            <a:ext cx="1149292" cy="127488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2C893141-899F-4041-9178-2EA892BA6A6F}"/>
              </a:ext>
            </a:extLst>
          </p:cNvPr>
          <p:cNvSpPr>
            <a:spLocks noChangeAspect="1"/>
          </p:cNvSpPr>
          <p:nvPr/>
        </p:nvSpPr>
        <p:spPr>
          <a:xfrm>
            <a:off x="6074358" y="5275785"/>
            <a:ext cx="180000" cy="18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518D629-C8FD-45D7-AC6D-FB807EEF873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099" y="5129249"/>
            <a:ext cx="1149292" cy="1274882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1FFEF16-8BE0-40C7-BA99-44323575FE63}"/>
              </a:ext>
            </a:extLst>
          </p:cNvPr>
          <p:cNvSpPr>
            <a:spLocks noChangeAspect="1"/>
          </p:cNvSpPr>
          <p:nvPr/>
        </p:nvSpPr>
        <p:spPr>
          <a:xfrm>
            <a:off x="5963182" y="5179198"/>
            <a:ext cx="180000" cy="180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4C79248B-D892-44BF-8E11-2A5F5806B51F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034" y="5098377"/>
            <a:ext cx="1149292" cy="1274882"/>
          </a:xfrm>
          <a:prstGeom prst="rect">
            <a:avLst/>
          </a:prstGeom>
        </p:spPr>
      </p:pic>
      <p:sp>
        <p:nvSpPr>
          <p:cNvPr id="94" name="Arrow: Right 9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311FDBE-14D0-41A8-97FA-B1E17C699541}"/>
              </a:ext>
            </a:extLst>
          </p:cNvPr>
          <p:cNvSpPr/>
          <p:nvPr/>
        </p:nvSpPr>
        <p:spPr>
          <a:xfrm>
            <a:off x="10370916" y="6217829"/>
            <a:ext cx="1180618" cy="47233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EXIT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DA5562F-BA74-4C17-B441-F58A93880EEE}"/>
              </a:ext>
            </a:extLst>
          </p:cNvPr>
          <p:cNvSpPr/>
          <p:nvPr/>
        </p:nvSpPr>
        <p:spPr>
          <a:xfrm>
            <a:off x="3674294" y="3922328"/>
            <a:ext cx="4100727" cy="3588011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1.875E-6 -0.11505 L -0.12617 -0.11783 L -0.12773 -0.33959 L -0.27487 -0.33959 C -0.27461 -0.26482 -0.27435 -0.19005 -0.27409 -0.11505 L -0.40169 -0.11644 C -0.40156 -0.02801 -0.4013 0.06041 -0.40104 0.14884 L -0.27331 0.15023 C -0.27357 0.22569 -0.27383 0.30092 -0.27409 0.37639 L -0.12695 0.37476 L -0.12695 0.15023 L 0.00091 0.14745 C 0.00052 0.09606 0.00026 0.04444 -1.875E-6 3.7037E-6 Z " pathEditMode="relative" rAng="0" ptsTypes="AAAAAAAAAAAAAA">
                                      <p:cBhvr>
                                        <p:cTn id="9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8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4" grpId="0" animBg="1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150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Finger Paint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97</cp:revision>
  <cp:lastPrinted>2019-01-05T11:16:43Z</cp:lastPrinted>
  <dcterms:created xsi:type="dcterms:W3CDTF">2019-01-05T10:29:24Z</dcterms:created>
  <dcterms:modified xsi:type="dcterms:W3CDTF">2019-02-28T12:40:37Z</dcterms:modified>
</cp:coreProperties>
</file>